
<file path=[Content_Types].xml><?xml version="1.0" encoding="utf-8"?>
<Types xmlns="http://schemas.openxmlformats.org/package/2006/content-types">
  <Default Extension="png" ContentType="image/png"/>
  <Default Extension="wmf" ContentType="image/x-wmf"/>
  <Default Extension="jpeg" ContentType="image/jpeg"/>
  <Default Extension="wma" ContentType="audio/x-ms-wma"/>
  <Default Extension="webp" ContentType="image/pn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33"/>
  </p:notesMasterIdLst>
  <p:sldIdLst>
    <p:sldId id="288" r:id="rId2"/>
    <p:sldId id="317" r:id="rId3"/>
    <p:sldId id="321" r:id="rId4"/>
    <p:sldId id="323" r:id="rId5"/>
    <p:sldId id="325" r:id="rId6"/>
    <p:sldId id="326" r:id="rId7"/>
    <p:sldId id="327" r:id="rId8"/>
    <p:sldId id="307" r:id="rId9"/>
    <p:sldId id="308" r:id="rId10"/>
    <p:sldId id="272" r:id="rId11"/>
    <p:sldId id="277" r:id="rId12"/>
    <p:sldId id="278" r:id="rId13"/>
    <p:sldId id="279" r:id="rId14"/>
    <p:sldId id="280" r:id="rId15"/>
    <p:sldId id="281" r:id="rId16"/>
    <p:sldId id="282" r:id="rId17"/>
    <p:sldId id="309" r:id="rId18"/>
    <p:sldId id="302" r:id="rId19"/>
    <p:sldId id="310" r:id="rId20"/>
    <p:sldId id="335" r:id="rId21"/>
    <p:sldId id="316" r:id="rId22"/>
    <p:sldId id="336" r:id="rId23"/>
    <p:sldId id="331" r:id="rId24"/>
    <p:sldId id="337" r:id="rId25"/>
    <p:sldId id="333" r:id="rId26"/>
    <p:sldId id="328" r:id="rId27"/>
    <p:sldId id="329" r:id="rId28"/>
    <p:sldId id="330" r:id="rId29"/>
    <p:sldId id="315" r:id="rId30"/>
    <p:sldId id="305" r:id="rId31"/>
    <p:sldId id="285"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Microsoft YaHei" panose="020B0503020204020204" pitchFamily="34" charset="-122"/>
      <p:regular r:id="rId38"/>
      <p:bold r:id="rId39"/>
    </p:embeddedFont>
    <p:embeddedFont>
      <p:font typeface="Calibri Light" panose="020F0302020204030204" pitchFamily="34" charset="0"/>
      <p:regular r:id="rId40"/>
      <p:italic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4EB"/>
    <a:srgbClr val="603813"/>
    <a:srgbClr val="8D410D"/>
    <a:srgbClr val="CCFF99"/>
    <a:srgbClr val="FF0066"/>
    <a:srgbClr val="FF6600"/>
    <a:srgbClr val="CC00FF"/>
    <a:srgbClr val="00FF00"/>
    <a:srgbClr val="FF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36" autoAdjust="0"/>
    <p:restoredTop sz="94364" autoAdjust="0"/>
  </p:normalViewPr>
  <p:slideViewPr>
    <p:cSldViewPr snapToGrid="0">
      <p:cViewPr varScale="1">
        <p:scale>
          <a:sx n="74" d="100"/>
          <a:sy n="74" d="100"/>
        </p:scale>
        <p:origin x="50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D3F40-AB3D-46B6-B6D7-BB215D339C2E}" type="datetimeFigureOut">
              <a:rPr lang="en-US" smtClean="0"/>
              <a:t>3/22/2023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AF717F-6240-4D9E-B1CE-3EA1153144F0}" type="slidenum">
              <a:rPr lang="en-US" smtClean="0"/>
              <a:t>‹#›</a:t>
            </a:fld>
            <a:endParaRPr lang="en-US"/>
          </a:p>
        </p:txBody>
      </p:sp>
    </p:spTree>
    <p:extLst>
      <p:ext uri="{BB962C8B-B14F-4D97-AF65-F5344CB8AC3E}">
        <p14:creationId xmlns:p14="http://schemas.microsoft.com/office/powerpoint/2010/main" val="189027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47610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20387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94766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12086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932199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551049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63335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78069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04680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29980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3/22/2023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7866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83173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69854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7274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34814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66908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185828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4814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93324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4482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688177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71356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430081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3/22/2023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935911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 id="2147483661" r:id="rId12"/>
    <p:sldLayoutId id="2147483660" r:id="rId13"/>
    <p:sldLayoutId id="2147483651" r:id="rId14"/>
    <p:sldLayoutId id="2147483652" r:id="rId15"/>
    <p:sldLayoutId id="2147483653" r:id="rId16"/>
    <p:sldLayoutId id="2147483654" r:id="rId17"/>
    <p:sldLayoutId id="2147483655" r:id="rId18"/>
    <p:sldLayoutId id="2147483656" r:id="rId19"/>
    <p:sldLayoutId id="2147483657" r:id="rId20"/>
    <p:sldLayoutId id="2147483658" r:id="rId21"/>
    <p:sldLayoutId id="2147483659" r:id="rId2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24.jpeg"/><Relationship Id="rId18" Type="http://schemas.openxmlformats.org/officeDocument/2006/relationships/image" Target="../media/image29.png"/><Relationship Id="rId26" Type="http://schemas.openxmlformats.org/officeDocument/2006/relationships/image" Target="../media/image36.png"/><Relationship Id="rId3" Type="http://schemas.openxmlformats.org/officeDocument/2006/relationships/slideLayout" Target="../slideLayouts/slideLayout2.xml"/><Relationship Id="rId21" Type="http://schemas.openxmlformats.org/officeDocument/2006/relationships/image" Target="../media/image32.png"/><Relationship Id="rId34" Type="http://schemas.openxmlformats.org/officeDocument/2006/relationships/image" Target="../media/image41.png"/><Relationship Id="rId7" Type="http://schemas.openxmlformats.org/officeDocument/2006/relationships/image" Target="../media/image20.gif"/><Relationship Id="rId12" Type="http://schemas.openxmlformats.org/officeDocument/2006/relationships/slide" Target="slide12.xml"/><Relationship Id="rId17" Type="http://schemas.openxmlformats.org/officeDocument/2006/relationships/image" Target="../media/image28.png"/><Relationship Id="rId25" Type="http://schemas.openxmlformats.org/officeDocument/2006/relationships/slide" Target="slide14.xml"/><Relationship Id="rId33" Type="http://schemas.openxmlformats.org/officeDocument/2006/relationships/slide" Target="slide11.xml"/><Relationship Id="rId2" Type="http://schemas.openxmlformats.org/officeDocument/2006/relationships/audio" Target="../media/media1.wma"/><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38.png"/><Relationship Id="rId1" Type="http://schemas.microsoft.com/office/2007/relationships/media" Target="../media/media1.wma"/><Relationship Id="rId6" Type="http://schemas.openxmlformats.org/officeDocument/2006/relationships/image" Target="../media/image19.gif"/><Relationship Id="rId11" Type="http://schemas.openxmlformats.org/officeDocument/2006/relationships/image" Target="../media/image23.png"/><Relationship Id="rId24" Type="http://schemas.openxmlformats.org/officeDocument/2006/relationships/image" Target="../media/image35.png"/><Relationship Id="rId32" Type="http://schemas.openxmlformats.org/officeDocument/2006/relationships/image" Target="../media/image40.png"/><Relationship Id="rId5" Type="http://schemas.openxmlformats.org/officeDocument/2006/relationships/image" Target="../media/image18.gif"/><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7.png"/><Relationship Id="rId10" Type="http://schemas.openxmlformats.org/officeDocument/2006/relationships/image" Target="../media/image22.png"/><Relationship Id="rId19" Type="http://schemas.openxmlformats.org/officeDocument/2006/relationships/image" Target="../media/image30.png"/><Relationship Id="rId31" Type="http://schemas.openxmlformats.org/officeDocument/2006/relationships/slide" Target="slide13.xml"/><Relationship Id="rId4" Type="http://schemas.openxmlformats.org/officeDocument/2006/relationships/audio" Target="../media/audio1.wav"/><Relationship Id="rId9" Type="http://schemas.openxmlformats.org/officeDocument/2006/relationships/slide" Target="slide15.xml"/><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slide" Target="slide16.xml"/><Relationship Id="rId30" Type="http://schemas.openxmlformats.org/officeDocument/2006/relationships/image" Target="../media/image39.png"/><Relationship Id="rId35" Type="http://schemas.openxmlformats.org/officeDocument/2006/relationships/slide" Target="slide17.xml"/><Relationship Id="rId8" Type="http://schemas.openxmlformats.org/officeDocument/2006/relationships/image" Target="../media/image21.gif"/></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slide" Target="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jpg"/><Relationship Id="rId4" Type="http://schemas.openxmlformats.org/officeDocument/2006/relationships/image" Target="../media/image47.jpg"/><Relationship Id="rId9"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Layout" Target="../slideLayouts/slideLayout15.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5.png"/><Relationship Id="rId5" Type="http://schemas.openxmlformats.org/officeDocument/2006/relationships/image" Target="../media/image55.pn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g"/><Relationship Id="rId2" Type="http://schemas.openxmlformats.org/officeDocument/2006/relationships/image" Target="../media/image57.jpeg"/><Relationship Id="rId1" Type="http://schemas.openxmlformats.org/officeDocument/2006/relationships/slideLayout" Target="../slideLayouts/slideLayout18.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4.png"/><Relationship Id="rId4"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2" Type="http://schemas.openxmlformats.org/officeDocument/2006/relationships/image" Target="../media/image65.web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3254477" y="439048"/>
            <a:ext cx="6272981" cy="66821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PHÒNG GD &amp; ĐT THỊ XÃ ĐÔNG TRIỀU</a:t>
            </a:r>
          </a:p>
          <a:p>
            <a:pPr algn="ctr"/>
            <a:r>
              <a:rPr lang="en-US" sz="2000" dirty="0">
                <a:solidFill>
                  <a:schemeClr val="bg1"/>
                </a:solidFill>
                <a:latin typeface="Times New Roman" panose="02020603050405020304" pitchFamily="18" charset="0"/>
                <a:cs typeface="Times New Roman" panose="02020603050405020304" pitchFamily="18" charset="0"/>
              </a:rPr>
              <a:t>TRƯỜNG THCS MẠO KHÊ II</a:t>
            </a:r>
          </a:p>
        </p:txBody>
      </p:sp>
      <p:sp>
        <p:nvSpPr>
          <p:cNvPr id="7" name="Rectangle 6"/>
          <p:cNvSpPr/>
          <p:nvPr/>
        </p:nvSpPr>
        <p:spPr>
          <a:xfrm>
            <a:off x="2987899" y="1720645"/>
            <a:ext cx="6812924" cy="292862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dirty="0">
              <a:solidFill>
                <a:schemeClr val="bg1"/>
              </a:solidFill>
              <a:latin typeface="Times New Roman" panose="02020603050405020304" pitchFamily="18" charset="0"/>
              <a:cs typeface="Times New Roman" panose="02020603050405020304" pitchFamily="18" charset="0"/>
            </a:endParaRPr>
          </a:p>
          <a:p>
            <a:pPr algn="ctr"/>
            <a:r>
              <a:rPr lang="en-US" sz="2800" b="1" dirty="0">
                <a:solidFill>
                  <a:schemeClr val="bg1"/>
                </a:solidFill>
                <a:latin typeface="Times New Roman" panose="02020603050405020304" pitchFamily="18" charset="0"/>
                <a:cs typeface="Times New Roman" panose="02020603050405020304" pitchFamily="18" charset="0"/>
              </a:rPr>
              <a:t>HỘI THI GIÁO VIÊN CHỦ NHIỆM GIỎI</a:t>
            </a: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lvl="3"/>
            <a:r>
              <a:rPr lang="en-US" sz="2800" dirty="0" err="1">
                <a:solidFill>
                  <a:schemeClr val="bg1"/>
                </a:solidFill>
                <a:latin typeface="Times New Roman" panose="02020603050405020304" pitchFamily="18" charset="0"/>
                <a:cs typeface="Times New Roman" panose="02020603050405020304" pitchFamily="18" charset="0"/>
              </a:rPr>
              <a:t>Giáo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Phạm</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Thị</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Tuyết</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Thanh</a:t>
            </a:r>
            <a:endParaRPr lang="en-US" sz="2800" dirty="0">
              <a:solidFill>
                <a:schemeClr val="bg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139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4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19910" y="1734449"/>
            <a:ext cx="1127571" cy="1127571"/>
          </a:xfrm>
          <a:prstGeom prst="rect">
            <a:avLst/>
          </a:prstGeom>
        </p:spPr>
      </p:pic>
      <p:pic>
        <p:nvPicPr>
          <p:cNvPr id="150" name="Picture 14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237939" y="5085116"/>
            <a:ext cx="647700" cy="904875"/>
          </a:xfrm>
          <a:prstGeom prst="rect">
            <a:avLst/>
          </a:prstGeom>
        </p:spPr>
      </p:pic>
      <p:pic>
        <p:nvPicPr>
          <p:cNvPr id="159" name="Picture 158">
            <a:hlinkClick r:id="rId9" action="ppaction://hlinksldjump"/>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011179" y="635127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703" y="-671549"/>
            <a:ext cx="609600" cy="609600"/>
          </a:xfrm>
          <a:prstGeom prst="rect">
            <a:avLst/>
          </a:prstGeom>
        </p:spPr>
      </p:pic>
      <p:sp>
        <p:nvSpPr>
          <p:cNvPr id="5" name="Oval 4"/>
          <p:cNvSpPr/>
          <p:nvPr/>
        </p:nvSpPr>
        <p:spPr>
          <a:xfrm>
            <a:off x="-2583317" y="6149830"/>
            <a:ext cx="7420708" cy="5810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tar: 6 Points 40">
            <a:hlinkClick r:id="rId12" action="ppaction://hlinksldjump"/>
          </p:cNvPr>
          <p:cNvSpPr/>
          <p:nvPr/>
        </p:nvSpPr>
        <p:spPr>
          <a:xfrm>
            <a:off x="11288219" y="6850380"/>
            <a:ext cx="611219" cy="395654"/>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530539" y="1143780"/>
            <a:ext cx="8076165" cy="4833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C:\Users\Admin\AppData\Local\Microsoft\Windows\INetCacheContent.Word\cong dong 4.jpg"/>
          <p:cNvPicPr/>
          <p:nvPr/>
        </p:nvPicPr>
        <p:blipFill>
          <a:blip r:embed="rId13">
            <a:extLst>
              <a:ext uri="{28A0092B-C50C-407E-A947-70E740481C1C}">
                <a14:useLocalDpi xmlns:a14="http://schemas.microsoft.com/office/drawing/2010/main" val="0"/>
              </a:ext>
            </a:extLst>
          </a:blip>
          <a:srcRect/>
          <a:stretch>
            <a:fillRect/>
          </a:stretch>
        </p:blipFill>
        <p:spPr bwMode="auto">
          <a:xfrm>
            <a:off x="3524484" y="1146693"/>
            <a:ext cx="3802828" cy="2712365"/>
          </a:xfrm>
          <a:prstGeom prst="rect">
            <a:avLst/>
          </a:prstGeom>
          <a:noFill/>
          <a:ln>
            <a:noFill/>
          </a:ln>
        </p:spPr>
      </p:pic>
      <p:pic>
        <p:nvPicPr>
          <p:cNvPr id="42" name="Picture 41" descr="C:\Users\Admin\AppData\Local\Microsoft\Windows\INetCacheContent.Word\cong dong 1.png"/>
          <p:cNvPicPr/>
          <p:nvPr/>
        </p:nvPicPr>
        <p:blipFill>
          <a:blip r:embed="rId14">
            <a:extLst>
              <a:ext uri="{28A0092B-C50C-407E-A947-70E740481C1C}">
                <a14:useLocalDpi xmlns:a14="http://schemas.microsoft.com/office/drawing/2010/main" val="0"/>
              </a:ext>
            </a:extLst>
          </a:blip>
          <a:srcRect/>
          <a:stretch>
            <a:fillRect/>
          </a:stretch>
        </p:blipFill>
        <p:spPr bwMode="auto">
          <a:xfrm>
            <a:off x="7333367" y="1190786"/>
            <a:ext cx="4279392" cy="2681129"/>
          </a:xfrm>
          <a:prstGeom prst="rect">
            <a:avLst/>
          </a:prstGeom>
          <a:noFill/>
          <a:ln>
            <a:noFill/>
          </a:ln>
        </p:spPr>
      </p:pic>
      <p:pic>
        <p:nvPicPr>
          <p:cNvPr id="43" name="Picture 42" descr="C:\Users\Admin\AppData\Local\Microsoft\Windows\INetCacheContent.Word\cong dong 3.png"/>
          <p:cNvPicPr/>
          <p:nvPr/>
        </p:nvPicPr>
        <p:blipFill>
          <a:blip r:embed="rId15">
            <a:extLst>
              <a:ext uri="{28A0092B-C50C-407E-A947-70E740481C1C}">
                <a14:useLocalDpi xmlns:a14="http://schemas.microsoft.com/office/drawing/2010/main" val="0"/>
              </a:ext>
            </a:extLst>
          </a:blip>
          <a:srcRect/>
          <a:stretch>
            <a:fillRect/>
          </a:stretch>
        </p:blipFill>
        <p:spPr bwMode="auto">
          <a:xfrm>
            <a:off x="3518429" y="3859058"/>
            <a:ext cx="3787439" cy="2151035"/>
          </a:xfrm>
          <a:prstGeom prst="rect">
            <a:avLst/>
          </a:prstGeom>
          <a:noFill/>
          <a:ln>
            <a:noFill/>
          </a:ln>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12742" y="3871267"/>
            <a:ext cx="4287087" cy="2126617"/>
          </a:xfrm>
          <a:prstGeom prst="rect">
            <a:avLst/>
          </a:prstGeom>
        </p:spPr>
      </p:pic>
      <p:sp>
        <p:nvSpPr>
          <p:cNvPr id="44" name="Flowchart: Punched Tape 43"/>
          <p:cNvSpPr/>
          <p:nvPr/>
        </p:nvSpPr>
        <p:spPr>
          <a:xfrm>
            <a:off x="3519302" y="3408958"/>
            <a:ext cx="8074526" cy="60960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CỘNG ĐỒNG QUANH EM</a:t>
            </a:r>
          </a:p>
        </p:txBody>
      </p:sp>
      <p:pic>
        <p:nvPicPr>
          <p:cNvPr id="45" name="Picture 44"/>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0" y="7791"/>
            <a:ext cx="12196943" cy="7341699"/>
          </a:xfrm>
          <a:prstGeom prst="rect">
            <a:avLst/>
          </a:prstGeom>
        </p:spPr>
      </p:pic>
      <p:pic>
        <p:nvPicPr>
          <p:cNvPr id="46" name="Picture 45"/>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22441" y="-798794"/>
            <a:ext cx="1761897" cy="6059949"/>
          </a:xfrm>
          <a:prstGeom prst="rect">
            <a:avLst/>
          </a:prstGeom>
        </p:spPr>
      </p:pic>
      <p:pic>
        <p:nvPicPr>
          <p:cNvPr id="47" name="den1"/>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667787" y="795528"/>
            <a:ext cx="2687024" cy="2871306"/>
          </a:xfrm>
          <a:prstGeom prst="rect">
            <a:avLst/>
          </a:prstGeom>
        </p:spPr>
      </p:pic>
      <p:pic>
        <p:nvPicPr>
          <p:cNvPr id="48" name="den2"/>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976437" y="1190786"/>
            <a:ext cx="2628202" cy="2806896"/>
          </a:xfrm>
          <a:prstGeom prst="rect">
            <a:avLst/>
          </a:prstGeom>
        </p:spPr>
      </p:pic>
      <p:pic>
        <p:nvPicPr>
          <p:cNvPr id="49" name="den4"/>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4302449" y="3264409"/>
            <a:ext cx="2664534" cy="2788920"/>
          </a:xfrm>
          <a:prstGeom prst="rect">
            <a:avLst/>
          </a:prstGeom>
        </p:spPr>
      </p:pic>
      <p:pic>
        <p:nvPicPr>
          <p:cNvPr id="50" name="den6"/>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8887682" y="3209544"/>
            <a:ext cx="2667006" cy="2843784"/>
          </a:xfrm>
          <a:prstGeom prst="rect">
            <a:avLst/>
          </a:prstGeom>
        </p:spPr>
      </p:pic>
      <p:pic>
        <p:nvPicPr>
          <p:cNvPr id="51" name="den5"/>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6610674" y="3613770"/>
            <a:ext cx="2639810" cy="2823606"/>
          </a:xfrm>
          <a:prstGeom prst="rect">
            <a:avLst/>
          </a:prstGeom>
        </p:spPr>
      </p:pic>
      <p:pic>
        <p:nvPicPr>
          <p:cNvPr id="52" name="den3"/>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9238260" y="816449"/>
            <a:ext cx="2656181" cy="2776457"/>
          </a:xfrm>
          <a:prstGeom prst="rect">
            <a:avLst/>
          </a:prstGeom>
        </p:spPr>
      </p:pic>
      <p:pic>
        <p:nvPicPr>
          <p:cNvPr id="53" name="mau4">
            <a:hlinkClick r:id="rId25" action="ppaction://hlinksldjump"/>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4309677" y="3257968"/>
            <a:ext cx="2651990" cy="2815553"/>
          </a:xfrm>
          <a:prstGeom prst="rect">
            <a:avLst/>
          </a:prstGeom>
        </p:spPr>
      </p:pic>
      <p:pic>
        <p:nvPicPr>
          <p:cNvPr id="54" name="mau6">
            <a:hlinkClick r:id="rId27" action="ppaction://hlinksldjump"/>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8903508" y="3257968"/>
            <a:ext cx="2651990" cy="2802062"/>
          </a:xfrm>
          <a:prstGeom prst="rect">
            <a:avLst/>
          </a:prstGeom>
        </p:spPr>
      </p:pic>
      <p:pic>
        <p:nvPicPr>
          <p:cNvPr id="55" name="mau5">
            <a:hlinkClick r:id="rId9" action="ppaction://hlinksldjump"/>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6609628" y="3626036"/>
            <a:ext cx="2633741" cy="2824744"/>
          </a:xfrm>
          <a:prstGeom prst="rect">
            <a:avLst/>
          </a:prstGeom>
        </p:spPr>
      </p:pic>
      <p:pic>
        <p:nvPicPr>
          <p:cNvPr id="56" name="mau2">
            <a:hlinkClick r:id="rId12" action="ppaction://hlinksldjump"/>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6916559" y="1190786"/>
            <a:ext cx="2746477" cy="2825678"/>
          </a:xfrm>
          <a:prstGeom prst="rect">
            <a:avLst/>
          </a:prstGeom>
        </p:spPr>
      </p:pic>
      <p:pic>
        <p:nvPicPr>
          <p:cNvPr id="57" name="mau3">
            <a:hlinkClick r:id="rId31" action="ppaction://hlinksldjump"/>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9270199" y="783319"/>
            <a:ext cx="2635289" cy="2853680"/>
          </a:xfrm>
          <a:prstGeom prst="rect">
            <a:avLst/>
          </a:prstGeom>
        </p:spPr>
      </p:pic>
      <p:pic>
        <p:nvPicPr>
          <p:cNvPr id="58" name="mau1">
            <a:hlinkClick r:id="rId33" action="ppaction://hlinksldjump"/>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4653878" y="783319"/>
            <a:ext cx="2640714" cy="2870224"/>
          </a:xfrm>
          <a:prstGeom prst="rect">
            <a:avLst/>
          </a:prstGeom>
        </p:spPr>
      </p:pic>
      <p:sp>
        <p:nvSpPr>
          <p:cNvPr id="6" name="Star: 7 Points 5">
            <a:hlinkClick r:id="rId35" action="ppaction://hlinksldjump"/>
          </p:cNvPr>
          <p:cNvSpPr/>
          <p:nvPr/>
        </p:nvSpPr>
        <p:spPr>
          <a:xfrm>
            <a:off x="10680192" y="6450780"/>
            <a:ext cx="926512" cy="40722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4"/>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46"/>
                                        </p:tgtEl>
                                        <p:attrNameLst>
                                          <p:attrName>r</p:attrName>
                                        </p:attrNameLst>
                                      </p:cBhvr>
                                    </p:animRot>
                                    <p:animRot by="-240000">
                                      <p:cBhvr>
                                        <p:cTn id="9" dur="550" fill="hold">
                                          <p:stCondLst>
                                            <p:cond delay="550"/>
                                          </p:stCondLst>
                                        </p:cTn>
                                        <p:tgtEl>
                                          <p:spTgt spid="46"/>
                                        </p:tgtEl>
                                        <p:attrNameLst>
                                          <p:attrName>r</p:attrName>
                                        </p:attrNameLst>
                                      </p:cBhvr>
                                    </p:animRot>
                                    <p:animRot by="240000">
                                      <p:cBhvr>
                                        <p:cTn id="10" dur="550" fill="hold">
                                          <p:stCondLst>
                                            <p:cond delay="1100"/>
                                          </p:stCondLst>
                                        </p:cTn>
                                        <p:tgtEl>
                                          <p:spTgt spid="46"/>
                                        </p:tgtEl>
                                        <p:attrNameLst>
                                          <p:attrName>r</p:attrName>
                                        </p:attrNameLst>
                                      </p:cBhvr>
                                    </p:animRot>
                                    <p:animRot by="-240000">
                                      <p:cBhvr>
                                        <p:cTn id="11" dur="550" fill="hold">
                                          <p:stCondLst>
                                            <p:cond delay="1650"/>
                                          </p:stCondLst>
                                        </p:cTn>
                                        <p:tgtEl>
                                          <p:spTgt spid="46"/>
                                        </p:tgtEl>
                                        <p:attrNameLst>
                                          <p:attrName>r</p:attrName>
                                        </p:attrNameLst>
                                      </p:cBhvr>
                                    </p:animRot>
                                    <p:animRot by="120000">
                                      <p:cBhvr>
                                        <p:cTn id="12" dur="550" fill="hold">
                                          <p:stCondLst>
                                            <p:cond delay="220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4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47"/>
                  </p:tgtEl>
                </p:cond>
              </p:nextCondLst>
            </p:seq>
            <p:seq concurrent="1" nextAc="seek">
              <p:cTn id="20" restart="whenNotActive" fill="hold" evtFilter="cancelBubble" nodeType="interactiveSeq">
                <p:stCondLst>
                  <p:cond evt="onClick" delay="0">
                    <p:tgtEl>
                      <p:spTgt spid="4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8"/>
                                        </p:tgtEl>
                                      </p:cBhvr>
                                    </p:animEffect>
                                    <p:set>
                                      <p:cBhvr>
                                        <p:cTn id="25"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48"/>
                  </p:tgtEl>
                </p:cond>
              </p:nextCondLst>
            </p:seq>
            <p:seq concurrent="1" nextAc="seek">
              <p:cTn id="26" restart="whenNotActive" fill="hold" evtFilter="cancelBubble" nodeType="interactiveSeq">
                <p:stCondLst>
                  <p:cond evt="onClick" delay="0">
                    <p:tgtEl>
                      <p:spTgt spid="4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9"/>
                                        </p:tgtEl>
                                      </p:cBhvr>
                                    </p:animEffect>
                                    <p:set>
                                      <p:cBhvr>
                                        <p:cTn id="31"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49"/>
                  </p:tgtEl>
                </p:cond>
              </p:nextCondLst>
            </p:seq>
            <p:seq concurrent="1" nextAc="seek">
              <p:cTn id="32" restart="whenNotActive" fill="hold" evtFilter="cancelBubble" nodeType="interactiveSeq">
                <p:stCondLst>
                  <p:cond evt="onClick" delay="0">
                    <p:tgtEl>
                      <p:spTgt spid="50"/>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0"/>
                                        </p:tgtEl>
                                      </p:cBhvr>
                                    </p:animEffect>
                                    <p:set>
                                      <p:cBhvr>
                                        <p:cTn id="37"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50"/>
                  </p:tgtEl>
                </p:cond>
              </p:nextCondLst>
            </p:seq>
            <p:seq concurrent="1" nextAc="seek">
              <p:cTn id="38" restart="whenNotActive" fill="hold" evtFilter="cancelBubble" nodeType="interactiveSeq">
                <p:stCondLst>
                  <p:cond evt="onClick" delay="0">
                    <p:tgtEl>
                      <p:spTgt spid="5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51"/>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52"/>
                                        </p:tgtEl>
                                      </p:cBhvr>
                                    </p:animEffect>
                                    <p:set>
                                      <p:cBhvr>
                                        <p:cTn id="49"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3"/>
                                        </p:tgtEl>
                                      </p:cBhvr>
                                    </p:animEffect>
                                    <p:set>
                                      <p:cBhvr>
                                        <p:cTn id="55"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6" restart="whenNotActive" fill="hold" evtFilter="cancelBubble" nodeType="interactiveSeq">
                <p:stCondLst>
                  <p:cond evt="onClick" delay="0">
                    <p:tgtEl>
                      <p:spTgt spid="54"/>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54"/>
                                        </p:tgtEl>
                                      </p:cBhvr>
                                    </p:animEffect>
                                    <p:set>
                                      <p:cBhvr>
                                        <p:cTn id="61"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2" restart="whenNotActive" fill="hold" evtFilter="cancelBubble" nodeType="interactiveSeq">
                <p:stCondLst>
                  <p:cond evt="onClick" delay="0">
                    <p:tgtEl>
                      <p:spTgt spid="5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55"/>
                                        </p:tgtEl>
                                      </p:cBhvr>
                                    </p:animEffect>
                                    <p:set>
                                      <p:cBhvr>
                                        <p:cTn id="67"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8" restart="whenNotActive" fill="hold" evtFilter="cancelBubble" nodeType="interactiveSeq">
                <p:stCondLst>
                  <p:cond evt="onClick" delay="0">
                    <p:tgtEl>
                      <p:spTgt spid="5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56"/>
                                        </p:tgtEl>
                                      </p:cBhvr>
                                    </p:animEffect>
                                    <p:set>
                                      <p:cBhvr>
                                        <p:cTn id="73"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4" restart="whenNotActive" fill="hold" evtFilter="cancelBubble" nodeType="interactiveSeq">
                <p:stCondLst>
                  <p:cond evt="onClick" delay="0">
                    <p:tgtEl>
                      <p:spTgt spid="5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57"/>
                                        </p:tgtEl>
                                      </p:cBhvr>
                                    </p:animEffect>
                                    <p:set>
                                      <p:cBhvr>
                                        <p:cTn id="7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80" restart="whenNotActive" fill="hold" evtFilter="cancelBubble" nodeType="interactiveSeq">
                <p:stCondLst>
                  <p:cond evt="onClick" delay="0">
                    <p:tgtEl>
                      <p:spTgt spid="5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58"/>
                                        </p:tgtEl>
                                      </p:cBhvr>
                                    </p:animEffect>
                                    <p:set>
                                      <p:cBhvr>
                                        <p:cTn id="8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711480" y="313115"/>
            <a:ext cx="10522857" cy="3396134"/>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38020" y="4167554"/>
            <a:ext cx="10522857" cy="1772244"/>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Hội</a:t>
            </a:r>
            <a:r>
              <a:rPr lang="en-US"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chữ</a:t>
            </a:r>
            <a:r>
              <a:rPr lang="en-US"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thập</a:t>
            </a:r>
            <a:r>
              <a:rPr lang="en-US"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đỏ</a:t>
            </a:r>
            <a:endParaRPr lang="en-US" sz="3500" b="1" dirty="0">
              <a:solidFill>
                <a:schemeClr val="bg1"/>
              </a:solidFill>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sp>
        <p:nvSpPr>
          <p:cNvPr id="2" name="Rectangle 1"/>
          <p:cNvSpPr/>
          <p:nvPr/>
        </p:nvSpPr>
        <p:spPr>
          <a:xfrm>
            <a:off x="1042219" y="525328"/>
            <a:ext cx="9753600" cy="25718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latin typeface="Times New Roman"/>
                <a:ea typeface="Times New Roman"/>
              </a:rPr>
              <a:t>Câu</a:t>
            </a:r>
            <a:r>
              <a:rPr lang="en-US" sz="2200" b="1" dirty="0">
                <a:solidFill>
                  <a:schemeClr val="bg1"/>
                </a:solidFill>
                <a:latin typeface="Times New Roman"/>
                <a:ea typeface="Times New Roman"/>
              </a:rPr>
              <a:t> 1:</a:t>
            </a:r>
            <a:r>
              <a:rPr lang="vi-VN" sz="2200" b="1" dirty="0">
                <a:solidFill>
                  <a:schemeClr val="bg1"/>
                </a:solidFill>
                <a:latin typeface="Times New Roman" panose="02020603050405020304" pitchFamily="18" charset="0"/>
                <a:cs typeface="Times New Roman" panose="02020603050405020304" pitchFamily="18" charset="0"/>
              </a:rPr>
              <a:t> </a:t>
            </a:r>
            <a:r>
              <a:rPr lang="en-US" sz="2200" b="1" dirty="0">
                <a:solidFill>
                  <a:schemeClr val="bg1"/>
                </a:solidFill>
                <a:latin typeface="Times New Roman" panose="02020603050405020304" pitchFamily="18" charset="0"/>
                <a:cs typeface="Times New Roman" panose="02020603050405020304" pitchFamily="18" charset="0"/>
              </a:rPr>
              <a:t>T</a:t>
            </a:r>
            <a:r>
              <a:rPr lang="vi-VN" sz="2200" b="1" dirty="0">
                <a:solidFill>
                  <a:schemeClr val="bg1"/>
                </a:solidFill>
                <a:latin typeface="Times New Roman" panose="02020603050405020304" pitchFamily="18" charset="0"/>
                <a:cs typeface="Times New Roman" panose="02020603050405020304" pitchFamily="18" charset="0"/>
              </a:rPr>
              <a:t>ổ chức xã hội hoạt động nhân đạo; tập hợp mọi người Việt Nam ở trong nước và nước ngoài</a:t>
            </a:r>
            <a:r>
              <a:rPr lang="vi-VN" sz="2200" b="1" i="1" dirty="0">
                <a:solidFill>
                  <a:schemeClr val="bg1"/>
                </a:solidFill>
                <a:latin typeface="Times New Roman" panose="02020603050405020304" pitchFamily="18" charset="0"/>
                <a:cs typeface="Times New Roman" panose="02020603050405020304" pitchFamily="18" charset="0"/>
              </a:rPr>
              <a:t>,</a:t>
            </a:r>
            <a:r>
              <a:rPr lang="vi-VN" sz="2200" b="1" dirty="0">
                <a:solidFill>
                  <a:schemeClr val="bg1"/>
                </a:solidFill>
                <a:latin typeface="Times New Roman" panose="02020603050405020304" pitchFamily="18" charset="0"/>
                <a:cs typeface="Times New Roman" panose="02020603050405020304" pitchFamily="18" charset="0"/>
              </a:rPr>
              <a:t>không phân biệt thành phần, dân tộc, tôn giáo, giới tính để làm nhân đạo</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là</a:t>
            </a:r>
            <a:r>
              <a:rPr lang="en-US" sz="22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circle(in)">
                                      <p:cBhvr>
                                        <p:cTn id="19"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1093387" y="312150"/>
            <a:ext cx="8009973" cy="2952025"/>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Câu</a:t>
            </a:r>
            <a:r>
              <a:rPr kumimoji="0" lang="en-US" sz="2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hỏi</a:t>
            </a:r>
            <a:r>
              <a:rPr kumimoji="0" lang="en-US" sz="2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2: </a:t>
            </a:r>
            <a:r>
              <a:rPr lang="en-US" sz="2200" b="1" noProof="0" dirty="0">
                <a:solidFill>
                  <a:schemeClr val="bg1"/>
                </a:solidFill>
                <a:latin typeface="Times New Roman" panose="02020603050405020304" pitchFamily="18" charset="0"/>
                <a:cs typeface="Times New Roman" panose="02020603050405020304" pitchFamily="18" charset="0"/>
              </a:rPr>
              <a:t>T</a:t>
            </a:r>
            <a:r>
              <a:rPr lang="en-US" sz="2200" b="1" dirty="0">
                <a:solidFill>
                  <a:schemeClr val="bg1"/>
                </a:solidFill>
                <a:latin typeface="Times New Roman" panose="02020603050405020304" pitchFamily="18" charset="0"/>
                <a:cs typeface="Times New Roman" panose="02020603050405020304" pitchFamily="18" charset="0"/>
              </a:rPr>
              <a:t>ổ </a:t>
            </a:r>
            <a:r>
              <a:rPr lang="en-US" sz="2200" b="1" dirty="0" err="1">
                <a:solidFill>
                  <a:schemeClr val="bg1"/>
                </a:solidFill>
                <a:latin typeface="Times New Roman" panose="02020603050405020304" pitchFamily="18" charset="0"/>
                <a:cs typeface="Times New Roman" panose="02020603050405020304" pitchFamily="18" charset="0"/>
              </a:rPr>
              <a:t>chức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chính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trị</a:t>
            </a:r>
            <a:r>
              <a:rPr lang="en-US" sz="2200" b="1" dirty="0">
                <a:solidFill>
                  <a:schemeClr val="bg1"/>
                </a:solidFill>
                <a:latin typeface="Times New Roman" panose="02020603050405020304" pitchFamily="18" charset="0"/>
                <a:cs typeface="Times New Roman" panose="02020603050405020304" pitchFamily="18" charset="0"/>
              </a:rPr>
              <a:t> - </a:t>
            </a:r>
            <a:r>
              <a:rPr lang="en-US" sz="2200" b="1" dirty="0" err="1">
                <a:solidFill>
                  <a:schemeClr val="bg1"/>
                </a:solidFill>
                <a:latin typeface="Times New Roman" panose="02020603050405020304" pitchFamily="18" charset="0"/>
                <a:cs typeface="Times New Roman" panose="02020603050405020304" pitchFamily="18" charset="0"/>
              </a:rPr>
              <a:t>xã</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hội</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trong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hệ</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thống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chính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trị</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đại</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diện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cho</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quyền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và</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lợi</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ích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hợp</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pháp</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chính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đáng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của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các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tầng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lớp</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phụ</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nữ</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Việt</a:t>
            </a:r>
            <a:r>
              <a:rPr lang="en-US" sz="2200" b="1" dirty="0">
                <a:solidFill>
                  <a:schemeClr val="bg1"/>
                </a:solidFill>
                <a:latin typeface="Times New Roman" panose="02020603050405020304" pitchFamily="18" charset="0"/>
                <a:cs typeface="Times New Roman" panose="02020603050405020304" pitchFamily="18" charset="0"/>
              </a:rPr>
              <a:t> Nam ở </a:t>
            </a:r>
            <a:r>
              <a:rPr lang="en-US" sz="2200" b="1" dirty="0" err="1">
                <a:solidFill>
                  <a:schemeClr val="bg1"/>
                </a:solidFill>
                <a:latin typeface="Times New Roman" panose="02020603050405020304" pitchFamily="18" charset="0"/>
                <a:cs typeface="Times New Roman" panose="02020603050405020304" pitchFamily="18" charset="0"/>
              </a:rPr>
              <a:t>địa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phương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là</a:t>
            </a:r>
            <a:r>
              <a:rPr lang="en-US" sz="2200" b="1" dirty="0">
                <a:solidFill>
                  <a:schemeClr val="bg1"/>
                </a:solidFill>
                <a:latin typeface="Times New Roman" panose="02020603050405020304" pitchFamily="18" charset="0"/>
                <a:cs typeface="Times New Roman" panose="02020603050405020304" pitchFamily="18" charset="0"/>
              </a:rPr>
              <a:t>:</a:t>
            </a:r>
            <a:endParaRPr kumimoji="0" lang="en-US" sz="2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1093387" y="368606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3200" b="1" dirty="0" err="1">
                <a:solidFill>
                  <a:prstClr val="white"/>
                </a:solidFill>
                <a:latin typeface="Calibri" panose="020F0502020204030204"/>
              </a:rPr>
              <a:t>Hội</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phụ</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nữ</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xã</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phường</a:t>
            </a:r>
            <a:endParaRPr lang="en-US" sz="3200" b="1" dirty="0">
              <a:solidFill>
                <a:prstClr val="white"/>
              </a:solidFill>
              <a:latin typeface="Calibri" panose="020F0502020204030204"/>
            </a:endParaRPr>
          </a:p>
        </p:txBody>
      </p:sp>
      <p:pic>
        <p:nvPicPr>
          <p:cNvPr id="46" name="Picture 45">
            <a:hlinkClick r:id="rId3" action="ppaction://hlinksldjump"/>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3360" y="548640"/>
            <a:ext cx="2763520" cy="2715535"/>
          </a:xfrm>
          <a:prstGeom prst="rect">
            <a:avLst/>
          </a:prstGeom>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circle(in)">
                                      <p:cBhvr>
                                        <p:cTn id="19"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Câu</a:t>
            </a:r>
            <a:r>
              <a:rPr kumimoji="0" lang="en-US" sz="2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hỏi</a:t>
            </a:r>
            <a:r>
              <a:rPr kumimoji="0" lang="en-US" sz="2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3: </a:t>
            </a:r>
            <a:r>
              <a:rPr lang="en-US" sz="2200" b="1" dirty="0" err="1">
                <a:solidFill>
                  <a:schemeClr val="bg1"/>
                </a:solidFill>
                <a:latin typeface="Times New Roman" panose="02020603050405020304" pitchFamily="18" charset="0"/>
                <a:cs typeface="Times New Roman" panose="02020603050405020304" pitchFamily="18" charset="0"/>
              </a:rPr>
              <a:t>Tổ</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chức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chính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trị</a:t>
            </a:r>
            <a:r>
              <a:rPr lang="en-US" sz="2200" b="1" dirty="0">
                <a:solidFill>
                  <a:schemeClr val="bg1"/>
                </a:solidFill>
                <a:latin typeface="Times New Roman" panose="02020603050405020304" pitchFamily="18" charset="0"/>
                <a:cs typeface="Times New Roman" panose="02020603050405020304" pitchFamily="18" charset="0"/>
              </a:rPr>
              <a:t> - </a:t>
            </a:r>
            <a:r>
              <a:rPr lang="en-US" sz="2200" b="1" dirty="0" err="1">
                <a:solidFill>
                  <a:schemeClr val="bg1"/>
                </a:solidFill>
                <a:latin typeface="Times New Roman" panose="02020603050405020304" pitchFamily="18" charset="0"/>
                <a:cs typeface="Times New Roman" panose="02020603050405020304" pitchFamily="18" charset="0"/>
              </a:rPr>
              <a:t>xã</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hội</a:t>
            </a:r>
            <a:r>
              <a:rPr lang="vi-VN" sz="2200" b="1" dirty="0">
                <a:solidFill>
                  <a:schemeClr val="bg1"/>
                </a:solidFill>
                <a:latin typeface="Times New Roman" panose="02020603050405020304" pitchFamily="18" charset="0"/>
                <a:cs typeface="Times New Roman" panose="02020603050405020304" pitchFamily="18" charset="0"/>
              </a:rPr>
              <a:t> của các cựu chiến binh của các lực lượng vũ trang và bán vũ trang trong cuộc đấu tranh giành và bảo vệ độc lập chủ quyền quốc gia qua các thời kỳ, của Nhà nước Cộng hòa Xã hội Chủ nghĩa Việt Nam hiện nay</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là</a:t>
            </a:r>
            <a:r>
              <a:rPr lang="en-US" sz="2200" b="1" dirty="0">
                <a:solidFill>
                  <a:schemeClr val="bg1"/>
                </a:solidFill>
                <a:latin typeface="Times New Roman" panose="02020603050405020304" pitchFamily="18" charset="0"/>
                <a:cs typeface="Times New Roman" panose="02020603050405020304" pitchFamily="18" charset="0"/>
              </a:rPr>
              <a:t>:</a:t>
            </a:r>
            <a:endParaRPr kumimoji="0" lang="en-US" sz="2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smtClean="0">
                <a:ln>
                  <a:noFill/>
                </a:ln>
                <a:solidFill>
                  <a:prstClr val="white"/>
                </a:solidFill>
                <a:effectLst/>
                <a:uLnTx/>
                <a:uFillTx/>
                <a:latin typeface="Calibri" panose="020F0502020204030204"/>
                <a:ea typeface="+mn-ea"/>
                <a:cs typeface="+mn-cs"/>
              </a:rPr>
              <a:t>Hội</a:t>
            </a: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cựu</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chiến</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binh</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Việt</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Nam</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147485"/>
            <a:ext cx="10522857" cy="2491394"/>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5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25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5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r>
              <a:rPr kumimoji="0" lang="en-US" sz="25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4: T</a:t>
            </a:r>
            <a:r>
              <a:rPr lang="en-US" sz="2500" b="1" dirty="0">
                <a:latin typeface="Times New Roman" panose="02020603050405020304" pitchFamily="18" charset="0"/>
                <a:cs typeface="Times New Roman" panose="02020603050405020304" pitchFamily="18" charset="0"/>
              </a:rPr>
              <a:t>ổ </a:t>
            </a:r>
            <a:r>
              <a:rPr lang="en-US" sz="2500" b="1" dirty="0" err="1">
                <a:latin typeface="Times New Roman" panose="02020603050405020304" pitchFamily="18" charset="0"/>
                <a:cs typeface="Times New Roman" panose="02020603050405020304" pitchFamily="18" charset="0"/>
              </a:rPr>
              <a:t>chức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chính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trị</a:t>
            </a:r>
            <a:r>
              <a:rPr lang="en-US" sz="2500" b="1" dirty="0">
                <a:latin typeface="Times New Roman" panose="02020603050405020304" pitchFamily="18" charset="0"/>
                <a:cs typeface="Times New Roman" panose="02020603050405020304" pitchFamily="18" charset="0"/>
              </a:rPr>
              <a:t> - </a:t>
            </a:r>
            <a:r>
              <a:rPr lang="en-US" sz="2500" b="1" dirty="0" err="1">
                <a:latin typeface="Times New Roman" panose="02020603050405020304" pitchFamily="18" charset="0"/>
                <a:cs typeface="Times New Roman" panose="02020603050405020304" pitchFamily="18" charset="0"/>
              </a:rPr>
              <a:t>xã</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hội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của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giai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cấp</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nông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dân</a:t>
            </a:r>
            <a:r>
              <a:rPr lang="en-US" sz="2500" b="1" dirty="0">
                <a:latin typeface="Times New Roman" panose="02020603050405020304" pitchFamily="18" charset="0"/>
                <a:cs typeface="Times New Roman" panose="02020603050405020304" pitchFamily="18" charset="0"/>
              </a:rPr>
              <a:t> do </a:t>
            </a:r>
            <a:r>
              <a:rPr lang="en-US" sz="2500" b="1" dirty="0" err="1">
                <a:latin typeface="Times New Roman" panose="02020603050405020304" pitchFamily="18" charset="0"/>
                <a:cs typeface="Times New Roman" panose="02020603050405020304" pitchFamily="18" charset="0"/>
              </a:rPr>
              <a:t>Đảng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Cộng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sản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Việt</a:t>
            </a:r>
            <a:r>
              <a:rPr lang="en-US" sz="2500" b="1" dirty="0">
                <a:latin typeface="Times New Roman" panose="02020603050405020304" pitchFamily="18" charset="0"/>
                <a:cs typeface="Times New Roman" panose="02020603050405020304" pitchFamily="18" charset="0"/>
              </a:rPr>
              <a:t> Nam </a:t>
            </a:r>
            <a:r>
              <a:rPr lang="en-US" sz="2500" b="1" dirty="0" err="1">
                <a:latin typeface="Times New Roman" panose="02020603050405020304" pitchFamily="18" charset="0"/>
                <a:cs typeface="Times New Roman" panose="02020603050405020304" pitchFamily="18" charset="0"/>
              </a:rPr>
              <a:t>lãnh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đạo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thành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viên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của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Mặt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trận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Tổ</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quốc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Việt</a:t>
            </a:r>
            <a:r>
              <a:rPr lang="en-US" sz="2500" b="1" dirty="0">
                <a:latin typeface="Times New Roman" panose="02020603050405020304" pitchFamily="18" charset="0"/>
                <a:cs typeface="Times New Roman" panose="02020603050405020304" pitchFamily="18" charset="0"/>
              </a:rPr>
              <a:t> Nam </a:t>
            </a:r>
            <a:r>
              <a:rPr lang="en-US" sz="2500" b="1" dirty="0" err="1">
                <a:latin typeface="Times New Roman" panose="02020603050405020304" pitchFamily="18" charset="0"/>
                <a:cs typeface="Times New Roman" panose="02020603050405020304" pitchFamily="18" charset="0"/>
              </a:rPr>
              <a:t>là</a:t>
            </a:r>
            <a:r>
              <a:rPr lang="en-US" sz="2500" b="1" dirty="0">
                <a:latin typeface="Times New Roman" panose="02020603050405020304" pitchFamily="18" charset="0"/>
                <a:cs typeface="Times New Roman" panose="02020603050405020304" pitchFamily="18" charset="0"/>
              </a:rPr>
              <a:t>:</a:t>
            </a:r>
            <a:endParaRPr kumimoji="0" lang="en-US" sz="25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Times New Roman" panose="02020603050405020304" pitchFamily="18" charset="0"/>
                <a:cs typeface="Times New Roman" panose="02020603050405020304" pitchFamily="18" charset="0"/>
              </a:rPr>
              <a:t>Hội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nông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dân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0" name="Snip Diagonal Corner Rectangle 49"/>
          <p:cNvSpPr/>
          <p:nvPr/>
        </p:nvSpPr>
        <p:spPr>
          <a:xfrm>
            <a:off x="1021733" y="3398107"/>
            <a:ext cx="10330352"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700"/>
              </a:spcBef>
              <a:spcAft>
                <a:spcPts val="700"/>
              </a:spcAft>
            </a:pPr>
            <a:r>
              <a:rPr lang="en-US"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Đoàn</a:t>
            </a:r>
            <a:r>
              <a:rPr lang="en-US"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TNCS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Chí</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Minh</a:t>
            </a:r>
          </a:p>
        </p:txBody>
      </p:sp>
      <p:pic>
        <p:nvPicPr>
          <p:cNvPr id="46" name="Picture 45">
            <a:hlinkClick r:id="rId3" action="ppaction://hlinksldjump"/>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sp>
        <p:nvSpPr>
          <p:cNvPr id="2" name="Rectangle: Diagonal Corners Snipped 1"/>
          <p:cNvSpPr/>
          <p:nvPr/>
        </p:nvSpPr>
        <p:spPr>
          <a:xfrm>
            <a:off x="834572" y="610710"/>
            <a:ext cx="10384413" cy="2236014"/>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solidFill>
                  <a:schemeClr val="bg1"/>
                </a:solidFill>
                <a:latin typeface="Times New Roman" panose="02020603050405020304" pitchFamily="18" charset="0"/>
                <a:ea typeface="Times New Roman"/>
                <a:cs typeface="Times New Roman" panose="02020603050405020304" pitchFamily="18" charset="0"/>
              </a:rPr>
              <a:t>Câu</a:t>
            </a:r>
            <a:r>
              <a:rPr lang="en-US" sz="2500" b="1" dirty="0">
                <a:solidFill>
                  <a:schemeClr val="bg1"/>
                </a:solidFill>
                <a:latin typeface="Times New Roman" panose="02020603050405020304" pitchFamily="18" charset="0"/>
                <a:ea typeface="Times New Roman"/>
                <a:cs typeface="Times New Roman" panose="02020603050405020304" pitchFamily="18" charset="0"/>
              </a:rPr>
              <a:t> 5: </a:t>
            </a:r>
            <a:r>
              <a:rPr lang="en-US" sz="2500" b="1" dirty="0" err="1">
                <a:solidFill>
                  <a:schemeClr val="bg1"/>
                </a:solidFill>
                <a:latin typeface="Times New Roman" panose="02020603050405020304" pitchFamily="18" charset="0"/>
                <a:ea typeface="Times New Roman"/>
                <a:cs typeface="Times New Roman" panose="02020603050405020304" pitchFamily="18" charset="0"/>
              </a:rPr>
              <a:t>Tổ</a:t>
            </a:r>
            <a:r>
              <a:rPr lang="en-US" sz="2500" b="1" dirty="0">
                <a:solidFill>
                  <a:schemeClr val="bg1"/>
                </a:solidFill>
                <a:latin typeface="Times New Roman" panose="02020603050405020304" pitchFamily="18" charset="0"/>
                <a:ea typeface="Times New Roman"/>
                <a:cs typeface="Times New Roman" panose="02020603050405020304" pitchFamily="18" charset="0"/>
              </a:rPr>
              <a:t> </a:t>
            </a:r>
            <a:r>
              <a:rPr lang="en-US" sz="2500" b="1" dirty="0" err="1">
                <a:solidFill>
                  <a:schemeClr val="bg1"/>
                </a:solidFill>
                <a:latin typeface="Times New Roman" panose="02020603050405020304" pitchFamily="18" charset="0"/>
                <a:ea typeface="Times New Roman"/>
                <a:cs typeface="Times New Roman" panose="02020603050405020304" pitchFamily="18" charset="0"/>
              </a:rPr>
              <a:t>chức</a:t>
            </a:r>
            <a:r>
              <a:rPr lang="en-US" sz="2500" b="1" dirty="0">
                <a:solidFill>
                  <a:schemeClr val="bg1"/>
                </a:solidFill>
                <a:latin typeface="Times New Roman" panose="02020603050405020304" pitchFamily="18" charset="0"/>
                <a:ea typeface="Times New Roman"/>
                <a:cs typeface="Times New Roman" panose="02020603050405020304" pitchFamily="18" charset="0"/>
              </a:rPr>
              <a:t> </a:t>
            </a:r>
            <a:r>
              <a:rPr lang="en-US" sz="2500" b="1" dirty="0" err="1">
                <a:solidFill>
                  <a:schemeClr val="bg1"/>
                </a:solidFill>
                <a:latin typeface="Times New Roman" panose="02020603050405020304" pitchFamily="18" charset="0"/>
                <a:ea typeface="Times New Roman"/>
                <a:cs typeface="Times New Roman" panose="02020603050405020304" pitchFamily="18" charset="0"/>
              </a:rPr>
              <a:t>xã</a:t>
            </a:r>
            <a:r>
              <a:rPr lang="en-US" sz="2500" b="1" dirty="0">
                <a:solidFill>
                  <a:schemeClr val="bg1"/>
                </a:solidFill>
                <a:latin typeface="Times New Roman" panose="02020603050405020304" pitchFamily="18" charset="0"/>
                <a:ea typeface="Times New Roman"/>
                <a:cs typeface="Times New Roman" panose="02020603050405020304" pitchFamily="18" charset="0"/>
              </a:rPr>
              <a:t> </a:t>
            </a:r>
            <a:r>
              <a:rPr lang="en-US" sz="2500" b="1" dirty="0" err="1">
                <a:solidFill>
                  <a:schemeClr val="bg1"/>
                </a:solidFill>
                <a:latin typeface="Times New Roman" panose="02020603050405020304" pitchFamily="18" charset="0"/>
                <a:ea typeface="Times New Roman"/>
                <a:cs typeface="Times New Roman" panose="02020603050405020304" pitchFamily="18" charset="0"/>
              </a:rPr>
              <a:t>hội</a:t>
            </a:r>
            <a:r>
              <a:rPr lang="en-US" sz="2500" b="1" dirty="0">
                <a:solidFill>
                  <a:schemeClr val="bg1"/>
                </a:solidFill>
                <a:latin typeface="Times New Roman" panose="02020603050405020304" pitchFamily="18" charset="0"/>
                <a:ea typeface="Times New Roman"/>
                <a:cs typeface="Times New Roman" panose="02020603050405020304" pitchFamily="18" charset="0"/>
              </a:rPr>
              <a:t> </a:t>
            </a:r>
            <a:r>
              <a:rPr lang="vi-VN" sz="2500" b="1" dirty="0">
                <a:solidFill>
                  <a:schemeClr val="bg1"/>
                </a:solidFill>
                <a:latin typeface="Times New Roman" panose="02020603050405020304" pitchFamily="18" charset="0"/>
                <a:cs typeface="Times New Roman" panose="02020603050405020304" pitchFamily="18" charset="0"/>
              </a:rPr>
              <a:t>bao gồm những thanh niên tiến tiến, phấn đấu vì mục đích, lý tưởng của Đảng là độc lập dân tộc gắn liền với chủ nghĩa xã hội, dân giàu, nước mạnh, dân chủ, công bằng, văn minh</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là</a:t>
            </a:r>
            <a:r>
              <a:rPr lang="en-US" sz="25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circle(in)">
                                      <p:cBhvr>
                                        <p:cTn id="14"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96840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500" b="1" dirty="0" err="1">
                <a:latin typeface="Times New Roman" panose="02020603050405020304" pitchFamily="18" charset="0"/>
                <a:cs typeface="Times New Roman" panose="02020603050405020304" pitchFamily="18" charset="0"/>
              </a:rPr>
              <a:t>Câu</a:t>
            </a:r>
            <a:r>
              <a:rPr lang="en-US" sz="2500" b="1" dirty="0">
                <a:latin typeface="Times New Roman" panose="02020603050405020304" pitchFamily="18" charset="0"/>
                <a:cs typeface="Times New Roman" panose="02020603050405020304" pitchFamily="18" charset="0"/>
              </a:rPr>
              <a:t> 6:Lực </a:t>
            </a:r>
            <a:r>
              <a:rPr lang="en-US" sz="2500" b="1" dirty="0" err="1">
                <a:latin typeface="Times New Roman" panose="02020603050405020304" pitchFamily="18" charset="0"/>
                <a:cs typeface="Times New Roman" panose="02020603050405020304" pitchFamily="18" charset="0"/>
              </a:rPr>
              <a:t>lượng</a:t>
            </a:r>
            <a:r>
              <a:rPr lang="en-US" sz="2500" b="1" dirty="0">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nòng cốt trong các phong trào thiếu nhi, là lực lượng giáo dục trong và ngoài nhà trường, là lực lượng dự bị của Đoàn thanh niên Cộng sản Hồ Chí Minh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là</a:t>
            </a:r>
            <a:r>
              <a:rPr lang="en-US" sz="2500" b="1" dirty="0">
                <a:latin typeface="Times New Roman" panose="02020603050405020304" pitchFamily="18" charset="0"/>
                <a:cs typeface="Times New Roman" panose="02020603050405020304" pitchFamily="18" charset="0"/>
              </a:rPr>
              <a:t>:</a:t>
            </a:r>
            <a:endParaRPr lang="vi-VN" sz="2500" b="1" dirty="0">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2832623"/>
            <a:ext cx="10973752"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Times New Roman" panose="02020603050405020304" pitchFamily="18" charset="0"/>
                <a:cs typeface="Times New Roman" panose="02020603050405020304" pitchFamily="18" charset="0"/>
              </a:rPr>
              <a:t>Đội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thiếu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niên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tiền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phong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Hồ</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Chí</a:t>
            </a:r>
            <a:r>
              <a:rPr lang="en-US" sz="3200" b="1" dirty="0">
                <a:solidFill>
                  <a:prstClr val="white"/>
                </a:solidFill>
                <a:latin typeface="Times New Roman" panose="02020603050405020304" pitchFamily="18" charset="0"/>
                <a:cs typeface="Times New Roman" panose="02020603050405020304" pitchFamily="18" charset="0"/>
              </a:rPr>
              <a:t> Minh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807426" y="334108"/>
            <a:ext cx="10279673" cy="1714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latin typeface="Times New Roman" panose="02020603050405020304" pitchFamily="18" charset="0"/>
                <a:cs typeface="Times New Roman" panose="02020603050405020304" pitchFamily="18" charset="0"/>
              </a:rPr>
              <a:t>MỘT SỐ TỔ CHỨC XÃ HỘI Ở ĐỊA PHƯƠNG</a:t>
            </a:r>
          </a:p>
        </p:txBody>
      </p:sp>
      <p:sp>
        <p:nvSpPr>
          <p:cNvPr id="4" name="Rectangle 3"/>
          <p:cNvSpPr/>
          <p:nvPr/>
        </p:nvSpPr>
        <p:spPr>
          <a:xfrm>
            <a:off x="1204544" y="2904577"/>
            <a:ext cx="3446585"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Times New Roman" panose="02020603050405020304" pitchFamily="18" charset="0"/>
                <a:cs typeface="Times New Roman" panose="02020603050405020304" pitchFamily="18" charset="0"/>
              </a:rPr>
              <a:t>Hội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chữ</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thập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đỏ</a:t>
            </a:r>
            <a:endParaRPr lang="en-US" sz="2200" b="1" dirty="0">
              <a:latin typeface="Times New Roman" panose="02020603050405020304" pitchFamily="18" charset="0"/>
              <a:cs typeface="Times New Roman" panose="02020603050405020304" pitchFamily="18" charset="0"/>
            </a:endParaRPr>
          </a:p>
        </p:txBody>
      </p:sp>
      <p:sp>
        <p:nvSpPr>
          <p:cNvPr id="5" name="Rectangle 4"/>
          <p:cNvSpPr/>
          <p:nvPr/>
        </p:nvSpPr>
        <p:spPr>
          <a:xfrm>
            <a:off x="6585436" y="2397369"/>
            <a:ext cx="3446585"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Times New Roman" panose="02020603050405020304" pitchFamily="18" charset="0"/>
                <a:cs typeface="Times New Roman" panose="02020603050405020304" pitchFamily="18" charset="0"/>
              </a:rPr>
              <a:t>Hội</a:t>
            </a:r>
            <a:r>
              <a:rPr lang="en-US" sz="2200" b="1" dirty="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phụ</a:t>
            </a:r>
            <a:r>
              <a:rPr lang="en-US" sz="2200" b="1" dirty="0" smtClean="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nữ</a:t>
            </a:r>
            <a:endParaRPr lang="en-US" sz="2200" b="1" dirty="0">
              <a:latin typeface="Times New Roman" panose="02020603050405020304" pitchFamily="18" charset="0"/>
              <a:cs typeface="Times New Roman" panose="02020603050405020304" pitchFamily="18" charset="0"/>
            </a:endParaRPr>
          </a:p>
        </p:txBody>
      </p:sp>
      <p:sp>
        <p:nvSpPr>
          <p:cNvPr id="6" name="Rectangle 5"/>
          <p:cNvSpPr/>
          <p:nvPr/>
        </p:nvSpPr>
        <p:spPr>
          <a:xfrm>
            <a:off x="6585436" y="3632690"/>
            <a:ext cx="3446585"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Times New Roman" panose="02020603050405020304" pitchFamily="18" charset="0"/>
                <a:cs typeface="Times New Roman" panose="02020603050405020304" pitchFamily="18" charset="0"/>
              </a:rPr>
              <a:t>Hội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cựu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chiến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binh</a:t>
            </a:r>
            <a:endParaRPr lang="en-US" sz="22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585436" y="4868011"/>
            <a:ext cx="3446585"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Times New Roman" panose="02020603050405020304" pitchFamily="18" charset="0"/>
                <a:cs typeface="Times New Roman" panose="02020603050405020304" pitchFamily="18" charset="0"/>
              </a:rPr>
              <a:t>Hội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nông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dân</a:t>
            </a:r>
            <a:endParaRPr lang="en-US" sz="2200" b="1" dirty="0">
              <a:latin typeface="Times New Roman" panose="02020603050405020304" pitchFamily="18" charset="0"/>
              <a:cs typeface="Times New Roman" panose="02020603050405020304" pitchFamily="18" charset="0"/>
            </a:endParaRPr>
          </a:p>
        </p:txBody>
      </p:sp>
      <p:sp>
        <p:nvSpPr>
          <p:cNvPr id="8" name="Rectangle 7"/>
          <p:cNvSpPr/>
          <p:nvPr/>
        </p:nvSpPr>
        <p:spPr>
          <a:xfrm>
            <a:off x="1204543" y="5360747"/>
            <a:ext cx="3446585"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Times New Roman" panose="02020603050405020304" pitchFamily="18" charset="0"/>
                <a:cs typeface="Times New Roman" panose="02020603050405020304" pitchFamily="18" charset="0"/>
              </a:rPr>
              <a:t>Hội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khuyến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học</a:t>
            </a:r>
            <a:endParaRPr lang="en-US" sz="2200" b="1" dirty="0">
              <a:latin typeface="Times New Roman" panose="02020603050405020304" pitchFamily="18" charset="0"/>
              <a:cs typeface="Times New Roman" panose="02020603050405020304" pitchFamily="18" charset="0"/>
            </a:endParaRPr>
          </a:p>
        </p:txBody>
      </p:sp>
      <p:sp>
        <p:nvSpPr>
          <p:cNvPr id="9" name="Rectangle 8"/>
          <p:cNvSpPr/>
          <p:nvPr/>
        </p:nvSpPr>
        <p:spPr>
          <a:xfrm>
            <a:off x="6585436" y="5953860"/>
            <a:ext cx="3446585"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Times New Roman" panose="02020603050405020304" pitchFamily="18" charset="0"/>
                <a:cs typeface="Times New Roman" panose="02020603050405020304" pitchFamily="18" charset="0"/>
              </a:rPr>
              <a:t>Đoàn</a:t>
            </a:r>
            <a:r>
              <a:rPr lang="en-US" sz="2200" b="1" dirty="0">
                <a:latin typeface="Times New Roman" panose="02020603050405020304" pitchFamily="18" charset="0"/>
                <a:cs typeface="Times New Roman" panose="02020603050405020304" pitchFamily="18" charset="0"/>
              </a:rPr>
              <a:t> TNCS HCM</a:t>
            </a:r>
          </a:p>
        </p:txBody>
      </p:sp>
      <p:sp>
        <p:nvSpPr>
          <p:cNvPr id="10" name="Rectangle 9"/>
          <p:cNvSpPr/>
          <p:nvPr/>
        </p:nvSpPr>
        <p:spPr>
          <a:xfrm>
            <a:off x="1204544" y="4073772"/>
            <a:ext cx="3446585"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Times New Roman" panose="02020603050405020304" pitchFamily="18" charset="0"/>
                <a:cs typeface="Times New Roman" panose="02020603050405020304" pitchFamily="18" charset="0"/>
              </a:rPr>
              <a:t>Đội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thiếu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niên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tiền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phong</a:t>
            </a:r>
            <a:endParaRPr lang="en-US" sz="2200" b="1" dirty="0">
              <a:latin typeface="Times New Roman" panose="02020603050405020304" pitchFamily="18" charset="0"/>
              <a:cs typeface="Times New Roman" panose="02020603050405020304" pitchFamily="18" charset="0"/>
            </a:endParaRPr>
          </a:p>
          <a:p>
            <a:pPr algn="ctr"/>
            <a:r>
              <a:rPr lang="en-US" sz="2200" b="1" dirty="0">
                <a:latin typeface="Times New Roman" panose="02020603050405020304" pitchFamily="18" charset="0"/>
                <a:cs typeface="Times New Roman" panose="02020603050405020304" pitchFamily="18" charset="0"/>
              </a:rPr>
              <a:t>HCM</a:t>
            </a:r>
          </a:p>
        </p:txBody>
      </p:sp>
    </p:spTree>
    <p:extLst>
      <p:ext uri="{BB962C8B-B14F-4D97-AF65-F5344CB8AC3E}">
        <p14:creationId xmlns:p14="http://schemas.microsoft.com/office/powerpoint/2010/main" val="157092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heel(1)">
                                      <p:cBhvr>
                                        <p:cTn id="4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croll: Horizontal 2"/>
          <p:cNvSpPr/>
          <p:nvPr/>
        </p:nvSpPr>
        <p:spPr>
          <a:xfrm>
            <a:off x="1125416" y="975946"/>
            <a:ext cx="10246629" cy="4703885"/>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latin typeface="Times New Roman" panose="02020603050405020304" pitchFamily="18" charset="0"/>
                <a:cs typeface="Times New Roman" panose="02020603050405020304" pitchFamily="18" charset="0"/>
              </a:rPr>
              <a:t>KẾT LUẬN</a:t>
            </a:r>
          </a:p>
          <a:p>
            <a:pPr algn="just"/>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Trong</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cộng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đồng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xung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quanh</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chúng</a:t>
            </a:r>
            <a:r>
              <a:rPr lang="en-US" sz="2500" b="1" dirty="0">
                <a:solidFill>
                  <a:schemeClr val="tx1"/>
                </a:solidFill>
                <a:latin typeface="Times New Roman" panose="02020603050405020304" pitchFamily="18" charset="0"/>
                <a:cs typeface="Times New Roman" panose="02020603050405020304" pitchFamily="18" charset="0"/>
              </a:rPr>
              <a:t> ta </a:t>
            </a:r>
            <a:r>
              <a:rPr lang="en-US" sz="2500" b="1" dirty="0" err="1">
                <a:solidFill>
                  <a:schemeClr val="tx1"/>
                </a:solidFill>
                <a:latin typeface="Times New Roman" panose="02020603050405020304" pitchFamily="18" charset="0"/>
                <a:cs typeface="Times New Roman" panose="02020603050405020304" pitchFamily="18" charset="0"/>
              </a:rPr>
              <a:t>có</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rất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nhiều</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tổ</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chức</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xã</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hội</a:t>
            </a:r>
            <a:r>
              <a:rPr lang="en-US" sz="2500" b="1" dirty="0">
                <a:solidFill>
                  <a:schemeClr val="tx1"/>
                </a:solidFill>
                <a:latin typeface="Times New Roman" panose="02020603050405020304" pitchFamily="18" charset="0"/>
                <a:cs typeface="Times New Roman" panose="02020603050405020304" pitchFamily="18" charset="0"/>
              </a:rPr>
              <a:t>. </a:t>
            </a:r>
            <a:endParaRPr lang="en-US" sz="2500" b="1" dirty="0" smtClean="0">
              <a:solidFill>
                <a:schemeClr val="tx1"/>
              </a:solidFill>
              <a:latin typeface="Times New Roman" panose="02020603050405020304" pitchFamily="18" charset="0"/>
              <a:cs typeface="Times New Roman" panose="02020603050405020304" pitchFamily="18" charset="0"/>
            </a:endParaRPr>
          </a:p>
          <a:p>
            <a:pPr algn="just"/>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Mỗi</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tổ</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chức</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ấy</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lại</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có</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quyền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hạn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chức</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trách</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nhiệm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vụ</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khác</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nhau</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nhưng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đều</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giúp</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mang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lại</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các</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lợi</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ích</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tốt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đẹp</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giúp</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gắn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kết</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giúp</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nhau</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cùng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tiến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bộ</a:t>
            </a:r>
            <a:r>
              <a:rPr lang="en-US" sz="2500" b="1" dirty="0">
                <a:solidFill>
                  <a:schemeClr val="tx1"/>
                </a:solidFill>
                <a:latin typeface="Times New Roman" panose="02020603050405020304" pitchFamily="18" charset="0"/>
                <a:cs typeface="Times New Roman" panose="02020603050405020304" pitchFamily="18" charset="0"/>
              </a:rPr>
              <a:t>. </a:t>
            </a:r>
            <a:endParaRPr lang="en-US" sz="2500" b="1" dirty="0" smtClean="0">
              <a:solidFill>
                <a:schemeClr val="tx1"/>
              </a:solidFill>
              <a:latin typeface="Times New Roman" panose="02020603050405020304" pitchFamily="18" charset="0"/>
              <a:cs typeface="Times New Roman" panose="02020603050405020304" pitchFamily="18" charset="0"/>
            </a:endParaRPr>
          </a:p>
          <a:p>
            <a:pPr algn="just"/>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Tìm</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hiểu</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về</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các</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tổ</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chức</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trong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cộng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đồng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sẽ</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giúp</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chúng</a:t>
            </a:r>
            <a:r>
              <a:rPr lang="en-US" sz="2500" b="1" dirty="0">
                <a:solidFill>
                  <a:schemeClr val="tx1"/>
                </a:solidFill>
                <a:latin typeface="Times New Roman" panose="02020603050405020304" pitchFamily="18" charset="0"/>
                <a:cs typeface="Times New Roman" panose="02020603050405020304" pitchFamily="18" charset="0"/>
              </a:rPr>
              <a:t> ta </a:t>
            </a:r>
            <a:r>
              <a:rPr lang="en-US" sz="2500" b="1" dirty="0" err="1">
                <a:solidFill>
                  <a:schemeClr val="tx1"/>
                </a:solidFill>
                <a:latin typeface="Times New Roman" panose="02020603050405020304" pitchFamily="18" charset="0"/>
                <a:cs typeface="Times New Roman" panose="02020603050405020304" pitchFamily="18" charset="0"/>
              </a:rPr>
              <a:t>dễ</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dàng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thuận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lợi</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hơn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khi</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tham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gia</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các</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hoạt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động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trong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cộng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đồng</a:t>
            </a:r>
            <a:r>
              <a:rPr lang="en-US" sz="25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7539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val 3"/>
          <p:cNvSpPr/>
          <p:nvPr/>
        </p:nvSpPr>
        <p:spPr>
          <a:xfrm>
            <a:off x="914400" y="244712"/>
            <a:ext cx="10363200" cy="156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latin typeface="Times New Roman" panose="02020603050405020304" pitchFamily="18" charset="0"/>
                <a:cs typeface="Times New Roman" panose="02020603050405020304" pitchFamily="18" charset="0"/>
              </a:rPr>
              <a:t>II. </a:t>
            </a:r>
            <a:r>
              <a:rPr lang="en-US" sz="2500" b="1" dirty="0" smtClean="0">
                <a:latin typeface="Times New Roman" panose="02020603050405020304" pitchFamily="18" charset="0"/>
                <a:cs typeface="Times New Roman" panose="02020603050405020304" pitchFamily="18" charset="0"/>
              </a:rPr>
              <a:t>THAM GIA CÁC </a:t>
            </a:r>
            <a:r>
              <a:rPr lang="en-US" sz="2500" b="1" dirty="0">
                <a:latin typeface="Times New Roman" panose="02020603050405020304" pitchFamily="18" charset="0"/>
                <a:cs typeface="Times New Roman" panose="02020603050405020304" pitchFamily="18" charset="0"/>
              </a:rPr>
              <a:t>HOẠT ĐỘNG CỘNG </a:t>
            </a:r>
            <a:r>
              <a:rPr lang="en-US" sz="2500" b="1" dirty="0" smtClean="0">
                <a:latin typeface="Times New Roman" panose="02020603050405020304" pitchFamily="18" charset="0"/>
                <a:cs typeface="Times New Roman" panose="02020603050405020304" pitchFamily="18" charset="0"/>
              </a:rPr>
              <a:t>ĐỒNG</a:t>
            </a:r>
            <a:endParaRPr lang="en-US" sz="25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7684" y="2153265"/>
            <a:ext cx="9526891" cy="416887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614" y="2093451"/>
            <a:ext cx="3773509" cy="224994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615" y="4360228"/>
            <a:ext cx="3375808" cy="1961914"/>
          </a:xfrm>
          <a:prstGeom prst="rect">
            <a:avLst/>
          </a:prstGeom>
        </p:spPr>
      </p:pic>
      <p:sp>
        <p:nvSpPr>
          <p:cNvPr id="11" name="Oval 10"/>
          <p:cNvSpPr/>
          <p:nvPr/>
        </p:nvSpPr>
        <p:spPr>
          <a:xfrm>
            <a:off x="1061087" y="274619"/>
            <a:ext cx="10363200" cy="156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latin typeface="Times New Roman" panose="02020603050405020304" pitchFamily="18" charset="0"/>
                <a:cs typeface="Times New Roman" panose="02020603050405020304" pitchFamily="18" charset="0"/>
              </a:rPr>
              <a:t>Một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số</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hoạt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động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trong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cộng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đồng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quanh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em</a:t>
            </a:r>
            <a:endParaRPr lang="en-US" sz="25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574" y="2085038"/>
            <a:ext cx="3452817" cy="225836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46" y="2153265"/>
            <a:ext cx="3756241" cy="220696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4574" y="4343400"/>
            <a:ext cx="3452817" cy="1978742"/>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50822" y="4343400"/>
            <a:ext cx="3713753" cy="1987156"/>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8046" y="2093451"/>
            <a:ext cx="3854969" cy="2241535"/>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32861" y="4334986"/>
            <a:ext cx="3990154" cy="1995570"/>
          </a:xfrm>
          <a:prstGeom prst="rect">
            <a:avLst/>
          </a:prstGeom>
        </p:spPr>
      </p:pic>
    </p:spTree>
    <p:extLst>
      <p:ext uri="{BB962C8B-B14F-4D97-AF65-F5344CB8AC3E}">
        <p14:creationId xmlns:p14="http://schemas.microsoft.com/office/powerpoint/2010/main" val="40490626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4"/>
                                        </p:tgtEl>
                                        <p:attrNameLst>
                                          <p:attrName>ppt_x</p:attrName>
                                        </p:attrNameLst>
                                      </p:cBhvr>
                                      <p:tavLst>
                                        <p:tav tm="0">
                                          <p:val>
                                            <p:strVal val="ppt_x"/>
                                          </p:val>
                                        </p:tav>
                                        <p:tav tm="100000">
                                          <p:val>
                                            <p:strVal val="ppt_x"/>
                                          </p:val>
                                        </p:tav>
                                      </p:tavLst>
                                    </p:anim>
                                    <p:anim calcmode="lin" valueType="num">
                                      <p:cBhvr additive="base">
                                        <p:cTn id="14" dur="500"/>
                                        <p:tgtEl>
                                          <p:spTgt spid="4"/>
                                        </p:tgtEl>
                                        <p:attrNameLst>
                                          <p:attrName>ppt_y</p:attrName>
                                        </p:attrNameLst>
                                      </p:cBhvr>
                                      <p:tavLst>
                                        <p:tav tm="0">
                                          <p:val>
                                            <p:strVal val="ppt_y"/>
                                          </p:val>
                                        </p:tav>
                                        <p:tav tm="100000">
                                          <p:val>
                                            <p:strVal val="1+ppt_h/2"/>
                                          </p:val>
                                        </p:tav>
                                      </p:tavLst>
                                    </p:anim>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par>
                                <p:cTn id="24" presetID="31"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1000" fill="hold"/>
                                        <p:tgtEl>
                                          <p:spTgt spid="2"/>
                                        </p:tgtEl>
                                        <p:attrNameLst>
                                          <p:attrName>ppt_w</p:attrName>
                                        </p:attrNameLst>
                                      </p:cBhvr>
                                      <p:tavLst>
                                        <p:tav tm="0">
                                          <p:val>
                                            <p:fltVal val="0"/>
                                          </p:val>
                                        </p:tav>
                                        <p:tav tm="100000">
                                          <p:val>
                                            <p:strVal val="#ppt_w"/>
                                          </p:val>
                                        </p:tav>
                                      </p:tavLst>
                                    </p:anim>
                                    <p:anim calcmode="lin" valueType="num">
                                      <p:cBhvr>
                                        <p:cTn id="27" dur="1000" fill="hold"/>
                                        <p:tgtEl>
                                          <p:spTgt spid="2"/>
                                        </p:tgtEl>
                                        <p:attrNameLst>
                                          <p:attrName>ppt_h</p:attrName>
                                        </p:attrNameLst>
                                      </p:cBhvr>
                                      <p:tavLst>
                                        <p:tav tm="0">
                                          <p:val>
                                            <p:fltVal val="0"/>
                                          </p:val>
                                        </p:tav>
                                        <p:tav tm="100000">
                                          <p:val>
                                            <p:strVal val="#ppt_h"/>
                                          </p:val>
                                        </p:tav>
                                      </p:tavLst>
                                    </p:anim>
                                    <p:anim calcmode="lin" valueType="num">
                                      <p:cBhvr>
                                        <p:cTn id="28" dur="1000" fill="hold"/>
                                        <p:tgtEl>
                                          <p:spTgt spid="2"/>
                                        </p:tgtEl>
                                        <p:attrNameLst>
                                          <p:attrName>style.rotation</p:attrName>
                                        </p:attrNameLst>
                                      </p:cBhvr>
                                      <p:tavLst>
                                        <p:tav tm="0">
                                          <p:val>
                                            <p:fltVal val="90"/>
                                          </p:val>
                                        </p:tav>
                                        <p:tav tm="100000">
                                          <p:val>
                                            <p:fltVal val="0"/>
                                          </p:val>
                                        </p:tav>
                                      </p:tavLst>
                                    </p:anim>
                                    <p:animEffect transition="in" filter="fade">
                                      <p:cBhvr>
                                        <p:cTn id="29" dur="1000"/>
                                        <p:tgtEl>
                                          <p:spTgt spid="2"/>
                                        </p:tgtEl>
                                      </p:cBhvr>
                                    </p:animEffect>
                                  </p:childTnLst>
                                </p:cTn>
                              </p:par>
                              <p:par>
                                <p:cTn id="30" presetID="31"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xit" presetSubtype="0" fill="hold" grpId="1" nodeType="clickEffect">
                                  <p:stCondLst>
                                    <p:cond delay="0"/>
                                  </p:stCondLst>
                                  <p:childTnLst>
                                    <p:anim calcmode="lin" valueType="num">
                                      <p:cBhvr>
                                        <p:cTn id="39" dur="1000"/>
                                        <p:tgtEl>
                                          <p:spTgt spid="11"/>
                                        </p:tgtEl>
                                        <p:attrNameLst>
                                          <p:attrName>ppt_w</p:attrName>
                                        </p:attrNameLst>
                                      </p:cBhvr>
                                      <p:tavLst>
                                        <p:tav tm="0">
                                          <p:val>
                                            <p:strVal val="ppt_w"/>
                                          </p:val>
                                        </p:tav>
                                        <p:tav tm="100000">
                                          <p:val>
                                            <p:fltVal val="0"/>
                                          </p:val>
                                        </p:tav>
                                      </p:tavLst>
                                    </p:anim>
                                    <p:anim calcmode="lin" valueType="num">
                                      <p:cBhvr>
                                        <p:cTn id="40" dur="1000"/>
                                        <p:tgtEl>
                                          <p:spTgt spid="11"/>
                                        </p:tgtEl>
                                        <p:attrNameLst>
                                          <p:attrName>ppt_h</p:attrName>
                                        </p:attrNameLst>
                                      </p:cBhvr>
                                      <p:tavLst>
                                        <p:tav tm="0">
                                          <p:val>
                                            <p:strVal val="ppt_h"/>
                                          </p:val>
                                        </p:tav>
                                        <p:tav tm="100000">
                                          <p:val>
                                            <p:fltVal val="0"/>
                                          </p:val>
                                        </p:tav>
                                      </p:tavLst>
                                    </p:anim>
                                    <p:anim calcmode="lin" valueType="num">
                                      <p:cBhvr>
                                        <p:cTn id="41" dur="1000"/>
                                        <p:tgtEl>
                                          <p:spTgt spid="11"/>
                                        </p:tgtEl>
                                        <p:attrNameLst>
                                          <p:attrName>style.rotation</p:attrName>
                                        </p:attrNameLst>
                                      </p:cBhvr>
                                      <p:tavLst>
                                        <p:tav tm="0">
                                          <p:val>
                                            <p:fltVal val="0"/>
                                          </p:val>
                                        </p:tav>
                                        <p:tav tm="100000">
                                          <p:val>
                                            <p:fltVal val="90"/>
                                          </p:val>
                                        </p:tav>
                                      </p:tavLst>
                                    </p:anim>
                                    <p:animEffect transition="out" filter="fade">
                                      <p:cBhvr>
                                        <p:cTn id="42" dur="1000"/>
                                        <p:tgtEl>
                                          <p:spTgt spid="11"/>
                                        </p:tgtEl>
                                      </p:cBhvr>
                                    </p:animEffect>
                                    <p:set>
                                      <p:cBhvr>
                                        <p:cTn id="43" dur="1" fill="hold">
                                          <p:stCondLst>
                                            <p:cond delay="999"/>
                                          </p:stCondLst>
                                        </p:cTn>
                                        <p:tgtEl>
                                          <p:spTgt spid="1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2"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circle(in)">
                                      <p:cBhvr>
                                        <p:cTn id="48" dur="20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nodeType="clickEffect">
                                  <p:stCondLst>
                                    <p:cond delay="0"/>
                                  </p:stCondLst>
                                  <p:childTnLst>
                                    <p:animEffect transition="out" filter="randombar(horizontal)">
                                      <p:cBhvr>
                                        <p:cTn id="52" dur="500"/>
                                        <p:tgtEl>
                                          <p:spTgt spid="2"/>
                                        </p:tgtEl>
                                      </p:cBhvr>
                                    </p:animEffect>
                                    <p:set>
                                      <p:cBhvr>
                                        <p:cTn id="53" dur="1" fill="hold">
                                          <p:stCondLst>
                                            <p:cond delay="499"/>
                                          </p:stCondLst>
                                        </p:cTn>
                                        <p:tgtEl>
                                          <p:spTgt spid="2"/>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circle(in)">
                                      <p:cBhvr>
                                        <p:cTn id="6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11" grpId="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0" y="68263"/>
            <a:ext cx="1203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TRƯỜNG THCS MẠO</a:t>
            </a:r>
            <a:r>
              <a:rPr kumimoji="0" lang="en-US" altLang="en-US" sz="32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KHÊ 2 - LỚP </a:t>
            </a:r>
            <a:r>
              <a:rPr kumimoji="0" lang="en-US" altLang="en-US" sz="32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6A4</a:t>
            </a:r>
            <a:endPar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7411" name="Picture 6" descr="BOOK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2508706"/>
            <a:ext cx="4762500" cy="288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7" descr="CANDL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571750"/>
            <a:ext cx="37338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descr="atom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38700" y="2171700"/>
            <a:ext cx="3429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15"/>
          <p:cNvSpPr txBox="1">
            <a:spLocks noChangeArrowheads="1"/>
          </p:cNvSpPr>
          <p:nvPr/>
        </p:nvSpPr>
        <p:spPr bwMode="auto">
          <a:xfrm>
            <a:off x="0" y="990600"/>
            <a:ext cx="1203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alt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MÔN:</a:t>
            </a:r>
            <a:r>
              <a:rPr kumimoji="0" lang="vi-VN" altLang="en-US" sz="32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altLang="en-US" sz="32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H</a:t>
            </a:r>
            <a:r>
              <a:rPr lang="en-US" altLang="en-US" sz="3200" b="1" noProof="0" dirty="0" smtClean="0">
                <a:solidFill>
                  <a:srgbClr val="FF0000"/>
                </a:solidFill>
                <a:latin typeface="Times New Roman" panose="02020603050405020304" pitchFamily="18" charset="0"/>
                <a:cs typeface="Times New Roman" panose="02020603050405020304" pitchFamily="18" charset="0"/>
              </a:rPr>
              <a:t>OẠT ĐỘNG TRẢI NGHIỆM</a:t>
            </a:r>
            <a:endParaRPr kumimoji="0" lang="en-US" alt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0" name="WordArt 4"/>
          <p:cNvSpPr>
            <a:spLocks noChangeArrowheads="1" noChangeShapeType="1" noTextEdit="1"/>
          </p:cNvSpPr>
          <p:nvPr/>
        </p:nvSpPr>
        <p:spPr bwMode="auto">
          <a:xfrm>
            <a:off x="3581399" y="5391150"/>
            <a:ext cx="6862763" cy="1238250"/>
          </a:xfrm>
          <a:prstGeom prst="rect">
            <a:avLst/>
          </a:prstGeom>
        </p:spPr>
        <p:txBody>
          <a:bodyPr wrap="none" fromWordArt="1">
            <a:prstTxWarp prst="textDeflate">
              <a:avLst>
                <a:gd name="adj" fmla="val 2622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0" cap="none" spc="0" normalizeH="0" baseline="0" noProof="0" dirty="0" err="1" smtClean="0">
                <a:ln w="9525">
                  <a:solidFill>
                    <a:srgbClr val="000000"/>
                  </a:solidFill>
                  <a:round/>
                  <a:headEnd/>
                  <a:tailEnd/>
                </a:ln>
                <a:solidFill>
                  <a:srgbClr val="FFFF00"/>
                </a:solidFill>
                <a:effectLst/>
                <a:uLnTx/>
                <a:uFillTx/>
                <a:latin typeface="Times New Roman" panose="02020603050405020304" pitchFamily="18" charset="0"/>
                <a:ea typeface="+mn-ea"/>
                <a:cs typeface="Times New Roman" panose="02020603050405020304" pitchFamily="18" charset="0"/>
              </a:rPr>
              <a:t>Năm</a:t>
            </a:r>
            <a:r>
              <a:rPr kumimoji="0" lang="en-US" sz="2800" b="1" i="0" u="none" strike="noStrike" kern="10" cap="none" spc="0" normalizeH="0" baseline="0" noProof="0" dirty="0" smtClean="0">
                <a:ln w="9525">
                  <a:solidFill>
                    <a:srgbClr val="000000"/>
                  </a:solidFill>
                  <a:round/>
                  <a:headEnd/>
                  <a:tailEnd/>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0" cap="none" spc="0" normalizeH="0" baseline="0" noProof="0" dirty="0" err="1" smtClean="0">
                <a:ln w="9525">
                  <a:solidFill>
                    <a:srgbClr val="000000"/>
                  </a:solidFill>
                  <a:round/>
                  <a:headEnd/>
                  <a:tailEnd/>
                </a:ln>
                <a:solidFill>
                  <a:srgbClr val="FFFF00"/>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0" cap="none" spc="0" normalizeH="0" baseline="0" noProof="0" dirty="0" smtClean="0">
                <a:ln w="9525">
                  <a:solidFill>
                    <a:srgbClr val="000000"/>
                  </a:solidFill>
                  <a:round/>
                  <a:headEnd/>
                  <a:tailEnd/>
                </a:ln>
                <a:solidFill>
                  <a:srgbClr val="FFFF00"/>
                </a:solidFill>
                <a:effectLst/>
                <a:uLnTx/>
                <a:uFillTx/>
                <a:latin typeface="Times New Roman" panose="02020603050405020304" pitchFamily="18" charset="0"/>
                <a:ea typeface="+mn-ea"/>
                <a:cs typeface="Times New Roman" panose="02020603050405020304" pitchFamily="18" charset="0"/>
              </a:rPr>
              <a:t>: 2022 - 2023</a:t>
            </a:r>
          </a:p>
        </p:txBody>
      </p:sp>
      <p:sp>
        <p:nvSpPr>
          <p:cNvPr id="8" name="Text Box 1"/>
          <p:cNvSpPr txBox="1"/>
          <p:nvPr/>
        </p:nvSpPr>
        <p:spPr>
          <a:xfrm>
            <a:off x="365519" y="1739265"/>
            <a:ext cx="11182985" cy="769441"/>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    </a:t>
            </a:r>
            <a:r>
              <a:rPr lang="en-US" sz="4400" b="1" dirty="0" smtClean="0">
                <a:solidFill>
                  <a:srgbClr val="FF0000"/>
                </a:solidFill>
                <a:latin typeface="Times New Roman" panose="02020603050405020304" pitchFamily="18" charset="0"/>
                <a:cs typeface="Times New Roman" panose="02020603050405020304" pitchFamily="18" charset="0"/>
              </a:rPr>
              <a:t>CHỦ </a:t>
            </a:r>
            <a:r>
              <a:rPr lang="en-US" sz="4400" b="1" dirty="0">
                <a:solidFill>
                  <a:srgbClr val="FF0000"/>
                </a:solidFill>
                <a:latin typeface="Times New Roman" panose="02020603050405020304" pitchFamily="18" charset="0"/>
                <a:cs typeface="Times New Roman" panose="02020603050405020304" pitchFamily="18" charset="0"/>
              </a:rPr>
              <a:t>ĐỀ </a:t>
            </a:r>
            <a:r>
              <a:rPr lang="en-US" sz="4400" b="1" dirty="0" smtClean="0">
                <a:solidFill>
                  <a:srgbClr val="FF0000"/>
                </a:solidFill>
                <a:latin typeface="Times New Roman" panose="02020603050405020304" pitchFamily="18" charset="0"/>
                <a:cs typeface="Times New Roman" panose="02020603050405020304" pitchFamily="18" charset="0"/>
              </a:rPr>
              <a:t>7: </a:t>
            </a:r>
            <a:r>
              <a:rPr lang="en-US" sz="4400" b="1" dirty="0" smtClean="0">
                <a:solidFill>
                  <a:srgbClr val="FF0000"/>
                </a:solidFill>
                <a:latin typeface="Times New Roman" panose="02020603050405020304" pitchFamily="18" charset="0"/>
                <a:cs typeface="Times New Roman" panose="02020603050405020304" pitchFamily="18" charset="0"/>
              </a:rPr>
              <a:t>CỘNG ĐỒNG  QUANH EM</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8468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repeatCount="98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p:val>
                                            <p:fltVal val="0"/>
                                          </p:val>
                                        </p:tav>
                                        <p:tav tm="100000">
                                          <p:val>
                                            <p:strVal val="#ppt_w"/>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subTnLst>
                                    <p:animClr clrSpc="rgb" dir="cw">
                                      <p:cBhvr override="childStyle">
                                        <p:cTn dur="1" fill="hold" display="0" masterRel="nextClick" afterEffect="1"/>
                                        <p:tgtEl>
                                          <p:spTgt spid="10"/>
                                        </p:tgtEl>
                                        <p:attrNameLst>
                                          <p:attrName>ppt_c</p:attrName>
                                        </p:attrNameLst>
                                      </p:cBhvr>
                                      <p:to>
                                        <a:srgbClr val="00CC00"/>
                                      </p:to>
                                    </p:animClr>
                                    <p:cmd type="evt" cmd="onstopaudio">
                                      <p:cBhvr>
                                        <p:cTn display="0" masterRel="sameClick">
                                          <p:stCondLst>
                                            <p:cond evt="begin" delay="0">
                                              <p:tn val="5"/>
                                            </p:cond>
                                          </p:stCondLst>
                                        </p:cTn>
                                        <p:tgtEl>
                                          <p:sldTgt/>
                                        </p:tgtEl>
                                      </p:cBhvr>
                                    </p:cmd>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6AE4C3B-6805-A743-A371-8DC34F20A8E7}"/>
              </a:ext>
            </a:extLst>
          </p:cNvPr>
          <p:cNvSpPr txBox="1"/>
          <p:nvPr/>
        </p:nvSpPr>
        <p:spPr>
          <a:xfrm>
            <a:off x="1587690" y="286115"/>
            <a:ext cx="3632726" cy="707886"/>
          </a:xfrm>
          <a:prstGeom prst="rect">
            <a:avLst/>
          </a:prstGeom>
          <a:noFill/>
        </p:spPr>
        <p:txBody>
          <a:bodyPr wrap="none" rtlCol="0">
            <a:spAutoFit/>
          </a:bodyPr>
          <a:lstStyle/>
          <a:p>
            <a:r>
              <a:rPr lang="x-none" sz="4000" dirty="0">
                <a:latin typeface="Times New Roman" panose="02020603050405020304" pitchFamily="18" charset="0"/>
                <a:cs typeface="Times New Roman" panose="02020603050405020304" pitchFamily="18" charset="0"/>
              </a:rPr>
              <a:t>Hoạt động nhóm</a:t>
            </a:r>
          </a:p>
        </p:txBody>
      </p:sp>
      <p:sp>
        <p:nvSpPr>
          <p:cNvPr id="4" name="TextBox 3">
            <a:extLst>
              <a:ext uri="{FF2B5EF4-FFF2-40B4-BE49-F238E27FC236}">
                <a16:creationId xmlns:a16="http://schemas.microsoft.com/office/drawing/2014/main" xmlns="" id="{F429EE6D-8EC5-3A48-8BCA-142C3048CE5B}"/>
              </a:ext>
            </a:extLst>
          </p:cNvPr>
          <p:cNvSpPr txBox="1"/>
          <p:nvPr/>
        </p:nvSpPr>
        <p:spPr>
          <a:xfrm>
            <a:off x="370840" y="1951822"/>
            <a:ext cx="5589574" cy="3785652"/>
          </a:xfrm>
          <a:prstGeom prst="rect">
            <a:avLst/>
          </a:prstGeom>
          <a:noFill/>
        </p:spPr>
        <p:txBody>
          <a:bodyPr wrap="square" rtlCol="0">
            <a:spAutoFit/>
          </a:bodyPr>
          <a:lstStyle/>
          <a:p>
            <a:pPr algn="just"/>
            <a:r>
              <a:rPr lang="en-US" sz="3000" dirty="0" err="1">
                <a:latin typeface="Times New Roman" panose="02020603050405020304" pitchFamily="18" charset="0"/>
                <a:cs typeface="Times New Roman" panose="02020603050405020304" pitchFamily="18" charset="0"/>
              </a:rPr>
              <a:t>N</a:t>
            </a:r>
            <a:r>
              <a:rPr lang="en-US" sz="3000" dirty="0" err="1" smtClean="0">
                <a:latin typeface="Times New Roman" panose="02020603050405020304" pitchFamily="18" charset="0"/>
                <a:cs typeface="Times New Roman" panose="02020603050405020304" pitchFamily="18" charset="0"/>
              </a:rPr>
              <a:t>hóm</a:t>
            </a:r>
            <a:r>
              <a:rPr lang="en-US" sz="3000" dirty="0" smtClean="0">
                <a:latin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cs typeface="Times New Roman" panose="02020603050405020304" pitchFamily="18" charset="0"/>
              </a:rPr>
              <a:t>1,3: </a:t>
            </a:r>
            <a:r>
              <a:rPr lang="en-US" sz="3000" dirty="0" err="1">
                <a:latin typeface="Times New Roman" panose="02020603050405020304" pitchFamily="18" charset="0"/>
                <a:cs typeface="Times New Roman" panose="02020603050405020304" pitchFamily="18" charset="0"/>
              </a:rPr>
              <a:t>N</a:t>
            </a:r>
            <a:r>
              <a:rPr lang="en-US" sz="3000" dirty="0" err="1" smtClean="0">
                <a:latin typeface="Times New Roman" panose="02020603050405020304" pitchFamily="18" charset="0"/>
                <a:cs typeface="Times New Roman" panose="02020603050405020304" pitchFamily="18" charset="0"/>
              </a:rPr>
              <a:t>êu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quan</a:t>
            </a:r>
            <a:r>
              <a:rPr lang="en-US" sz="3000" dirty="0" smtClean="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điểm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việc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sinh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lớp</a:t>
            </a:r>
            <a:r>
              <a:rPr lang="en-US" sz="3000" dirty="0">
                <a:latin typeface="Times New Roman" panose="02020603050405020304" pitchFamily="18" charset="0"/>
                <a:cs typeface="Times New Roman" panose="02020603050405020304" pitchFamily="18" charset="0"/>
              </a:rPr>
              <a:t> 6 </a:t>
            </a:r>
            <a:r>
              <a:rPr lang="en-US" sz="3000" b="1" dirty="0" smtClean="0">
                <a:solidFill>
                  <a:srgbClr val="FF0000"/>
                </a:solidFill>
                <a:latin typeface="Times New Roman" panose="02020603050405020304" pitchFamily="18" charset="0"/>
                <a:cs typeface="Times New Roman" panose="02020603050405020304" pitchFamily="18" charset="0"/>
              </a:rPr>
              <a:t>CHƯA ĐỒNG Ý</a:t>
            </a:r>
            <a:r>
              <a:rPr lang="en-US" sz="3000" b="1"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tham</a:t>
            </a:r>
            <a:r>
              <a:rPr lang="en-US" sz="3000" dirty="0" smtClean="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hoạt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đồng</a:t>
            </a:r>
            <a:r>
              <a:rPr lang="en-US" sz="3000" dirty="0" smtClean="0">
                <a:latin typeface="Times New Roman" panose="02020603050405020304" pitchFamily="18" charset="0"/>
                <a:cs typeface="Times New Roman" panose="02020603050405020304" pitchFamily="18" charset="0"/>
              </a:rPr>
              <a:t>.</a:t>
            </a:r>
          </a:p>
          <a:p>
            <a:pPr algn="just"/>
            <a:endParaRPr lang="en-US" sz="3000" dirty="0" smtClean="0">
              <a:latin typeface="Times New Roman" panose="02020603050405020304" pitchFamily="18" charset="0"/>
              <a:cs typeface="Times New Roman" panose="02020603050405020304" pitchFamily="18" charset="0"/>
            </a:endParaRPr>
          </a:p>
          <a:p>
            <a:pPr algn="just"/>
            <a:r>
              <a:rPr lang="en-US" sz="3000" dirty="0" err="1" smtClean="0">
                <a:latin typeface="Times New Roman" panose="02020603050405020304" pitchFamily="18" charset="0"/>
                <a:cs typeface="Times New Roman" panose="02020603050405020304" pitchFamily="18" charset="0"/>
              </a:rPr>
              <a:t>Nhóm</a:t>
            </a:r>
            <a:r>
              <a:rPr lang="en-US" sz="3000" dirty="0" smtClean="0">
                <a:latin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cs typeface="Times New Roman" panose="02020603050405020304" pitchFamily="18" charset="0"/>
              </a:rPr>
              <a:t>2,4: </a:t>
            </a:r>
            <a:r>
              <a:rPr lang="en-US" sz="3000" dirty="0" err="1" smtClean="0">
                <a:latin typeface="Times New Roman" panose="02020603050405020304" pitchFamily="18" charset="0"/>
                <a:cs typeface="Times New Roman" panose="02020603050405020304" pitchFamily="18" charset="0"/>
              </a:rPr>
              <a:t>Đưa</a:t>
            </a:r>
            <a:r>
              <a:rPr lang="en-US" sz="3000" dirty="0" smtClean="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quan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điểm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việc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sinh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lớp</a:t>
            </a:r>
            <a:r>
              <a:rPr lang="en-US" sz="3000" dirty="0">
                <a:latin typeface="Times New Roman" panose="02020603050405020304" pitchFamily="18" charset="0"/>
                <a:cs typeface="Times New Roman" panose="02020603050405020304" pitchFamily="18" charset="0"/>
              </a:rPr>
              <a:t> 6 </a:t>
            </a:r>
            <a:r>
              <a:rPr lang="en-US" sz="3000" b="1" dirty="0" smtClean="0">
                <a:solidFill>
                  <a:srgbClr val="FF0000"/>
                </a:solidFill>
                <a:latin typeface="Times New Roman" panose="02020603050405020304" pitchFamily="18" charset="0"/>
                <a:cs typeface="Times New Roman" panose="02020603050405020304" pitchFamily="18" charset="0"/>
              </a:rPr>
              <a:t>CÓ ĐỦ KHẢ NĂNG</a:t>
            </a:r>
            <a:r>
              <a:rPr lang="en-US" sz="3000" dirty="0" smtClean="0">
                <a:solidFill>
                  <a:srgbClr val="FF0000"/>
                </a:solidFill>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tham</a:t>
            </a:r>
            <a:r>
              <a:rPr lang="en-US" sz="3000" dirty="0" smtClean="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gia</a:t>
            </a:r>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họat</a:t>
            </a:r>
            <a:r>
              <a:rPr lang="en-US" sz="3000" dirty="0" smtClean="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đồng</a:t>
            </a:r>
            <a:r>
              <a:rPr lang="en-US" sz="3000" dirty="0">
                <a:latin typeface="Times New Roman" panose="02020603050405020304" pitchFamily="18" charset="0"/>
                <a:cs typeface="Times New Roman" panose="02020603050405020304" pitchFamily="18" charset="0"/>
              </a:rPr>
              <a:t>.</a:t>
            </a:r>
            <a:endParaRPr lang="x-none" sz="3000" dirty="0">
              <a:latin typeface="Times New Roman" panose="02020603050405020304" pitchFamily="18" charset="0"/>
              <a:cs typeface="Times New Roman" panose="02020603050405020304" pitchFamily="18" charset="0"/>
            </a:endParaRPr>
          </a:p>
        </p:txBody>
      </p:sp>
      <p:pic>
        <p:nvPicPr>
          <p:cNvPr id="5122" name="Picture 2" descr="A set of hands symbolizing a team or teamwork flat color icon for business apps and websites">
            <a:extLst>
              <a:ext uri="{FF2B5EF4-FFF2-40B4-BE49-F238E27FC236}">
                <a16:creationId xmlns:a16="http://schemas.microsoft.com/office/drawing/2014/main" xmlns="" id="{D623AD55-8074-2C41-B373-06A3C9FB42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840" y="442546"/>
            <a:ext cx="1102910" cy="1102910"/>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5 MINUET - TIMER &amp; ALARM - Full HD - COUNTDOWN" descr="5 MINUET - TIMER &amp; ALARM - Full HD - COUNTDOWN">
            <a:hlinkClick r:id="" action="ppaction://media"/>
            <a:extLst>
              <a:ext uri="{FF2B5EF4-FFF2-40B4-BE49-F238E27FC236}">
                <a16:creationId xmlns:a16="http://schemas.microsoft.com/office/drawing/2014/main" xmlns="" id="{93354641-7B07-CA40-902D-760AACAFF8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72320" y="311780"/>
            <a:ext cx="2148840" cy="120872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0414" y="1520502"/>
            <a:ext cx="5860746" cy="4313628"/>
          </a:xfrm>
          <a:prstGeom prst="rect">
            <a:avLst/>
          </a:prstGeom>
        </p:spPr>
      </p:pic>
    </p:spTree>
    <p:extLst>
      <p:ext uri="{BB962C8B-B14F-4D97-AF65-F5344CB8AC3E}">
        <p14:creationId xmlns:p14="http://schemas.microsoft.com/office/powerpoint/2010/main" val="102183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5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óng mát tâm hồn- Trao yêu thương để nhận về niềm vui và hạnh phúc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90246" y="536331"/>
            <a:ext cx="10251831" cy="5732584"/>
          </a:xfrm>
          <a:prstGeom prst="rect">
            <a:avLst/>
          </a:prstGeom>
        </p:spPr>
      </p:pic>
    </p:spTree>
    <p:extLst>
      <p:ext uri="{BB962C8B-B14F-4D97-AF65-F5344CB8AC3E}">
        <p14:creationId xmlns:p14="http://schemas.microsoft.com/office/powerpoint/2010/main" val="564193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croll: Horizontal 2"/>
          <p:cNvSpPr/>
          <p:nvPr/>
        </p:nvSpPr>
        <p:spPr>
          <a:xfrm>
            <a:off x="528034" y="296214"/>
            <a:ext cx="11062952" cy="5962918"/>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cuộc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ai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sự</a:t>
            </a:r>
            <a:r>
              <a:rPr lang="en-US" sz="2800" b="1" dirty="0">
                <a:solidFill>
                  <a:schemeClr val="tx1"/>
                </a:solidFill>
                <a:latin typeface="Times New Roman" panose="02020603050405020304" pitchFamily="18" charset="0"/>
                <a:cs typeface="Times New Roman" panose="02020603050405020304" pitchFamily="18" charset="0"/>
              </a:rPr>
              <a:t> no </a:t>
            </a:r>
            <a:r>
              <a:rPr lang="en-US" sz="2800" b="1" dirty="0" err="1">
                <a:solidFill>
                  <a:schemeClr val="tx1"/>
                </a:solidFill>
                <a:latin typeface="Times New Roman" panose="02020603050405020304" pitchFamily="18" charset="0"/>
                <a:cs typeface="Times New Roman" panose="02020603050405020304" pitchFamily="18" charset="0"/>
              </a:rPr>
              <a:t>đủ</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sung </a:t>
            </a:r>
            <a:r>
              <a:rPr lang="en-US" sz="2800" b="1" dirty="0" err="1">
                <a:solidFill>
                  <a:schemeClr val="tx1"/>
                </a:solidFill>
                <a:latin typeface="Times New Roman" panose="02020603050405020304" pitchFamily="18" charset="0"/>
                <a:cs typeface="Times New Roman" panose="02020603050405020304" pitchFamily="18" charset="0"/>
              </a:rPr>
              <a:t>túc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còn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rất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nhiều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người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nghèo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khổ</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kém</a:t>
            </a:r>
            <a:r>
              <a:rPr lang="en-US" sz="2800" b="1" dirty="0">
                <a:solidFill>
                  <a:schemeClr val="tx1"/>
                </a:solidFill>
                <a:latin typeface="Times New Roman" panose="02020603050405020304" pitchFamily="18" charset="0"/>
                <a:cs typeface="Times New Roman" panose="02020603050405020304" pitchFamily="18" charset="0"/>
              </a:rPr>
              <a:t> may </a:t>
            </a:r>
            <a:r>
              <a:rPr lang="en-US" sz="2800" b="1" dirty="0" err="1">
                <a:solidFill>
                  <a:schemeClr val="tx1"/>
                </a:solidFill>
                <a:latin typeface="Times New Roman" panose="02020603050405020304" pitchFamily="18" charset="0"/>
                <a:cs typeface="Times New Roman" panose="02020603050405020304" pitchFamily="18" charset="0"/>
              </a:rPr>
              <a:t>mắn</a:t>
            </a:r>
            <a:r>
              <a:rPr lang="en-US" sz="2800" b="1" dirty="0">
                <a:solidFill>
                  <a:schemeClr val="tx1"/>
                </a:solidFill>
                <a:latin typeface="Times New Roman" panose="02020603050405020304" pitchFamily="18" charset="0"/>
                <a:cs typeface="Times New Roman" panose="02020603050405020304" pitchFamily="18" charset="0"/>
              </a:rPr>
              <a:t>.</a:t>
            </a:r>
          </a:p>
          <a:p>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Giúp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người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hiện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tình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cảm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cao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đẹp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giữa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người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với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người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hoàn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cảnh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khăn</a:t>
            </a:r>
            <a:r>
              <a:rPr lang="en-US" sz="2800" b="1" dirty="0">
                <a:solidFill>
                  <a:schemeClr val="tx1"/>
                </a:solidFill>
                <a:latin typeface="Times New Roman" panose="02020603050405020304" pitchFamily="18" charset="0"/>
                <a:cs typeface="Times New Roman" panose="02020603050405020304" pitchFamily="18" charset="0"/>
              </a:rPr>
              <a:t>.</a:t>
            </a:r>
          </a:p>
          <a:p>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Hoạt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thiện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sẽ</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giúp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người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hoàn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cảnh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tự</a:t>
            </a:r>
            <a:r>
              <a:rPr lang="en-US" sz="2800" b="1" dirty="0">
                <a:solidFill>
                  <a:schemeClr val="tx1"/>
                </a:solidFill>
                <a:latin typeface="Times New Roman" panose="02020603050405020304" pitchFamily="18" charset="0"/>
                <a:cs typeface="Times New Roman" panose="02020603050405020304" pitchFamily="18" charset="0"/>
              </a:rPr>
              <a:t> tin </a:t>
            </a:r>
            <a:r>
              <a:rPr lang="en-US" sz="2800" b="1" dirty="0" err="1">
                <a:solidFill>
                  <a:schemeClr val="tx1"/>
                </a:solidFill>
                <a:latin typeface="Times New Roman" panose="02020603050405020304" pitchFamily="18" charset="0"/>
                <a:cs typeface="Times New Roman" panose="02020603050405020304" pitchFamily="18" charset="0"/>
              </a:rPr>
              <a:t>hơn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cuộc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giúp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dậy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vượt</a:t>
            </a:r>
            <a:r>
              <a:rPr lang="en-US" sz="2800" b="1" dirty="0">
                <a:solidFill>
                  <a:schemeClr val="tx1"/>
                </a:solidFill>
                <a:latin typeface="Times New Roman" panose="02020603050405020304" pitchFamily="18" charset="0"/>
                <a:cs typeface="Times New Roman" panose="02020603050405020304" pitchFamily="18" charset="0"/>
              </a:rPr>
              <a:t> qua </a:t>
            </a:r>
            <a:r>
              <a:rPr lang="en-US" sz="2800" b="1" dirty="0" err="1">
                <a:solidFill>
                  <a:schemeClr val="tx1"/>
                </a:solidFill>
                <a:latin typeface="Times New Roman" panose="02020603050405020304" pitchFamily="18" charset="0"/>
                <a:cs typeface="Times New Roman" panose="02020603050405020304" pitchFamily="18" charset="0"/>
              </a:rPr>
              <a:t>thách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thức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phận</a:t>
            </a:r>
            <a:r>
              <a:rPr lang="en-US" sz="2800" b="1" dirty="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0971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croll: Horizontal 2"/>
          <p:cNvSpPr/>
          <p:nvPr/>
        </p:nvSpPr>
        <p:spPr>
          <a:xfrm>
            <a:off x="695459" y="975946"/>
            <a:ext cx="10676585" cy="4703885"/>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latin typeface="Times New Roman" panose="02020603050405020304" pitchFamily="18" charset="0"/>
                <a:cs typeface="Times New Roman" panose="02020603050405020304" pitchFamily="18" charset="0"/>
              </a:rPr>
              <a:t>KẾT LUẬN</a:t>
            </a:r>
          </a:p>
          <a:p>
            <a:pPr marL="342900" indent="-342900" algn="ctr">
              <a:buFontTx/>
              <a:buChar char="-"/>
            </a:pPr>
            <a:r>
              <a:rPr lang="en-US" sz="2500" b="1" dirty="0" err="1" smtClean="0">
                <a:solidFill>
                  <a:schemeClr val="tx1"/>
                </a:solidFill>
                <a:latin typeface="Times New Roman" panose="02020603050405020304" pitchFamily="18" charset="0"/>
                <a:cs typeface="Times New Roman" panose="02020603050405020304" pitchFamily="18" charset="0"/>
              </a:rPr>
              <a:t>Học</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sinh</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lớp</a:t>
            </a:r>
            <a:r>
              <a:rPr lang="en-US" sz="2500" b="1" dirty="0">
                <a:solidFill>
                  <a:schemeClr val="tx1"/>
                </a:solidFill>
                <a:latin typeface="Times New Roman" panose="02020603050405020304" pitchFamily="18" charset="0"/>
                <a:cs typeface="Times New Roman" panose="02020603050405020304" pitchFamily="18" charset="0"/>
              </a:rPr>
              <a:t> 6 </a:t>
            </a:r>
            <a:r>
              <a:rPr lang="en-US" sz="2500" b="1" dirty="0" err="1">
                <a:solidFill>
                  <a:schemeClr val="tx1"/>
                </a:solidFill>
                <a:latin typeface="Times New Roman" panose="02020603050405020304" pitchFamily="18" charset="0"/>
                <a:cs typeface="Times New Roman" panose="02020603050405020304" pitchFamily="18" charset="0"/>
              </a:rPr>
              <a:t>hoàn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toàn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có</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thể</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tham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gia</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các</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hoạt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động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cộng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đồng</a:t>
            </a:r>
            <a:r>
              <a:rPr lang="en-US" sz="2500" b="1" dirty="0">
                <a:solidFill>
                  <a:schemeClr val="tx1"/>
                </a:solidFill>
                <a:latin typeface="Times New Roman" panose="02020603050405020304" pitchFamily="18" charset="0"/>
                <a:cs typeface="Times New Roman" panose="02020603050405020304" pitchFamily="18" charset="0"/>
              </a:rPr>
              <a:t>. </a:t>
            </a:r>
            <a:endParaRPr lang="en-US" sz="2500" b="1" dirty="0" smtClean="0">
              <a:solidFill>
                <a:schemeClr val="tx1"/>
              </a:solidFill>
              <a:latin typeface="Times New Roman" panose="02020603050405020304" pitchFamily="18" charset="0"/>
              <a:cs typeface="Times New Roman" panose="02020603050405020304" pitchFamily="18" charset="0"/>
            </a:endParaRPr>
          </a:p>
          <a:p>
            <a:pPr marL="342900" indent="-342900" algn="ctr">
              <a:buFontTx/>
              <a:buChar char="-"/>
            </a:pPr>
            <a:r>
              <a:rPr lang="en-US" sz="2500" b="1" dirty="0" err="1" smtClean="0">
                <a:solidFill>
                  <a:schemeClr val="tx1"/>
                </a:solidFill>
                <a:latin typeface="Times New Roman" panose="02020603050405020304" pitchFamily="18" charset="0"/>
                <a:cs typeface="Times New Roman" panose="02020603050405020304" pitchFamily="18" charset="0"/>
              </a:rPr>
              <a:t>Khi</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tham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gia</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sinh</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hoạt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cộng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đồng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các</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em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nên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lựa</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chọn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những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hoạt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động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phù</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hợp</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với</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sức</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khỏe</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năng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lực</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và</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thời</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gian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cá</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nhân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của</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mình</a:t>
            </a:r>
            <a:r>
              <a:rPr lang="en-US" sz="25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269520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AutoShape 5"/>
          <p:cNvSpPr>
            <a:spLocks noChangeArrowheads="1"/>
          </p:cNvSpPr>
          <p:nvPr/>
        </p:nvSpPr>
        <p:spPr bwMode="auto">
          <a:xfrm>
            <a:off x="1892300" y="1714500"/>
            <a:ext cx="8585200" cy="2438400"/>
          </a:xfrm>
          <a:prstGeom prst="wedgeRoundRectCallout">
            <a:avLst>
              <a:gd name="adj1" fmla="val -49074"/>
              <a:gd name="adj2" fmla="val 98241"/>
              <a:gd name="adj3" fmla="val 16667"/>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b="1" dirty="0" smtClean="0">
                <a:solidFill>
                  <a:srgbClr val="FF0066"/>
                </a:solidFill>
                <a:latin typeface="Times New Roman" panose="02020603050405020304" pitchFamily="18" charset="0"/>
                <a:cs typeface="Times New Roman" panose="02020603050405020304" pitchFamily="18" charset="0"/>
              </a:rPr>
              <a:t>  </a:t>
            </a:r>
            <a:r>
              <a:rPr lang="en-US" b="1" dirty="0" err="1" smtClean="0">
                <a:solidFill>
                  <a:srgbClr val="FF0066"/>
                </a:solidFill>
                <a:latin typeface="Times New Roman" panose="02020603050405020304" pitchFamily="18" charset="0"/>
                <a:cs typeface="Times New Roman" panose="02020603050405020304" pitchFamily="18" charset="0"/>
              </a:rPr>
              <a:t>Là</a:t>
            </a:r>
            <a:r>
              <a:rPr lang="en-US" b="1" dirty="0" smtClean="0">
                <a:solidFill>
                  <a:srgbClr val="FF0066"/>
                </a:solidFill>
                <a:latin typeface="Times New Roman" panose="02020603050405020304" pitchFamily="18" charset="0"/>
                <a:cs typeface="Times New Roman" panose="02020603050405020304" pitchFamily="18" charset="0"/>
              </a:rPr>
              <a:t> </a:t>
            </a:r>
            <a:r>
              <a:rPr lang="en-US" b="1" dirty="0" err="1">
                <a:solidFill>
                  <a:srgbClr val="FF0066"/>
                </a:solidFill>
                <a:latin typeface="Times New Roman" panose="02020603050405020304" pitchFamily="18" charset="0"/>
                <a:cs typeface="Times New Roman" panose="02020603050405020304" pitchFamily="18" charset="0"/>
              </a:rPr>
              <a:t>học</a:t>
            </a:r>
            <a:r>
              <a:rPr lang="en-US" b="1" dirty="0">
                <a:solidFill>
                  <a:srgbClr val="FF0066"/>
                </a:solidFill>
                <a:latin typeface="Times New Roman" panose="02020603050405020304" pitchFamily="18" charset="0"/>
                <a:cs typeface="Times New Roman" panose="02020603050405020304" pitchFamily="18" charset="0"/>
              </a:rPr>
              <a:t> </a:t>
            </a:r>
            <a:r>
              <a:rPr lang="en-US" b="1" dirty="0" err="1">
                <a:solidFill>
                  <a:srgbClr val="FF0066"/>
                </a:solidFill>
                <a:latin typeface="Times New Roman" panose="02020603050405020304" pitchFamily="18" charset="0"/>
                <a:cs typeface="Times New Roman" panose="02020603050405020304" pitchFamily="18" charset="0"/>
              </a:rPr>
              <a:t>sinh</a:t>
            </a:r>
            <a:r>
              <a:rPr lang="en-US" b="1" dirty="0">
                <a:solidFill>
                  <a:srgbClr val="FF0066"/>
                </a:solidFill>
                <a:latin typeface="Times New Roman" panose="02020603050405020304" pitchFamily="18" charset="0"/>
                <a:cs typeface="Times New Roman" panose="02020603050405020304" pitchFamily="18" charset="0"/>
              </a:rPr>
              <a:t> </a:t>
            </a:r>
            <a:r>
              <a:rPr lang="en-US" b="1" dirty="0" err="1">
                <a:solidFill>
                  <a:srgbClr val="FF0066"/>
                </a:solidFill>
                <a:latin typeface="Times New Roman" panose="02020603050405020304" pitchFamily="18" charset="0"/>
                <a:cs typeface="Times New Roman" panose="02020603050405020304" pitchFamily="18" charset="0"/>
              </a:rPr>
              <a:t>trường</a:t>
            </a:r>
            <a:r>
              <a:rPr lang="en-US" b="1" dirty="0">
                <a:solidFill>
                  <a:srgbClr val="FF0066"/>
                </a:solidFill>
                <a:latin typeface="Times New Roman" panose="02020603050405020304" pitchFamily="18" charset="0"/>
                <a:cs typeface="Times New Roman" panose="02020603050405020304" pitchFamily="18" charset="0"/>
              </a:rPr>
              <a:t> THCS </a:t>
            </a:r>
            <a:r>
              <a:rPr lang="en-US" b="1" dirty="0" err="1">
                <a:solidFill>
                  <a:srgbClr val="FF0066"/>
                </a:solidFill>
                <a:latin typeface="Times New Roman" panose="02020603050405020304" pitchFamily="18" charset="0"/>
                <a:cs typeface="Times New Roman" panose="02020603050405020304" pitchFamily="18" charset="0"/>
              </a:rPr>
              <a:t>Mạo</a:t>
            </a:r>
            <a:r>
              <a:rPr lang="en-US" b="1" dirty="0">
                <a:solidFill>
                  <a:srgbClr val="FF0066"/>
                </a:solidFill>
                <a:latin typeface="Times New Roman" panose="02020603050405020304" pitchFamily="18" charset="0"/>
                <a:cs typeface="Times New Roman" panose="02020603050405020304" pitchFamily="18" charset="0"/>
              </a:rPr>
              <a:t> </a:t>
            </a:r>
            <a:r>
              <a:rPr lang="en-US" b="1" dirty="0" err="1">
                <a:solidFill>
                  <a:srgbClr val="FF0066"/>
                </a:solidFill>
                <a:latin typeface="Times New Roman" panose="02020603050405020304" pitchFamily="18" charset="0"/>
                <a:cs typeface="Times New Roman" panose="02020603050405020304" pitchFamily="18" charset="0"/>
              </a:rPr>
              <a:t>Khê</a:t>
            </a:r>
            <a:r>
              <a:rPr lang="en-US" b="1" dirty="0">
                <a:solidFill>
                  <a:srgbClr val="FF0066"/>
                </a:solidFill>
                <a:latin typeface="Times New Roman" panose="02020603050405020304" pitchFamily="18" charset="0"/>
                <a:cs typeface="Times New Roman" panose="02020603050405020304" pitchFamily="18" charset="0"/>
              </a:rPr>
              <a:t> </a:t>
            </a:r>
            <a:r>
              <a:rPr lang="en-US" b="1" dirty="0" smtClean="0">
                <a:solidFill>
                  <a:srgbClr val="FF0066"/>
                </a:solidFill>
                <a:latin typeface="Times New Roman" panose="02020603050405020304" pitchFamily="18" charset="0"/>
                <a:cs typeface="Times New Roman" panose="02020603050405020304" pitchFamily="18" charset="0"/>
              </a:rPr>
              <a:t>2 </a:t>
            </a:r>
            <a:r>
              <a:rPr lang="en-US" b="1" dirty="0" err="1" smtClean="0">
                <a:solidFill>
                  <a:srgbClr val="FF0066"/>
                </a:solidFill>
                <a:latin typeface="Times New Roman" panose="02020603050405020304" pitchFamily="18" charset="0"/>
                <a:cs typeface="Times New Roman" panose="02020603050405020304" pitchFamily="18" charset="0"/>
              </a:rPr>
              <a:t>các</a:t>
            </a:r>
            <a:r>
              <a:rPr lang="en-US" b="1" dirty="0" smtClean="0">
                <a:solidFill>
                  <a:srgbClr val="FF0066"/>
                </a:solidFill>
                <a:latin typeface="Times New Roman" panose="02020603050405020304" pitchFamily="18" charset="0"/>
                <a:cs typeface="Times New Roman" panose="02020603050405020304" pitchFamily="18" charset="0"/>
              </a:rPr>
              <a:t> con </a:t>
            </a:r>
            <a:r>
              <a:rPr lang="en-US" b="1" dirty="0" err="1" smtClean="0">
                <a:solidFill>
                  <a:srgbClr val="FF0066"/>
                </a:solidFill>
                <a:latin typeface="Times New Roman" panose="02020603050405020304" pitchFamily="18" charset="0"/>
                <a:cs typeface="Times New Roman" panose="02020603050405020304" pitchFamily="18" charset="0"/>
              </a:rPr>
              <a:t>có</a:t>
            </a:r>
            <a:r>
              <a:rPr lang="en-US" b="1" dirty="0" smtClean="0">
                <a:solidFill>
                  <a:srgbClr val="FF0066"/>
                </a:solidFill>
                <a:latin typeface="Times New Roman" panose="02020603050405020304" pitchFamily="18" charset="0"/>
                <a:cs typeface="Times New Roman" panose="02020603050405020304" pitchFamily="18" charset="0"/>
              </a:rPr>
              <a:t> </a:t>
            </a:r>
            <a:r>
              <a:rPr lang="en-US" b="1" dirty="0" err="1" smtClean="0">
                <a:solidFill>
                  <a:srgbClr val="FF0066"/>
                </a:solidFill>
                <a:latin typeface="Times New Roman" panose="02020603050405020304" pitchFamily="18" charset="0"/>
                <a:cs typeface="Times New Roman" panose="02020603050405020304" pitchFamily="18" charset="0"/>
              </a:rPr>
              <a:t>thể</a:t>
            </a:r>
            <a:r>
              <a:rPr lang="en-US" b="1" dirty="0" smtClean="0">
                <a:solidFill>
                  <a:srgbClr val="FF0066"/>
                </a:solidFill>
                <a:latin typeface="Times New Roman" panose="02020603050405020304" pitchFamily="18" charset="0"/>
                <a:cs typeface="Times New Roman" panose="02020603050405020304" pitchFamily="18" charset="0"/>
              </a:rPr>
              <a:t> </a:t>
            </a:r>
            <a:r>
              <a:rPr lang="en-US" b="1" dirty="0" err="1" smtClean="0">
                <a:solidFill>
                  <a:srgbClr val="FF0066"/>
                </a:solidFill>
                <a:latin typeface="Times New Roman" panose="02020603050405020304" pitchFamily="18" charset="0"/>
                <a:cs typeface="Times New Roman" panose="02020603050405020304" pitchFamily="18" charset="0"/>
              </a:rPr>
              <a:t>tham</a:t>
            </a:r>
            <a:r>
              <a:rPr lang="en-US" b="1" dirty="0" smtClean="0">
                <a:solidFill>
                  <a:srgbClr val="FF0066"/>
                </a:solidFill>
                <a:latin typeface="Times New Roman" panose="02020603050405020304" pitchFamily="18" charset="0"/>
                <a:cs typeface="Times New Roman" panose="02020603050405020304" pitchFamily="18" charset="0"/>
              </a:rPr>
              <a:t> </a:t>
            </a:r>
            <a:r>
              <a:rPr lang="en-US" b="1" dirty="0" err="1" smtClean="0">
                <a:solidFill>
                  <a:srgbClr val="FF0066"/>
                </a:solidFill>
                <a:latin typeface="Times New Roman" panose="02020603050405020304" pitchFamily="18" charset="0"/>
                <a:cs typeface="Times New Roman" panose="02020603050405020304" pitchFamily="18" charset="0"/>
              </a:rPr>
              <a:t>gia</a:t>
            </a:r>
            <a:r>
              <a:rPr lang="en-US" b="1" dirty="0" smtClean="0">
                <a:solidFill>
                  <a:srgbClr val="FF0066"/>
                </a:solidFill>
                <a:latin typeface="Times New Roman" panose="02020603050405020304" pitchFamily="18" charset="0"/>
                <a:cs typeface="Times New Roman" panose="02020603050405020304" pitchFamily="18" charset="0"/>
              </a:rPr>
              <a:t> </a:t>
            </a:r>
            <a:r>
              <a:rPr lang="en-US" b="1" dirty="0" err="1" smtClean="0">
                <a:solidFill>
                  <a:srgbClr val="FF0066"/>
                </a:solidFill>
                <a:latin typeface="Times New Roman" panose="02020603050405020304" pitchFamily="18" charset="0"/>
                <a:cs typeface="Times New Roman" panose="02020603050405020304" pitchFamily="18" charset="0"/>
              </a:rPr>
              <a:t>các</a:t>
            </a:r>
            <a:r>
              <a:rPr lang="en-US" b="1" dirty="0" smtClean="0">
                <a:solidFill>
                  <a:srgbClr val="FF0066"/>
                </a:solidFill>
                <a:latin typeface="Times New Roman" panose="02020603050405020304" pitchFamily="18" charset="0"/>
                <a:cs typeface="Times New Roman" panose="02020603050405020304" pitchFamily="18" charset="0"/>
              </a:rPr>
              <a:t> </a:t>
            </a:r>
            <a:r>
              <a:rPr lang="en-US" b="1" dirty="0" err="1" smtClean="0">
                <a:solidFill>
                  <a:srgbClr val="FF0066"/>
                </a:solidFill>
                <a:latin typeface="Times New Roman" panose="02020603050405020304" pitchFamily="18" charset="0"/>
                <a:cs typeface="Times New Roman" panose="02020603050405020304" pitchFamily="18" charset="0"/>
              </a:rPr>
              <a:t>hoạt</a:t>
            </a:r>
            <a:r>
              <a:rPr lang="en-US" b="1" dirty="0" smtClean="0">
                <a:solidFill>
                  <a:srgbClr val="FF0066"/>
                </a:solidFill>
                <a:latin typeface="Times New Roman" panose="02020603050405020304" pitchFamily="18" charset="0"/>
                <a:cs typeface="Times New Roman" panose="02020603050405020304" pitchFamily="18" charset="0"/>
              </a:rPr>
              <a:t> </a:t>
            </a:r>
            <a:r>
              <a:rPr lang="en-US" b="1" dirty="0" err="1" smtClean="0">
                <a:solidFill>
                  <a:srgbClr val="FF0066"/>
                </a:solidFill>
                <a:latin typeface="Times New Roman" panose="02020603050405020304" pitchFamily="18" charset="0"/>
                <a:cs typeface="Times New Roman" panose="02020603050405020304" pitchFamily="18" charset="0"/>
              </a:rPr>
              <a:t>động</a:t>
            </a:r>
            <a:r>
              <a:rPr lang="en-US" b="1" dirty="0" smtClean="0">
                <a:solidFill>
                  <a:srgbClr val="FF0066"/>
                </a:solidFill>
                <a:latin typeface="Times New Roman" panose="02020603050405020304" pitchFamily="18" charset="0"/>
                <a:cs typeface="Times New Roman" panose="02020603050405020304" pitchFamily="18" charset="0"/>
              </a:rPr>
              <a:t> </a:t>
            </a:r>
            <a:r>
              <a:rPr lang="en-US" b="1" dirty="0" err="1" smtClean="0">
                <a:solidFill>
                  <a:srgbClr val="FF0066"/>
                </a:solidFill>
                <a:latin typeface="Times New Roman" panose="02020603050405020304" pitchFamily="18" charset="0"/>
                <a:cs typeface="Times New Roman" panose="02020603050405020304" pitchFamily="18" charset="0"/>
              </a:rPr>
              <a:t>cộng</a:t>
            </a:r>
            <a:r>
              <a:rPr lang="en-US" b="1" dirty="0" smtClean="0">
                <a:solidFill>
                  <a:srgbClr val="FF0066"/>
                </a:solidFill>
                <a:latin typeface="Times New Roman" panose="02020603050405020304" pitchFamily="18" charset="0"/>
                <a:cs typeface="Times New Roman" panose="02020603050405020304" pitchFamily="18" charset="0"/>
              </a:rPr>
              <a:t> </a:t>
            </a:r>
            <a:r>
              <a:rPr lang="en-US" b="1" dirty="0" err="1" smtClean="0">
                <a:solidFill>
                  <a:srgbClr val="FF0066"/>
                </a:solidFill>
                <a:latin typeface="Times New Roman" panose="02020603050405020304" pitchFamily="18" charset="0"/>
                <a:cs typeface="Times New Roman" panose="02020603050405020304" pitchFamily="18" charset="0"/>
              </a:rPr>
              <a:t>đồng</a:t>
            </a:r>
            <a:r>
              <a:rPr lang="en-US" b="1" dirty="0" smtClean="0">
                <a:solidFill>
                  <a:srgbClr val="FF0066"/>
                </a:solidFill>
                <a:latin typeface="Times New Roman" panose="02020603050405020304" pitchFamily="18" charset="0"/>
                <a:cs typeface="Times New Roman" panose="02020603050405020304" pitchFamily="18" charset="0"/>
              </a:rPr>
              <a:t> </a:t>
            </a:r>
            <a:r>
              <a:rPr lang="en-US" b="1" dirty="0" err="1" smtClean="0">
                <a:solidFill>
                  <a:srgbClr val="FF0066"/>
                </a:solidFill>
                <a:latin typeface="Times New Roman" panose="02020603050405020304" pitchFamily="18" charset="0"/>
                <a:cs typeface="Times New Roman" panose="02020603050405020304" pitchFamily="18" charset="0"/>
              </a:rPr>
              <a:t>nào</a:t>
            </a:r>
            <a:r>
              <a:rPr lang="en-US" b="1" dirty="0" smtClean="0">
                <a:solidFill>
                  <a:srgbClr val="FF0066"/>
                </a:solidFill>
                <a:latin typeface="Times New Roman" panose="02020603050405020304" pitchFamily="18" charset="0"/>
                <a:cs typeface="Times New Roman" panose="02020603050405020304" pitchFamily="18" charset="0"/>
              </a:rPr>
              <a:t>? </a:t>
            </a:r>
            <a:r>
              <a:rPr lang="en-US" b="1" dirty="0" err="1" smtClean="0">
                <a:solidFill>
                  <a:srgbClr val="FF0066"/>
                </a:solidFill>
                <a:latin typeface="Times New Roman" panose="02020603050405020304" pitchFamily="18" charset="0"/>
                <a:cs typeface="Times New Roman" panose="02020603050405020304" pitchFamily="18" charset="0"/>
              </a:rPr>
              <a:t>Hãy</a:t>
            </a:r>
            <a:r>
              <a:rPr lang="en-US" b="1" dirty="0" smtClean="0">
                <a:solidFill>
                  <a:srgbClr val="FF0066"/>
                </a:solidFill>
                <a:latin typeface="Times New Roman" panose="02020603050405020304" pitchFamily="18" charset="0"/>
                <a:cs typeface="Times New Roman" panose="02020603050405020304" pitchFamily="18" charset="0"/>
              </a:rPr>
              <a:t> </a:t>
            </a:r>
            <a:r>
              <a:rPr lang="en-US" b="1" dirty="0" err="1" smtClean="0">
                <a:solidFill>
                  <a:srgbClr val="FF0066"/>
                </a:solidFill>
                <a:latin typeface="Times New Roman" panose="02020603050405020304" pitchFamily="18" charset="0"/>
                <a:cs typeface="Times New Roman" panose="02020603050405020304" pitchFamily="18" charset="0"/>
              </a:rPr>
              <a:t>kể</a:t>
            </a:r>
            <a:r>
              <a:rPr lang="en-US" b="1" dirty="0" smtClean="0">
                <a:solidFill>
                  <a:srgbClr val="FF0066"/>
                </a:solidFill>
                <a:latin typeface="Times New Roman" panose="02020603050405020304" pitchFamily="18" charset="0"/>
                <a:cs typeface="Times New Roman" panose="02020603050405020304" pitchFamily="18" charset="0"/>
              </a:rPr>
              <a:t> </a:t>
            </a:r>
            <a:r>
              <a:rPr lang="en-US" b="1" dirty="0" err="1" smtClean="0">
                <a:solidFill>
                  <a:srgbClr val="FF0066"/>
                </a:solidFill>
                <a:latin typeface="Times New Roman" panose="02020603050405020304" pitchFamily="18" charset="0"/>
                <a:cs typeface="Times New Roman" panose="02020603050405020304" pitchFamily="18" charset="0"/>
              </a:rPr>
              <a:t>tên</a:t>
            </a:r>
            <a:r>
              <a:rPr lang="en-US" b="1" dirty="0" smtClean="0">
                <a:solidFill>
                  <a:srgbClr val="FF0066"/>
                </a:solidFill>
                <a:latin typeface="Times New Roman" panose="02020603050405020304" pitchFamily="18" charset="0"/>
                <a:cs typeface="Times New Roman" panose="02020603050405020304" pitchFamily="18" charset="0"/>
              </a:rPr>
              <a:t> </a:t>
            </a:r>
            <a:r>
              <a:rPr lang="en-US" b="1" dirty="0" err="1" smtClean="0">
                <a:solidFill>
                  <a:srgbClr val="FF0066"/>
                </a:solidFill>
                <a:latin typeface="Times New Roman" panose="02020603050405020304" pitchFamily="18" charset="0"/>
                <a:cs typeface="Times New Roman" panose="02020603050405020304" pitchFamily="18" charset="0"/>
              </a:rPr>
              <a:t>các</a:t>
            </a:r>
            <a:r>
              <a:rPr lang="en-US" b="1" dirty="0" smtClean="0">
                <a:solidFill>
                  <a:srgbClr val="FF0066"/>
                </a:solidFill>
                <a:latin typeface="Times New Roman" panose="02020603050405020304" pitchFamily="18" charset="0"/>
                <a:cs typeface="Times New Roman" panose="02020603050405020304" pitchFamily="18" charset="0"/>
              </a:rPr>
              <a:t> </a:t>
            </a:r>
            <a:r>
              <a:rPr lang="en-US" b="1" dirty="0" err="1" smtClean="0">
                <a:solidFill>
                  <a:srgbClr val="FF0066"/>
                </a:solidFill>
                <a:latin typeface="Times New Roman" panose="02020603050405020304" pitchFamily="18" charset="0"/>
                <a:cs typeface="Times New Roman" panose="02020603050405020304" pitchFamily="18" charset="0"/>
              </a:rPr>
              <a:t>hoạt</a:t>
            </a:r>
            <a:r>
              <a:rPr lang="en-US" b="1" dirty="0" smtClean="0">
                <a:solidFill>
                  <a:srgbClr val="FF0066"/>
                </a:solidFill>
                <a:latin typeface="Times New Roman" panose="02020603050405020304" pitchFamily="18" charset="0"/>
                <a:cs typeface="Times New Roman" panose="02020603050405020304" pitchFamily="18" charset="0"/>
              </a:rPr>
              <a:t> </a:t>
            </a:r>
            <a:r>
              <a:rPr lang="en-US" b="1" dirty="0" err="1" smtClean="0">
                <a:solidFill>
                  <a:srgbClr val="FF0066"/>
                </a:solidFill>
                <a:latin typeface="Times New Roman" panose="02020603050405020304" pitchFamily="18" charset="0"/>
                <a:cs typeface="Times New Roman" panose="02020603050405020304" pitchFamily="18" charset="0"/>
              </a:rPr>
              <a:t>động</a:t>
            </a:r>
            <a:r>
              <a:rPr lang="en-US" b="1" dirty="0" smtClean="0">
                <a:solidFill>
                  <a:srgbClr val="FF0066"/>
                </a:solidFill>
                <a:latin typeface="Times New Roman" panose="02020603050405020304" pitchFamily="18" charset="0"/>
                <a:cs typeface="Times New Roman" panose="02020603050405020304" pitchFamily="18" charset="0"/>
              </a:rPr>
              <a:t> </a:t>
            </a:r>
            <a:r>
              <a:rPr lang="en-US" b="1" dirty="0" err="1" smtClean="0">
                <a:solidFill>
                  <a:srgbClr val="FF0066"/>
                </a:solidFill>
                <a:latin typeface="Times New Roman" panose="02020603050405020304" pitchFamily="18" charset="0"/>
                <a:cs typeface="Times New Roman" panose="02020603050405020304" pitchFamily="18" charset="0"/>
              </a:rPr>
              <a:t>đó</a:t>
            </a:r>
            <a:r>
              <a:rPr lang="en-US" b="1" dirty="0" smtClean="0">
                <a:solidFill>
                  <a:srgbClr val="FF0066"/>
                </a:solidFill>
                <a:latin typeface="Times New Roman" panose="02020603050405020304" pitchFamily="18" charset="0"/>
                <a:cs typeface="Times New Roman" panose="02020603050405020304" pitchFamily="18" charset="0"/>
              </a:rPr>
              <a:t>? </a:t>
            </a:r>
            <a:endParaRPr lang="en-GB" b="1" dirty="0">
              <a:solidFill>
                <a:srgbClr val="FF0066"/>
              </a:solidFill>
              <a:latin typeface="Times New Roman" panose="02020603050405020304" pitchFamily="18" charset="0"/>
              <a:cs typeface="Times New Roman" panose="02020603050405020304" pitchFamily="18" charset="0"/>
            </a:endParaRPr>
          </a:p>
          <a:p>
            <a:pPr algn="ctr" eaLnBrk="1" hangingPunct="1">
              <a:spcBef>
                <a:spcPct val="0"/>
              </a:spcBef>
              <a:buClrTx/>
              <a:buFontTx/>
              <a:buNone/>
            </a:pPr>
            <a:endParaRPr lang="en-GB"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23595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685"/>
                                        </p:tgtEl>
                                        <p:attrNameLst>
                                          <p:attrName>style.visibility</p:attrName>
                                        </p:attrNameLst>
                                      </p:cBhvr>
                                      <p:to>
                                        <p:strVal val="visible"/>
                                      </p:to>
                                    </p:set>
                                    <p:anim calcmode="lin" valueType="num">
                                      <p:cBhvr additive="base">
                                        <p:cTn id="7" dur="500" fill="hold"/>
                                        <p:tgtEl>
                                          <p:spTgt spid="71685"/>
                                        </p:tgtEl>
                                        <p:attrNameLst>
                                          <p:attrName>ppt_x</p:attrName>
                                        </p:attrNameLst>
                                      </p:cBhvr>
                                      <p:tavLst>
                                        <p:tav tm="0">
                                          <p:val>
                                            <p:strVal val="#ppt_x"/>
                                          </p:val>
                                        </p:tav>
                                        <p:tav tm="100000">
                                          <p:val>
                                            <p:strVal val="#ppt_x"/>
                                          </p:val>
                                        </p:tav>
                                      </p:tavLst>
                                    </p:anim>
                                    <p:anim calcmode="lin" valueType="num">
                                      <p:cBhvr additive="base">
                                        <p:cTn id="8" dur="500" fill="hold"/>
                                        <p:tgtEl>
                                          <p:spTgt spid="716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p:nvPr/>
        </p:nvSpPr>
        <p:spPr>
          <a:xfrm>
            <a:off x="334849" y="1468191"/>
            <a:ext cx="11127347" cy="2677656"/>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Ở </a:t>
            </a:r>
            <a:r>
              <a:rPr lang="en-US" sz="2400" b="1" dirty="0" err="1" smtClean="0">
                <a:latin typeface="Times New Roman" panose="02020603050405020304" pitchFamily="18" charset="0"/>
                <a:cs typeface="Times New Roman" panose="02020603050405020304" pitchFamily="18" charset="0"/>
              </a:rPr>
              <a:t>lứa</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tuổi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góp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ủng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khăn</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Giúp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cụ</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già</a:t>
            </a:r>
            <a:r>
              <a:rPr lang="en-US" sz="2400" b="1" dirty="0">
                <a:latin typeface="Times New Roman" panose="02020603050405020304" pitchFamily="18" charset="0"/>
                <a:cs typeface="Times New Roman" panose="02020603050405020304" pitchFamily="18" charset="0"/>
              </a:rPr>
              <a:t> neo </a:t>
            </a:r>
            <a:r>
              <a:rPr lang="en-US" sz="2400" b="1" dirty="0" err="1">
                <a:latin typeface="Times New Roman" panose="02020603050405020304" pitchFamily="18" charset="0"/>
                <a:cs typeface="Times New Roman" panose="02020603050405020304" pitchFamily="18" charset="0"/>
              </a:rPr>
              <a:t>đơn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a:t>
            </a: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Quyên</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góp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tiền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từ</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phong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trào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kế</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oạch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nhỏ</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tặng</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vùng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lụt</a:t>
            </a:r>
            <a:r>
              <a:rPr lang="en-US" sz="2400" b="1" dirty="0">
                <a:latin typeface="Times New Roman" panose="02020603050405020304" pitchFamily="18" charset="0"/>
                <a:cs typeface="Times New Roman" panose="02020603050405020304" pitchFamily="18" charset="0"/>
              </a:rPr>
              <a:t>.</a:t>
            </a: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Ủ</a:t>
            </a:r>
            <a:r>
              <a:rPr lang="en-US" sz="2400" b="1" dirty="0" err="1" smtClean="0">
                <a:latin typeface="Times New Roman" panose="02020603050405020304" pitchFamily="18" charset="0"/>
                <a:cs typeface="Times New Roman" panose="02020603050405020304" pitchFamily="18" charset="0"/>
              </a:rPr>
              <a:t>ng</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phẩm</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vùng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lũ</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khăn</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truyền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nguyện</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thuật</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khuyết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diễn</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257761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AutoShape 5"/>
          <p:cNvSpPr>
            <a:spLocks noChangeArrowheads="1"/>
          </p:cNvSpPr>
          <p:nvPr/>
        </p:nvSpPr>
        <p:spPr bwMode="auto">
          <a:xfrm>
            <a:off x="1892300" y="1714500"/>
            <a:ext cx="8585200" cy="2438400"/>
          </a:xfrm>
          <a:prstGeom prst="wedgeRoundRectCallout">
            <a:avLst>
              <a:gd name="adj1" fmla="val -49074"/>
              <a:gd name="adj2" fmla="val 98241"/>
              <a:gd name="adj3" fmla="val 16667"/>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b="1" dirty="0" err="1">
                <a:solidFill>
                  <a:srgbClr val="FF0066"/>
                </a:solidFill>
                <a:latin typeface="Times New Roman" panose="02020603050405020304" pitchFamily="18" charset="0"/>
                <a:cs typeface="Times New Roman" panose="02020603050405020304" pitchFamily="18" charset="0"/>
              </a:rPr>
              <a:t>Một</a:t>
            </a:r>
            <a:r>
              <a:rPr lang="en-US" b="1" dirty="0">
                <a:solidFill>
                  <a:srgbClr val="FF0066"/>
                </a:solidFill>
                <a:latin typeface="Times New Roman" panose="02020603050405020304" pitchFamily="18" charset="0"/>
                <a:cs typeface="Times New Roman" panose="02020603050405020304" pitchFamily="18" charset="0"/>
              </a:rPr>
              <a:t> </a:t>
            </a:r>
            <a:r>
              <a:rPr lang="en-US" b="1" dirty="0" err="1">
                <a:solidFill>
                  <a:srgbClr val="FF0066"/>
                </a:solidFill>
                <a:latin typeface="Times New Roman" panose="02020603050405020304" pitchFamily="18" charset="0"/>
                <a:cs typeface="Times New Roman" panose="02020603050405020304" pitchFamily="18" charset="0"/>
              </a:rPr>
              <a:t>số</a:t>
            </a:r>
            <a:r>
              <a:rPr lang="en-US" b="1" dirty="0">
                <a:solidFill>
                  <a:srgbClr val="FF0066"/>
                </a:solidFill>
                <a:latin typeface="Times New Roman" panose="02020603050405020304" pitchFamily="18" charset="0"/>
                <a:cs typeface="Times New Roman" panose="02020603050405020304" pitchFamily="18" charset="0"/>
              </a:rPr>
              <a:t> </a:t>
            </a:r>
            <a:r>
              <a:rPr lang="en-US" b="1" dirty="0" err="1">
                <a:solidFill>
                  <a:srgbClr val="FF0066"/>
                </a:solidFill>
                <a:latin typeface="Times New Roman" panose="02020603050405020304" pitchFamily="18" charset="0"/>
                <a:cs typeface="Times New Roman" panose="02020603050405020304" pitchFamily="18" charset="0"/>
              </a:rPr>
              <a:t>hoạt</a:t>
            </a:r>
            <a:r>
              <a:rPr lang="en-US" b="1" dirty="0">
                <a:solidFill>
                  <a:srgbClr val="FF0066"/>
                </a:solidFill>
                <a:latin typeface="Times New Roman" panose="02020603050405020304" pitchFamily="18" charset="0"/>
                <a:cs typeface="Times New Roman" panose="02020603050405020304" pitchFamily="18" charset="0"/>
              </a:rPr>
              <a:t> </a:t>
            </a:r>
            <a:r>
              <a:rPr lang="en-US" b="1" dirty="0" err="1">
                <a:solidFill>
                  <a:srgbClr val="FF0066"/>
                </a:solidFill>
                <a:latin typeface="Times New Roman" panose="02020603050405020304" pitchFamily="18" charset="0"/>
                <a:cs typeface="Times New Roman" panose="02020603050405020304" pitchFamily="18" charset="0"/>
              </a:rPr>
              <a:t>động</a:t>
            </a:r>
            <a:r>
              <a:rPr lang="en-US" b="1" dirty="0">
                <a:solidFill>
                  <a:srgbClr val="FF0066"/>
                </a:solidFill>
                <a:latin typeface="Times New Roman" panose="02020603050405020304" pitchFamily="18" charset="0"/>
                <a:cs typeface="Times New Roman" panose="02020603050405020304" pitchFamily="18" charset="0"/>
              </a:rPr>
              <a:t> </a:t>
            </a:r>
            <a:r>
              <a:rPr lang="en-US" b="1" dirty="0" err="1">
                <a:solidFill>
                  <a:srgbClr val="FF0066"/>
                </a:solidFill>
                <a:latin typeface="Times New Roman" panose="02020603050405020304" pitchFamily="18" charset="0"/>
                <a:cs typeface="Times New Roman" panose="02020603050405020304" pitchFamily="18" charset="0"/>
              </a:rPr>
              <a:t>của</a:t>
            </a:r>
            <a:r>
              <a:rPr lang="en-US" b="1" dirty="0">
                <a:solidFill>
                  <a:srgbClr val="FF0066"/>
                </a:solidFill>
                <a:latin typeface="Times New Roman" panose="02020603050405020304" pitchFamily="18" charset="0"/>
                <a:cs typeface="Times New Roman" panose="02020603050405020304" pitchFamily="18" charset="0"/>
              </a:rPr>
              <a:t> </a:t>
            </a:r>
            <a:r>
              <a:rPr lang="en-US" b="1" dirty="0" err="1">
                <a:solidFill>
                  <a:srgbClr val="FF0066"/>
                </a:solidFill>
                <a:latin typeface="Times New Roman" panose="02020603050405020304" pitchFamily="18" charset="0"/>
                <a:cs typeface="Times New Roman" panose="02020603050405020304" pitchFamily="18" charset="0"/>
              </a:rPr>
              <a:t>học</a:t>
            </a:r>
            <a:r>
              <a:rPr lang="en-US" b="1" dirty="0">
                <a:solidFill>
                  <a:srgbClr val="FF0066"/>
                </a:solidFill>
                <a:latin typeface="Times New Roman" panose="02020603050405020304" pitchFamily="18" charset="0"/>
                <a:cs typeface="Times New Roman" panose="02020603050405020304" pitchFamily="18" charset="0"/>
              </a:rPr>
              <a:t> </a:t>
            </a:r>
            <a:r>
              <a:rPr lang="en-US" b="1" dirty="0" err="1">
                <a:solidFill>
                  <a:srgbClr val="FF0066"/>
                </a:solidFill>
                <a:latin typeface="Times New Roman" panose="02020603050405020304" pitchFamily="18" charset="0"/>
                <a:cs typeface="Times New Roman" panose="02020603050405020304" pitchFamily="18" charset="0"/>
              </a:rPr>
              <a:t>sinh</a:t>
            </a:r>
            <a:r>
              <a:rPr lang="en-US" b="1" dirty="0">
                <a:solidFill>
                  <a:srgbClr val="FF0066"/>
                </a:solidFill>
                <a:latin typeface="Times New Roman" panose="02020603050405020304" pitchFamily="18" charset="0"/>
                <a:cs typeface="Times New Roman" panose="02020603050405020304" pitchFamily="18" charset="0"/>
              </a:rPr>
              <a:t> </a:t>
            </a:r>
            <a:r>
              <a:rPr lang="en-US" b="1" dirty="0" err="1">
                <a:solidFill>
                  <a:srgbClr val="FF0066"/>
                </a:solidFill>
                <a:latin typeface="Times New Roman" panose="02020603050405020304" pitchFamily="18" charset="0"/>
                <a:cs typeface="Times New Roman" panose="02020603050405020304" pitchFamily="18" charset="0"/>
              </a:rPr>
              <a:t>trường</a:t>
            </a:r>
            <a:r>
              <a:rPr lang="en-US" b="1" dirty="0">
                <a:solidFill>
                  <a:srgbClr val="FF0066"/>
                </a:solidFill>
                <a:latin typeface="Times New Roman" panose="02020603050405020304" pitchFamily="18" charset="0"/>
                <a:cs typeface="Times New Roman" panose="02020603050405020304" pitchFamily="18" charset="0"/>
              </a:rPr>
              <a:t> THCS </a:t>
            </a:r>
            <a:r>
              <a:rPr lang="en-US" b="1" dirty="0" err="1">
                <a:solidFill>
                  <a:srgbClr val="FF0066"/>
                </a:solidFill>
                <a:latin typeface="Times New Roman" panose="02020603050405020304" pitchFamily="18" charset="0"/>
                <a:cs typeface="Times New Roman" panose="02020603050405020304" pitchFamily="18" charset="0"/>
              </a:rPr>
              <a:t>Mạo</a:t>
            </a:r>
            <a:r>
              <a:rPr lang="en-US" b="1" dirty="0">
                <a:solidFill>
                  <a:srgbClr val="FF0066"/>
                </a:solidFill>
                <a:latin typeface="Times New Roman" panose="02020603050405020304" pitchFamily="18" charset="0"/>
                <a:cs typeface="Times New Roman" panose="02020603050405020304" pitchFamily="18" charset="0"/>
              </a:rPr>
              <a:t> </a:t>
            </a:r>
            <a:r>
              <a:rPr lang="en-US" b="1" dirty="0" err="1">
                <a:solidFill>
                  <a:srgbClr val="FF0066"/>
                </a:solidFill>
                <a:latin typeface="Times New Roman" panose="02020603050405020304" pitchFamily="18" charset="0"/>
                <a:cs typeface="Times New Roman" panose="02020603050405020304" pitchFamily="18" charset="0"/>
              </a:rPr>
              <a:t>Khê</a:t>
            </a:r>
            <a:r>
              <a:rPr lang="en-US" b="1" dirty="0">
                <a:solidFill>
                  <a:srgbClr val="FF0066"/>
                </a:solidFill>
                <a:latin typeface="Times New Roman" panose="02020603050405020304" pitchFamily="18" charset="0"/>
                <a:cs typeface="Times New Roman" panose="02020603050405020304" pitchFamily="18" charset="0"/>
              </a:rPr>
              <a:t> 2 </a:t>
            </a:r>
            <a:r>
              <a:rPr lang="en-US" b="1" dirty="0" err="1" smtClean="0">
                <a:solidFill>
                  <a:srgbClr val="FF0066"/>
                </a:solidFill>
                <a:latin typeface="Times New Roman" panose="02020603050405020304" pitchFamily="18" charset="0"/>
                <a:cs typeface="Times New Roman" panose="02020603050405020304" pitchFamily="18" charset="0"/>
              </a:rPr>
              <a:t>với</a:t>
            </a:r>
            <a:r>
              <a:rPr lang="en-US" b="1" dirty="0" smtClean="0">
                <a:solidFill>
                  <a:srgbClr val="FF0066"/>
                </a:solidFill>
                <a:latin typeface="Times New Roman" panose="02020603050405020304" pitchFamily="18" charset="0"/>
                <a:cs typeface="Times New Roman" panose="02020603050405020304" pitchFamily="18" charset="0"/>
              </a:rPr>
              <a:t> </a:t>
            </a:r>
            <a:r>
              <a:rPr lang="en-US" b="1" dirty="0" err="1">
                <a:solidFill>
                  <a:srgbClr val="FF0066"/>
                </a:solidFill>
                <a:latin typeface="Times New Roman" panose="02020603050405020304" pitchFamily="18" charset="0"/>
                <a:cs typeface="Times New Roman" panose="02020603050405020304" pitchFamily="18" charset="0"/>
              </a:rPr>
              <a:t>cộng</a:t>
            </a:r>
            <a:r>
              <a:rPr lang="en-US" b="1" dirty="0">
                <a:solidFill>
                  <a:srgbClr val="FF0066"/>
                </a:solidFill>
                <a:latin typeface="Times New Roman" panose="02020603050405020304" pitchFamily="18" charset="0"/>
                <a:cs typeface="Times New Roman" panose="02020603050405020304" pitchFamily="18" charset="0"/>
              </a:rPr>
              <a:t> </a:t>
            </a:r>
            <a:r>
              <a:rPr lang="en-US" b="1" dirty="0" err="1">
                <a:solidFill>
                  <a:srgbClr val="FF0066"/>
                </a:solidFill>
                <a:latin typeface="Times New Roman" panose="02020603050405020304" pitchFamily="18" charset="0"/>
                <a:cs typeface="Times New Roman" panose="02020603050405020304" pitchFamily="18" charset="0"/>
              </a:rPr>
              <a:t>đồng</a:t>
            </a:r>
            <a:r>
              <a:rPr lang="en-US" b="1" dirty="0">
                <a:solidFill>
                  <a:srgbClr val="FF0066"/>
                </a:solidFill>
                <a:latin typeface="Times New Roman" panose="02020603050405020304" pitchFamily="18" charset="0"/>
                <a:cs typeface="Times New Roman" panose="02020603050405020304" pitchFamily="18" charset="0"/>
              </a:rPr>
              <a:t>.</a:t>
            </a:r>
            <a:endParaRPr lang="en-GB" b="1" dirty="0">
              <a:solidFill>
                <a:srgbClr val="FF0066"/>
              </a:solidFill>
              <a:latin typeface="Times New Roman" panose="02020603050405020304" pitchFamily="18" charset="0"/>
              <a:cs typeface="Times New Roman" panose="02020603050405020304" pitchFamily="18" charset="0"/>
            </a:endParaRPr>
          </a:p>
          <a:p>
            <a:pPr algn="ctr" eaLnBrk="1" hangingPunct="1">
              <a:spcBef>
                <a:spcPct val="0"/>
              </a:spcBef>
              <a:buClrTx/>
              <a:buFontTx/>
              <a:buNone/>
            </a:pPr>
            <a:endParaRPr lang="en-GB"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9488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685"/>
                                        </p:tgtEl>
                                        <p:attrNameLst>
                                          <p:attrName>style.visibility</p:attrName>
                                        </p:attrNameLst>
                                      </p:cBhvr>
                                      <p:to>
                                        <p:strVal val="visible"/>
                                      </p:to>
                                    </p:set>
                                    <p:anim calcmode="lin" valueType="num">
                                      <p:cBhvr additive="base">
                                        <p:cTn id="7" dur="500" fill="hold"/>
                                        <p:tgtEl>
                                          <p:spTgt spid="71685"/>
                                        </p:tgtEl>
                                        <p:attrNameLst>
                                          <p:attrName>ppt_x</p:attrName>
                                        </p:attrNameLst>
                                      </p:cBhvr>
                                      <p:tavLst>
                                        <p:tav tm="0">
                                          <p:val>
                                            <p:strVal val="#ppt_x"/>
                                          </p:val>
                                        </p:tav>
                                        <p:tav tm="100000">
                                          <p:val>
                                            <p:strVal val="#ppt_x"/>
                                          </p:val>
                                        </p:tav>
                                      </p:tavLst>
                                    </p:anim>
                                    <p:anim calcmode="lin" valueType="num">
                                      <p:cBhvr additive="base">
                                        <p:cTn id="8" dur="500" fill="hold"/>
                                        <p:tgtEl>
                                          <p:spTgt spid="716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65" name="Text Box 9"/>
          <p:cNvSpPr txBox="1">
            <a:spLocks noChangeArrowheads="1"/>
          </p:cNvSpPr>
          <p:nvPr/>
        </p:nvSpPr>
        <p:spPr bwMode="auto">
          <a:xfrm>
            <a:off x="999951" y="6253164"/>
            <a:ext cx="3076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en-US" sz="2400" dirty="0" err="1">
                <a:solidFill>
                  <a:srgbClr val="0000FF"/>
                </a:solidFill>
                <a:latin typeface="Times New Roman" panose="02020603050405020304" pitchFamily="18" charset="0"/>
                <a:cs typeface="Times New Roman" panose="02020603050405020304" pitchFamily="18" charset="0"/>
              </a:rPr>
              <a:t>Vệ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sinh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trường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học</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45066" name="Text Box 10"/>
          <p:cNvSpPr txBox="1">
            <a:spLocks noChangeArrowheads="1"/>
          </p:cNvSpPr>
          <p:nvPr/>
        </p:nvSpPr>
        <p:spPr bwMode="auto">
          <a:xfrm>
            <a:off x="1127827" y="3471864"/>
            <a:ext cx="2903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en-US" sz="2400" dirty="0" err="1">
                <a:solidFill>
                  <a:srgbClr val="0000FF"/>
                </a:solidFill>
                <a:latin typeface="Times New Roman" panose="02020603050405020304" pitchFamily="18" charset="0"/>
                <a:cs typeface="Times New Roman" panose="02020603050405020304" pitchFamily="18" charset="0"/>
              </a:rPr>
              <a:t>Vệ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sinh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lớp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học</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45067" name="Text Box 11"/>
          <p:cNvSpPr txBox="1">
            <a:spLocks noChangeArrowheads="1"/>
          </p:cNvSpPr>
          <p:nvPr/>
        </p:nvSpPr>
        <p:spPr bwMode="auto">
          <a:xfrm>
            <a:off x="5133662" y="3480304"/>
            <a:ext cx="381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lang="en-US" sz="2400" dirty="0" err="1">
                <a:solidFill>
                  <a:srgbClr val="0000FF"/>
                </a:solidFill>
                <a:latin typeface="Times New Roman" panose="02020603050405020304" pitchFamily="18" charset="0"/>
                <a:cs typeface="Times New Roman" panose="02020603050405020304" pitchFamily="18" charset="0"/>
              </a:rPr>
              <a:t>Ủng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hộ</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đồng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bão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lụt</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45068" name="Text Box 12"/>
          <p:cNvSpPr txBox="1">
            <a:spLocks noChangeArrowheads="1"/>
          </p:cNvSpPr>
          <p:nvPr/>
        </p:nvSpPr>
        <p:spPr bwMode="auto">
          <a:xfrm>
            <a:off x="7271560" y="6341214"/>
            <a:ext cx="4313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lang="en-US" sz="2400" dirty="0" err="1">
                <a:solidFill>
                  <a:srgbClr val="0000FF"/>
                </a:solidFill>
                <a:latin typeface="Times New Roman" panose="02020603050405020304" pitchFamily="18" charset="0"/>
                <a:cs typeface="Times New Roman" panose="02020603050405020304" pitchFamily="18" charset="0"/>
              </a:rPr>
              <a:t>Chăm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sóc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nghĩa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trang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liệt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sĩ</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24582" name="WordArt 29"/>
          <p:cNvSpPr>
            <a:spLocks noChangeArrowheads="1" noChangeShapeType="1" noTextEdit="1"/>
          </p:cNvSpPr>
          <p:nvPr/>
        </p:nvSpPr>
        <p:spPr bwMode="auto">
          <a:xfrm>
            <a:off x="3063697" y="186820"/>
            <a:ext cx="6727825" cy="466725"/>
          </a:xfrm>
          <a:prstGeom prst="rect">
            <a:avLst/>
          </a:prstGeom>
        </p:spPr>
        <p:txBody>
          <a:bodyPr wrap="none" fromWordArt="1">
            <a:prstTxWarp prst="textPlain">
              <a:avLst>
                <a:gd name="adj" fmla="val 50000"/>
              </a:avLst>
            </a:prstTxWarp>
          </a:bodyPr>
          <a:lstStyle/>
          <a:p>
            <a:pPr algn="ctr"/>
            <a:r>
              <a:rPr lang="en-US" sz="3200" kern="1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Một số việc làm thể hiện trách nhiệm của em với cộng đồng</a:t>
            </a:r>
          </a:p>
        </p:txBody>
      </p:sp>
      <p:pic>
        <p:nvPicPr>
          <p:cNvPr id="45084" name="Picture 28" descr="small_332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421" y="778168"/>
            <a:ext cx="4016375" cy="271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 Box 11"/>
          <p:cNvSpPr txBox="1">
            <a:spLocks noChangeArrowheads="1"/>
          </p:cNvSpPr>
          <p:nvPr/>
        </p:nvSpPr>
        <p:spPr bwMode="auto">
          <a:xfrm>
            <a:off x="-1963738" y="6589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endParaRPr lang="vi-VN" sz="1800"/>
          </a:p>
        </p:txBody>
      </p:sp>
      <p:pic>
        <p:nvPicPr>
          <p:cNvPr id="39950" name="Picture 14" descr="14646717_225714417843570_541034456_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7323" y="4022725"/>
            <a:ext cx="3751905"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2" name="Picture 16" descr="14672751_225714541176891_2125352729_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097" y="750721"/>
            <a:ext cx="388459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206" y="4022725"/>
            <a:ext cx="3884590" cy="223202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9204" y="778168"/>
            <a:ext cx="3389604" cy="2711158"/>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1687" y="3911612"/>
            <a:ext cx="3605635" cy="2457450"/>
          </a:xfrm>
          <a:prstGeom prst="rect">
            <a:avLst/>
          </a:prstGeom>
        </p:spPr>
      </p:pic>
      <p:sp>
        <p:nvSpPr>
          <p:cNvPr id="16" name="Text Box 9"/>
          <p:cNvSpPr txBox="1">
            <a:spLocks noChangeArrowheads="1"/>
          </p:cNvSpPr>
          <p:nvPr/>
        </p:nvSpPr>
        <p:spPr bwMode="auto">
          <a:xfrm>
            <a:off x="4333431" y="6362671"/>
            <a:ext cx="343905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en-US" sz="2200" dirty="0" err="1" smtClean="0">
                <a:solidFill>
                  <a:srgbClr val="0000FF"/>
                </a:solidFill>
                <a:latin typeface="Times New Roman" panose="02020603050405020304" pitchFamily="18" charset="0"/>
                <a:cs typeface="Times New Roman" panose="02020603050405020304" pitchFamily="18" charset="0"/>
              </a:rPr>
              <a:t>Thăm</a:t>
            </a:r>
            <a:r>
              <a:rPr lang="en-US" sz="2200" dirty="0" smtClean="0">
                <a:solidFill>
                  <a:srgbClr val="0000FF"/>
                </a:solidFill>
                <a:latin typeface="Times New Roman" panose="02020603050405020304" pitchFamily="18" charset="0"/>
                <a:cs typeface="Times New Roman" panose="02020603050405020304" pitchFamily="18" charset="0"/>
              </a:rPr>
              <a:t> </a:t>
            </a:r>
            <a:r>
              <a:rPr lang="en-US" sz="2200" dirty="0" err="1" smtClean="0">
                <a:solidFill>
                  <a:srgbClr val="0000FF"/>
                </a:solidFill>
                <a:latin typeface="Times New Roman" panose="02020603050405020304" pitchFamily="18" charset="0"/>
                <a:cs typeface="Times New Roman" panose="02020603050405020304" pitchFamily="18" charset="0"/>
              </a:rPr>
              <a:t>tặng</a:t>
            </a:r>
            <a:r>
              <a:rPr lang="en-US" sz="2200" dirty="0" smtClean="0">
                <a:solidFill>
                  <a:srgbClr val="0000FF"/>
                </a:solidFill>
                <a:latin typeface="Times New Roman" panose="02020603050405020304" pitchFamily="18" charset="0"/>
                <a:cs typeface="Times New Roman" panose="02020603050405020304" pitchFamily="18" charset="0"/>
              </a:rPr>
              <a:t> </a:t>
            </a:r>
            <a:r>
              <a:rPr lang="en-US" sz="2200" dirty="0" err="1" smtClean="0">
                <a:solidFill>
                  <a:srgbClr val="0000FF"/>
                </a:solidFill>
                <a:latin typeface="Times New Roman" panose="02020603050405020304" pitchFamily="18" charset="0"/>
                <a:cs typeface="Times New Roman" panose="02020603050405020304" pitchFamily="18" charset="0"/>
              </a:rPr>
              <a:t>quà</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smtClean="0">
                <a:solidFill>
                  <a:srgbClr val="0000FF"/>
                </a:solidFill>
                <a:latin typeface="Times New Roman" panose="02020603050405020304" pitchFamily="18" charset="0"/>
                <a:cs typeface="Times New Roman" panose="02020603050405020304" pitchFamily="18" charset="0"/>
              </a:rPr>
              <a:t>thương</a:t>
            </a:r>
            <a:r>
              <a:rPr lang="en-US" sz="2200" dirty="0" smtClean="0">
                <a:solidFill>
                  <a:srgbClr val="0000FF"/>
                </a:solidFill>
                <a:latin typeface="Times New Roman" panose="02020603050405020304" pitchFamily="18" charset="0"/>
                <a:cs typeface="Times New Roman" panose="02020603050405020304" pitchFamily="18" charset="0"/>
              </a:rPr>
              <a:t> </a:t>
            </a:r>
            <a:r>
              <a:rPr lang="en-US" sz="2200" dirty="0" err="1" smtClean="0">
                <a:solidFill>
                  <a:srgbClr val="0000FF"/>
                </a:solidFill>
                <a:latin typeface="Times New Roman" panose="02020603050405020304" pitchFamily="18" charset="0"/>
                <a:cs typeface="Times New Roman" panose="02020603050405020304" pitchFamily="18" charset="0"/>
              </a:rPr>
              <a:t>binh</a:t>
            </a:r>
            <a:endParaRPr lang="en-US" sz="2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9251189"/>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9952"/>
                                        </p:tgtEl>
                                        <p:attrNameLst>
                                          <p:attrName>style.visibility</p:attrName>
                                        </p:attrNameLst>
                                      </p:cBhvr>
                                      <p:to>
                                        <p:strVal val="visible"/>
                                      </p:to>
                                    </p:set>
                                    <p:animEffect transition="in" filter="box(in)">
                                      <p:cBhvr>
                                        <p:cTn id="7" dur="500"/>
                                        <p:tgtEl>
                                          <p:spTgt spid="399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5066"/>
                                        </p:tgtEl>
                                        <p:attrNameLst>
                                          <p:attrName>style.visibility</p:attrName>
                                        </p:attrNameLst>
                                      </p:cBhvr>
                                      <p:to>
                                        <p:strVal val="visible"/>
                                      </p:to>
                                    </p:set>
                                    <p:animEffect transition="in" filter="box(in)">
                                      <p:cBhvr>
                                        <p:cTn id="12" dur="500"/>
                                        <p:tgtEl>
                                          <p:spTgt spid="450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5084"/>
                                        </p:tgtEl>
                                        <p:attrNameLst>
                                          <p:attrName>style.visibility</p:attrName>
                                        </p:attrNameLst>
                                      </p:cBhvr>
                                      <p:to>
                                        <p:strVal val="visible"/>
                                      </p:to>
                                    </p:set>
                                    <p:animEffect transition="in" filter="box(in)">
                                      <p:cBhvr>
                                        <p:cTn id="17" dur="500"/>
                                        <p:tgtEl>
                                          <p:spTgt spid="450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5067"/>
                                        </p:tgtEl>
                                        <p:attrNameLst>
                                          <p:attrName>style.visibility</p:attrName>
                                        </p:attrNameLst>
                                      </p:cBhvr>
                                      <p:to>
                                        <p:strVal val="visible"/>
                                      </p:to>
                                    </p:set>
                                    <p:animEffect transition="in" filter="blinds(horizontal)">
                                      <p:cBhvr>
                                        <p:cTn id="22" dur="500"/>
                                        <p:tgtEl>
                                          <p:spTgt spid="4506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5065"/>
                                        </p:tgtEl>
                                        <p:attrNameLst>
                                          <p:attrName>style.visibility</p:attrName>
                                        </p:attrNameLst>
                                      </p:cBhvr>
                                      <p:to>
                                        <p:strVal val="visible"/>
                                      </p:to>
                                    </p:set>
                                    <p:animEffect transition="in" filter="box(in)">
                                      <p:cBhvr>
                                        <p:cTn id="27" dur="500"/>
                                        <p:tgtEl>
                                          <p:spTgt spid="4506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39950"/>
                                        </p:tgtEl>
                                        <p:attrNameLst>
                                          <p:attrName>style.visibility</p:attrName>
                                        </p:attrNameLst>
                                      </p:cBhvr>
                                      <p:to>
                                        <p:strVal val="visible"/>
                                      </p:to>
                                    </p:set>
                                    <p:animEffect transition="in" filter="box(in)">
                                      <p:cBhvr>
                                        <p:cTn id="32" dur="500"/>
                                        <p:tgtEl>
                                          <p:spTgt spid="3995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5068"/>
                                        </p:tgtEl>
                                        <p:attrNameLst>
                                          <p:attrName>style.visibility</p:attrName>
                                        </p:attrNameLst>
                                      </p:cBhvr>
                                      <p:to>
                                        <p:strVal val="visible"/>
                                      </p:to>
                                    </p:set>
                                    <p:animEffect transition="in" filter="blinds(horizontal)">
                                      <p:cBhvr>
                                        <p:cTn id="37" dur="500"/>
                                        <p:tgtEl>
                                          <p:spTgt spid="45068"/>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ox(in)">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p:bldP spid="45066" grpId="0"/>
      <p:bldP spid="45067" grpId="0"/>
      <p:bldP spid="45068"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IMG_25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17500"/>
            <a:ext cx="8763000"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3847112"/>
      </p:ext>
    </p:extLst>
  </p:cSld>
  <p:clrMapOvr>
    <a:masterClrMapping/>
  </p:clrMapOvr>
  <p:transition spd="slow" advTm="1000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2025445" y="599768"/>
            <a:ext cx="8347587" cy="5653548"/>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dirty="0">
              <a:latin typeface="Times New Roman" panose="02020603050405020304" pitchFamily="18" charset="0"/>
              <a:cs typeface="Times New Roman" panose="02020603050405020304" pitchFamily="18" charset="0"/>
            </a:endParaRPr>
          </a:p>
          <a:p>
            <a:pPr algn="ctr"/>
            <a:r>
              <a:rPr lang="en-US" sz="2500" dirty="0">
                <a:latin typeface="Times New Roman" panose="02020603050405020304" pitchFamily="18" charset="0"/>
                <a:cs typeface="Times New Roman" panose="02020603050405020304" pitchFamily="18" charset="0"/>
              </a:rPr>
              <a:t>NHIỆM VỤ VỀ NHÀ</a:t>
            </a:r>
          </a:p>
          <a:p>
            <a:pPr algn="ctr"/>
            <a:r>
              <a:rPr lang="en-US" sz="2500" dirty="0" err="1">
                <a:latin typeface="Times New Roman" panose="02020603050405020304" pitchFamily="18" charset="0"/>
                <a:cs typeface="Times New Roman" panose="02020603050405020304" pitchFamily="18" charset="0"/>
              </a:rPr>
              <a:t>Lựa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chọn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xây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dựng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kế</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hoạch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cho</a:t>
            </a:r>
            <a:r>
              <a:rPr lang="en-US" sz="2500" dirty="0">
                <a:latin typeface="Times New Roman" panose="02020603050405020304" pitchFamily="18" charset="0"/>
                <a:cs typeface="Times New Roman" panose="02020603050405020304" pitchFamily="18" charset="0"/>
              </a:rPr>
              <a:t> “ </a:t>
            </a:r>
            <a:r>
              <a:rPr lang="en-US" sz="2500" dirty="0" err="1">
                <a:latin typeface="Times New Roman" panose="02020603050405020304" pitchFamily="18" charset="0"/>
                <a:cs typeface="Times New Roman" panose="02020603050405020304" pitchFamily="18" charset="0"/>
              </a:rPr>
              <a:t>Dự</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vì</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cộng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đồng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em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sẽ</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gia</a:t>
            </a:r>
            <a:r>
              <a:rPr lang="en-US" sz="25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944204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olorful puzzle pieces&#10;&#10;Description automatically generated with low confidence">
            <a:extLst>
              <a:ext uri="{FF2B5EF4-FFF2-40B4-BE49-F238E27FC236}">
                <a16:creationId xmlns:a16="http://schemas.microsoft.com/office/drawing/2014/main" xmlns="" id="{05F385C1-1A6A-438A-B652-AED5CD016775}"/>
              </a:ext>
            </a:extLst>
          </p:cNvPr>
          <p:cNvPicPr>
            <a:picLocks noChangeAspect="1"/>
          </p:cNvPicPr>
          <p:nvPr/>
        </p:nvPicPr>
        <p:blipFill rotWithShape="1">
          <a:blip r:embed="rId2"/>
          <a:srcRect t="17467" r="2" b="2"/>
          <a:stretch/>
        </p:blipFill>
        <p:spPr>
          <a:xfrm>
            <a:off x="4572002" y="106876"/>
            <a:ext cx="7250803" cy="6641653"/>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4" name="Rectangle 3">
            <a:extLst>
              <a:ext uri="{FF2B5EF4-FFF2-40B4-BE49-F238E27FC236}">
                <a16:creationId xmlns:a16="http://schemas.microsoft.com/office/drawing/2014/main" xmlns="" id="{57E0EA0C-430B-4A09-B343-1E66064157E2}"/>
              </a:ext>
            </a:extLst>
          </p:cNvPr>
          <p:cNvSpPr/>
          <p:nvPr/>
        </p:nvSpPr>
        <p:spPr>
          <a:xfrm>
            <a:off x="429244" y="384560"/>
            <a:ext cx="3546088" cy="1324098"/>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a:p>
            <a:pPr algn="ctr"/>
            <a:r>
              <a:rPr lang="en-US" sz="2800" b="1" dirty="0" err="1">
                <a:solidFill>
                  <a:srgbClr val="FF0000"/>
                </a:solidFill>
              </a:rPr>
              <a:t>TRÒ</a:t>
            </a:r>
            <a:r>
              <a:rPr lang="en-US" sz="2800" b="1" dirty="0">
                <a:solidFill>
                  <a:srgbClr val="FF0000"/>
                </a:solidFill>
              </a:rPr>
              <a:t> </a:t>
            </a:r>
            <a:r>
              <a:rPr lang="en-US" sz="2800" b="1" dirty="0" err="1">
                <a:solidFill>
                  <a:srgbClr val="FF0000"/>
                </a:solidFill>
              </a:rPr>
              <a:t>CHƠI</a:t>
            </a:r>
            <a:r>
              <a:rPr lang="en-US" sz="2800" b="1" dirty="0">
                <a:solidFill>
                  <a:srgbClr val="FF0000"/>
                </a:solidFill>
              </a:rPr>
              <a:t> </a:t>
            </a:r>
            <a:r>
              <a:rPr lang="en-US" sz="2800" b="1" dirty="0" err="1">
                <a:solidFill>
                  <a:srgbClr val="FF0000"/>
                </a:solidFill>
              </a:rPr>
              <a:t>TIẾP</a:t>
            </a:r>
            <a:r>
              <a:rPr lang="en-US" sz="2800" b="1" dirty="0">
                <a:solidFill>
                  <a:srgbClr val="FF0000"/>
                </a:solidFill>
              </a:rPr>
              <a:t> </a:t>
            </a:r>
            <a:r>
              <a:rPr lang="en-US" sz="2800" b="1" dirty="0" err="1">
                <a:solidFill>
                  <a:srgbClr val="FF0000"/>
                </a:solidFill>
              </a:rPr>
              <a:t>SỨC</a:t>
            </a:r>
            <a:endParaRPr lang="en-US" sz="2800" b="1" dirty="0">
              <a:solidFill>
                <a:srgbClr val="FF0000"/>
              </a:solidFill>
            </a:endParaRPr>
          </a:p>
          <a:p>
            <a:pPr algn="ctr"/>
            <a:endParaRPr lang="en-US" sz="2800" dirty="0"/>
          </a:p>
          <a:p>
            <a:pPr algn="ctr"/>
            <a:endParaRPr lang="en-US" dirty="0"/>
          </a:p>
        </p:txBody>
      </p:sp>
      <p:sp>
        <p:nvSpPr>
          <p:cNvPr id="17" name="TextBox 16">
            <a:extLst>
              <a:ext uri="{FF2B5EF4-FFF2-40B4-BE49-F238E27FC236}">
                <a16:creationId xmlns:a16="http://schemas.microsoft.com/office/drawing/2014/main" xmlns="" id="{3EC8C299-0749-4918-B075-45B368ED9E90}"/>
              </a:ext>
            </a:extLst>
          </p:cNvPr>
          <p:cNvSpPr txBox="1"/>
          <p:nvPr/>
        </p:nvSpPr>
        <p:spPr>
          <a:xfrm>
            <a:off x="141669" y="2736502"/>
            <a:ext cx="412123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等线"/>
                <a:ea typeface="+mn-ea"/>
                <a:cs typeface="+mn-cs"/>
              </a:rPr>
              <a:t>Viết</a:t>
            </a:r>
            <a:r>
              <a:rPr kumimoji="0" lang="en-US" sz="3200" b="0" i="0" u="none" strike="noStrike" kern="1200" cap="none" spc="0" normalizeH="0" baseline="0" noProof="0" dirty="0">
                <a:ln>
                  <a:noFill/>
                </a:ln>
                <a:solidFill>
                  <a:prstClr val="white"/>
                </a:solidFill>
                <a:effectLst/>
                <a:uLnTx/>
                <a:uFillTx/>
                <a:latin typeface="等线"/>
                <a:ea typeface="+mn-ea"/>
                <a:cs typeface="+mn-cs"/>
              </a:rPr>
              <a:t> </a:t>
            </a:r>
            <a:r>
              <a:rPr kumimoji="0" lang="en-US" sz="3200" b="0" i="0" u="none" strike="noStrike" kern="1200" cap="none" spc="0" normalizeH="0" baseline="0" noProof="0" dirty="0" err="1">
                <a:ln>
                  <a:noFill/>
                </a:ln>
                <a:solidFill>
                  <a:prstClr val="white"/>
                </a:solidFill>
                <a:effectLst/>
                <a:uLnTx/>
                <a:uFillTx/>
                <a:latin typeface="等线"/>
                <a:ea typeface="+mn-ea"/>
                <a:cs typeface="+mn-cs"/>
              </a:rPr>
              <a:t>tên</a:t>
            </a:r>
            <a:r>
              <a:rPr kumimoji="0" lang="en-US" sz="3200" b="0" i="0" u="none" strike="noStrike" kern="1200" cap="none" spc="0" normalizeH="0" baseline="0" noProof="0" dirty="0">
                <a:ln>
                  <a:noFill/>
                </a:ln>
                <a:solidFill>
                  <a:prstClr val="white"/>
                </a:solidFill>
                <a:effectLst/>
                <a:uLnTx/>
                <a:uFillTx/>
                <a:latin typeface="等线"/>
                <a:ea typeface="+mn-ea"/>
                <a:cs typeface="+mn-cs"/>
              </a:rPr>
              <a:t> </a:t>
            </a:r>
            <a:r>
              <a:rPr kumimoji="0" lang="en-US" sz="3200" b="0" i="0" u="none" strike="noStrike" kern="1200" cap="none" spc="0" normalizeH="0" baseline="0" noProof="0" dirty="0" err="1">
                <a:ln>
                  <a:noFill/>
                </a:ln>
                <a:solidFill>
                  <a:prstClr val="white"/>
                </a:solidFill>
                <a:effectLst/>
                <a:uLnTx/>
                <a:uFillTx/>
                <a:latin typeface="等线"/>
                <a:ea typeface="+mn-ea"/>
                <a:cs typeface="+mn-cs"/>
              </a:rPr>
              <a:t>những</a:t>
            </a:r>
            <a:r>
              <a:rPr kumimoji="0" lang="en-US" sz="3200" b="0" i="0" u="none" strike="noStrike" kern="1200" cap="none" spc="0" normalizeH="0" baseline="0" noProof="0" dirty="0">
                <a:ln>
                  <a:noFill/>
                </a:ln>
                <a:solidFill>
                  <a:prstClr val="white"/>
                </a:solidFill>
                <a:effectLst/>
                <a:uLnTx/>
                <a:uFillTx/>
                <a:latin typeface="等线"/>
                <a:ea typeface="+mn-ea"/>
                <a:cs typeface="+mn-cs"/>
              </a:rPr>
              <a:t> </a:t>
            </a:r>
            <a:r>
              <a:rPr kumimoji="0" lang="en-US" sz="3200" b="0" i="0" u="none" strike="noStrike" kern="1200" cap="none" spc="0" normalizeH="0" baseline="0" noProof="0" dirty="0" err="1" smtClean="0">
                <a:ln>
                  <a:noFill/>
                </a:ln>
                <a:solidFill>
                  <a:prstClr val="white"/>
                </a:solidFill>
                <a:effectLst/>
                <a:uLnTx/>
                <a:uFillTx/>
                <a:latin typeface="等线"/>
                <a:ea typeface="+mn-ea"/>
                <a:cs typeface="+mn-cs"/>
              </a:rPr>
              <a:t>cộng</a:t>
            </a:r>
            <a:r>
              <a:rPr kumimoji="0" lang="en-US" sz="3200" b="0" i="0" u="none" strike="noStrike" kern="1200" cap="none" spc="0" normalizeH="0" noProof="0" dirty="0" smtClean="0">
                <a:ln>
                  <a:noFill/>
                </a:ln>
                <a:solidFill>
                  <a:prstClr val="white"/>
                </a:solidFill>
                <a:effectLst/>
                <a:uLnTx/>
                <a:uFillTx/>
                <a:latin typeface="等线"/>
                <a:ea typeface="+mn-ea"/>
                <a:cs typeface="+mn-cs"/>
              </a:rPr>
              <a:t> </a:t>
            </a:r>
            <a:r>
              <a:rPr kumimoji="0" lang="en-US" sz="3200" b="0" i="0" u="none" strike="noStrike" kern="1200" cap="none" spc="0" normalizeH="0" noProof="0" dirty="0" err="1" smtClean="0">
                <a:ln>
                  <a:noFill/>
                </a:ln>
                <a:solidFill>
                  <a:prstClr val="white"/>
                </a:solidFill>
                <a:effectLst/>
                <a:uLnTx/>
                <a:uFillTx/>
                <a:latin typeface="等线"/>
                <a:ea typeface="+mn-ea"/>
                <a:cs typeface="+mn-cs"/>
              </a:rPr>
              <a:t>đồng</a:t>
            </a:r>
            <a:r>
              <a:rPr kumimoji="0" lang="en-US" sz="3200" b="0" i="0" u="none" strike="noStrike" kern="1200" cap="none" spc="0" normalizeH="0" noProof="0" dirty="0" smtClean="0">
                <a:ln>
                  <a:noFill/>
                </a:ln>
                <a:solidFill>
                  <a:prstClr val="white"/>
                </a:solidFill>
                <a:effectLst/>
                <a:uLnTx/>
                <a:uFillTx/>
                <a:latin typeface="等线"/>
                <a:ea typeface="+mn-ea"/>
                <a:cs typeface="+mn-cs"/>
              </a:rPr>
              <a:t> </a:t>
            </a:r>
            <a:r>
              <a:rPr kumimoji="0" lang="en-US" sz="3200" b="0" i="0" u="none" strike="noStrike" kern="1200" cap="none" spc="0" normalizeH="0" noProof="0" dirty="0" err="1" smtClean="0">
                <a:ln>
                  <a:noFill/>
                </a:ln>
                <a:solidFill>
                  <a:prstClr val="white"/>
                </a:solidFill>
                <a:effectLst/>
                <a:uLnTx/>
                <a:uFillTx/>
                <a:latin typeface="等线"/>
                <a:ea typeface="+mn-ea"/>
                <a:cs typeface="+mn-cs"/>
              </a:rPr>
              <a:t>mà</a:t>
            </a:r>
            <a:r>
              <a:rPr kumimoji="0" lang="en-US" sz="3200" b="0" i="0" u="none" strike="noStrike" kern="1200" cap="none" spc="0" normalizeH="0" noProof="0" dirty="0" smtClean="0">
                <a:ln>
                  <a:noFill/>
                </a:ln>
                <a:solidFill>
                  <a:prstClr val="white"/>
                </a:solidFill>
                <a:effectLst/>
                <a:uLnTx/>
                <a:uFillTx/>
                <a:latin typeface="等线"/>
                <a:ea typeface="+mn-ea"/>
                <a:cs typeface="+mn-cs"/>
              </a:rPr>
              <a:t> </a:t>
            </a:r>
            <a:r>
              <a:rPr kumimoji="0" lang="en-US" sz="3200" b="0" i="0" u="none" strike="noStrike" kern="1200" cap="none" spc="0" normalizeH="0" noProof="0" dirty="0" err="1" smtClean="0">
                <a:ln>
                  <a:noFill/>
                </a:ln>
                <a:solidFill>
                  <a:prstClr val="white"/>
                </a:solidFill>
                <a:effectLst/>
                <a:uLnTx/>
                <a:uFillTx/>
                <a:latin typeface="等线"/>
                <a:ea typeface="+mn-ea"/>
                <a:cs typeface="+mn-cs"/>
              </a:rPr>
              <a:t>em</a:t>
            </a:r>
            <a:r>
              <a:rPr kumimoji="0" lang="en-US" sz="3200" b="0" i="0" u="none" strike="noStrike" kern="1200" cap="none" spc="0" normalizeH="0" noProof="0" dirty="0" smtClean="0">
                <a:ln>
                  <a:noFill/>
                </a:ln>
                <a:solidFill>
                  <a:prstClr val="white"/>
                </a:solidFill>
                <a:effectLst/>
                <a:uLnTx/>
                <a:uFillTx/>
                <a:latin typeface="等线"/>
                <a:ea typeface="+mn-ea"/>
                <a:cs typeface="+mn-cs"/>
              </a:rPr>
              <a:t> </a:t>
            </a:r>
            <a:r>
              <a:rPr kumimoji="0" lang="en-US" sz="3200" b="0" i="0" u="none" strike="noStrike" kern="1200" cap="none" spc="0" normalizeH="0" noProof="0" dirty="0" err="1" smtClean="0">
                <a:ln>
                  <a:noFill/>
                </a:ln>
                <a:solidFill>
                  <a:prstClr val="white"/>
                </a:solidFill>
                <a:effectLst/>
                <a:uLnTx/>
                <a:uFillTx/>
                <a:latin typeface="等线"/>
                <a:ea typeface="+mn-ea"/>
                <a:cs typeface="+mn-cs"/>
              </a:rPr>
              <a:t>biết</a:t>
            </a:r>
            <a:r>
              <a:rPr kumimoji="0" lang="en-US" sz="3200" b="0" i="0" u="none" strike="noStrike" kern="1200" cap="none" spc="0" normalizeH="0" baseline="0" noProof="0" dirty="0" smtClean="0">
                <a:ln>
                  <a:noFill/>
                </a:ln>
                <a:solidFill>
                  <a:prstClr val="white"/>
                </a:solidFill>
                <a:effectLst/>
                <a:uLnTx/>
                <a:uFillTx/>
                <a:latin typeface="等线"/>
                <a:ea typeface="+mn-ea"/>
                <a:cs typeface="+mn-cs"/>
              </a:rPr>
              <a:t>.</a:t>
            </a:r>
            <a:endParaRPr kumimoji="0" lang="en-US" sz="3200" b="0" i="0" u="none" strike="noStrike" kern="1200" cap="none" spc="0" normalizeH="0" baseline="0" noProof="0" dirty="0">
              <a:ln>
                <a:noFill/>
              </a:ln>
              <a:solidFill>
                <a:prstClr val="white"/>
              </a:solidFill>
              <a:effectLst/>
              <a:uLnTx/>
              <a:uFillTx/>
              <a:latin typeface="等线"/>
              <a:ea typeface="+mn-ea"/>
              <a:cs typeface="+mn-cs"/>
            </a:endParaRPr>
          </a:p>
        </p:txBody>
      </p:sp>
      <p:pic>
        <p:nvPicPr>
          <p:cNvPr id="19" name="Picture 4" descr="Digit 18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860664" y="106876"/>
            <a:ext cx="3129566" cy="1719852"/>
          </a:xfrm>
          <a:prstGeom prst="rect">
            <a:avLst/>
          </a:prstGeom>
          <a:noFill/>
          <a:extLst>
            <a:ext uri="{909E8E84-426E-40DD-AFC4-6F175D3DCCD1}">
              <a14:hiddenFill xmlns:a14="http://schemas.microsoft.com/office/drawing/2010/main">
                <a:solidFill>
                  <a:srgbClr val="FFFFFF"/>
                </a:solidFill>
              </a14:hiddenFill>
            </a:ext>
          </a:extLst>
        </p:spPr>
      </p:pic>
      <p:sp>
        <p:nvSpPr>
          <p:cNvPr id="18" name="Scroll: Horizontal 2"/>
          <p:cNvSpPr/>
          <p:nvPr/>
        </p:nvSpPr>
        <p:spPr>
          <a:xfrm>
            <a:off x="141669" y="1461777"/>
            <a:ext cx="4430333" cy="4703885"/>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FF0000"/>
                </a:solidFill>
                <a:latin typeface="Times New Roman" panose="02020603050405020304" pitchFamily="18" charset="0"/>
                <a:cs typeface="Times New Roman" panose="02020603050405020304" pitchFamily="18" charset="0"/>
              </a:rPr>
              <a:t>?</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Viết</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tên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những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cộng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đồng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mà</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em</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biết</a:t>
            </a:r>
            <a:r>
              <a:rPr lang="en-US" sz="3600" b="1" dirty="0" smtClean="0">
                <a:solidFill>
                  <a:schemeClr val="tx1"/>
                </a:solidFill>
                <a:latin typeface="Times New Roman" panose="02020603050405020304" pitchFamily="18" charset="0"/>
                <a:cs typeface="Times New Roman" panose="02020603050405020304" pitchFamily="18" charset="0"/>
              </a:rPr>
              <a:t>? </a:t>
            </a:r>
            <a:endParaRPr lang="en-US"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5747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72458878-A3FF-4F29-9661-B4D0597741D1}"/>
              </a:ext>
            </a:extLst>
          </p:cNvPr>
          <p:cNvGrpSpPr/>
          <p:nvPr/>
        </p:nvGrpSpPr>
        <p:grpSpPr>
          <a:xfrm>
            <a:off x="991881" y="784265"/>
            <a:ext cx="10208237" cy="45720"/>
            <a:chOff x="-2735642" y="939541"/>
            <a:chExt cx="11085256" cy="45720"/>
          </a:xfrm>
        </p:grpSpPr>
        <p:sp>
          <p:nvSpPr>
            <p:cNvPr id="3" name="矩形 2">
              <a:extLst>
                <a:ext uri="{FF2B5EF4-FFF2-40B4-BE49-F238E27FC236}">
                  <a16:creationId xmlns:a16="http://schemas.microsoft.com/office/drawing/2014/main" xmlns="" id="{5466910D-14AF-4F37-926B-D9C1155F56D0}"/>
                </a:ext>
              </a:extLst>
            </p:cNvPr>
            <p:cNvSpPr/>
            <p:nvPr/>
          </p:nvSpPr>
          <p:spPr>
            <a:xfrm>
              <a:off x="4005471" y="939541"/>
              <a:ext cx="4344143" cy="45720"/>
            </a:xfrm>
            <a:prstGeom prst="rect">
              <a:avLst/>
            </a:prstGeom>
            <a:solidFill>
              <a:srgbClr val="2B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矩形 5">
              <a:extLst>
                <a:ext uri="{FF2B5EF4-FFF2-40B4-BE49-F238E27FC236}">
                  <a16:creationId xmlns:a16="http://schemas.microsoft.com/office/drawing/2014/main" xmlns="" id="{7ABF7302-DF3E-4D8B-BD18-02193B1F7608}"/>
                </a:ext>
              </a:extLst>
            </p:cNvPr>
            <p:cNvSpPr/>
            <p:nvPr/>
          </p:nvSpPr>
          <p:spPr>
            <a:xfrm>
              <a:off x="-2735642" y="939542"/>
              <a:ext cx="3839481" cy="45719"/>
            </a:xfrm>
            <a:prstGeom prst="rect">
              <a:avLst/>
            </a:prstGeom>
            <a:solidFill>
              <a:srgbClr val="2B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7" name="TextBox 6">
            <a:extLst>
              <a:ext uri="{FF2B5EF4-FFF2-40B4-BE49-F238E27FC236}">
                <a16:creationId xmlns:a16="http://schemas.microsoft.com/office/drawing/2014/main" xmlns="" id="{1C3C0804-55D1-F836-5A7A-5C7A6297B8ED}"/>
              </a:ext>
            </a:extLst>
          </p:cNvPr>
          <p:cNvSpPr txBox="1"/>
          <p:nvPr/>
        </p:nvSpPr>
        <p:spPr>
          <a:xfrm>
            <a:off x="4527598" y="550226"/>
            <a:ext cx="2778810" cy="487506"/>
          </a:xfrm>
          <a:prstGeom prst="rect">
            <a:avLst/>
          </a:prstGeom>
          <a:noFill/>
        </p:spPr>
        <p:txBody>
          <a:bodyPr wrap="square">
            <a:spAutoFit/>
          </a:bodyPr>
          <a:lstStyle/>
          <a:p>
            <a:pPr>
              <a:lnSpc>
                <a:spcPct val="107000"/>
              </a:lnSpc>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Bài</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hát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Điều Đó Tùy Thuộc Hành Động Của Bạn ( Max Benderz Bootleg)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0440" y="1037732"/>
            <a:ext cx="10717160" cy="5426075"/>
          </a:xfrm>
          <a:prstGeom prst="rect">
            <a:avLst/>
          </a:prstGeom>
        </p:spPr>
      </p:pic>
    </p:spTree>
    <p:extLst>
      <p:ext uri="{BB962C8B-B14F-4D97-AF65-F5344CB8AC3E}">
        <p14:creationId xmlns:p14="http://schemas.microsoft.com/office/powerpoint/2010/main" val="120666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3996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38" name="Rectangle 22"/>
          <p:cNvSpPr>
            <a:spLocks noChangeArrowheads="1"/>
          </p:cNvSpPr>
          <p:nvPr/>
        </p:nvSpPr>
        <p:spPr bwMode="auto">
          <a:xfrm>
            <a:off x="2400300" y="3352800"/>
            <a:ext cx="21082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sz="2000">
                <a:solidFill>
                  <a:srgbClr val="0000FF"/>
                </a:solidFill>
                <a:latin typeface="Times New Roman" panose="02020603050405020304" pitchFamily="18" charset="0"/>
                <a:cs typeface="Times New Roman" panose="02020603050405020304" pitchFamily="18" charset="0"/>
              </a:rPr>
              <a:t>Cộng đồng gia đình</a:t>
            </a:r>
          </a:p>
        </p:txBody>
      </p:sp>
      <p:sp>
        <p:nvSpPr>
          <p:cNvPr id="34839" name="Rectangle 23"/>
          <p:cNvSpPr>
            <a:spLocks noChangeArrowheads="1"/>
          </p:cNvSpPr>
          <p:nvPr/>
        </p:nvSpPr>
        <p:spPr bwMode="auto">
          <a:xfrm>
            <a:off x="6692900" y="3289300"/>
            <a:ext cx="2286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sz="2000">
                <a:solidFill>
                  <a:srgbClr val="0000FF"/>
                </a:solidFill>
                <a:latin typeface="Times New Roman" panose="02020603050405020304" pitchFamily="18" charset="0"/>
                <a:cs typeface="Times New Roman" panose="02020603050405020304" pitchFamily="18" charset="0"/>
              </a:rPr>
              <a:t>Cộng đồng lớp học</a:t>
            </a:r>
          </a:p>
        </p:txBody>
      </p:sp>
      <p:sp>
        <p:nvSpPr>
          <p:cNvPr id="34840" name="Rectangle 24"/>
          <p:cNvSpPr>
            <a:spLocks noChangeArrowheads="1"/>
          </p:cNvSpPr>
          <p:nvPr/>
        </p:nvSpPr>
        <p:spPr bwMode="auto">
          <a:xfrm>
            <a:off x="2565400" y="6337300"/>
            <a:ext cx="2032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sz="2000">
                <a:solidFill>
                  <a:srgbClr val="0000FF"/>
                </a:solidFill>
                <a:latin typeface="Times New Roman" panose="02020603050405020304" pitchFamily="18" charset="0"/>
                <a:cs typeface="Times New Roman" panose="02020603050405020304" pitchFamily="18" charset="0"/>
              </a:rPr>
              <a:t>Cộng đồng làng xã</a:t>
            </a:r>
          </a:p>
        </p:txBody>
      </p:sp>
      <p:sp>
        <p:nvSpPr>
          <p:cNvPr id="34841" name="Rectangle 25"/>
          <p:cNvSpPr>
            <a:spLocks noChangeArrowheads="1"/>
          </p:cNvSpPr>
          <p:nvPr/>
        </p:nvSpPr>
        <p:spPr bwMode="auto">
          <a:xfrm>
            <a:off x="6934200" y="6497639"/>
            <a:ext cx="30162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sz="2000">
                <a:solidFill>
                  <a:srgbClr val="0000FF"/>
                </a:solidFill>
                <a:latin typeface="Times New Roman" panose="02020603050405020304" pitchFamily="18" charset="0"/>
                <a:cs typeface="Times New Roman" panose="02020603050405020304" pitchFamily="18" charset="0"/>
              </a:rPr>
              <a:t>Cộng đồng người Việt Nam ở nước ngoài</a:t>
            </a:r>
          </a:p>
        </p:txBody>
      </p:sp>
      <p:sp>
        <p:nvSpPr>
          <p:cNvPr id="34844" name="WordArt 28"/>
          <p:cNvSpPr>
            <a:spLocks noChangeArrowheads="1" noChangeShapeType="1" noTextEdit="1"/>
          </p:cNvSpPr>
          <p:nvPr/>
        </p:nvSpPr>
        <p:spPr bwMode="auto">
          <a:xfrm>
            <a:off x="3795713" y="115889"/>
            <a:ext cx="4914900" cy="466725"/>
          </a:xfrm>
          <a:prstGeom prst="rect">
            <a:avLst/>
          </a:prstGeom>
        </p:spPr>
        <p:txBody>
          <a:bodyPr wrap="none" fromWordArt="1">
            <a:prstTxWarp prst="textPlain">
              <a:avLst>
                <a:gd name="adj" fmla="val 50000"/>
              </a:avLst>
            </a:prstTxWarp>
          </a:bodyPr>
          <a:lstStyle/>
          <a:p>
            <a:pPr algn="ctr"/>
            <a:r>
              <a:rPr lang="en-US" sz="3200" kern="10">
                <a:ln w="9525">
                  <a:solidFill>
                    <a:srgbClr val="0000FF"/>
                  </a:solidFill>
                  <a:round/>
                  <a:headEnd/>
                  <a:tailEnd/>
                </a:ln>
                <a:solidFill>
                  <a:srgbClr val="FF33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Một số hình ảnh về cộng đồng</a:t>
            </a:r>
          </a:p>
        </p:txBody>
      </p:sp>
      <p:pic>
        <p:nvPicPr>
          <p:cNvPr id="34836" name="Picture 20" descr="128233212399185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919" y="712789"/>
            <a:ext cx="4360596"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5" name="Picture 19" descr="hsinh_L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850" y="773114"/>
            <a:ext cx="36449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5" name="Picture 29" descr="images374077_D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200" y="3770313"/>
            <a:ext cx="5118994" cy="260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11" descr="4-03ff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919" y="3744914"/>
            <a:ext cx="4457431"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8200" y="733427"/>
            <a:ext cx="5118994" cy="2582862"/>
          </a:xfrm>
          <a:prstGeom prst="rect">
            <a:avLst/>
          </a:prstGeom>
        </p:spPr>
      </p:pic>
    </p:spTree>
    <p:extLst>
      <p:ext uri="{BB962C8B-B14F-4D97-AF65-F5344CB8AC3E}">
        <p14:creationId xmlns:p14="http://schemas.microsoft.com/office/powerpoint/2010/main" val="1549322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4844"/>
                                        </p:tgtEl>
                                        <p:attrNameLst>
                                          <p:attrName>style.visibility</p:attrName>
                                        </p:attrNameLst>
                                      </p:cBhvr>
                                      <p:to>
                                        <p:strVal val="visible"/>
                                      </p:to>
                                    </p:set>
                                    <p:animEffect transition="in" filter="diamond(in)">
                                      <p:cBhvr>
                                        <p:cTn id="7" dur="1000"/>
                                        <p:tgtEl>
                                          <p:spTgt spid="34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4836"/>
                                        </p:tgtEl>
                                        <p:attrNameLst>
                                          <p:attrName>style.visibility</p:attrName>
                                        </p:attrNameLst>
                                      </p:cBhvr>
                                      <p:to>
                                        <p:strVal val="visible"/>
                                      </p:to>
                                    </p:set>
                                    <p:animEffect transition="in" filter="checkerboard(across)">
                                      <p:cBhvr>
                                        <p:cTn id="12" dur="1000"/>
                                        <p:tgtEl>
                                          <p:spTgt spid="34836"/>
                                        </p:tgtEl>
                                      </p:cBhvr>
                                    </p:animEffect>
                                  </p:childTnLst>
                                </p:cTn>
                              </p:par>
                              <p:par>
                                <p:cTn id="13" presetID="4" presetClass="entr" presetSubtype="16" fill="hold" nodeType="withEffect">
                                  <p:stCondLst>
                                    <p:cond delay="0"/>
                                  </p:stCondLst>
                                  <p:childTnLst>
                                    <p:set>
                                      <p:cBhvr>
                                        <p:cTn id="14" dur="1" fill="hold">
                                          <p:stCondLst>
                                            <p:cond delay="0"/>
                                          </p:stCondLst>
                                        </p:cTn>
                                        <p:tgtEl>
                                          <p:spTgt spid="34838">
                                            <p:txEl>
                                              <p:pRg st="0" end="0"/>
                                            </p:txEl>
                                          </p:spTgt>
                                        </p:tgtEl>
                                        <p:attrNameLst>
                                          <p:attrName>style.visibility</p:attrName>
                                        </p:attrNameLst>
                                      </p:cBhvr>
                                      <p:to>
                                        <p:strVal val="visible"/>
                                      </p:to>
                                    </p:set>
                                    <p:animEffect transition="in" filter="box(in)">
                                      <p:cBhvr>
                                        <p:cTn id="15" dur="1000"/>
                                        <p:tgtEl>
                                          <p:spTgt spid="34838">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nodeType="clickEffect">
                                  <p:stCondLst>
                                    <p:cond delay="0"/>
                                  </p:stCondLst>
                                  <p:childTnLst>
                                    <p:set>
                                      <p:cBhvr>
                                        <p:cTn id="19" dur="1" fill="hold">
                                          <p:stCondLst>
                                            <p:cond delay="0"/>
                                          </p:stCondLst>
                                        </p:cTn>
                                        <p:tgtEl>
                                          <p:spTgt spid="34835"/>
                                        </p:tgtEl>
                                        <p:attrNameLst>
                                          <p:attrName>style.visibility</p:attrName>
                                        </p:attrNameLst>
                                      </p:cBhvr>
                                      <p:to>
                                        <p:strVal val="visible"/>
                                      </p:to>
                                    </p:set>
                                    <p:animEffect transition="in" filter="diamond(in)">
                                      <p:cBhvr>
                                        <p:cTn id="20" dur="1000"/>
                                        <p:tgtEl>
                                          <p:spTgt spid="34835"/>
                                        </p:tgtEl>
                                      </p:cBhvr>
                                    </p:animEffect>
                                  </p:childTnLst>
                                </p:cTn>
                              </p:par>
                              <p:par>
                                <p:cTn id="21" presetID="2" presetClass="entr" presetSubtype="4" fill="hold" nodeType="withEffect">
                                  <p:stCondLst>
                                    <p:cond delay="0"/>
                                  </p:stCondLst>
                                  <p:childTnLst>
                                    <p:set>
                                      <p:cBhvr>
                                        <p:cTn id="22" dur="1" fill="hold">
                                          <p:stCondLst>
                                            <p:cond delay="0"/>
                                          </p:stCondLst>
                                        </p:cTn>
                                        <p:tgtEl>
                                          <p:spTgt spid="34839">
                                            <p:txEl>
                                              <p:pRg st="0" end="0"/>
                                            </p:txEl>
                                          </p:spTgt>
                                        </p:tgtEl>
                                        <p:attrNameLst>
                                          <p:attrName>style.visibility</p:attrName>
                                        </p:attrNameLst>
                                      </p:cBhvr>
                                      <p:to>
                                        <p:strVal val="visible"/>
                                      </p:to>
                                    </p:set>
                                    <p:anim calcmode="lin" valueType="num">
                                      <p:cBhvr additive="base">
                                        <p:cTn id="23" dur="1000" fill="hold"/>
                                        <p:tgtEl>
                                          <p:spTgt spid="34839">
                                            <p:txEl>
                                              <p:pRg st="0" end="0"/>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34839">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4840"/>
                                        </p:tgtEl>
                                        <p:attrNameLst>
                                          <p:attrName>style.visibility</p:attrName>
                                        </p:attrNameLst>
                                      </p:cBhvr>
                                      <p:to>
                                        <p:strVal val="visible"/>
                                      </p:to>
                                    </p:set>
                                    <p:anim calcmode="lin" valueType="num">
                                      <p:cBhvr additive="base">
                                        <p:cTn id="27" dur="1000" fill="hold"/>
                                        <p:tgtEl>
                                          <p:spTgt spid="34840"/>
                                        </p:tgtEl>
                                        <p:attrNameLst>
                                          <p:attrName>ppt_x</p:attrName>
                                        </p:attrNameLst>
                                      </p:cBhvr>
                                      <p:tavLst>
                                        <p:tav tm="0">
                                          <p:val>
                                            <p:strVal val="#ppt_x"/>
                                          </p:val>
                                        </p:tav>
                                        <p:tav tm="100000">
                                          <p:val>
                                            <p:strVal val="#ppt_x"/>
                                          </p:val>
                                        </p:tav>
                                      </p:tavLst>
                                    </p:anim>
                                    <p:anim calcmode="lin" valueType="num">
                                      <p:cBhvr additive="base">
                                        <p:cTn id="28" dur="1000" fill="hold"/>
                                        <p:tgtEl>
                                          <p:spTgt spid="34840"/>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47115"/>
                                        </p:tgtEl>
                                        <p:attrNameLst>
                                          <p:attrName>style.visibility</p:attrName>
                                        </p:attrNameLst>
                                      </p:cBhvr>
                                      <p:to>
                                        <p:strVal val="visible"/>
                                      </p:to>
                                    </p:set>
                                    <p:anim calcmode="lin" valueType="num">
                                      <p:cBhvr additive="base">
                                        <p:cTn id="33" dur="500" fill="hold"/>
                                        <p:tgtEl>
                                          <p:spTgt spid="47115"/>
                                        </p:tgtEl>
                                        <p:attrNameLst>
                                          <p:attrName>ppt_x</p:attrName>
                                        </p:attrNameLst>
                                      </p:cBhvr>
                                      <p:tavLst>
                                        <p:tav tm="0">
                                          <p:val>
                                            <p:strVal val="#ppt_x"/>
                                          </p:val>
                                        </p:tav>
                                        <p:tav tm="100000">
                                          <p:val>
                                            <p:strVal val="#ppt_x"/>
                                          </p:val>
                                        </p:tav>
                                      </p:tavLst>
                                    </p:anim>
                                    <p:anim calcmode="lin" valueType="num">
                                      <p:cBhvr additive="base">
                                        <p:cTn id="34" dur="500" fill="hold"/>
                                        <p:tgtEl>
                                          <p:spTgt spid="47115"/>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nodeType="clickEffect">
                                  <p:stCondLst>
                                    <p:cond delay="0"/>
                                  </p:stCondLst>
                                  <p:childTnLst>
                                    <p:set>
                                      <p:cBhvr>
                                        <p:cTn id="38" dur="1" fill="hold">
                                          <p:stCondLst>
                                            <p:cond delay="0"/>
                                          </p:stCondLst>
                                        </p:cTn>
                                        <p:tgtEl>
                                          <p:spTgt spid="34845"/>
                                        </p:tgtEl>
                                        <p:attrNameLst>
                                          <p:attrName>style.visibility</p:attrName>
                                        </p:attrNameLst>
                                      </p:cBhvr>
                                      <p:to>
                                        <p:strVal val="visible"/>
                                      </p:to>
                                    </p:set>
                                    <p:animEffect transition="in" filter="checkerboard(across)">
                                      <p:cBhvr>
                                        <p:cTn id="39" dur="1000"/>
                                        <p:tgtEl>
                                          <p:spTgt spid="34845"/>
                                        </p:tgtEl>
                                      </p:cBhvr>
                                    </p:animEffect>
                                  </p:childTnLst>
                                </p:cTn>
                              </p:par>
                              <p:par>
                                <p:cTn id="40" presetID="2" presetClass="entr" presetSubtype="4" fill="hold" grpId="0" nodeType="withEffect">
                                  <p:stCondLst>
                                    <p:cond delay="0"/>
                                  </p:stCondLst>
                                  <p:childTnLst>
                                    <p:set>
                                      <p:cBhvr>
                                        <p:cTn id="41" dur="1" fill="hold">
                                          <p:stCondLst>
                                            <p:cond delay="0"/>
                                          </p:stCondLst>
                                        </p:cTn>
                                        <p:tgtEl>
                                          <p:spTgt spid="34841"/>
                                        </p:tgtEl>
                                        <p:attrNameLst>
                                          <p:attrName>style.visibility</p:attrName>
                                        </p:attrNameLst>
                                      </p:cBhvr>
                                      <p:to>
                                        <p:strVal val="visible"/>
                                      </p:to>
                                    </p:set>
                                    <p:anim calcmode="lin" valueType="num">
                                      <p:cBhvr additive="base">
                                        <p:cTn id="42" dur="1000" fill="hold"/>
                                        <p:tgtEl>
                                          <p:spTgt spid="34841"/>
                                        </p:tgtEl>
                                        <p:attrNameLst>
                                          <p:attrName>ppt_x</p:attrName>
                                        </p:attrNameLst>
                                      </p:cBhvr>
                                      <p:tavLst>
                                        <p:tav tm="0">
                                          <p:val>
                                            <p:strVal val="#ppt_x"/>
                                          </p:val>
                                        </p:tav>
                                        <p:tav tm="100000">
                                          <p:val>
                                            <p:strVal val="#ppt_x"/>
                                          </p:val>
                                        </p:tav>
                                      </p:tavLst>
                                    </p:anim>
                                    <p:anim calcmode="lin" valueType="num">
                                      <p:cBhvr additive="base">
                                        <p:cTn id="43" dur="1000" fill="hold"/>
                                        <p:tgtEl>
                                          <p:spTgt spid="348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40" grpId="0"/>
      <p:bldP spid="34841" grpId="0"/>
      <p:bldP spid="348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p:txBody>
          <a:bodyPr/>
          <a:lstStyle/>
          <a:p>
            <a:endParaRPr lang="en-GB" smtClean="0"/>
          </a:p>
        </p:txBody>
      </p:sp>
      <p:sp>
        <p:nvSpPr>
          <p:cNvPr id="12291" name="Rectangle 3"/>
          <p:cNvSpPr>
            <a:spLocks noGrp="1" noChangeArrowheads="1"/>
          </p:cNvSpPr>
          <p:nvPr>
            <p:ph type="body" idx="4294967295"/>
          </p:nvPr>
        </p:nvSpPr>
        <p:spPr/>
        <p:txBody>
          <a:bodyPr/>
          <a:lstStyle/>
          <a:p>
            <a:endParaRPr lang="en-GB" smtClean="0"/>
          </a:p>
        </p:txBody>
      </p:sp>
      <p:pic>
        <p:nvPicPr>
          <p:cNvPr id="81924" name="Picture 4" descr="IMG_0095 -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088" y="381000"/>
            <a:ext cx="8291512"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 Box 5"/>
          <p:cNvSpPr txBox="1">
            <a:spLocks noChangeArrowheads="1"/>
          </p:cNvSpPr>
          <p:nvPr/>
        </p:nvSpPr>
        <p:spPr bwMode="auto">
          <a:xfrm>
            <a:off x="3721100" y="6056313"/>
            <a:ext cx="4508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en-US" sz="2400" b="1">
                <a:solidFill>
                  <a:srgbClr val="FF0000"/>
                </a:solidFill>
                <a:latin typeface="Times New Roman" panose="02020603050405020304" pitchFamily="18" charset="0"/>
                <a:cs typeface="Times New Roman" panose="02020603050405020304" pitchFamily="18" charset="0"/>
              </a:rPr>
              <a:t>Cộng đồng trường học</a:t>
            </a:r>
            <a:endParaRPr lang="en-GB" sz="2400" b="1">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80999"/>
            <a:ext cx="10555288" cy="5795963"/>
          </a:xfrm>
          <a:prstGeom prst="rect">
            <a:avLst/>
          </a:prstGeom>
        </p:spPr>
      </p:pic>
    </p:spTree>
    <p:extLst>
      <p:ext uri="{BB962C8B-B14F-4D97-AF65-F5344CB8AC3E}">
        <p14:creationId xmlns:p14="http://schemas.microsoft.com/office/powerpoint/2010/main" val="3235178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1924"/>
                                        </p:tgtEl>
                                        <p:attrNameLst>
                                          <p:attrName>style.visibility</p:attrName>
                                        </p:attrNameLst>
                                      </p:cBhvr>
                                      <p:to>
                                        <p:strVal val="visible"/>
                                      </p:to>
                                    </p:set>
                                    <p:animEffect transition="in" filter="checkerboard(across)">
                                      <p:cBhvr>
                                        <p:cTn id="7" dur="500"/>
                                        <p:tgtEl>
                                          <p:spTgt spid="819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checkerboard(across)">
                                      <p:cBhvr>
                                        <p:cTn id="12" dur="500"/>
                                        <p:tgtEl>
                                          <p:spTgt spid="81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martArt Placeholder 3" descr="im12970224411.jpg"/>
          <p:cNvPicPr>
            <a:picLocks noGrp="1" noChangeAspect="1"/>
          </p:cNvPicPr>
          <p:nvPr>
            <p:ph type="dgm" idx="4294967295"/>
          </p:nvPr>
        </p:nvPicPr>
        <p:blipFill>
          <a:blip r:embed="rId2"/>
          <a:stretch>
            <a:fillRect/>
          </a:stretch>
        </p:blipFill>
        <p:spPr>
          <a:xfrm>
            <a:off x="978794" y="1018848"/>
            <a:ext cx="10251585" cy="5624504"/>
          </a:xfr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p:cNvSpPr/>
          <p:nvPr/>
        </p:nvSpPr>
        <p:spPr>
          <a:xfrm>
            <a:off x="2922913" y="95518"/>
            <a:ext cx="5897769" cy="92333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Cộng</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đồng</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văn</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hóa</a:t>
            </a:r>
            <a:endPar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6526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SmartArt Placeholder 3" descr="images374038_1a.jpg"/>
          <p:cNvPicPr>
            <a:picLocks noGrp="1" noChangeAspect="1"/>
          </p:cNvPicPr>
          <p:nvPr>
            <p:ph type="dgm" idx="4294967295"/>
          </p:nvPr>
        </p:nvPicPr>
        <p:blipFill>
          <a:blip r:embed="rId2">
            <a:extLst>
              <a:ext uri="{28A0092B-C50C-407E-A947-70E740481C1C}">
                <a14:useLocalDpi xmlns:a14="http://schemas.microsoft.com/office/drawing/2010/main" val="0"/>
              </a:ext>
            </a:extLst>
          </a:blip>
          <a:srcRect/>
          <a:stretch>
            <a:fillRect/>
          </a:stretch>
        </p:blipFill>
        <p:spPr>
          <a:xfrm>
            <a:off x="2743200" y="1524000"/>
            <a:ext cx="6472238" cy="4343400"/>
          </a:xfrm>
        </p:spPr>
      </p:pic>
      <p:sp>
        <p:nvSpPr>
          <p:cNvPr id="5" name="Rectangle 4"/>
          <p:cNvSpPr/>
          <p:nvPr/>
        </p:nvSpPr>
        <p:spPr>
          <a:xfrm>
            <a:off x="3091504" y="122349"/>
            <a:ext cx="5743880" cy="92333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Cộng</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đồng</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dân</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tộc</a:t>
            </a:r>
            <a:endPar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pic>
        <p:nvPicPr>
          <p:cNvPr id="66564" name="Picture 6" descr="muasap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0463" y="1210613"/>
            <a:ext cx="10290220" cy="531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5796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box(in)">
                                      <p:cBhvr>
                                        <p:cTn id="7" dur="500"/>
                                        <p:tgtEl>
                                          <p:spTgt spid="66562"/>
                                        </p:tgtEl>
                                      </p:cBhvr>
                                    </p:animEffect>
                                  </p:childTnLst>
                                </p:cTn>
                              </p:par>
                              <p:par>
                                <p:cTn id="8" presetID="4"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par>
                                <p:cTn id="11" presetID="4" presetClass="entr" presetSubtype="16" fill="hold" nodeType="withEffect">
                                  <p:stCondLst>
                                    <p:cond delay="0"/>
                                  </p:stCondLst>
                                  <p:childTnLst>
                                    <p:set>
                                      <p:cBhvr>
                                        <p:cTn id="12" dur="1" fill="hold">
                                          <p:stCondLst>
                                            <p:cond delay="0"/>
                                          </p:stCondLst>
                                        </p:cTn>
                                        <p:tgtEl>
                                          <p:spTgt spid="66564"/>
                                        </p:tgtEl>
                                        <p:attrNameLst>
                                          <p:attrName>style.visibility</p:attrName>
                                        </p:attrNameLst>
                                      </p:cBhvr>
                                      <p:to>
                                        <p:strVal val="visible"/>
                                      </p:to>
                                    </p:set>
                                    <p:animEffect transition="in" filter="box(in)">
                                      <p:cBhvr>
                                        <p:cTn id="13" dur="500"/>
                                        <p:tgtEl>
                                          <p:spTgt spid="6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Oval 3"/>
          <p:cNvSpPr/>
          <p:nvPr/>
        </p:nvSpPr>
        <p:spPr>
          <a:xfrm>
            <a:off x="1740877" y="589085"/>
            <a:ext cx="8836269" cy="12045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latin typeface="Times New Roman" panose="02020603050405020304" pitchFamily="18" charset="0"/>
                <a:cs typeface="Times New Roman" panose="02020603050405020304" pitchFamily="18" charset="0"/>
              </a:rPr>
              <a:t>MỤC TIÊU</a:t>
            </a:r>
          </a:p>
        </p:txBody>
      </p:sp>
      <p:sp>
        <p:nvSpPr>
          <p:cNvPr id="5" name="Diamond 4"/>
          <p:cNvSpPr/>
          <p:nvPr/>
        </p:nvSpPr>
        <p:spPr>
          <a:xfrm>
            <a:off x="1521069" y="1793632"/>
            <a:ext cx="8836269" cy="2672861"/>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cs typeface="Times New Roman" panose="02020603050405020304" pitchFamily="18" charset="0"/>
              </a:rPr>
              <a:t>Nhận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biết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được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các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tổ</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chức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xã</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hội</a:t>
            </a:r>
            <a:r>
              <a:rPr lang="en-US" sz="2800" b="1" dirty="0">
                <a:solidFill>
                  <a:schemeClr val="bg1"/>
                </a:solidFill>
                <a:latin typeface="Times New Roman" panose="02020603050405020304" pitchFamily="18" charset="0"/>
                <a:cs typeface="Times New Roman" panose="02020603050405020304" pitchFamily="18" charset="0"/>
              </a:rPr>
              <a:t> ở </a:t>
            </a:r>
            <a:r>
              <a:rPr lang="en-US" sz="2800" b="1" dirty="0" err="1">
                <a:solidFill>
                  <a:schemeClr val="bg1"/>
                </a:solidFill>
                <a:latin typeface="Times New Roman" panose="02020603050405020304" pitchFamily="18" charset="0"/>
                <a:cs typeface="Times New Roman" panose="02020603050405020304" pitchFamily="18" charset="0"/>
              </a:rPr>
              <a:t>địa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phương</a:t>
            </a:r>
            <a:r>
              <a:rPr lang="en-US" sz="2200" b="1" dirty="0">
                <a:solidFill>
                  <a:schemeClr val="bg1"/>
                </a:solidFill>
                <a:latin typeface="Times New Roman" panose="02020603050405020304" pitchFamily="18" charset="0"/>
                <a:cs typeface="Times New Roman" panose="02020603050405020304" pitchFamily="18" charset="0"/>
              </a:rPr>
              <a:t>.</a:t>
            </a:r>
          </a:p>
        </p:txBody>
      </p:sp>
      <p:sp>
        <p:nvSpPr>
          <p:cNvPr id="6" name="Diamond 5"/>
          <p:cNvSpPr/>
          <p:nvPr/>
        </p:nvSpPr>
        <p:spPr>
          <a:xfrm>
            <a:off x="1521069" y="4466493"/>
            <a:ext cx="8836269" cy="239150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cs typeface="Times New Roman" panose="02020603050405020304" pitchFamily="18" charset="0"/>
              </a:rPr>
              <a:t>Tìm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hiểu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smtClean="0">
                <a:solidFill>
                  <a:schemeClr val="bg1"/>
                </a:solidFill>
                <a:latin typeface="Times New Roman" panose="02020603050405020304" pitchFamily="18" charset="0"/>
                <a:cs typeface="Times New Roman" panose="02020603050405020304" pitchFamily="18" charset="0"/>
              </a:rPr>
              <a:t>,</a:t>
            </a:r>
            <a:r>
              <a:rPr lang="en-US" sz="2800" b="1" dirty="0" err="1" smtClean="0">
                <a:solidFill>
                  <a:schemeClr val="bg1"/>
                </a:solidFill>
                <a:latin typeface="Times New Roman" panose="02020603050405020304" pitchFamily="18" charset="0"/>
                <a:cs typeface="Times New Roman" panose="02020603050405020304" pitchFamily="18" charset="0"/>
              </a:rPr>
              <a:t>tham</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gia</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các</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hoạt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động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cộng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đồng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smtClean="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133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3500" dirty="0">
              <a:latin typeface="Times New Roman" panose="02020603050405020304" pitchFamily="18" charset="0"/>
              <a:cs typeface="Times New Roman" panose="02020603050405020304" pitchFamily="18" charset="0"/>
            </a:endParaRPr>
          </a:p>
        </p:txBody>
      </p:sp>
      <p:sp>
        <p:nvSpPr>
          <p:cNvPr id="3" name="Callout: Down Arrow 2"/>
          <p:cNvSpPr/>
          <p:nvPr/>
        </p:nvSpPr>
        <p:spPr>
          <a:xfrm>
            <a:off x="838200" y="365125"/>
            <a:ext cx="10644554" cy="24003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cộng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đồng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quanh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endParaRPr lang="en-US" sz="2800" b="1" dirty="0"/>
          </a:p>
        </p:txBody>
      </p:sp>
      <p:sp>
        <p:nvSpPr>
          <p:cNvPr id="4" name="Flowchart: Magnetic Disk 3"/>
          <p:cNvSpPr/>
          <p:nvPr/>
        </p:nvSpPr>
        <p:spPr>
          <a:xfrm>
            <a:off x="1047750" y="3582804"/>
            <a:ext cx="10096500" cy="151227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CÙNG CHƠI NÀO</a:t>
            </a:r>
          </a:p>
        </p:txBody>
      </p:sp>
    </p:spTree>
    <p:extLst>
      <p:ext uri="{BB962C8B-B14F-4D97-AF65-F5344CB8AC3E}">
        <p14:creationId xmlns:p14="http://schemas.microsoft.com/office/powerpoint/2010/main" val="337519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72&quot;/&gt;&lt;/object&gt;&lt;object type=&quot;3&quot; unique_id=&quot;10004&quot;&gt;&lt;property id=&quot;20148&quot; value=&quot;5&quot;/&gt;&lt;property id=&quot;20300&quot; value=&quot;Slide 2&quot;/&gt;&lt;property id=&quot;20307&quot; value=&quot;277&quot;/&gt;&lt;/object&gt;&lt;object type=&quot;3&quot; unique_id=&quot;10005&quot;&gt;&lt;property id=&quot;20148&quot; value=&quot;5&quot;/&gt;&lt;property id=&quot;20300&quot; value=&quot;Slide 3&quot;/&gt;&lt;property id=&quot;20307&quot; value=&quot;278&quot;/&gt;&lt;/object&gt;&lt;object type=&quot;3&quot; unique_id=&quot;10006&quot;&gt;&lt;property id=&quot;20148&quot; value=&quot;5&quot;/&gt;&lt;property id=&quot;20300&quot; value=&quot;Slide 4&quot;/&gt;&lt;property id=&quot;20307&quot; value=&quot;279&quot;/&gt;&lt;/object&gt;&lt;object type=&quot;3&quot; unique_id=&quot;10007&quot;&gt;&lt;property id=&quot;20148&quot; value=&quot;5&quot;/&gt;&lt;property id=&quot;20300&quot; value=&quot;Slide 5&quot;/&gt;&lt;property id=&quot;20307&quot; value=&quot;280&quot;/&gt;&lt;/object&gt;&lt;object type=&quot;3&quot; unique_id=&quot;10008&quot;&gt;&lt;property id=&quot;20148&quot; value=&quot;5&quot;/&gt;&lt;property id=&quot;20300&quot; value=&quot;Slide 6&quot;/&gt;&lt;property id=&quot;20307&quot; value=&quot;281&quot;/&gt;&lt;/object&gt;&lt;object type=&quot;3&quot; unique_id=&quot;10009&quot;&gt;&lt;property id=&quot;20148&quot; value=&quot;5&quot;/&gt;&lt;property id=&quot;20300&quot; value=&quot;Slide 7&quot;/&gt;&lt;property id=&quot;20307&quot; value=&quot;282&quot;/&gt;&lt;/object&gt;&lt;object type=&quot;3&quot; unique_id=&quot;10010&quot;&gt;&lt;property id=&quot;20148&quot; value=&quot;5&quot;/&gt;&lt;property id=&quot;20300&quot; value=&quot;Slide 8 - &amp;quot;Làm tiếp nội dung bài học vào đây bạn nhé!&amp;quot;&quot;/&gt;&lt;property id=&quot;20307&quot; value=&quot;283&quot;/&gt;&lt;/object&gt;&lt;/object&gt;&lt;object type=&quot;8&quot; unique_id=&quot;10020&quot;&gt;&lt;/object&gt;&lt;/object&gt;&lt;/database&gt;"/>
  <p:tag name="MMPROD_NEXTUNIQUEID" val="10009"/>
  <p:tag name="SECTOMILLISECCONVERTED" val="1"/>
  <p:tag name="INKNOELEADERBOARD" val="-12404626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975</Words>
  <Application>Microsoft Office PowerPoint</Application>
  <PresentationFormat>Widescreen</PresentationFormat>
  <Paragraphs>86</Paragraphs>
  <Slides>31</Slides>
  <Notes>1</Notes>
  <HiddenSlides>1</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Calibri</vt:lpstr>
      <vt:lpstr>Times New Roman</vt:lpstr>
      <vt:lpstr>等线</vt:lpstr>
      <vt:lpstr>Arial</vt:lpstr>
      <vt:lpstr>Microsoft YaHei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
  <cp:keywords>thuvienhoclieu.com</cp:keywords>
  <dc:description>thuvienhoclieu.com</dc:description>
  <cp:lastModifiedBy/>
  <cp:revision>1</cp:revision>
  <dcterms:created xsi:type="dcterms:W3CDTF">2021-08-13T05:03:45Z</dcterms:created>
  <dcterms:modified xsi:type="dcterms:W3CDTF">2023-03-23T03:22:41Z</dcterms:modified>
</cp:coreProperties>
</file>