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7" r:id="rId2"/>
    <p:sldId id="258" r:id="rId3"/>
    <p:sldId id="296" r:id="rId4"/>
    <p:sldId id="259" r:id="rId5"/>
    <p:sldId id="265" r:id="rId6"/>
    <p:sldId id="288" r:id="rId7"/>
    <p:sldId id="298" r:id="rId8"/>
    <p:sldId id="264" r:id="rId9"/>
    <p:sldId id="266" r:id="rId10"/>
    <p:sldId id="267" r:id="rId11"/>
    <p:sldId id="305" r:id="rId12"/>
    <p:sldId id="299" r:id="rId13"/>
    <p:sldId id="300" r:id="rId14"/>
    <p:sldId id="301" r:id="rId15"/>
    <p:sldId id="303" r:id="rId16"/>
    <p:sldId id="268" r:id="rId17"/>
    <p:sldId id="314" r:id="rId18"/>
    <p:sldId id="289" r:id="rId19"/>
    <p:sldId id="290" r:id="rId20"/>
    <p:sldId id="269" r:id="rId21"/>
    <p:sldId id="309" r:id="rId22"/>
    <p:sldId id="310" r:id="rId23"/>
    <p:sldId id="306" r:id="rId24"/>
    <p:sldId id="317" r:id="rId25"/>
    <p:sldId id="275" r:id="rId26"/>
    <p:sldId id="311" r:id="rId27"/>
    <p:sldId id="276" r:id="rId28"/>
    <p:sldId id="313" r:id="rId29"/>
    <p:sldId id="291" r:id="rId30"/>
    <p:sldId id="292" r:id="rId31"/>
    <p:sldId id="31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336" y="-3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D702B-F7C7-4C9A-84C4-FA02C2CC7DCA}"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en-US"/>
        </a:p>
      </dgm:t>
    </dgm:pt>
    <dgm:pt modelId="{0DAFD599-CFDC-4CB9-BB14-23138F35C917}">
      <dgm:prSet phldrT="[Text]" custT="1"/>
      <dgm:spPr>
        <a:scene3d>
          <a:camera prst="orthographicFront"/>
          <a:lightRig rig="flat" dir="t">
            <a:rot lat="0" lon="0" rev="20400000"/>
          </a:lightRig>
        </a:scene3d>
        <a:sp3d prstMaterial="plastic">
          <a:bevelT w="3810000" h="2540000" prst="artDeco"/>
        </a:sp3d>
      </dgm:spPr>
      <dgm:t>
        <a:bodyPr/>
        <a:lstStyle/>
        <a:p>
          <a:r>
            <a:rPr lang="en-US" sz="2800" b="1" smtClean="0">
              <a:effectLst>
                <a:outerShdw blurRad="50800" dist="50800" algn="l" rotWithShape="0">
                  <a:prstClr val="black"/>
                </a:outerShdw>
              </a:effectLst>
              <a:latin typeface="Times New Roman" pitchFamily="18" charset="0"/>
              <a:ea typeface="+mn-ea"/>
              <a:cs typeface="Times New Roman" pitchFamily="18" charset="0"/>
            </a:rPr>
            <a:t>Chủ đề</a:t>
          </a:r>
          <a:endParaRPr lang="en-US" sz="2800" b="1" dirty="0">
            <a:effectLst>
              <a:outerShdw blurRad="50800" dist="50800" algn="l" rotWithShape="0">
                <a:prstClr val="black"/>
              </a:outerShdw>
            </a:effectLst>
            <a:latin typeface="Times New Roman" pitchFamily="18" charset="0"/>
            <a:ea typeface="+mn-ea"/>
            <a:cs typeface="Times New Roman" pitchFamily="18" charset="0"/>
          </a:endParaRPr>
        </a:p>
      </dgm:t>
    </dgm:pt>
    <dgm:pt modelId="{5A4F46AA-E4C1-445D-9624-DD65ED159DF6}" type="parTrans" cxnId="{D7B4A36F-D968-436A-B72B-7BF8CB58E993}">
      <dgm:prSet/>
      <dgm:spPr/>
      <dgm:t>
        <a:bodyPr/>
        <a:lstStyle/>
        <a:p>
          <a:endParaRPr lang="en-US">
            <a:latin typeface="Times New Roman" pitchFamily="18" charset="0"/>
            <a:cs typeface="Times New Roman" pitchFamily="18" charset="0"/>
          </a:endParaRPr>
        </a:p>
      </dgm:t>
    </dgm:pt>
    <dgm:pt modelId="{3C1CB08C-C136-4ACA-86DE-2C0FA04B79F1}" type="sibTrans" cxnId="{D7B4A36F-D968-436A-B72B-7BF8CB58E993}">
      <dgm:prSet/>
      <dgm:spPr/>
      <dgm:t>
        <a:bodyPr/>
        <a:lstStyle/>
        <a:p>
          <a:endParaRPr lang="en-US">
            <a:latin typeface="Times New Roman" pitchFamily="18" charset="0"/>
            <a:cs typeface="Times New Roman" pitchFamily="18" charset="0"/>
          </a:endParaRPr>
        </a:p>
      </dgm:t>
    </dgm:pt>
    <dgm:pt modelId="{7348FF48-6573-4347-B135-D8B86211BBA5}">
      <dgm:prSet phldrT="[Text]" custT="1"/>
      <dgm:spPr>
        <a:xfrm>
          <a:off x="3074003" y="1211"/>
          <a:ext cx="1319592" cy="1319592"/>
        </a:xfrm>
        <a:scene3d>
          <a:camera prst="orthographicFront"/>
          <a:lightRig rig="flat" dir="t"/>
        </a:scene3d>
        <a:sp3d prstMaterial="plastic">
          <a:bevelT w="120900" h="88900"/>
          <a:bevelB w="88900" h="31750" prst="angle"/>
        </a:sp3d>
      </dgm:spPr>
      <dgm:t>
        <a:bodyPr/>
        <a:lstStyle/>
        <a:p>
          <a:r>
            <a:rPr lang="en-US" sz="2000" b="1" dirty="0" err="1" smtClean="0">
              <a:solidFill>
                <a:schemeClr val="tx1"/>
              </a:solidFill>
              <a:latin typeface="Times New Roman" pitchFamily="18" charset="0"/>
              <a:ea typeface="+mn-ea"/>
              <a:cs typeface="Times New Roman" pitchFamily="18" charset="0"/>
            </a:rPr>
            <a:t>Sử</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dụng</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mạng</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xã</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hội</a:t>
          </a:r>
          <a:endParaRPr lang="en-US" sz="2000" b="1" dirty="0">
            <a:solidFill>
              <a:schemeClr val="tx1"/>
            </a:solidFill>
            <a:latin typeface="Times New Roman" pitchFamily="18" charset="0"/>
            <a:ea typeface="+mn-ea"/>
            <a:cs typeface="Times New Roman" pitchFamily="18" charset="0"/>
          </a:endParaRPr>
        </a:p>
      </dgm:t>
    </dgm:pt>
    <dgm:pt modelId="{376B1D05-569D-493A-AB3E-4890D54B522F}" type="parTrans" cxnId="{8422202C-E9DB-4C7C-93DB-26096FCFE0EF}">
      <dgm:prSet/>
      <dgm:spPr/>
      <dgm:t>
        <a:bodyPr/>
        <a:lstStyle/>
        <a:p>
          <a:endParaRPr lang="en-US">
            <a:latin typeface="Times New Roman" pitchFamily="18" charset="0"/>
            <a:cs typeface="Times New Roman" pitchFamily="18" charset="0"/>
          </a:endParaRPr>
        </a:p>
      </dgm:t>
    </dgm:pt>
    <dgm:pt modelId="{7509A90B-9C0C-46C2-89C2-BC49D304A4D7}" type="sibTrans" cxnId="{8422202C-E9DB-4C7C-93DB-26096FCFE0EF}">
      <dgm:prSet/>
      <dgm:spPr>
        <a:xfrm>
          <a:off x="1684283" y="613502"/>
          <a:ext cx="4099032" cy="4099032"/>
        </a:xfrm>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309EC081-C14F-4365-AB5E-77C8177ED14E}">
      <dgm:prSet phldrT="[Text]" custT="1"/>
      <dgm:spPr>
        <a:xfrm>
          <a:off x="4978029" y="1384567"/>
          <a:ext cx="1319592" cy="1319592"/>
        </a:xfrm>
        <a:scene3d>
          <a:camera prst="orthographicFront"/>
          <a:lightRig rig="flat" dir="t"/>
        </a:scene3d>
        <a:sp3d prstMaterial="plastic">
          <a:bevelT w="120900" h="88900"/>
          <a:bevelB w="88900" h="31750" prst="angle"/>
        </a:sp3d>
      </dgm:spPr>
      <dgm:t>
        <a:bodyPr/>
        <a:lstStyle/>
        <a:p>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Điện</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thoại</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thông</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minh</a:t>
          </a:r>
          <a:endParaRPr lang="en-US" sz="2000" b="1" dirty="0">
            <a:solidFill>
              <a:schemeClr val="tx1"/>
            </a:solidFill>
            <a:latin typeface="Times New Roman" pitchFamily="18" charset="0"/>
            <a:ea typeface="+mn-ea"/>
            <a:cs typeface="Times New Roman" pitchFamily="18" charset="0"/>
          </a:endParaRPr>
        </a:p>
      </dgm:t>
    </dgm:pt>
    <dgm:pt modelId="{DFFC468D-66D5-4E43-90B9-00B9C5E877F8}" type="parTrans" cxnId="{DCC83300-AAEF-4717-882A-4DE3459B07BB}">
      <dgm:prSet/>
      <dgm:spPr/>
      <dgm:t>
        <a:bodyPr/>
        <a:lstStyle/>
        <a:p>
          <a:endParaRPr lang="en-US">
            <a:latin typeface="Times New Roman" pitchFamily="18" charset="0"/>
            <a:cs typeface="Times New Roman" pitchFamily="18" charset="0"/>
          </a:endParaRPr>
        </a:p>
      </dgm:t>
    </dgm:pt>
    <dgm:pt modelId="{068F367B-FE5B-4CF0-AB68-9BB59907461F}" type="sibTrans" cxnId="{DCC83300-AAEF-4717-882A-4DE3459B07BB}">
      <dgm:prSet/>
      <dgm:spPr>
        <a:xfrm>
          <a:off x="1684283" y="613502"/>
          <a:ext cx="4099032" cy="4099032"/>
        </a:xfrm>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E5F65EE9-4861-48C0-B22F-FF8A3CAD33D7}">
      <dgm:prSet phldrT="[Text]" custT="1"/>
      <dgm:spPr>
        <a:xfrm>
          <a:off x="4250756" y="3622883"/>
          <a:ext cx="1319592" cy="1319592"/>
        </a:xfrm>
        <a:scene3d>
          <a:camera prst="orthographicFront"/>
          <a:lightRig rig="flat" dir="t"/>
        </a:scene3d>
        <a:sp3d prstMaterial="plastic">
          <a:bevelT w="120900" h="88900"/>
          <a:bevelB w="88900" h="31750" prst="angle"/>
        </a:sp3d>
      </dgm:spPr>
      <dgm:t>
        <a:bodyPr/>
        <a:lstStyle/>
        <a:p>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Thuốc</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lá</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thuốc</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lá</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điện</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tử</a:t>
          </a:r>
          <a:endParaRPr lang="en-US" sz="2000" b="1" dirty="0">
            <a:solidFill>
              <a:schemeClr val="tx1"/>
            </a:solidFill>
            <a:latin typeface="Times New Roman" pitchFamily="18" charset="0"/>
            <a:ea typeface="+mn-ea"/>
            <a:cs typeface="Times New Roman" pitchFamily="18" charset="0"/>
          </a:endParaRPr>
        </a:p>
      </dgm:t>
    </dgm:pt>
    <dgm:pt modelId="{4FA9561C-4ACD-4E03-A8B2-132F4717A5BB}" type="parTrans" cxnId="{C61AB2F8-DA48-4F4D-82E6-C16D7775BB8C}">
      <dgm:prSet/>
      <dgm:spPr/>
      <dgm:t>
        <a:bodyPr/>
        <a:lstStyle/>
        <a:p>
          <a:endParaRPr lang="en-US">
            <a:latin typeface="Times New Roman" pitchFamily="18" charset="0"/>
            <a:cs typeface="Times New Roman" pitchFamily="18" charset="0"/>
          </a:endParaRPr>
        </a:p>
      </dgm:t>
    </dgm:pt>
    <dgm:pt modelId="{D7319E4B-CB1C-4928-8C05-382E9C35EC3D}" type="sibTrans" cxnId="{C61AB2F8-DA48-4F4D-82E6-C16D7775BB8C}">
      <dgm:prSet/>
      <dgm:spPr>
        <a:xfrm>
          <a:off x="1684283" y="613502"/>
          <a:ext cx="4099032" cy="4099032"/>
        </a:xfrm>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EB8E0D4E-3DBD-4F10-88D0-285F11854C32}">
      <dgm:prSet phldrT="[Text]" custT="1"/>
      <dgm:spPr>
        <a:xfrm>
          <a:off x="1897251" y="3622883"/>
          <a:ext cx="1319592" cy="1319592"/>
        </a:xfrm>
        <a:scene3d>
          <a:camera prst="orthographicFront"/>
          <a:lightRig rig="flat" dir="t"/>
        </a:scene3d>
        <a:sp3d prstMaterial="plastic">
          <a:bevelT w="120900" h="88900"/>
          <a:bevelB w="88900" h="31750" prst="angle"/>
        </a:sp3d>
      </dgm:spPr>
      <dgm:t>
        <a:bodyPr/>
        <a:lstStyle/>
        <a:p>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tình</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yêu</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tuổi</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học</a:t>
          </a:r>
          <a:r>
            <a:rPr lang="en-US" sz="2000" b="1"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trò</a:t>
          </a:r>
          <a:endParaRPr lang="en-US" sz="2000" b="1" dirty="0">
            <a:solidFill>
              <a:schemeClr val="tx1"/>
            </a:solidFill>
            <a:latin typeface="Times New Roman" pitchFamily="18" charset="0"/>
            <a:ea typeface="+mn-ea"/>
            <a:cs typeface="Times New Roman" pitchFamily="18" charset="0"/>
          </a:endParaRPr>
        </a:p>
      </dgm:t>
    </dgm:pt>
    <dgm:pt modelId="{4920267B-0BBB-409E-A38E-E400901F5874}" type="parTrans" cxnId="{376A158E-4F66-4D4B-B492-561FC073C612}">
      <dgm:prSet/>
      <dgm:spPr/>
      <dgm:t>
        <a:bodyPr/>
        <a:lstStyle/>
        <a:p>
          <a:endParaRPr lang="en-US">
            <a:latin typeface="Times New Roman" pitchFamily="18" charset="0"/>
            <a:cs typeface="Times New Roman" pitchFamily="18" charset="0"/>
          </a:endParaRPr>
        </a:p>
      </dgm:t>
    </dgm:pt>
    <dgm:pt modelId="{30DE4276-D14B-4A34-9A55-D04CAB5D0A1D}" type="sibTrans" cxnId="{376A158E-4F66-4D4B-B492-561FC073C612}">
      <dgm:prSet/>
      <dgm:spPr>
        <a:xfrm>
          <a:off x="1684283" y="613502"/>
          <a:ext cx="4099032" cy="4099032"/>
        </a:xfrm>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8B3CD89D-A6CB-4EC4-B534-24E69E8D9AFB}">
      <dgm:prSet phldrT="[Text]" custT="1"/>
      <dgm:spPr>
        <a:xfrm>
          <a:off x="1169978" y="1384567"/>
          <a:ext cx="1319592" cy="1319592"/>
        </a:xfrm>
        <a:scene3d>
          <a:camera prst="orthographicFront"/>
          <a:lightRig rig="flat" dir="t"/>
        </a:scene3d>
        <a:sp3d prstMaterial="plastic">
          <a:bevelT w="120900" h="88900"/>
          <a:bevelB w="88900" h="31750" prst="angle"/>
        </a:sp3d>
      </dgm:spPr>
      <dgm:t>
        <a:bodyPr/>
        <a:lstStyle/>
        <a:p>
          <a:r>
            <a:rPr lang="en-US" sz="2000" b="1" dirty="0" err="1" smtClean="0">
              <a:solidFill>
                <a:schemeClr val="tx1"/>
              </a:solidFill>
              <a:latin typeface="Times New Roman" pitchFamily="18" charset="0"/>
              <a:ea typeface="+mn-ea"/>
              <a:cs typeface="Times New Roman" pitchFamily="18" charset="0"/>
            </a:rPr>
            <a:t>Học</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sinh</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có</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nên</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có</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thần</a:t>
          </a:r>
          <a:r>
            <a:rPr lang="en-US" sz="2000" b="1" dirty="0" smtClean="0">
              <a:solidFill>
                <a:schemeClr val="tx1"/>
              </a:solidFill>
              <a:latin typeface="Times New Roman" pitchFamily="18" charset="0"/>
              <a:ea typeface="+mn-ea"/>
              <a:cs typeface="Times New Roman" pitchFamily="18" charset="0"/>
            </a:rPr>
            <a:t> </a:t>
          </a:r>
          <a:r>
            <a:rPr lang="en-US" sz="2000" b="1" dirty="0" err="1" smtClean="0">
              <a:solidFill>
                <a:schemeClr val="tx1"/>
              </a:solidFill>
              <a:latin typeface="Times New Roman" pitchFamily="18" charset="0"/>
              <a:ea typeface="+mn-ea"/>
              <a:cs typeface="Times New Roman" pitchFamily="18" charset="0"/>
            </a:rPr>
            <a:t>tượng</a:t>
          </a:r>
          <a:endParaRPr lang="en-US" sz="2000" b="1" dirty="0">
            <a:solidFill>
              <a:schemeClr val="tx1"/>
            </a:solidFill>
            <a:latin typeface="Times New Roman" pitchFamily="18" charset="0"/>
            <a:ea typeface="+mn-ea"/>
            <a:cs typeface="Times New Roman" pitchFamily="18" charset="0"/>
          </a:endParaRPr>
        </a:p>
      </dgm:t>
    </dgm:pt>
    <dgm:pt modelId="{875AEC72-E904-4CC3-BD90-C6A7F8A169FF}" type="parTrans" cxnId="{B8BBE044-537D-49B2-8FED-6D3D6D3C5F52}">
      <dgm:prSet/>
      <dgm:spPr/>
      <dgm:t>
        <a:bodyPr/>
        <a:lstStyle/>
        <a:p>
          <a:endParaRPr lang="en-US">
            <a:latin typeface="Times New Roman" pitchFamily="18" charset="0"/>
            <a:cs typeface="Times New Roman" pitchFamily="18" charset="0"/>
          </a:endParaRPr>
        </a:p>
      </dgm:t>
    </dgm:pt>
    <dgm:pt modelId="{3F8D821A-6D43-4398-A034-5D68210854A5}" type="sibTrans" cxnId="{B8BBE044-537D-49B2-8FED-6D3D6D3C5F52}">
      <dgm:prSet/>
      <dgm:spPr>
        <a:xfrm>
          <a:off x="1684283" y="613502"/>
          <a:ext cx="4099032" cy="4099032"/>
        </a:xfrm>
        <a:scene3d>
          <a:camera prst="orthographicFront"/>
          <a:lightRig rig="flat" dir="t"/>
        </a:scene3d>
        <a:sp3d z="-80000" prstMaterial="plastic">
          <a:bevelT w="50800" h="50800"/>
          <a:bevelB w="25400" h="25400" prst="angle"/>
        </a:sp3d>
      </dgm:spPr>
      <dgm:t>
        <a:bodyPr/>
        <a:lstStyle/>
        <a:p>
          <a:endParaRPr lang="en-US">
            <a:latin typeface="Times New Roman" pitchFamily="18" charset="0"/>
            <a:cs typeface="Times New Roman" pitchFamily="18" charset="0"/>
          </a:endParaRPr>
        </a:p>
      </dgm:t>
    </dgm:pt>
    <dgm:pt modelId="{DC406B86-3B9E-446B-8CDE-E6A19215F3C4}" type="pres">
      <dgm:prSet presAssocID="{513D702B-F7C7-4C9A-84C4-FA02C2CC7DCA}" presName="Name0" presStyleCnt="0">
        <dgm:presLayoutVars>
          <dgm:chMax val="1"/>
          <dgm:dir/>
          <dgm:animLvl val="ctr"/>
          <dgm:resizeHandles val="exact"/>
        </dgm:presLayoutVars>
      </dgm:prSet>
      <dgm:spPr/>
      <dgm:t>
        <a:bodyPr/>
        <a:lstStyle/>
        <a:p>
          <a:endParaRPr lang="en-US"/>
        </a:p>
      </dgm:t>
    </dgm:pt>
    <dgm:pt modelId="{A9662EB9-60EA-4C16-9ED6-E5ABAA1322BC}" type="pres">
      <dgm:prSet presAssocID="{0DAFD599-CFDC-4CB9-BB14-23138F35C917}" presName="centerShape" presStyleLbl="node0" presStyleIdx="0" presStyleCnt="1"/>
      <dgm:spPr>
        <a:xfrm>
          <a:off x="2791234" y="1720453"/>
          <a:ext cx="1885131" cy="1885131"/>
        </a:xfrm>
        <a:prstGeom prst="ellipse">
          <a:avLst/>
        </a:prstGeom>
      </dgm:spPr>
      <dgm:t>
        <a:bodyPr/>
        <a:lstStyle/>
        <a:p>
          <a:endParaRPr lang="en-US"/>
        </a:p>
      </dgm:t>
    </dgm:pt>
    <dgm:pt modelId="{D5A15665-17B6-49E8-92B9-7099824338D8}" type="pres">
      <dgm:prSet presAssocID="{7348FF48-6573-4347-B135-D8B86211BBA5}" presName="node" presStyleLbl="node1" presStyleIdx="0" presStyleCnt="5">
        <dgm:presLayoutVars>
          <dgm:bulletEnabled val="1"/>
        </dgm:presLayoutVars>
      </dgm:prSet>
      <dgm:spPr>
        <a:prstGeom prst="ellipse">
          <a:avLst/>
        </a:prstGeom>
      </dgm:spPr>
      <dgm:t>
        <a:bodyPr/>
        <a:lstStyle/>
        <a:p>
          <a:endParaRPr lang="en-US"/>
        </a:p>
      </dgm:t>
    </dgm:pt>
    <dgm:pt modelId="{92E387FB-8FA6-4DBF-ABE9-F87F43C188DC}" type="pres">
      <dgm:prSet presAssocID="{7348FF48-6573-4347-B135-D8B86211BBA5}" presName="dummy" presStyleCnt="0"/>
      <dgm:spPr/>
      <dgm:t>
        <a:bodyPr/>
        <a:lstStyle/>
        <a:p>
          <a:endParaRPr lang="en-US"/>
        </a:p>
      </dgm:t>
    </dgm:pt>
    <dgm:pt modelId="{8228FF21-17F5-4FE6-8274-4BE6E55F78CA}" type="pres">
      <dgm:prSet presAssocID="{7509A90B-9C0C-46C2-89C2-BC49D304A4D7}" presName="sibTrans" presStyleLbl="sibTrans2D1" presStyleIdx="0" presStyleCnt="5"/>
      <dgm:spPr>
        <a:prstGeom prst="blockArc">
          <a:avLst>
            <a:gd name="adj1" fmla="val 16200000"/>
            <a:gd name="adj2" fmla="val 20520000"/>
            <a:gd name="adj3" fmla="val 4636"/>
          </a:avLst>
        </a:prstGeom>
      </dgm:spPr>
      <dgm:t>
        <a:bodyPr/>
        <a:lstStyle/>
        <a:p>
          <a:endParaRPr lang="en-US"/>
        </a:p>
      </dgm:t>
    </dgm:pt>
    <dgm:pt modelId="{B64E0E6B-77E2-4699-B495-8B12EF34308C}" type="pres">
      <dgm:prSet presAssocID="{309EC081-C14F-4365-AB5E-77C8177ED14E}" presName="node" presStyleLbl="node1" presStyleIdx="1" presStyleCnt="5">
        <dgm:presLayoutVars>
          <dgm:bulletEnabled val="1"/>
        </dgm:presLayoutVars>
      </dgm:prSet>
      <dgm:spPr>
        <a:prstGeom prst="ellipse">
          <a:avLst/>
        </a:prstGeom>
      </dgm:spPr>
      <dgm:t>
        <a:bodyPr/>
        <a:lstStyle/>
        <a:p>
          <a:endParaRPr lang="en-US"/>
        </a:p>
      </dgm:t>
    </dgm:pt>
    <dgm:pt modelId="{F0053EC4-2CA6-46D2-8AA1-97444EA20C47}" type="pres">
      <dgm:prSet presAssocID="{309EC081-C14F-4365-AB5E-77C8177ED14E}" presName="dummy" presStyleCnt="0"/>
      <dgm:spPr/>
      <dgm:t>
        <a:bodyPr/>
        <a:lstStyle/>
        <a:p>
          <a:endParaRPr lang="en-US"/>
        </a:p>
      </dgm:t>
    </dgm:pt>
    <dgm:pt modelId="{F063537D-A405-4A44-963C-29F186A5AC3B}" type="pres">
      <dgm:prSet presAssocID="{068F367B-FE5B-4CF0-AB68-9BB59907461F}" presName="sibTrans" presStyleLbl="sibTrans2D1" presStyleIdx="1" presStyleCnt="5"/>
      <dgm:spPr>
        <a:prstGeom prst="blockArc">
          <a:avLst>
            <a:gd name="adj1" fmla="val 20520000"/>
            <a:gd name="adj2" fmla="val 3240000"/>
            <a:gd name="adj3" fmla="val 4636"/>
          </a:avLst>
        </a:prstGeom>
      </dgm:spPr>
      <dgm:t>
        <a:bodyPr/>
        <a:lstStyle/>
        <a:p>
          <a:endParaRPr lang="en-US"/>
        </a:p>
      </dgm:t>
    </dgm:pt>
    <dgm:pt modelId="{DDDFE6EF-7819-40FC-846A-FDB502042534}" type="pres">
      <dgm:prSet presAssocID="{E5F65EE9-4861-48C0-B22F-FF8A3CAD33D7}" presName="node" presStyleLbl="node1" presStyleIdx="2" presStyleCnt="5">
        <dgm:presLayoutVars>
          <dgm:bulletEnabled val="1"/>
        </dgm:presLayoutVars>
      </dgm:prSet>
      <dgm:spPr>
        <a:prstGeom prst="ellipse">
          <a:avLst/>
        </a:prstGeom>
      </dgm:spPr>
      <dgm:t>
        <a:bodyPr/>
        <a:lstStyle/>
        <a:p>
          <a:endParaRPr lang="en-US"/>
        </a:p>
      </dgm:t>
    </dgm:pt>
    <dgm:pt modelId="{A953FD81-F9A3-406B-9200-750F1C1A5843}" type="pres">
      <dgm:prSet presAssocID="{E5F65EE9-4861-48C0-B22F-FF8A3CAD33D7}" presName="dummy" presStyleCnt="0"/>
      <dgm:spPr/>
      <dgm:t>
        <a:bodyPr/>
        <a:lstStyle/>
        <a:p>
          <a:endParaRPr lang="en-US"/>
        </a:p>
      </dgm:t>
    </dgm:pt>
    <dgm:pt modelId="{0B52176B-7794-406E-B61F-BDFD89FF563E}" type="pres">
      <dgm:prSet presAssocID="{D7319E4B-CB1C-4928-8C05-382E9C35EC3D}" presName="sibTrans" presStyleLbl="sibTrans2D1" presStyleIdx="2" presStyleCnt="5"/>
      <dgm:spPr>
        <a:prstGeom prst="blockArc">
          <a:avLst>
            <a:gd name="adj1" fmla="val 3240000"/>
            <a:gd name="adj2" fmla="val 7560000"/>
            <a:gd name="adj3" fmla="val 4636"/>
          </a:avLst>
        </a:prstGeom>
      </dgm:spPr>
      <dgm:t>
        <a:bodyPr/>
        <a:lstStyle/>
        <a:p>
          <a:endParaRPr lang="en-US"/>
        </a:p>
      </dgm:t>
    </dgm:pt>
    <dgm:pt modelId="{247144F8-85B6-46BC-B6D4-FEEA2C3B90A4}" type="pres">
      <dgm:prSet presAssocID="{EB8E0D4E-3DBD-4F10-88D0-285F11854C32}" presName="node" presStyleLbl="node1" presStyleIdx="3" presStyleCnt="5" custScaleX="111044">
        <dgm:presLayoutVars>
          <dgm:bulletEnabled val="1"/>
        </dgm:presLayoutVars>
      </dgm:prSet>
      <dgm:spPr>
        <a:prstGeom prst="ellipse">
          <a:avLst/>
        </a:prstGeom>
      </dgm:spPr>
      <dgm:t>
        <a:bodyPr/>
        <a:lstStyle/>
        <a:p>
          <a:endParaRPr lang="en-US"/>
        </a:p>
      </dgm:t>
    </dgm:pt>
    <dgm:pt modelId="{C83CE005-78A6-43C3-95C4-003271035F2A}" type="pres">
      <dgm:prSet presAssocID="{EB8E0D4E-3DBD-4F10-88D0-285F11854C32}" presName="dummy" presStyleCnt="0"/>
      <dgm:spPr/>
      <dgm:t>
        <a:bodyPr/>
        <a:lstStyle/>
        <a:p>
          <a:endParaRPr lang="en-US"/>
        </a:p>
      </dgm:t>
    </dgm:pt>
    <dgm:pt modelId="{7E8F5CD5-2A03-4F00-A6B5-68327D392C01}" type="pres">
      <dgm:prSet presAssocID="{30DE4276-D14B-4A34-9A55-D04CAB5D0A1D}" presName="sibTrans" presStyleLbl="sibTrans2D1" presStyleIdx="3" presStyleCnt="5"/>
      <dgm:spPr>
        <a:prstGeom prst="blockArc">
          <a:avLst>
            <a:gd name="adj1" fmla="val 7560000"/>
            <a:gd name="adj2" fmla="val 11880000"/>
            <a:gd name="adj3" fmla="val 4636"/>
          </a:avLst>
        </a:prstGeom>
      </dgm:spPr>
      <dgm:t>
        <a:bodyPr/>
        <a:lstStyle/>
        <a:p>
          <a:endParaRPr lang="en-US"/>
        </a:p>
      </dgm:t>
    </dgm:pt>
    <dgm:pt modelId="{B65581A9-C36E-47EE-921E-AFA089CE7AF3}" type="pres">
      <dgm:prSet presAssocID="{8B3CD89D-A6CB-4EC4-B534-24E69E8D9AFB}" presName="node" presStyleLbl="node1" presStyleIdx="4" presStyleCnt="5" custScaleX="119365" custScaleY="110583">
        <dgm:presLayoutVars>
          <dgm:bulletEnabled val="1"/>
        </dgm:presLayoutVars>
      </dgm:prSet>
      <dgm:spPr>
        <a:prstGeom prst="ellipse">
          <a:avLst/>
        </a:prstGeom>
      </dgm:spPr>
      <dgm:t>
        <a:bodyPr/>
        <a:lstStyle/>
        <a:p>
          <a:endParaRPr lang="en-US"/>
        </a:p>
      </dgm:t>
    </dgm:pt>
    <dgm:pt modelId="{AEE5C71D-EB7C-4B9E-B59C-3221F5F82B42}" type="pres">
      <dgm:prSet presAssocID="{8B3CD89D-A6CB-4EC4-B534-24E69E8D9AFB}" presName="dummy" presStyleCnt="0"/>
      <dgm:spPr/>
      <dgm:t>
        <a:bodyPr/>
        <a:lstStyle/>
        <a:p>
          <a:endParaRPr lang="en-US"/>
        </a:p>
      </dgm:t>
    </dgm:pt>
    <dgm:pt modelId="{B294E69B-8B65-4C51-B271-3BDC92C54987}" type="pres">
      <dgm:prSet presAssocID="{3F8D821A-6D43-4398-A034-5D68210854A5}" presName="sibTrans" presStyleLbl="sibTrans2D1" presStyleIdx="4" presStyleCnt="5"/>
      <dgm:spPr>
        <a:prstGeom prst="blockArc">
          <a:avLst>
            <a:gd name="adj1" fmla="val 11880000"/>
            <a:gd name="adj2" fmla="val 16200000"/>
            <a:gd name="adj3" fmla="val 4636"/>
          </a:avLst>
        </a:prstGeom>
      </dgm:spPr>
      <dgm:t>
        <a:bodyPr/>
        <a:lstStyle/>
        <a:p>
          <a:endParaRPr lang="en-US"/>
        </a:p>
      </dgm:t>
    </dgm:pt>
  </dgm:ptLst>
  <dgm:cxnLst>
    <dgm:cxn modelId="{878961D4-A7E4-4958-8CAE-29359EEFE79A}" type="presOf" srcId="{EB8E0D4E-3DBD-4F10-88D0-285F11854C32}" destId="{247144F8-85B6-46BC-B6D4-FEEA2C3B90A4}" srcOrd="0" destOrd="0" presId="urn:microsoft.com/office/officeart/2005/8/layout/radial6"/>
    <dgm:cxn modelId="{C61AB2F8-DA48-4F4D-82E6-C16D7775BB8C}" srcId="{0DAFD599-CFDC-4CB9-BB14-23138F35C917}" destId="{E5F65EE9-4861-48C0-B22F-FF8A3CAD33D7}" srcOrd="2" destOrd="0" parTransId="{4FA9561C-4ACD-4E03-A8B2-132F4717A5BB}" sibTransId="{D7319E4B-CB1C-4928-8C05-382E9C35EC3D}"/>
    <dgm:cxn modelId="{0420A920-DA33-4BCA-A4FD-5D3EEB8046C7}" type="presOf" srcId="{3F8D821A-6D43-4398-A034-5D68210854A5}" destId="{B294E69B-8B65-4C51-B271-3BDC92C54987}" srcOrd="0" destOrd="0" presId="urn:microsoft.com/office/officeart/2005/8/layout/radial6"/>
    <dgm:cxn modelId="{B3C6E6A0-1FA2-424C-B8A9-55C7B9947883}" type="presOf" srcId="{D7319E4B-CB1C-4928-8C05-382E9C35EC3D}" destId="{0B52176B-7794-406E-B61F-BDFD89FF563E}" srcOrd="0" destOrd="0" presId="urn:microsoft.com/office/officeart/2005/8/layout/radial6"/>
    <dgm:cxn modelId="{8422202C-E9DB-4C7C-93DB-26096FCFE0EF}" srcId="{0DAFD599-CFDC-4CB9-BB14-23138F35C917}" destId="{7348FF48-6573-4347-B135-D8B86211BBA5}" srcOrd="0" destOrd="0" parTransId="{376B1D05-569D-493A-AB3E-4890D54B522F}" sibTransId="{7509A90B-9C0C-46C2-89C2-BC49D304A4D7}"/>
    <dgm:cxn modelId="{EEAA05D1-9F1C-42DA-8632-1CD9258B10F0}" type="presOf" srcId="{E5F65EE9-4861-48C0-B22F-FF8A3CAD33D7}" destId="{DDDFE6EF-7819-40FC-846A-FDB502042534}" srcOrd="0" destOrd="0" presId="urn:microsoft.com/office/officeart/2005/8/layout/radial6"/>
    <dgm:cxn modelId="{92C15D76-BAA9-4EEC-838D-005ADC7EB48B}" type="presOf" srcId="{513D702B-F7C7-4C9A-84C4-FA02C2CC7DCA}" destId="{DC406B86-3B9E-446B-8CDE-E6A19215F3C4}" srcOrd="0" destOrd="0" presId="urn:microsoft.com/office/officeart/2005/8/layout/radial6"/>
    <dgm:cxn modelId="{643B5BF0-6DA0-49DC-98A1-8B4CF7E83B03}" type="presOf" srcId="{8B3CD89D-A6CB-4EC4-B534-24E69E8D9AFB}" destId="{B65581A9-C36E-47EE-921E-AFA089CE7AF3}" srcOrd="0" destOrd="0" presId="urn:microsoft.com/office/officeart/2005/8/layout/radial6"/>
    <dgm:cxn modelId="{20CE0767-BF39-4257-B016-5DACCE593582}" type="presOf" srcId="{309EC081-C14F-4365-AB5E-77C8177ED14E}" destId="{B64E0E6B-77E2-4699-B495-8B12EF34308C}" srcOrd="0" destOrd="0" presId="urn:microsoft.com/office/officeart/2005/8/layout/radial6"/>
    <dgm:cxn modelId="{79B36CDF-D46F-46A4-B782-D9BE3A1B7A2B}" type="presOf" srcId="{068F367B-FE5B-4CF0-AB68-9BB59907461F}" destId="{F063537D-A405-4A44-963C-29F186A5AC3B}" srcOrd="0" destOrd="0" presId="urn:microsoft.com/office/officeart/2005/8/layout/radial6"/>
    <dgm:cxn modelId="{DCC83300-AAEF-4717-882A-4DE3459B07BB}" srcId="{0DAFD599-CFDC-4CB9-BB14-23138F35C917}" destId="{309EC081-C14F-4365-AB5E-77C8177ED14E}" srcOrd="1" destOrd="0" parTransId="{DFFC468D-66D5-4E43-90B9-00B9C5E877F8}" sibTransId="{068F367B-FE5B-4CF0-AB68-9BB59907461F}"/>
    <dgm:cxn modelId="{B8BBE044-537D-49B2-8FED-6D3D6D3C5F52}" srcId="{0DAFD599-CFDC-4CB9-BB14-23138F35C917}" destId="{8B3CD89D-A6CB-4EC4-B534-24E69E8D9AFB}" srcOrd="4" destOrd="0" parTransId="{875AEC72-E904-4CC3-BD90-C6A7F8A169FF}" sibTransId="{3F8D821A-6D43-4398-A034-5D68210854A5}"/>
    <dgm:cxn modelId="{5D8D9E7D-5C5C-45CE-AA17-16D6FA6E3593}" type="presOf" srcId="{0DAFD599-CFDC-4CB9-BB14-23138F35C917}" destId="{A9662EB9-60EA-4C16-9ED6-E5ABAA1322BC}" srcOrd="0" destOrd="0" presId="urn:microsoft.com/office/officeart/2005/8/layout/radial6"/>
    <dgm:cxn modelId="{F1B4C273-7957-4D54-B601-F457CC528CD8}" type="presOf" srcId="{7509A90B-9C0C-46C2-89C2-BC49D304A4D7}" destId="{8228FF21-17F5-4FE6-8274-4BE6E55F78CA}" srcOrd="0" destOrd="0" presId="urn:microsoft.com/office/officeart/2005/8/layout/radial6"/>
    <dgm:cxn modelId="{2C2EE3DB-1006-4051-9721-2199136C8E1E}" type="presOf" srcId="{30DE4276-D14B-4A34-9A55-D04CAB5D0A1D}" destId="{7E8F5CD5-2A03-4F00-A6B5-68327D392C01}" srcOrd="0" destOrd="0" presId="urn:microsoft.com/office/officeart/2005/8/layout/radial6"/>
    <dgm:cxn modelId="{4A0C2585-5B41-44A2-8619-A875ED2B62FB}" type="presOf" srcId="{7348FF48-6573-4347-B135-D8B86211BBA5}" destId="{D5A15665-17B6-49E8-92B9-7099824338D8}" srcOrd="0" destOrd="0" presId="urn:microsoft.com/office/officeart/2005/8/layout/radial6"/>
    <dgm:cxn modelId="{D7B4A36F-D968-436A-B72B-7BF8CB58E993}" srcId="{513D702B-F7C7-4C9A-84C4-FA02C2CC7DCA}" destId="{0DAFD599-CFDC-4CB9-BB14-23138F35C917}" srcOrd="0" destOrd="0" parTransId="{5A4F46AA-E4C1-445D-9624-DD65ED159DF6}" sibTransId="{3C1CB08C-C136-4ACA-86DE-2C0FA04B79F1}"/>
    <dgm:cxn modelId="{376A158E-4F66-4D4B-B492-561FC073C612}" srcId="{0DAFD599-CFDC-4CB9-BB14-23138F35C917}" destId="{EB8E0D4E-3DBD-4F10-88D0-285F11854C32}" srcOrd="3" destOrd="0" parTransId="{4920267B-0BBB-409E-A38E-E400901F5874}" sibTransId="{30DE4276-D14B-4A34-9A55-D04CAB5D0A1D}"/>
    <dgm:cxn modelId="{FC94C0A6-D2AC-4422-82A6-874F47AEB425}" type="presParOf" srcId="{DC406B86-3B9E-446B-8CDE-E6A19215F3C4}" destId="{A9662EB9-60EA-4C16-9ED6-E5ABAA1322BC}" srcOrd="0" destOrd="0" presId="urn:microsoft.com/office/officeart/2005/8/layout/radial6"/>
    <dgm:cxn modelId="{3641150E-27E2-4C62-809D-6E632AF77CE6}" type="presParOf" srcId="{DC406B86-3B9E-446B-8CDE-E6A19215F3C4}" destId="{D5A15665-17B6-49E8-92B9-7099824338D8}" srcOrd="1" destOrd="0" presId="urn:microsoft.com/office/officeart/2005/8/layout/radial6"/>
    <dgm:cxn modelId="{659A6C00-C57D-413F-959C-4780A98B43A3}" type="presParOf" srcId="{DC406B86-3B9E-446B-8CDE-E6A19215F3C4}" destId="{92E387FB-8FA6-4DBF-ABE9-F87F43C188DC}" srcOrd="2" destOrd="0" presId="urn:microsoft.com/office/officeart/2005/8/layout/radial6"/>
    <dgm:cxn modelId="{BF62B22D-7E73-47F1-89B6-0505275D483D}" type="presParOf" srcId="{DC406B86-3B9E-446B-8CDE-E6A19215F3C4}" destId="{8228FF21-17F5-4FE6-8274-4BE6E55F78CA}" srcOrd="3" destOrd="0" presId="urn:microsoft.com/office/officeart/2005/8/layout/radial6"/>
    <dgm:cxn modelId="{E417BB81-A218-455E-A62E-839FDF04BC5B}" type="presParOf" srcId="{DC406B86-3B9E-446B-8CDE-E6A19215F3C4}" destId="{B64E0E6B-77E2-4699-B495-8B12EF34308C}" srcOrd="4" destOrd="0" presId="urn:microsoft.com/office/officeart/2005/8/layout/radial6"/>
    <dgm:cxn modelId="{EA43BF3C-CB52-4F25-BE1B-4C51C8C3873D}" type="presParOf" srcId="{DC406B86-3B9E-446B-8CDE-E6A19215F3C4}" destId="{F0053EC4-2CA6-46D2-8AA1-97444EA20C47}" srcOrd="5" destOrd="0" presId="urn:microsoft.com/office/officeart/2005/8/layout/radial6"/>
    <dgm:cxn modelId="{3684FB79-A942-4C0F-AB27-2ACC53CCF875}" type="presParOf" srcId="{DC406B86-3B9E-446B-8CDE-E6A19215F3C4}" destId="{F063537D-A405-4A44-963C-29F186A5AC3B}" srcOrd="6" destOrd="0" presId="urn:microsoft.com/office/officeart/2005/8/layout/radial6"/>
    <dgm:cxn modelId="{81D4DBC9-267D-46FB-AA68-9676878A0331}" type="presParOf" srcId="{DC406B86-3B9E-446B-8CDE-E6A19215F3C4}" destId="{DDDFE6EF-7819-40FC-846A-FDB502042534}" srcOrd="7" destOrd="0" presId="urn:microsoft.com/office/officeart/2005/8/layout/radial6"/>
    <dgm:cxn modelId="{0A599DE1-97CF-44A4-BA65-3EE2DC181C79}" type="presParOf" srcId="{DC406B86-3B9E-446B-8CDE-E6A19215F3C4}" destId="{A953FD81-F9A3-406B-9200-750F1C1A5843}" srcOrd="8" destOrd="0" presId="urn:microsoft.com/office/officeart/2005/8/layout/radial6"/>
    <dgm:cxn modelId="{1D69FA70-1A61-41D1-BB41-4D8010C90548}" type="presParOf" srcId="{DC406B86-3B9E-446B-8CDE-E6A19215F3C4}" destId="{0B52176B-7794-406E-B61F-BDFD89FF563E}" srcOrd="9" destOrd="0" presId="urn:microsoft.com/office/officeart/2005/8/layout/radial6"/>
    <dgm:cxn modelId="{C09AE300-2597-4F34-BB5F-2886CB0921CE}" type="presParOf" srcId="{DC406B86-3B9E-446B-8CDE-E6A19215F3C4}" destId="{247144F8-85B6-46BC-B6D4-FEEA2C3B90A4}" srcOrd="10" destOrd="0" presId="urn:microsoft.com/office/officeart/2005/8/layout/radial6"/>
    <dgm:cxn modelId="{38A835C0-E8AC-4458-AE80-B88A6C16BCAE}" type="presParOf" srcId="{DC406B86-3B9E-446B-8CDE-E6A19215F3C4}" destId="{C83CE005-78A6-43C3-95C4-003271035F2A}" srcOrd="11" destOrd="0" presId="urn:microsoft.com/office/officeart/2005/8/layout/radial6"/>
    <dgm:cxn modelId="{3383E94F-2662-4FA4-8FA9-B295FD8F86EA}" type="presParOf" srcId="{DC406B86-3B9E-446B-8CDE-E6A19215F3C4}" destId="{7E8F5CD5-2A03-4F00-A6B5-68327D392C01}" srcOrd="12" destOrd="0" presId="urn:microsoft.com/office/officeart/2005/8/layout/radial6"/>
    <dgm:cxn modelId="{6CF0AE99-FD64-4EDA-902C-4560C900FB73}" type="presParOf" srcId="{DC406B86-3B9E-446B-8CDE-E6A19215F3C4}" destId="{B65581A9-C36E-47EE-921E-AFA089CE7AF3}" srcOrd="13" destOrd="0" presId="urn:microsoft.com/office/officeart/2005/8/layout/radial6"/>
    <dgm:cxn modelId="{B5CD55B5-C0F2-410D-A1FE-D645A1300488}" type="presParOf" srcId="{DC406B86-3B9E-446B-8CDE-E6A19215F3C4}" destId="{AEE5C71D-EB7C-4B9E-B59C-3221F5F82B42}" srcOrd="14" destOrd="0" presId="urn:microsoft.com/office/officeart/2005/8/layout/radial6"/>
    <dgm:cxn modelId="{9A6994B7-5CD5-47F0-96C9-5FA6A3D94E81}" type="presParOf" srcId="{DC406B86-3B9E-446B-8CDE-E6A19215F3C4}" destId="{B294E69B-8B65-4C51-B271-3BDC92C5498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96348E-36A4-4CCB-9E5A-4C4289159421}" type="doc">
      <dgm:prSet loTypeId="urn:microsoft.com/office/officeart/2005/8/layout/hList6" loCatId="list" qsTypeId="urn:microsoft.com/office/officeart/2005/8/quickstyle/3d5" qsCatId="3D" csTypeId="urn:microsoft.com/office/officeart/2005/8/colors/colorful3" csCatId="colorful" phldr="1"/>
      <dgm:spPr/>
      <dgm:t>
        <a:bodyPr/>
        <a:lstStyle/>
        <a:p>
          <a:endParaRPr lang="en-US"/>
        </a:p>
      </dgm:t>
    </dgm:pt>
    <dgm:pt modelId="{6B1FED4E-0C22-4265-9DC8-1A5EFBBAF684}">
      <dgm:prSet phldrT="[Text]" custT="1"/>
      <dgm:spPr/>
      <dgm:t>
        <a:bodyPr/>
        <a:lstStyle/>
        <a:p>
          <a:r>
            <a:rPr lang="en-US" sz="3200" dirty="0" smtClean="0">
              <a:solidFill>
                <a:schemeClr val="tx1"/>
              </a:solidFill>
              <a:latin typeface="Times New Roman" panose="02020603050405020304" pitchFamily="18" charset="0"/>
              <a:cs typeface="Times New Roman" panose="02020603050405020304" pitchFamily="18" charset="0"/>
            </a:rPr>
            <a:t>Ý </a:t>
          </a:r>
          <a:r>
            <a:rPr lang="en-US" sz="3200" dirty="0" err="1" smtClean="0">
              <a:solidFill>
                <a:schemeClr val="tx1"/>
              </a:solidFill>
              <a:latin typeface="Times New Roman" panose="02020603050405020304" pitchFamily="18" charset="0"/>
              <a:cs typeface="Times New Roman" panose="02020603050405020304" pitchFamily="18" charset="0"/>
            </a:rPr>
            <a:t>thức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tập</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tiến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bộ</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rõ</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rệt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giờ</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HĐNG LL</a:t>
          </a:r>
          <a:endParaRPr lang="en-US" sz="3200" dirty="0">
            <a:solidFill>
              <a:schemeClr val="tx1"/>
            </a:solidFill>
            <a:latin typeface="Times New Roman" panose="02020603050405020304" pitchFamily="18" charset="0"/>
            <a:cs typeface="Times New Roman" panose="02020603050405020304" pitchFamily="18" charset="0"/>
          </a:endParaRPr>
        </a:p>
      </dgm:t>
    </dgm:pt>
    <dgm:pt modelId="{D67026D4-A309-4680-9F27-02ED985D9B6D}" type="parTrans" cxnId="{6DA60383-95A9-4370-8337-66D006054DDD}">
      <dgm:prSet/>
      <dgm:spPr/>
      <dgm:t>
        <a:bodyPr/>
        <a:lstStyle/>
        <a:p>
          <a:endParaRPr lang="en-US"/>
        </a:p>
      </dgm:t>
    </dgm:pt>
    <dgm:pt modelId="{BCF2633F-6413-495D-99FF-BB497A20C487}" type="sibTrans" cxnId="{6DA60383-95A9-4370-8337-66D006054DDD}">
      <dgm:prSet/>
      <dgm:spPr/>
      <dgm:t>
        <a:bodyPr/>
        <a:lstStyle/>
        <a:p>
          <a:endParaRPr lang="en-US"/>
        </a:p>
      </dgm:t>
    </dgm:pt>
    <dgm:pt modelId="{C963B3E2-A0E1-425E-87E7-43939195AA8D}">
      <dgm:prSet phldrT="[Text]" custT="1"/>
      <dgm:spPr/>
      <dgm:t>
        <a:bodyPr/>
        <a:lstStyle/>
        <a:p>
          <a:r>
            <a:rPr lang="vi-VN" sz="3200" dirty="0" smtClean="0">
              <a:solidFill>
                <a:schemeClr val="tx1"/>
              </a:solidFill>
              <a:latin typeface="+mj-lt"/>
            </a:rPr>
            <a:t>Duy trì tốt nề nếp tự quản, sinh hoạt 10 phút đầu giờ</a:t>
          </a:r>
          <a:endParaRPr lang="en-US" sz="3200" dirty="0">
            <a:solidFill>
              <a:schemeClr val="tx1"/>
            </a:solidFill>
            <a:latin typeface="Times New Roman" panose="02020603050405020304" pitchFamily="18" charset="0"/>
            <a:cs typeface="Times New Roman" panose="02020603050405020304" pitchFamily="18" charset="0"/>
          </a:endParaRPr>
        </a:p>
      </dgm:t>
    </dgm:pt>
    <dgm:pt modelId="{3A6032DB-82B2-4B12-8449-F4BD3969FB9B}" type="parTrans" cxnId="{E64F1E88-E12B-4A9E-BEE9-FE2630B76B38}">
      <dgm:prSet/>
      <dgm:spPr/>
      <dgm:t>
        <a:bodyPr/>
        <a:lstStyle/>
        <a:p>
          <a:endParaRPr lang="en-US"/>
        </a:p>
      </dgm:t>
    </dgm:pt>
    <dgm:pt modelId="{2173A71A-511D-409F-8058-51215A18015D}" type="sibTrans" cxnId="{E64F1E88-E12B-4A9E-BEE9-FE2630B76B38}">
      <dgm:prSet/>
      <dgm:spPr/>
      <dgm:t>
        <a:bodyPr/>
        <a:lstStyle/>
        <a:p>
          <a:endParaRPr lang="en-US"/>
        </a:p>
      </dgm:t>
    </dgm:pt>
    <dgm:pt modelId="{A406F23C-5183-4093-8B21-64EF528A62F8}">
      <dgm:prSet phldrT="[Text]" custT="1"/>
      <dgm:spPr/>
      <dgm:t>
        <a:bodyPr/>
        <a:lstStyle/>
        <a:p>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sinh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vui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hào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hứng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đón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chờ</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tiết</a:t>
          </a:r>
          <a:r>
            <a:rPr lang="en-US" sz="3200" dirty="0" smtClean="0">
              <a:solidFill>
                <a:schemeClr val="tx1"/>
              </a:solidFill>
              <a:latin typeface="Times New Roman" panose="02020603050405020304" pitchFamily="18" charset="0"/>
              <a:cs typeface="Times New Roman" panose="02020603050405020304" pitchFamily="18" charset="0"/>
            </a:rPr>
            <a:t> SH </a:t>
          </a:r>
          <a:r>
            <a:rPr lang="en-US" sz="3200" dirty="0" err="1" smtClean="0">
              <a:solidFill>
                <a:schemeClr val="tx1"/>
              </a:solidFill>
              <a:latin typeface="Times New Roman" panose="02020603050405020304" pitchFamily="18" charset="0"/>
              <a:cs typeface="Times New Roman" panose="02020603050405020304" pitchFamily="18" charset="0"/>
            </a:rPr>
            <a:t>theo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chủ</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đề</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HĐTN</a:t>
          </a:r>
          <a:endParaRPr lang="en-US" sz="3200" dirty="0">
            <a:solidFill>
              <a:schemeClr val="tx1"/>
            </a:solidFill>
            <a:latin typeface="Times New Roman" panose="02020603050405020304" pitchFamily="18" charset="0"/>
            <a:cs typeface="Times New Roman" panose="02020603050405020304" pitchFamily="18" charset="0"/>
          </a:endParaRPr>
        </a:p>
      </dgm:t>
    </dgm:pt>
    <dgm:pt modelId="{AD9E417A-E9A8-477B-AF53-D5EE1EEEDA11}" type="parTrans" cxnId="{E12DFD9B-7904-4BFA-868A-54E8597B2C56}">
      <dgm:prSet/>
      <dgm:spPr/>
      <dgm:t>
        <a:bodyPr/>
        <a:lstStyle/>
        <a:p>
          <a:endParaRPr lang="en-US"/>
        </a:p>
      </dgm:t>
    </dgm:pt>
    <dgm:pt modelId="{2F6C5627-3EBC-465B-9BB6-EA399C1E5782}" type="sibTrans" cxnId="{E12DFD9B-7904-4BFA-868A-54E8597B2C56}">
      <dgm:prSet/>
      <dgm:spPr/>
      <dgm:t>
        <a:bodyPr/>
        <a:lstStyle/>
        <a:p>
          <a:endParaRPr lang="en-US"/>
        </a:p>
      </dgm:t>
    </dgm:pt>
    <dgm:pt modelId="{E2C5924D-4E80-4719-85EE-052230BB8BD8}" type="pres">
      <dgm:prSet presAssocID="{1496348E-36A4-4CCB-9E5A-4C4289159421}" presName="Name0" presStyleCnt="0">
        <dgm:presLayoutVars>
          <dgm:dir/>
          <dgm:resizeHandles val="exact"/>
        </dgm:presLayoutVars>
      </dgm:prSet>
      <dgm:spPr/>
      <dgm:t>
        <a:bodyPr/>
        <a:lstStyle/>
        <a:p>
          <a:endParaRPr lang="en-US"/>
        </a:p>
      </dgm:t>
    </dgm:pt>
    <dgm:pt modelId="{4E942735-4F51-4092-81A7-D67CE3D0C4D2}" type="pres">
      <dgm:prSet presAssocID="{6B1FED4E-0C22-4265-9DC8-1A5EFBBAF684}" presName="node" presStyleLbl="node1" presStyleIdx="0" presStyleCnt="3">
        <dgm:presLayoutVars>
          <dgm:bulletEnabled val="1"/>
        </dgm:presLayoutVars>
      </dgm:prSet>
      <dgm:spPr/>
      <dgm:t>
        <a:bodyPr/>
        <a:lstStyle/>
        <a:p>
          <a:endParaRPr lang="en-US"/>
        </a:p>
      </dgm:t>
    </dgm:pt>
    <dgm:pt modelId="{069EEE0A-8C89-403C-8E98-78F468711021}" type="pres">
      <dgm:prSet presAssocID="{BCF2633F-6413-495D-99FF-BB497A20C487}" presName="sibTrans" presStyleCnt="0"/>
      <dgm:spPr/>
      <dgm:t>
        <a:bodyPr/>
        <a:lstStyle/>
        <a:p>
          <a:endParaRPr lang="en-US"/>
        </a:p>
      </dgm:t>
    </dgm:pt>
    <dgm:pt modelId="{9AB2E97F-91C6-464E-94ED-455B6B81EFA1}" type="pres">
      <dgm:prSet presAssocID="{C963B3E2-A0E1-425E-87E7-43939195AA8D}" presName="node" presStyleLbl="node1" presStyleIdx="1" presStyleCnt="3">
        <dgm:presLayoutVars>
          <dgm:bulletEnabled val="1"/>
        </dgm:presLayoutVars>
      </dgm:prSet>
      <dgm:spPr/>
      <dgm:t>
        <a:bodyPr/>
        <a:lstStyle/>
        <a:p>
          <a:endParaRPr lang="en-US"/>
        </a:p>
      </dgm:t>
    </dgm:pt>
    <dgm:pt modelId="{D5E892BC-94A3-4405-BA51-B4318B287D0B}" type="pres">
      <dgm:prSet presAssocID="{2173A71A-511D-409F-8058-51215A18015D}" presName="sibTrans" presStyleCnt="0"/>
      <dgm:spPr/>
      <dgm:t>
        <a:bodyPr/>
        <a:lstStyle/>
        <a:p>
          <a:endParaRPr lang="en-US"/>
        </a:p>
      </dgm:t>
    </dgm:pt>
    <dgm:pt modelId="{B46DC222-8F27-4818-8ECC-5D6E23BB391F}" type="pres">
      <dgm:prSet presAssocID="{A406F23C-5183-4093-8B21-64EF528A62F8}" presName="node" presStyleLbl="node1" presStyleIdx="2" presStyleCnt="3">
        <dgm:presLayoutVars>
          <dgm:bulletEnabled val="1"/>
        </dgm:presLayoutVars>
      </dgm:prSet>
      <dgm:spPr/>
      <dgm:t>
        <a:bodyPr/>
        <a:lstStyle/>
        <a:p>
          <a:endParaRPr lang="en-US"/>
        </a:p>
      </dgm:t>
    </dgm:pt>
  </dgm:ptLst>
  <dgm:cxnLst>
    <dgm:cxn modelId="{E64F1E88-E12B-4A9E-BEE9-FE2630B76B38}" srcId="{1496348E-36A4-4CCB-9E5A-4C4289159421}" destId="{C963B3E2-A0E1-425E-87E7-43939195AA8D}" srcOrd="1" destOrd="0" parTransId="{3A6032DB-82B2-4B12-8449-F4BD3969FB9B}" sibTransId="{2173A71A-511D-409F-8058-51215A18015D}"/>
    <dgm:cxn modelId="{1B8FA93E-9496-48AB-8081-3011ACE2D17A}" type="presOf" srcId="{A406F23C-5183-4093-8B21-64EF528A62F8}" destId="{B46DC222-8F27-4818-8ECC-5D6E23BB391F}" srcOrd="0" destOrd="0" presId="urn:microsoft.com/office/officeart/2005/8/layout/hList6"/>
    <dgm:cxn modelId="{5959E9B5-6A4E-4FE8-A5E3-79D398C00B59}" type="presOf" srcId="{C963B3E2-A0E1-425E-87E7-43939195AA8D}" destId="{9AB2E97F-91C6-464E-94ED-455B6B81EFA1}" srcOrd="0" destOrd="0" presId="urn:microsoft.com/office/officeart/2005/8/layout/hList6"/>
    <dgm:cxn modelId="{6DA60383-95A9-4370-8337-66D006054DDD}" srcId="{1496348E-36A4-4CCB-9E5A-4C4289159421}" destId="{6B1FED4E-0C22-4265-9DC8-1A5EFBBAF684}" srcOrd="0" destOrd="0" parTransId="{D67026D4-A309-4680-9F27-02ED985D9B6D}" sibTransId="{BCF2633F-6413-495D-99FF-BB497A20C487}"/>
    <dgm:cxn modelId="{8F642B15-9DD1-456A-88B0-DBD98AEEBF6C}" type="presOf" srcId="{6B1FED4E-0C22-4265-9DC8-1A5EFBBAF684}" destId="{4E942735-4F51-4092-81A7-D67CE3D0C4D2}" srcOrd="0" destOrd="0" presId="urn:microsoft.com/office/officeart/2005/8/layout/hList6"/>
    <dgm:cxn modelId="{E12DFD9B-7904-4BFA-868A-54E8597B2C56}" srcId="{1496348E-36A4-4CCB-9E5A-4C4289159421}" destId="{A406F23C-5183-4093-8B21-64EF528A62F8}" srcOrd="2" destOrd="0" parTransId="{AD9E417A-E9A8-477B-AF53-D5EE1EEEDA11}" sibTransId="{2F6C5627-3EBC-465B-9BB6-EA399C1E5782}"/>
    <dgm:cxn modelId="{603060C1-05A0-47AE-A0EB-78CAD8D65C1C}" type="presOf" srcId="{1496348E-36A4-4CCB-9E5A-4C4289159421}" destId="{E2C5924D-4E80-4719-85EE-052230BB8BD8}" srcOrd="0" destOrd="0" presId="urn:microsoft.com/office/officeart/2005/8/layout/hList6"/>
    <dgm:cxn modelId="{60BFF9C1-A889-49BC-892A-0B3C88B5547A}" type="presParOf" srcId="{E2C5924D-4E80-4719-85EE-052230BB8BD8}" destId="{4E942735-4F51-4092-81A7-D67CE3D0C4D2}" srcOrd="0" destOrd="0" presId="urn:microsoft.com/office/officeart/2005/8/layout/hList6"/>
    <dgm:cxn modelId="{B9E9B1BD-3362-4382-A202-D169D383D3F7}" type="presParOf" srcId="{E2C5924D-4E80-4719-85EE-052230BB8BD8}" destId="{069EEE0A-8C89-403C-8E98-78F468711021}" srcOrd="1" destOrd="0" presId="urn:microsoft.com/office/officeart/2005/8/layout/hList6"/>
    <dgm:cxn modelId="{57F6FEF1-3523-4DDB-8A52-2D25EE446C67}" type="presParOf" srcId="{E2C5924D-4E80-4719-85EE-052230BB8BD8}" destId="{9AB2E97F-91C6-464E-94ED-455B6B81EFA1}" srcOrd="2" destOrd="0" presId="urn:microsoft.com/office/officeart/2005/8/layout/hList6"/>
    <dgm:cxn modelId="{2EA8C668-CEDF-4FA7-A733-4899767FE84C}" type="presParOf" srcId="{E2C5924D-4E80-4719-85EE-052230BB8BD8}" destId="{D5E892BC-94A3-4405-BA51-B4318B287D0B}" srcOrd="3" destOrd="0" presId="urn:microsoft.com/office/officeart/2005/8/layout/hList6"/>
    <dgm:cxn modelId="{048A68CD-A29D-4815-850E-B3E2DFCC4D03}" type="presParOf" srcId="{E2C5924D-4E80-4719-85EE-052230BB8BD8}" destId="{B46DC222-8F27-4818-8ECC-5D6E23BB391F}"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4E69B-8B65-4C51-B271-3BDC92C54987}">
      <dsp:nvSpPr>
        <dsp:cNvPr id="0" name=""/>
        <dsp:cNvSpPr/>
      </dsp:nvSpPr>
      <dsp:spPr>
        <a:xfrm>
          <a:off x="2530610" y="637553"/>
          <a:ext cx="4249073" cy="4249073"/>
        </a:xfrm>
        <a:prstGeom prst="blockArc">
          <a:avLst>
            <a:gd name="adj1" fmla="val 11880000"/>
            <a:gd name="adj2" fmla="val 16200000"/>
            <a:gd name="adj3" fmla="val 4636"/>
          </a:avLst>
        </a:prstGeom>
        <a:gradFill rotWithShape="0">
          <a:gsLst>
            <a:gs pos="0">
              <a:schemeClr val="accent5">
                <a:hueOff val="6010703"/>
                <a:satOff val="-26380"/>
                <a:lumOff val="7843"/>
                <a:alphaOff val="0"/>
                <a:tint val="74000"/>
              </a:schemeClr>
            </a:gs>
            <a:gs pos="49000">
              <a:schemeClr val="accent5">
                <a:hueOff val="6010703"/>
                <a:satOff val="-26380"/>
                <a:lumOff val="7843"/>
                <a:alphaOff val="0"/>
                <a:tint val="96000"/>
                <a:shade val="84000"/>
                <a:satMod val="110000"/>
              </a:schemeClr>
            </a:gs>
            <a:gs pos="49100">
              <a:schemeClr val="accent5">
                <a:hueOff val="6010703"/>
                <a:satOff val="-26380"/>
                <a:lumOff val="7843"/>
                <a:alphaOff val="0"/>
                <a:shade val="55000"/>
                <a:satMod val="150000"/>
              </a:schemeClr>
            </a:gs>
            <a:gs pos="92000">
              <a:schemeClr val="accent5">
                <a:hueOff val="6010703"/>
                <a:satOff val="-26380"/>
                <a:lumOff val="7843"/>
                <a:alphaOff val="0"/>
                <a:tint val="98000"/>
                <a:shade val="90000"/>
                <a:satMod val="128000"/>
              </a:schemeClr>
            </a:gs>
            <a:gs pos="100000">
              <a:schemeClr val="accent5">
                <a:hueOff val="6010703"/>
                <a:satOff val="-26380"/>
                <a:lumOff val="7843"/>
                <a:alphaOff val="0"/>
                <a:tint val="90000"/>
                <a:shade val="97000"/>
                <a:satMod val="128000"/>
              </a:schemeClr>
            </a:gs>
          </a:gsLst>
          <a:lin ang="5400000" scaled="1"/>
        </a:gradFill>
        <a:ln>
          <a:noFill/>
        </a:ln>
        <a:effectLst>
          <a:outerShdw blurRad="39000" dist="25400" dir="5400000" rotWithShape="0">
            <a:schemeClr val="accent5">
              <a:hueOff val="6010703"/>
              <a:satOff val="-26380"/>
              <a:lumOff val="7843"/>
              <a:alphaOff val="0"/>
              <a:shade val="33000"/>
              <a:alpha val="83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E8F5CD5-2A03-4F00-A6B5-68327D392C01}">
      <dsp:nvSpPr>
        <dsp:cNvPr id="0" name=""/>
        <dsp:cNvSpPr/>
      </dsp:nvSpPr>
      <dsp:spPr>
        <a:xfrm>
          <a:off x="2530610" y="637553"/>
          <a:ext cx="4249073" cy="4249073"/>
        </a:xfrm>
        <a:prstGeom prst="blockArc">
          <a:avLst>
            <a:gd name="adj1" fmla="val 7560000"/>
            <a:gd name="adj2" fmla="val 11880000"/>
            <a:gd name="adj3" fmla="val 4636"/>
          </a:avLst>
        </a:prstGeom>
        <a:gradFill rotWithShape="0">
          <a:gsLst>
            <a:gs pos="0">
              <a:schemeClr val="accent5">
                <a:hueOff val="4508027"/>
                <a:satOff val="-19785"/>
                <a:lumOff val="5882"/>
                <a:alphaOff val="0"/>
                <a:tint val="74000"/>
              </a:schemeClr>
            </a:gs>
            <a:gs pos="49000">
              <a:schemeClr val="accent5">
                <a:hueOff val="4508027"/>
                <a:satOff val="-19785"/>
                <a:lumOff val="5882"/>
                <a:alphaOff val="0"/>
                <a:tint val="96000"/>
                <a:shade val="84000"/>
                <a:satMod val="110000"/>
              </a:schemeClr>
            </a:gs>
            <a:gs pos="49100">
              <a:schemeClr val="accent5">
                <a:hueOff val="4508027"/>
                <a:satOff val="-19785"/>
                <a:lumOff val="5882"/>
                <a:alphaOff val="0"/>
                <a:shade val="55000"/>
                <a:satMod val="150000"/>
              </a:schemeClr>
            </a:gs>
            <a:gs pos="92000">
              <a:schemeClr val="accent5">
                <a:hueOff val="4508027"/>
                <a:satOff val="-19785"/>
                <a:lumOff val="5882"/>
                <a:alphaOff val="0"/>
                <a:tint val="98000"/>
                <a:shade val="90000"/>
                <a:satMod val="128000"/>
              </a:schemeClr>
            </a:gs>
            <a:gs pos="100000">
              <a:schemeClr val="accent5">
                <a:hueOff val="4508027"/>
                <a:satOff val="-19785"/>
                <a:lumOff val="5882"/>
                <a:alphaOff val="0"/>
                <a:tint val="90000"/>
                <a:shade val="97000"/>
                <a:satMod val="128000"/>
              </a:schemeClr>
            </a:gs>
          </a:gsLst>
          <a:lin ang="5400000" scaled="1"/>
        </a:gradFill>
        <a:ln>
          <a:noFill/>
        </a:ln>
        <a:effectLst>
          <a:outerShdw blurRad="39000" dist="25400" dir="5400000" rotWithShape="0">
            <a:schemeClr val="accent5">
              <a:hueOff val="4508027"/>
              <a:satOff val="-19785"/>
              <a:lumOff val="5882"/>
              <a:alphaOff val="0"/>
              <a:shade val="33000"/>
              <a:alpha val="83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B52176B-7794-406E-B61F-BDFD89FF563E}">
      <dsp:nvSpPr>
        <dsp:cNvPr id="0" name=""/>
        <dsp:cNvSpPr/>
      </dsp:nvSpPr>
      <dsp:spPr>
        <a:xfrm>
          <a:off x="2530610" y="637553"/>
          <a:ext cx="4249073" cy="4249073"/>
        </a:xfrm>
        <a:prstGeom prst="blockArc">
          <a:avLst>
            <a:gd name="adj1" fmla="val 3240000"/>
            <a:gd name="adj2" fmla="val 7560000"/>
            <a:gd name="adj3" fmla="val 4636"/>
          </a:avLst>
        </a:prstGeom>
        <a:gradFill rotWithShape="0">
          <a:gsLst>
            <a:gs pos="0">
              <a:schemeClr val="accent5">
                <a:hueOff val="3005351"/>
                <a:satOff val="-13190"/>
                <a:lumOff val="3921"/>
                <a:alphaOff val="0"/>
                <a:tint val="74000"/>
              </a:schemeClr>
            </a:gs>
            <a:gs pos="49000">
              <a:schemeClr val="accent5">
                <a:hueOff val="3005351"/>
                <a:satOff val="-13190"/>
                <a:lumOff val="3921"/>
                <a:alphaOff val="0"/>
                <a:tint val="96000"/>
                <a:shade val="84000"/>
                <a:satMod val="110000"/>
              </a:schemeClr>
            </a:gs>
            <a:gs pos="49100">
              <a:schemeClr val="accent5">
                <a:hueOff val="3005351"/>
                <a:satOff val="-13190"/>
                <a:lumOff val="3921"/>
                <a:alphaOff val="0"/>
                <a:shade val="55000"/>
                <a:satMod val="150000"/>
              </a:schemeClr>
            </a:gs>
            <a:gs pos="92000">
              <a:schemeClr val="accent5">
                <a:hueOff val="3005351"/>
                <a:satOff val="-13190"/>
                <a:lumOff val="3921"/>
                <a:alphaOff val="0"/>
                <a:tint val="98000"/>
                <a:shade val="90000"/>
                <a:satMod val="128000"/>
              </a:schemeClr>
            </a:gs>
            <a:gs pos="100000">
              <a:schemeClr val="accent5">
                <a:hueOff val="3005351"/>
                <a:satOff val="-13190"/>
                <a:lumOff val="3921"/>
                <a:alphaOff val="0"/>
                <a:tint val="90000"/>
                <a:shade val="97000"/>
                <a:satMod val="128000"/>
              </a:schemeClr>
            </a:gs>
          </a:gsLst>
          <a:lin ang="5400000" scaled="1"/>
        </a:gradFill>
        <a:ln>
          <a:noFill/>
        </a:ln>
        <a:effectLst>
          <a:outerShdw blurRad="39000" dist="25400" dir="5400000" rotWithShape="0">
            <a:schemeClr val="accent5">
              <a:hueOff val="3005351"/>
              <a:satOff val="-13190"/>
              <a:lumOff val="3921"/>
              <a:alphaOff val="0"/>
              <a:shade val="33000"/>
              <a:alpha val="83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063537D-A405-4A44-963C-29F186A5AC3B}">
      <dsp:nvSpPr>
        <dsp:cNvPr id="0" name=""/>
        <dsp:cNvSpPr/>
      </dsp:nvSpPr>
      <dsp:spPr>
        <a:xfrm>
          <a:off x="2530610" y="637553"/>
          <a:ext cx="4249073" cy="4249073"/>
        </a:xfrm>
        <a:prstGeom prst="blockArc">
          <a:avLst>
            <a:gd name="adj1" fmla="val 20520000"/>
            <a:gd name="adj2" fmla="val 3240000"/>
            <a:gd name="adj3" fmla="val 4636"/>
          </a:avLst>
        </a:prstGeom>
        <a:gradFill rotWithShape="0">
          <a:gsLst>
            <a:gs pos="0">
              <a:schemeClr val="accent5">
                <a:hueOff val="1502676"/>
                <a:satOff val="-6595"/>
                <a:lumOff val="1961"/>
                <a:alphaOff val="0"/>
                <a:tint val="74000"/>
              </a:schemeClr>
            </a:gs>
            <a:gs pos="49000">
              <a:schemeClr val="accent5">
                <a:hueOff val="1502676"/>
                <a:satOff val="-6595"/>
                <a:lumOff val="1961"/>
                <a:alphaOff val="0"/>
                <a:tint val="96000"/>
                <a:shade val="84000"/>
                <a:satMod val="110000"/>
              </a:schemeClr>
            </a:gs>
            <a:gs pos="49100">
              <a:schemeClr val="accent5">
                <a:hueOff val="1502676"/>
                <a:satOff val="-6595"/>
                <a:lumOff val="1961"/>
                <a:alphaOff val="0"/>
                <a:shade val="55000"/>
                <a:satMod val="150000"/>
              </a:schemeClr>
            </a:gs>
            <a:gs pos="92000">
              <a:schemeClr val="accent5">
                <a:hueOff val="1502676"/>
                <a:satOff val="-6595"/>
                <a:lumOff val="1961"/>
                <a:alphaOff val="0"/>
                <a:tint val="98000"/>
                <a:shade val="90000"/>
                <a:satMod val="128000"/>
              </a:schemeClr>
            </a:gs>
            <a:gs pos="100000">
              <a:schemeClr val="accent5">
                <a:hueOff val="1502676"/>
                <a:satOff val="-6595"/>
                <a:lumOff val="1961"/>
                <a:alphaOff val="0"/>
                <a:tint val="90000"/>
                <a:shade val="97000"/>
                <a:satMod val="128000"/>
              </a:schemeClr>
            </a:gs>
          </a:gsLst>
          <a:lin ang="5400000" scaled="1"/>
        </a:gradFill>
        <a:ln>
          <a:noFill/>
        </a:ln>
        <a:effectLst>
          <a:outerShdw blurRad="39000" dist="25400" dir="5400000" rotWithShape="0">
            <a:schemeClr val="accent5">
              <a:hueOff val="1502676"/>
              <a:satOff val="-6595"/>
              <a:lumOff val="1961"/>
              <a:alphaOff val="0"/>
              <a:shade val="33000"/>
              <a:alpha val="83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228FF21-17F5-4FE6-8274-4BE6E55F78CA}">
      <dsp:nvSpPr>
        <dsp:cNvPr id="0" name=""/>
        <dsp:cNvSpPr/>
      </dsp:nvSpPr>
      <dsp:spPr>
        <a:xfrm>
          <a:off x="2530610" y="637553"/>
          <a:ext cx="4249073" cy="4249073"/>
        </a:xfrm>
        <a:prstGeom prst="blockArc">
          <a:avLst>
            <a:gd name="adj1" fmla="val 16200000"/>
            <a:gd name="adj2" fmla="val 20520000"/>
            <a:gd name="adj3" fmla="val 4636"/>
          </a:avLst>
        </a:prstGeom>
        <a:gradFill rotWithShape="0">
          <a:gsLst>
            <a:gs pos="0">
              <a:schemeClr val="accent5">
                <a:hueOff val="0"/>
                <a:satOff val="0"/>
                <a:lumOff val="0"/>
                <a:alphaOff val="0"/>
                <a:tint val="74000"/>
              </a:schemeClr>
            </a:gs>
            <a:gs pos="49000">
              <a:schemeClr val="accent5">
                <a:hueOff val="0"/>
                <a:satOff val="0"/>
                <a:lumOff val="0"/>
                <a:alphaOff val="0"/>
                <a:tint val="96000"/>
                <a:shade val="84000"/>
                <a:satMod val="110000"/>
              </a:schemeClr>
            </a:gs>
            <a:gs pos="49100">
              <a:schemeClr val="accent5">
                <a:hueOff val="0"/>
                <a:satOff val="0"/>
                <a:lumOff val="0"/>
                <a:alphaOff val="0"/>
                <a:shade val="55000"/>
                <a:satMod val="150000"/>
              </a:schemeClr>
            </a:gs>
            <a:gs pos="92000">
              <a:schemeClr val="accent5">
                <a:hueOff val="0"/>
                <a:satOff val="0"/>
                <a:lumOff val="0"/>
                <a:alphaOff val="0"/>
                <a:tint val="98000"/>
                <a:shade val="90000"/>
                <a:satMod val="128000"/>
              </a:schemeClr>
            </a:gs>
            <a:gs pos="100000">
              <a:schemeClr val="accent5">
                <a:hueOff val="0"/>
                <a:satOff val="0"/>
                <a:lumOff val="0"/>
                <a:alphaOff val="0"/>
                <a:tint val="90000"/>
                <a:shade val="97000"/>
                <a:satMod val="128000"/>
              </a:schemeClr>
            </a:gs>
          </a:gsLst>
          <a:lin ang="5400000" scaled="1"/>
        </a:gradFill>
        <a:ln>
          <a:noFill/>
        </a:ln>
        <a:effectLst>
          <a:outerShdw blurRad="39000" dist="25400" dir="5400000" rotWithShape="0">
            <a:schemeClr val="accent5">
              <a:hueOff val="0"/>
              <a:satOff val="0"/>
              <a:lumOff val="0"/>
              <a:alphaOff val="0"/>
              <a:shade val="33000"/>
              <a:alpha val="83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9662EB9-60EA-4C16-9ED6-E5ABAA1322BC}">
      <dsp:nvSpPr>
        <dsp:cNvPr id="0" name=""/>
        <dsp:cNvSpPr/>
      </dsp:nvSpPr>
      <dsp:spPr>
        <a:xfrm>
          <a:off x="3677101" y="1784045"/>
          <a:ext cx="1956090" cy="1956090"/>
        </a:xfrm>
        <a:prstGeom prst="ellipse">
          <a:avLst/>
        </a:prstGeom>
        <a:gradFill rotWithShape="0">
          <a:gsLst>
            <a:gs pos="0">
              <a:schemeClr val="accent4">
                <a:hueOff val="0"/>
                <a:satOff val="0"/>
                <a:lumOff val="0"/>
                <a:alphaOff val="0"/>
                <a:tint val="74000"/>
              </a:schemeClr>
            </a:gs>
            <a:gs pos="49000">
              <a:schemeClr val="accent4">
                <a:hueOff val="0"/>
                <a:satOff val="0"/>
                <a:lumOff val="0"/>
                <a:alphaOff val="0"/>
                <a:tint val="96000"/>
                <a:shade val="84000"/>
                <a:satMod val="110000"/>
              </a:schemeClr>
            </a:gs>
            <a:gs pos="49100">
              <a:schemeClr val="accent4">
                <a:hueOff val="0"/>
                <a:satOff val="0"/>
                <a:lumOff val="0"/>
                <a:alphaOff val="0"/>
                <a:shade val="55000"/>
                <a:satMod val="150000"/>
              </a:schemeClr>
            </a:gs>
            <a:gs pos="92000">
              <a:schemeClr val="accent4">
                <a:hueOff val="0"/>
                <a:satOff val="0"/>
                <a:lumOff val="0"/>
                <a:alphaOff val="0"/>
                <a:tint val="98000"/>
                <a:shade val="90000"/>
                <a:satMod val="128000"/>
              </a:schemeClr>
            </a:gs>
            <a:gs pos="100000">
              <a:schemeClr val="accent4">
                <a:hueOff val="0"/>
                <a:satOff val="0"/>
                <a:lumOff val="0"/>
                <a:alphaOff val="0"/>
                <a:tint val="90000"/>
                <a:shade val="97000"/>
                <a:satMod val="128000"/>
              </a:schemeClr>
            </a:gs>
          </a:gsLst>
          <a:lin ang="5400000" scaled="1"/>
        </a:gradFill>
        <a:ln>
          <a:noFill/>
        </a:ln>
        <a:effectLst>
          <a:outerShdw blurRad="39000" dist="25400" dir="5400000" rotWithShape="0">
            <a:schemeClr val="accent4">
              <a:hueOff val="0"/>
              <a:satOff val="0"/>
              <a:lumOff val="0"/>
              <a:alphaOff val="0"/>
              <a:shade val="33000"/>
              <a:alpha val="83000"/>
            </a:schemeClr>
          </a:outerShdw>
        </a:effectLst>
        <a:scene3d>
          <a:camera prst="orthographicFront"/>
          <a:lightRig rig="flat" dir="t">
            <a:rot lat="0" lon="0" rev="20400000"/>
          </a:lightRig>
        </a:scene3d>
        <a:sp3d prstMaterial="plastic">
          <a:bevelT w="3810000" h="2540000" prst="artDeco"/>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smtClean="0">
              <a:effectLst>
                <a:outerShdw blurRad="50800" dist="50800" algn="l" rotWithShape="0">
                  <a:prstClr val="black"/>
                </a:outerShdw>
              </a:effectLst>
              <a:latin typeface="Times New Roman" pitchFamily="18" charset="0"/>
              <a:ea typeface="+mn-ea"/>
              <a:cs typeface="Times New Roman" pitchFamily="18" charset="0"/>
            </a:rPr>
            <a:t>Chủ đề</a:t>
          </a:r>
          <a:endParaRPr lang="en-US" sz="2800" b="1" kern="1200" dirty="0">
            <a:effectLst>
              <a:outerShdw blurRad="50800" dist="50800" algn="l" rotWithShape="0">
                <a:prstClr val="black"/>
              </a:outerShdw>
            </a:effectLst>
            <a:latin typeface="Times New Roman" pitchFamily="18" charset="0"/>
            <a:ea typeface="+mn-ea"/>
            <a:cs typeface="Times New Roman" pitchFamily="18" charset="0"/>
          </a:endParaRPr>
        </a:p>
      </dsp:txBody>
      <dsp:txXfrm>
        <a:off x="3963564" y="2070508"/>
        <a:ext cx="1383164" cy="1383164"/>
      </dsp:txXfrm>
    </dsp:sp>
    <dsp:sp modelId="{D5A15665-17B6-49E8-92B9-7099824338D8}">
      <dsp:nvSpPr>
        <dsp:cNvPr id="0" name=""/>
        <dsp:cNvSpPr/>
      </dsp:nvSpPr>
      <dsp:spPr>
        <a:xfrm>
          <a:off x="3970515" y="2215"/>
          <a:ext cx="1369263" cy="1369263"/>
        </a:xfrm>
        <a:prstGeom prst="ellipse">
          <a:avLst/>
        </a:prstGeom>
        <a:gradFill rotWithShape="0">
          <a:gsLst>
            <a:gs pos="0">
              <a:schemeClr val="accent5">
                <a:hueOff val="0"/>
                <a:satOff val="0"/>
                <a:lumOff val="0"/>
                <a:alphaOff val="0"/>
                <a:tint val="74000"/>
              </a:schemeClr>
            </a:gs>
            <a:gs pos="49000">
              <a:schemeClr val="accent5">
                <a:hueOff val="0"/>
                <a:satOff val="0"/>
                <a:lumOff val="0"/>
                <a:alphaOff val="0"/>
                <a:tint val="96000"/>
                <a:shade val="84000"/>
                <a:satMod val="110000"/>
              </a:schemeClr>
            </a:gs>
            <a:gs pos="49100">
              <a:schemeClr val="accent5">
                <a:hueOff val="0"/>
                <a:satOff val="0"/>
                <a:lumOff val="0"/>
                <a:alphaOff val="0"/>
                <a:shade val="55000"/>
                <a:satMod val="150000"/>
              </a:schemeClr>
            </a:gs>
            <a:gs pos="92000">
              <a:schemeClr val="accent5">
                <a:hueOff val="0"/>
                <a:satOff val="0"/>
                <a:lumOff val="0"/>
                <a:alphaOff val="0"/>
                <a:tint val="98000"/>
                <a:shade val="90000"/>
                <a:satMod val="128000"/>
              </a:schemeClr>
            </a:gs>
            <a:gs pos="100000">
              <a:schemeClr val="accent5">
                <a:hueOff val="0"/>
                <a:satOff val="0"/>
                <a:lumOff val="0"/>
                <a:alphaOff val="0"/>
                <a:tint val="90000"/>
                <a:shade val="97000"/>
                <a:satMod val="128000"/>
              </a:schemeClr>
            </a:gs>
          </a:gsLst>
          <a:lin ang="5400000" scaled="1"/>
        </a:gradFill>
        <a:ln>
          <a:noFill/>
        </a:ln>
        <a:effectLst>
          <a:outerShdw blurRad="39000" dist="25400" dir="5400000" rotWithShape="0">
            <a:schemeClr val="accent5">
              <a:hueOff val="0"/>
              <a:satOff val="0"/>
              <a:lumOff val="0"/>
              <a:alphaOff val="0"/>
              <a:shade val="33000"/>
              <a:alpha val="83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Times New Roman" pitchFamily="18" charset="0"/>
              <a:ea typeface="+mn-ea"/>
              <a:cs typeface="Times New Roman" pitchFamily="18" charset="0"/>
            </a:rPr>
            <a:t>Sử</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dụng</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mạng</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xã</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hội</a:t>
          </a:r>
          <a:endParaRPr lang="en-US" sz="2000" b="1" kern="1200" dirty="0">
            <a:solidFill>
              <a:schemeClr val="tx1"/>
            </a:solidFill>
            <a:latin typeface="Times New Roman" pitchFamily="18" charset="0"/>
            <a:ea typeface="+mn-ea"/>
            <a:cs typeface="Times New Roman" pitchFamily="18" charset="0"/>
          </a:endParaRPr>
        </a:p>
      </dsp:txBody>
      <dsp:txXfrm>
        <a:off x="4171039" y="202739"/>
        <a:ext cx="968215" cy="968215"/>
      </dsp:txXfrm>
    </dsp:sp>
    <dsp:sp modelId="{B64E0E6B-77E2-4699-B495-8B12EF34308C}">
      <dsp:nvSpPr>
        <dsp:cNvPr id="0" name=""/>
        <dsp:cNvSpPr/>
      </dsp:nvSpPr>
      <dsp:spPr>
        <a:xfrm>
          <a:off x="5944189" y="1436173"/>
          <a:ext cx="1369263" cy="1369263"/>
        </a:xfrm>
        <a:prstGeom prst="ellipse">
          <a:avLst/>
        </a:prstGeom>
        <a:gradFill rotWithShape="0">
          <a:gsLst>
            <a:gs pos="0">
              <a:schemeClr val="accent5">
                <a:hueOff val="1502676"/>
                <a:satOff val="-6595"/>
                <a:lumOff val="1961"/>
                <a:alphaOff val="0"/>
                <a:tint val="74000"/>
              </a:schemeClr>
            </a:gs>
            <a:gs pos="49000">
              <a:schemeClr val="accent5">
                <a:hueOff val="1502676"/>
                <a:satOff val="-6595"/>
                <a:lumOff val="1961"/>
                <a:alphaOff val="0"/>
                <a:tint val="96000"/>
                <a:shade val="84000"/>
                <a:satMod val="110000"/>
              </a:schemeClr>
            </a:gs>
            <a:gs pos="49100">
              <a:schemeClr val="accent5">
                <a:hueOff val="1502676"/>
                <a:satOff val="-6595"/>
                <a:lumOff val="1961"/>
                <a:alphaOff val="0"/>
                <a:shade val="55000"/>
                <a:satMod val="150000"/>
              </a:schemeClr>
            </a:gs>
            <a:gs pos="92000">
              <a:schemeClr val="accent5">
                <a:hueOff val="1502676"/>
                <a:satOff val="-6595"/>
                <a:lumOff val="1961"/>
                <a:alphaOff val="0"/>
                <a:tint val="98000"/>
                <a:shade val="90000"/>
                <a:satMod val="128000"/>
              </a:schemeClr>
            </a:gs>
            <a:gs pos="100000">
              <a:schemeClr val="accent5">
                <a:hueOff val="1502676"/>
                <a:satOff val="-6595"/>
                <a:lumOff val="1961"/>
                <a:alphaOff val="0"/>
                <a:tint val="90000"/>
                <a:shade val="97000"/>
                <a:satMod val="128000"/>
              </a:schemeClr>
            </a:gs>
          </a:gsLst>
          <a:lin ang="5400000" scaled="1"/>
        </a:gradFill>
        <a:ln>
          <a:noFill/>
        </a:ln>
        <a:effectLst>
          <a:outerShdw blurRad="39000" dist="25400" dir="5400000" rotWithShape="0">
            <a:schemeClr val="accent5">
              <a:hueOff val="1502676"/>
              <a:satOff val="-6595"/>
              <a:lumOff val="1961"/>
              <a:alphaOff val="0"/>
              <a:shade val="33000"/>
              <a:alpha val="83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Điện</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thoại</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thông</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minh</a:t>
          </a:r>
          <a:endParaRPr lang="en-US" sz="2000" b="1" kern="1200" dirty="0">
            <a:solidFill>
              <a:schemeClr val="tx1"/>
            </a:solidFill>
            <a:latin typeface="Times New Roman" pitchFamily="18" charset="0"/>
            <a:ea typeface="+mn-ea"/>
            <a:cs typeface="Times New Roman" pitchFamily="18" charset="0"/>
          </a:endParaRPr>
        </a:p>
      </dsp:txBody>
      <dsp:txXfrm>
        <a:off x="6144713" y="1636697"/>
        <a:ext cx="968215" cy="968215"/>
      </dsp:txXfrm>
    </dsp:sp>
    <dsp:sp modelId="{DDDFE6EF-7819-40FC-846A-FDB502042534}">
      <dsp:nvSpPr>
        <dsp:cNvPr id="0" name=""/>
        <dsp:cNvSpPr/>
      </dsp:nvSpPr>
      <dsp:spPr>
        <a:xfrm>
          <a:off x="5190312" y="3756365"/>
          <a:ext cx="1369263" cy="1369263"/>
        </a:xfrm>
        <a:prstGeom prst="ellipse">
          <a:avLst/>
        </a:prstGeom>
        <a:gradFill rotWithShape="0">
          <a:gsLst>
            <a:gs pos="0">
              <a:schemeClr val="accent5">
                <a:hueOff val="3005351"/>
                <a:satOff val="-13190"/>
                <a:lumOff val="3921"/>
                <a:alphaOff val="0"/>
                <a:tint val="74000"/>
              </a:schemeClr>
            </a:gs>
            <a:gs pos="49000">
              <a:schemeClr val="accent5">
                <a:hueOff val="3005351"/>
                <a:satOff val="-13190"/>
                <a:lumOff val="3921"/>
                <a:alphaOff val="0"/>
                <a:tint val="96000"/>
                <a:shade val="84000"/>
                <a:satMod val="110000"/>
              </a:schemeClr>
            </a:gs>
            <a:gs pos="49100">
              <a:schemeClr val="accent5">
                <a:hueOff val="3005351"/>
                <a:satOff val="-13190"/>
                <a:lumOff val="3921"/>
                <a:alphaOff val="0"/>
                <a:shade val="55000"/>
                <a:satMod val="150000"/>
              </a:schemeClr>
            </a:gs>
            <a:gs pos="92000">
              <a:schemeClr val="accent5">
                <a:hueOff val="3005351"/>
                <a:satOff val="-13190"/>
                <a:lumOff val="3921"/>
                <a:alphaOff val="0"/>
                <a:tint val="98000"/>
                <a:shade val="90000"/>
                <a:satMod val="128000"/>
              </a:schemeClr>
            </a:gs>
            <a:gs pos="100000">
              <a:schemeClr val="accent5">
                <a:hueOff val="3005351"/>
                <a:satOff val="-13190"/>
                <a:lumOff val="3921"/>
                <a:alphaOff val="0"/>
                <a:tint val="90000"/>
                <a:shade val="97000"/>
                <a:satMod val="128000"/>
              </a:schemeClr>
            </a:gs>
          </a:gsLst>
          <a:lin ang="5400000" scaled="1"/>
        </a:gradFill>
        <a:ln>
          <a:noFill/>
        </a:ln>
        <a:effectLst>
          <a:outerShdw blurRad="39000" dist="25400" dir="5400000" rotWithShape="0">
            <a:schemeClr val="accent5">
              <a:hueOff val="3005351"/>
              <a:satOff val="-13190"/>
              <a:lumOff val="3921"/>
              <a:alphaOff val="0"/>
              <a:shade val="33000"/>
              <a:alpha val="83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Thuốc</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lá</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thuốc</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lá</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điện</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tử</a:t>
          </a:r>
          <a:endParaRPr lang="en-US" sz="2000" b="1" kern="1200" dirty="0">
            <a:solidFill>
              <a:schemeClr val="tx1"/>
            </a:solidFill>
            <a:latin typeface="Times New Roman" pitchFamily="18" charset="0"/>
            <a:ea typeface="+mn-ea"/>
            <a:cs typeface="Times New Roman" pitchFamily="18" charset="0"/>
          </a:endParaRPr>
        </a:p>
      </dsp:txBody>
      <dsp:txXfrm>
        <a:off x="5390836" y="3956889"/>
        <a:ext cx="968215" cy="968215"/>
      </dsp:txXfrm>
    </dsp:sp>
    <dsp:sp modelId="{247144F8-85B6-46BC-B6D4-FEEA2C3B90A4}">
      <dsp:nvSpPr>
        <dsp:cNvPr id="0" name=""/>
        <dsp:cNvSpPr/>
      </dsp:nvSpPr>
      <dsp:spPr>
        <a:xfrm>
          <a:off x="2675107" y="3756365"/>
          <a:ext cx="1520484" cy="1369263"/>
        </a:xfrm>
        <a:prstGeom prst="ellipse">
          <a:avLst/>
        </a:prstGeom>
        <a:gradFill rotWithShape="0">
          <a:gsLst>
            <a:gs pos="0">
              <a:schemeClr val="accent5">
                <a:hueOff val="4508027"/>
                <a:satOff val="-19785"/>
                <a:lumOff val="5882"/>
                <a:alphaOff val="0"/>
                <a:tint val="74000"/>
              </a:schemeClr>
            </a:gs>
            <a:gs pos="49000">
              <a:schemeClr val="accent5">
                <a:hueOff val="4508027"/>
                <a:satOff val="-19785"/>
                <a:lumOff val="5882"/>
                <a:alphaOff val="0"/>
                <a:tint val="96000"/>
                <a:shade val="84000"/>
                <a:satMod val="110000"/>
              </a:schemeClr>
            </a:gs>
            <a:gs pos="49100">
              <a:schemeClr val="accent5">
                <a:hueOff val="4508027"/>
                <a:satOff val="-19785"/>
                <a:lumOff val="5882"/>
                <a:alphaOff val="0"/>
                <a:shade val="55000"/>
                <a:satMod val="150000"/>
              </a:schemeClr>
            </a:gs>
            <a:gs pos="92000">
              <a:schemeClr val="accent5">
                <a:hueOff val="4508027"/>
                <a:satOff val="-19785"/>
                <a:lumOff val="5882"/>
                <a:alphaOff val="0"/>
                <a:tint val="98000"/>
                <a:shade val="90000"/>
                <a:satMod val="128000"/>
              </a:schemeClr>
            </a:gs>
            <a:gs pos="100000">
              <a:schemeClr val="accent5">
                <a:hueOff val="4508027"/>
                <a:satOff val="-19785"/>
                <a:lumOff val="5882"/>
                <a:alphaOff val="0"/>
                <a:tint val="90000"/>
                <a:shade val="97000"/>
                <a:satMod val="128000"/>
              </a:schemeClr>
            </a:gs>
          </a:gsLst>
          <a:lin ang="5400000" scaled="1"/>
        </a:gradFill>
        <a:ln>
          <a:noFill/>
        </a:ln>
        <a:effectLst>
          <a:outerShdw blurRad="39000" dist="25400" dir="5400000" rotWithShape="0">
            <a:schemeClr val="accent5">
              <a:hueOff val="4508027"/>
              <a:satOff val="-19785"/>
              <a:lumOff val="5882"/>
              <a:alphaOff val="0"/>
              <a:shade val="33000"/>
              <a:alpha val="83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tình</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yêu</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tuổi</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học</a:t>
          </a:r>
          <a:r>
            <a:rPr lang="en-US" sz="2000" b="1" kern="12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trò</a:t>
          </a:r>
          <a:endParaRPr lang="en-US" sz="2000" b="1" kern="1200" dirty="0">
            <a:solidFill>
              <a:schemeClr val="tx1"/>
            </a:solidFill>
            <a:latin typeface="Times New Roman" pitchFamily="18" charset="0"/>
            <a:ea typeface="+mn-ea"/>
            <a:cs typeface="Times New Roman" pitchFamily="18" charset="0"/>
          </a:endParaRPr>
        </a:p>
      </dsp:txBody>
      <dsp:txXfrm>
        <a:off x="2897777" y="3956889"/>
        <a:ext cx="1075144" cy="968215"/>
      </dsp:txXfrm>
    </dsp:sp>
    <dsp:sp modelId="{B65581A9-C36E-47EE-921E-AFA089CE7AF3}">
      <dsp:nvSpPr>
        <dsp:cNvPr id="0" name=""/>
        <dsp:cNvSpPr/>
      </dsp:nvSpPr>
      <dsp:spPr>
        <a:xfrm>
          <a:off x="1864262" y="1363718"/>
          <a:ext cx="1634420" cy="1514172"/>
        </a:xfrm>
        <a:prstGeom prst="ellipse">
          <a:avLst/>
        </a:prstGeom>
        <a:gradFill rotWithShape="0">
          <a:gsLst>
            <a:gs pos="0">
              <a:schemeClr val="accent5">
                <a:hueOff val="6010703"/>
                <a:satOff val="-26380"/>
                <a:lumOff val="7843"/>
                <a:alphaOff val="0"/>
                <a:tint val="74000"/>
              </a:schemeClr>
            </a:gs>
            <a:gs pos="49000">
              <a:schemeClr val="accent5">
                <a:hueOff val="6010703"/>
                <a:satOff val="-26380"/>
                <a:lumOff val="7843"/>
                <a:alphaOff val="0"/>
                <a:tint val="96000"/>
                <a:shade val="84000"/>
                <a:satMod val="110000"/>
              </a:schemeClr>
            </a:gs>
            <a:gs pos="49100">
              <a:schemeClr val="accent5">
                <a:hueOff val="6010703"/>
                <a:satOff val="-26380"/>
                <a:lumOff val="7843"/>
                <a:alphaOff val="0"/>
                <a:shade val="55000"/>
                <a:satMod val="150000"/>
              </a:schemeClr>
            </a:gs>
            <a:gs pos="92000">
              <a:schemeClr val="accent5">
                <a:hueOff val="6010703"/>
                <a:satOff val="-26380"/>
                <a:lumOff val="7843"/>
                <a:alphaOff val="0"/>
                <a:tint val="98000"/>
                <a:shade val="90000"/>
                <a:satMod val="128000"/>
              </a:schemeClr>
            </a:gs>
            <a:gs pos="100000">
              <a:schemeClr val="accent5">
                <a:hueOff val="6010703"/>
                <a:satOff val="-26380"/>
                <a:lumOff val="7843"/>
                <a:alphaOff val="0"/>
                <a:tint val="90000"/>
                <a:shade val="97000"/>
                <a:satMod val="128000"/>
              </a:schemeClr>
            </a:gs>
          </a:gsLst>
          <a:lin ang="5400000" scaled="1"/>
        </a:gradFill>
        <a:ln>
          <a:noFill/>
        </a:ln>
        <a:effectLst>
          <a:outerShdw blurRad="39000" dist="25400" dir="5400000" rotWithShape="0">
            <a:schemeClr val="accent5">
              <a:hueOff val="6010703"/>
              <a:satOff val="-26380"/>
              <a:lumOff val="7843"/>
              <a:alphaOff val="0"/>
              <a:shade val="33000"/>
              <a:alpha val="83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Times New Roman" pitchFamily="18" charset="0"/>
              <a:ea typeface="+mn-ea"/>
              <a:cs typeface="Times New Roman" pitchFamily="18" charset="0"/>
            </a:rPr>
            <a:t>Học</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sinh</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có</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nên</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có</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thần</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tượng</a:t>
          </a:r>
          <a:endParaRPr lang="en-US" sz="2000" b="1" kern="1200" dirty="0">
            <a:solidFill>
              <a:schemeClr val="tx1"/>
            </a:solidFill>
            <a:latin typeface="Times New Roman" pitchFamily="18" charset="0"/>
            <a:ea typeface="+mn-ea"/>
            <a:cs typeface="Times New Roman" pitchFamily="18" charset="0"/>
          </a:endParaRPr>
        </a:p>
      </dsp:txBody>
      <dsp:txXfrm>
        <a:off x="2103617" y="1585463"/>
        <a:ext cx="1155710" cy="1070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42735-4F51-4092-81A7-D67CE3D0C4D2}">
      <dsp:nvSpPr>
        <dsp:cNvPr id="0" name=""/>
        <dsp:cNvSpPr/>
      </dsp:nvSpPr>
      <dsp:spPr>
        <a:xfrm rot="16200000">
          <a:off x="-979586" y="980762"/>
          <a:ext cx="5019040" cy="3057515"/>
        </a:xfrm>
        <a:prstGeom prst="flowChartManualOperation">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latin typeface="Times New Roman" panose="02020603050405020304" pitchFamily="18" charset="0"/>
              <a:cs typeface="Times New Roman" panose="02020603050405020304" pitchFamily="18" charset="0"/>
            </a:rPr>
            <a:t>Ý </a:t>
          </a:r>
          <a:r>
            <a:rPr lang="en-US" sz="3200" kern="1200" dirty="0" err="1" smtClean="0">
              <a:solidFill>
                <a:schemeClr val="tx1"/>
              </a:solidFill>
              <a:latin typeface="Times New Roman" panose="02020603050405020304" pitchFamily="18" charset="0"/>
              <a:cs typeface="Times New Roman" panose="02020603050405020304" pitchFamily="18" charset="0"/>
            </a:rPr>
            <a:t>thức</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học</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tập</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tiến</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bộ</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rõ</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rệt</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trong</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các</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giờ</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học</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và</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các</a:t>
          </a:r>
          <a:r>
            <a:rPr lang="en-US" sz="3200" kern="1200" dirty="0" smtClean="0">
              <a:solidFill>
                <a:schemeClr val="tx1"/>
              </a:solidFill>
              <a:latin typeface="Times New Roman" panose="02020603050405020304" pitchFamily="18" charset="0"/>
              <a:cs typeface="Times New Roman" panose="02020603050405020304" pitchFamily="18" charset="0"/>
            </a:rPr>
            <a:t>   HĐNG LL</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rot="5400000">
        <a:off x="1177" y="1003807"/>
        <a:ext cx="3057515" cy="3011424"/>
      </dsp:txXfrm>
    </dsp:sp>
    <dsp:sp modelId="{9AB2E97F-91C6-464E-94ED-455B6B81EFA1}">
      <dsp:nvSpPr>
        <dsp:cNvPr id="0" name=""/>
        <dsp:cNvSpPr/>
      </dsp:nvSpPr>
      <dsp:spPr>
        <a:xfrm rot="16200000">
          <a:off x="2307243" y="980762"/>
          <a:ext cx="5019040" cy="3057515"/>
        </a:xfrm>
        <a:prstGeom prst="flowChartManualOperation">
          <a:avLst/>
        </a:prstGeom>
        <a:solidFill>
          <a:schemeClr val="accent3">
            <a:hueOff val="214284"/>
            <a:satOff val="-24046"/>
            <a:lumOff val="411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lvl="0" algn="ctr" defTabSz="1422400">
            <a:lnSpc>
              <a:spcPct val="90000"/>
            </a:lnSpc>
            <a:spcBef>
              <a:spcPct val="0"/>
            </a:spcBef>
            <a:spcAft>
              <a:spcPct val="35000"/>
            </a:spcAft>
          </a:pPr>
          <a:r>
            <a:rPr lang="vi-VN" sz="3200" kern="1200" dirty="0" smtClean="0">
              <a:solidFill>
                <a:schemeClr val="tx1"/>
              </a:solidFill>
              <a:latin typeface="+mj-lt"/>
            </a:rPr>
            <a:t>Duy trì tốt nề nếp tự quản, sinh hoạt 10 phút đầu giờ</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rot="5400000">
        <a:off x="3288006" y="1003807"/>
        <a:ext cx="3057515" cy="3011424"/>
      </dsp:txXfrm>
    </dsp:sp>
    <dsp:sp modelId="{B46DC222-8F27-4818-8ECC-5D6E23BB391F}">
      <dsp:nvSpPr>
        <dsp:cNvPr id="0" name=""/>
        <dsp:cNvSpPr/>
      </dsp:nvSpPr>
      <dsp:spPr>
        <a:xfrm rot="16200000">
          <a:off x="5594073" y="980762"/>
          <a:ext cx="5019040" cy="3057515"/>
        </a:xfrm>
        <a:prstGeom prst="flowChartManualOperation">
          <a:avLst/>
        </a:prstGeom>
        <a:solidFill>
          <a:schemeClr val="accent3">
            <a:hueOff val="428568"/>
            <a:satOff val="-48092"/>
            <a:lumOff val="82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tx1"/>
              </a:solidFill>
              <a:latin typeface="Times New Roman" panose="02020603050405020304" pitchFamily="18" charset="0"/>
              <a:cs typeface="Times New Roman" panose="02020603050405020304" pitchFamily="18" charset="0"/>
            </a:rPr>
            <a:t>Học</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sinh</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rất</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vui</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và</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hào</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hứng</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đón</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chờ</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các</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tiết</a:t>
          </a:r>
          <a:r>
            <a:rPr lang="en-US" sz="3200" kern="1200" dirty="0" smtClean="0">
              <a:solidFill>
                <a:schemeClr val="tx1"/>
              </a:solidFill>
              <a:latin typeface="Times New Roman" panose="02020603050405020304" pitchFamily="18" charset="0"/>
              <a:cs typeface="Times New Roman" panose="02020603050405020304" pitchFamily="18" charset="0"/>
            </a:rPr>
            <a:t> SH </a:t>
          </a:r>
          <a:r>
            <a:rPr lang="en-US" sz="3200" kern="1200" dirty="0" err="1" smtClean="0">
              <a:solidFill>
                <a:schemeClr val="tx1"/>
              </a:solidFill>
              <a:latin typeface="Times New Roman" panose="02020603050405020304" pitchFamily="18" charset="0"/>
              <a:cs typeface="Times New Roman" panose="02020603050405020304" pitchFamily="18" charset="0"/>
            </a:rPr>
            <a:t>theo</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chủ</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đề</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và</a:t>
          </a:r>
          <a:r>
            <a:rPr lang="en-US" sz="3200" kern="1200" dirty="0" smtClean="0">
              <a:solidFill>
                <a:schemeClr val="tx1"/>
              </a:solidFill>
              <a:latin typeface="Times New Roman" panose="02020603050405020304" pitchFamily="18" charset="0"/>
              <a:cs typeface="Times New Roman" panose="02020603050405020304" pitchFamily="18" charset="0"/>
            </a:rPr>
            <a:t> HĐTN</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rot="5400000">
        <a:off x="6574836" y="1003807"/>
        <a:ext cx="3057515" cy="301142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48FBB-1078-4905-BF38-06E60956CF45}"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1C286-528D-4064-86EC-10511DED1288}" type="slidenum">
              <a:rPr lang="en-US" smtClean="0"/>
              <a:t>‹#›</a:t>
            </a:fld>
            <a:endParaRPr lang="en-US"/>
          </a:p>
        </p:txBody>
      </p:sp>
    </p:spTree>
    <p:extLst>
      <p:ext uri="{BB962C8B-B14F-4D97-AF65-F5344CB8AC3E}">
        <p14:creationId xmlns:p14="http://schemas.microsoft.com/office/powerpoint/2010/main" val="184846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635000"/>
            <a:ext cx="5648325" cy="3176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0E572F-5A26-4B07-B497-BCB7FC08AA6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86032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8196" name="灯片编号占位符 3"/>
          <p:cNvSpPr>
            <a:spLocks noGrp="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AAA15F7C-09BB-4ABF-BDE7-F0200D974AAB}" type="slidenum">
              <a:rPr lang="zh-CN" altLang="en-US">
                <a:solidFill>
                  <a:srgbClr val="000000"/>
                </a:solidFill>
                <a:cs typeface="等线"/>
              </a:rPr>
              <a:pPr/>
              <a:t>3</a:t>
            </a:fld>
            <a:endParaRPr lang="en-US" altLang="zh-CN">
              <a:solidFill>
                <a:srgbClr val="000000"/>
              </a:solidFill>
              <a:cs typeface="等线"/>
            </a:endParaRPr>
          </a:p>
        </p:txBody>
      </p:sp>
    </p:spTree>
    <p:extLst>
      <p:ext uri="{BB962C8B-B14F-4D97-AF65-F5344CB8AC3E}">
        <p14:creationId xmlns:p14="http://schemas.microsoft.com/office/powerpoint/2010/main" val="234170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8196" name="灯片编号占位符 3"/>
          <p:cNvSpPr>
            <a:spLocks noGrp="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AAA15F7C-09BB-4ABF-BDE7-F0200D974AAB}" type="slidenum">
              <a:rPr lang="zh-CN" altLang="en-US">
                <a:solidFill>
                  <a:srgbClr val="000000"/>
                </a:solidFill>
                <a:cs typeface="等线"/>
              </a:rPr>
              <a:pPr/>
              <a:t>7</a:t>
            </a:fld>
            <a:endParaRPr lang="en-US" altLang="zh-CN">
              <a:solidFill>
                <a:srgbClr val="000000"/>
              </a:solidFill>
              <a:cs typeface="等线"/>
            </a:endParaRPr>
          </a:p>
        </p:txBody>
      </p:sp>
    </p:spTree>
    <p:extLst>
      <p:ext uri="{BB962C8B-B14F-4D97-AF65-F5344CB8AC3E}">
        <p14:creationId xmlns:p14="http://schemas.microsoft.com/office/powerpoint/2010/main" val="342804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1988" name="灯片编号占位符 3"/>
          <p:cNvSpPr>
            <a:spLocks noGrp="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95321F4E-8C6E-4FAB-A52D-4EC44F73C170}" type="slidenum">
              <a:rPr lang="zh-CN" altLang="en-US">
                <a:solidFill>
                  <a:srgbClr val="000000"/>
                </a:solidFill>
                <a:cs typeface="等线"/>
              </a:rPr>
              <a:pPr/>
              <a:t>11</a:t>
            </a:fld>
            <a:endParaRPr lang="en-US" altLang="zh-CN">
              <a:solidFill>
                <a:srgbClr val="000000"/>
              </a:solidFill>
              <a:cs typeface="等线"/>
            </a:endParaRPr>
          </a:p>
        </p:txBody>
      </p:sp>
    </p:spTree>
    <p:extLst>
      <p:ext uri="{BB962C8B-B14F-4D97-AF65-F5344CB8AC3E}">
        <p14:creationId xmlns:p14="http://schemas.microsoft.com/office/powerpoint/2010/main" val="258722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hỗ dành sẵn cho Hình ảnh của Bản chiế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Chỗ dành sẵn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Chỗ dành sẵn cho Số hiệu Bản chiế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AD119FCA-10E6-4FE6-B357-517362AA366E}" type="slidenum">
              <a:rPr lang="en-US" altLang="en-US">
                <a:latin typeface="Arial" pitchFamily="34" charset="0"/>
                <a:ea typeface="SimSun" pitchFamily="2" charset="-122"/>
              </a:rPr>
              <a:pPr/>
              <a:t>13</a:t>
            </a:fld>
            <a:endParaRPr lang="en-US" altLang="en-US">
              <a:latin typeface="Arial" pitchFamily="34" charset="0"/>
              <a:ea typeface="SimSun" pitchFamily="2" charset="-122"/>
            </a:endParaRPr>
          </a:p>
        </p:txBody>
      </p:sp>
    </p:spTree>
    <p:extLst>
      <p:ext uri="{BB962C8B-B14F-4D97-AF65-F5344CB8AC3E}">
        <p14:creationId xmlns:p14="http://schemas.microsoft.com/office/powerpoint/2010/main" val="49115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hỗ dành sẵn cho Hình ảnh của Bản chiế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Chỗ dành sẵn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Chỗ dành sẵn cho Số hiệu Bản chiế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40DA4F61-F432-46CB-B0E8-D91564496579}" type="slidenum">
              <a:rPr lang="en-US" altLang="en-US">
                <a:latin typeface="Arial" pitchFamily="34" charset="0"/>
                <a:ea typeface="SimSun" pitchFamily="2" charset="-122"/>
              </a:rPr>
              <a:pPr/>
              <a:t>15</a:t>
            </a:fld>
            <a:endParaRPr lang="en-US" altLang="en-US">
              <a:latin typeface="Arial" pitchFamily="34" charset="0"/>
              <a:ea typeface="SimSun" pitchFamily="2" charset="-122"/>
            </a:endParaRPr>
          </a:p>
        </p:txBody>
      </p:sp>
    </p:spTree>
    <p:extLst>
      <p:ext uri="{BB962C8B-B14F-4D97-AF65-F5344CB8AC3E}">
        <p14:creationId xmlns:p14="http://schemas.microsoft.com/office/powerpoint/2010/main" val="3724502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4036" name="灯片编号占位符 3"/>
          <p:cNvSpPr>
            <a:spLocks noGrp="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BA0970E9-A6D6-4103-8470-D5D4FBD42230}" type="slidenum">
              <a:rPr lang="zh-CN" altLang="en-US">
                <a:solidFill>
                  <a:srgbClr val="000000"/>
                </a:solidFill>
                <a:cs typeface="等线"/>
              </a:rPr>
              <a:pPr/>
              <a:t>28</a:t>
            </a:fld>
            <a:endParaRPr lang="en-US" altLang="zh-CN">
              <a:solidFill>
                <a:srgbClr val="000000"/>
              </a:solidFill>
              <a:cs typeface="等线"/>
            </a:endParaRPr>
          </a:p>
        </p:txBody>
      </p:sp>
    </p:spTree>
    <p:extLst>
      <p:ext uri="{BB962C8B-B14F-4D97-AF65-F5344CB8AC3E}">
        <p14:creationId xmlns:p14="http://schemas.microsoft.com/office/powerpoint/2010/main" val="428551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0152C42B-64B0-4F2A-8870-48E3BE3519D8}" type="slidenum">
              <a:rPr lang="en-US">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43843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4C5970-A729-4E15-9DC5-458BDD3A6F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AA93969-6764-4D17-AFA1-9F61EABB90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DA10298-3E05-42BE-8686-2015483918B1}"/>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5" name="Footer Placeholder 4">
            <a:extLst>
              <a:ext uri="{FF2B5EF4-FFF2-40B4-BE49-F238E27FC236}">
                <a16:creationId xmlns:a16="http://schemas.microsoft.com/office/drawing/2014/main" xmlns="" id="{4B8D2476-3B2E-4570-B1FF-DE280FC3E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A73300-748B-4644-AEEE-152FDBAF3A39}"/>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32779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7291AD-B050-4363-99E8-DFF579C249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76374C5-DA6E-4F48-B207-E390FFFC5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90AAA1-51B1-4623-920C-FC42183A3FDE}"/>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5" name="Footer Placeholder 4">
            <a:extLst>
              <a:ext uri="{FF2B5EF4-FFF2-40B4-BE49-F238E27FC236}">
                <a16:creationId xmlns:a16="http://schemas.microsoft.com/office/drawing/2014/main" xmlns="" id="{408F2103-FF79-4C75-A443-4F044DFA6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D63FA1-5E89-48B1-B13A-B96111EA6AD8}"/>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137866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C2A8A63-32B8-4910-94A7-7F904D2233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4E82C2C-9257-4891-A215-E645AA2390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32037D-884C-466F-9DF7-7FC6813349C5}"/>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5" name="Footer Placeholder 4">
            <a:extLst>
              <a:ext uri="{FF2B5EF4-FFF2-40B4-BE49-F238E27FC236}">
                <a16:creationId xmlns:a16="http://schemas.microsoft.com/office/drawing/2014/main" xmlns="" id="{029D581B-9E7F-4FB8-8FE0-B46BE1323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89C22D-6A0A-4D02-A7F3-9523261EDA35}"/>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226327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829893"/>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3C7A8-3AF0-43CA-83E2-10E512A56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1C7DE1C-127D-4FF3-BFD9-8AD2265EF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1DA1EB-EA7F-43CE-AB3E-0FB7751FF21D}"/>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5" name="Footer Placeholder 4">
            <a:extLst>
              <a:ext uri="{FF2B5EF4-FFF2-40B4-BE49-F238E27FC236}">
                <a16:creationId xmlns:a16="http://schemas.microsoft.com/office/drawing/2014/main" xmlns="" id="{85DD2E5C-85B6-4E58-94F5-A017E3A2C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AFBBD5-B045-4861-B74C-EFAB37870F55}"/>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43683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C28CA-4AE0-4DC3-B6CA-BDF86637DF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3BDA645-6AAB-46C4-A48C-C43663CBB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628312-798D-4F93-9FD7-BD5E10FCC384}"/>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5" name="Footer Placeholder 4">
            <a:extLst>
              <a:ext uri="{FF2B5EF4-FFF2-40B4-BE49-F238E27FC236}">
                <a16:creationId xmlns:a16="http://schemas.microsoft.com/office/drawing/2014/main" xmlns="" id="{47066EA8-34A4-4A2E-B146-98D1DC623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ECB483-01BE-417B-A1B7-5D8FA5CE7A59}"/>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368690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BC4D52-ED44-49E6-90EB-DA9A9D911A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32AE97-1D2F-4DD6-92DE-96D6CC06EE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A45BAF7-FDCF-4A5C-A177-A0F11BBA93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B01473E-B0F6-40D6-AA69-4F89CA5CB6AB}"/>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6" name="Footer Placeholder 5">
            <a:extLst>
              <a:ext uri="{FF2B5EF4-FFF2-40B4-BE49-F238E27FC236}">
                <a16:creationId xmlns:a16="http://schemas.microsoft.com/office/drawing/2014/main" xmlns="" id="{93F749C5-F1D8-4941-95AD-36C2F29930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931031-9168-4485-BDFD-B3E55E66197F}"/>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311735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4C6BBC-2B69-4FED-AA3C-5739463113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A2F9ED8-F6F4-4A1E-B48A-C929D566B1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BB3229-B2AB-42D5-813C-7DCA72FBB7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B4E0E4-1B04-455E-86B2-251D0F8BC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8655F71-67B5-4AC4-A18A-A517D73354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3A9C09-E7EE-4CBC-AC91-D3203BA39095}"/>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8" name="Footer Placeholder 7">
            <a:extLst>
              <a:ext uri="{FF2B5EF4-FFF2-40B4-BE49-F238E27FC236}">
                <a16:creationId xmlns:a16="http://schemas.microsoft.com/office/drawing/2014/main" xmlns="" id="{42A74C38-D850-4584-8989-6718F6938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B63D117-63DF-46C2-93B9-A076F1DF1243}"/>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359003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1D5524-966E-4EF6-9AD5-455CA2875D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07E70B8-738E-4AB5-9714-4E24036735F2}"/>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4" name="Footer Placeholder 3">
            <a:extLst>
              <a:ext uri="{FF2B5EF4-FFF2-40B4-BE49-F238E27FC236}">
                <a16:creationId xmlns:a16="http://schemas.microsoft.com/office/drawing/2014/main" xmlns="" id="{FE1C442B-A73D-462E-A98F-99936372E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82C0B6B-F14F-4A01-8329-76866C22FAC1}"/>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58575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8A52BF1-01F7-4E7B-9BE6-674E1CD5868B}"/>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3" name="Footer Placeholder 2">
            <a:extLst>
              <a:ext uri="{FF2B5EF4-FFF2-40B4-BE49-F238E27FC236}">
                <a16:creationId xmlns:a16="http://schemas.microsoft.com/office/drawing/2014/main" xmlns="" id="{30FEE2DB-6927-418C-91D9-5CF05FA5F5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305973E-F59F-4C5C-83A1-DDA7BF365EE6}"/>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31909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9D5D5-F823-48A1-A591-8ABF85035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6356DE-0FE7-458B-889C-0733A144F5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D9C4A8-7A85-4E7A-8EE1-FCDCBA90A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6B87503-48E4-4176-93D4-85D11E33E8C6}"/>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6" name="Footer Placeholder 5">
            <a:extLst>
              <a:ext uri="{FF2B5EF4-FFF2-40B4-BE49-F238E27FC236}">
                <a16:creationId xmlns:a16="http://schemas.microsoft.com/office/drawing/2014/main" xmlns="" id="{71054272-AE5E-4162-BF6D-16D80F0E0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1E56500-C46A-4623-8653-AE6FB68780C6}"/>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1661276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21A941-1E6D-4D96-819A-FE23248E1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C9E1970-A8FE-46E6-9D7B-AA5627CF76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48F4741-4EA0-4D72-9AAD-E84D9ED90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90B9FF-16D5-45E4-92F8-8F3B8C6D577C}"/>
              </a:ext>
            </a:extLst>
          </p:cNvPr>
          <p:cNvSpPr>
            <a:spLocks noGrp="1"/>
          </p:cNvSpPr>
          <p:nvPr>
            <p:ph type="dt" sz="half" idx="10"/>
          </p:nvPr>
        </p:nvSpPr>
        <p:spPr/>
        <p:txBody>
          <a:bodyPr/>
          <a:lstStyle/>
          <a:p>
            <a:fld id="{9D60C573-D05B-45D2-B7E8-59BDA7602B62}" type="datetimeFigureOut">
              <a:rPr lang="en-US" smtClean="0"/>
              <a:t>3/20/2023</a:t>
            </a:fld>
            <a:endParaRPr lang="en-US"/>
          </a:p>
        </p:txBody>
      </p:sp>
      <p:sp>
        <p:nvSpPr>
          <p:cNvPr id="6" name="Footer Placeholder 5">
            <a:extLst>
              <a:ext uri="{FF2B5EF4-FFF2-40B4-BE49-F238E27FC236}">
                <a16:creationId xmlns:a16="http://schemas.microsoft.com/office/drawing/2014/main" xmlns="" id="{3C928369-29C3-4B59-B420-BEEE07BBD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87222C-AFF9-4A19-9DA7-333A40A81CA9}"/>
              </a:ext>
            </a:extLst>
          </p:cNvPr>
          <p:cNvSpPr>
            <a:spLocks noGrp="1"/>
          </p:cNvSpPr>
          <p:nvPr>
            <p:ph type="sldNum" sz="quarter" idx="12"/>
          </p:nvPr>
        </p:nvSpPr>
        <p:spPr/>
        <p:txBody>
          <a:bodyPr/>
          <a:lstStyle/>
          <a:p>
            <a:fld id="{46E01406-7FCB-461F-A3A4-D3F2E05E5964}" type="slidenum">
              <a:rPr lang="en-US" smtClean="0"/>
              <a:t>‹#›</a:t>
            </a:fld>
            <a:endParaRPr lang="en-US"/>
          </a:p>
        </p:txBody>
      </p:sp>
    </p:spTree>
    <p:extLst>
      <p:ext uri="{BB962C8B-B14F-4D97-AF65-F5344CB8AC3E}">
        <p14:creationId xmlns:p14="http://schemas.microsoft.com/office/powerpoint/2010/main" val="80617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07BB0A8-F310-4D92-8302-8E8B7BF68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E4A5906-3B7A-45A4-8004-8E984BCAC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0CA1BF-2107-4120-9E77-A82677B016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0C573-D05B-45D2-B7E8-59BDA7602B62}" type="datetimeFigureOut">
              <a:rPr lang="en-US" smtClean="0"/>
              <a:t>3/20/2023</a:t>
            </a:fld>
            <a:endParaRPr lang="en-US"/>
          </a:p>
        </p:txBody>
      </p:sp>
      <p:sp>
        <p:nvSpPr>
          <p:cNvPr id="5" name="Footer Placeholder 4">
            <a:extLst>
              <a:ext uri="{FF2B5EF4-FFF2-40B4-BE49-F238E27FC236}">
                <a16:creationId xmlns:a16="http://schemas.microsoft.com/office/drawing/2014/main" xmlns="" id="{A243CB9B-5E64-4E57-A0C7-B09E67E0D4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D46EE20-5255-4F31-91A3-E0356A6A2E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01406-7FCB-461F-A3A4-D3F2E05E5964}" type="slidenum">
              <a:rPr lang="en-US" smtClean="0"/>
              <a:t>‹#›</a:t>
            </a:fld>
            <a:endParaRPr lang="en-US"/>
          </a:p>
        </p:txBody>
      </p:sp>
    </p:spTree>
    <p:extLst>
      <p:ext uri="{BB962C8B-B14F-4D97-AF65-F5344CB8AC3E}">
        <p14:creationId xmlns:p14="http://schemas.microsoft.com/office/powerpoint/2010/main" val="2011675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743075" y="183430"/>
            <a:ext cx="8991600" cy="707886"/>
          </a:xfrm>
          <a:prstGeom prst="rect">
            <a:avLst/>
          </a:prstGeom>
          <a:noFill/>
        </p:spPr>
        <p:txBody>
          <a:bodyPr wrap="square" rtlCol="0">
            <a:spAutoFit/>
          </a:bodyPr>
          <a:lstStyle/>
          <a:p>
            <a:pPr algn="ctr"/>
            <a:r>
              <a:rPr lang="en-US" sz="2000" b="1" dirty="0" smtClean="0">
                <a:solidFill>
                  <a:srgbClr val="336600"/>
                </a:solidFill>
                <a:latin typeface="Times New Roman" pitchFamily="18" charset="0"/>
                <a:cs typeface="Times New Roman" pitchFamily="18" charset="0"/>
              </a:rPr>
              <a:t>PHÒNG GIÁO DỤC VÀ ĐÀO TẠO THỊ XÃ ĐÔNG TRIỀU</a:t>
            </a:r>
          </a:p>
          <a:p>
            <a:pPr algn="ctr"/>
            <a:r>
              <a:rPr lang="en-US" sz="2000" b="1" dirty="0" smtClean="0">
                <a:solidFill>
                  <a:srgbClr val="336600"/>
                </a:solidFill>
                <a:latin typeface="Times New Roman" pitchFamily="18" charset="0"/>
                <a:cs typeface="Times New Roman" pitchFamily="18" charset="0"/>
              </a:rPr>
              <a:t>TRƯỜNG THCS MẠO KHÊ II</a:t>
            </a:r>
            <a:endParaRPr lang="en-US" sz="2000" b="1" dirty="0">
              <a:solidFill>
                <a:srgbClr val="336600"/>
              </a:solidFill>
              <a:latin typeface="Times New Roman" pitchFamily="18" charset="0"/>
              <a:cs typeface="Times New Roman" pitchFamily="18" charset="0"/>
            </a:endParaRPr>
          </a:p>
        </p:txBody>
      </p:sp>
      <p:sp>
        <p:nvSpPr>
          <p:cNvPr id="6" name="TextBox 5"/>
          <p:cNvSpPr txBox="1"/>
          <p:nvPr/>
        </p:nvSpPr>
        <p:spPr>
          <a:xfrm>
            <a:off x="598596" y="4900959"/>
            <a:ext cx="11040533" cy="1615827"/>
          </a:xfrm>
          <a:prstGeom prst="rect">
            <a:avLst/>
          </a:prstGeom>
          <a:noFill/>
        </p:spPr>
        <p:txBody>
          <a:bodyPr wrap="square" rtlCol="0">
            <a:spAutoFit/>
          </a:bodyPr>
          <a:lstStyle/>
          <a:p>
            <a:pPr algn="ctr">
              <a:lnSpc>
                <a:spcPct val="150000"/>
              </a:lnSpc>
            </a:pPr>
            <a:r>
              <a:rPr lang="en-US" sz="2200" b="1" dirty="0" err="1">
                <a:solidFill>
                  <a:srgbClr val="006600"/>
                </a:solidFill>
                <a:latin typeface="Times New Roman" pitchFamily="18" charset="0"/>
                <a:cs typeface="Times New Roman" pitchFamily="18" charset="0"/>
              </a:rPr>
              <a:t>Người</a:t>
            </a:r>
            <a:r>
              <a:rPr lang="en-US" sz="2200" b="1" dirty="0">
                <a:solidFill>
                  <a:srgbClr val="006600"/>
                </a:solidFill>
                <a:latin typeface="Times New Roman" pitchFamily="18" charset="0"/>
                <a:cs typeface="Times New Roman" pitchFamily="18" charset="0"/>
              </a:rPr>
              <a:t> </a:t>
            </a:r>
            <a:r>
              <a:rPr lang="en-US" sz="2200" b="1" dirty="0" err="1">
                <a:solidFill>
                  <a:srgbClr val="006600"/>
                </a:solidFill>
                <a:latin typeface="Times New Roman" pitchFamily="18" charset="0"/>
                <a:cs typeface="Times New Roman" pitchFamily="18" charset="0"/>
              </a:rPr>
              <a:t>thực</a:t>
            </a:r>
            <a:r>
              <a:rPr lang="en-US" sz="2200" b="1" dirty="0">
                <a:solidFill>
                  <a:srgbClr val="006600"/>
                </a:solidFill>
                <a:latin typeface="Times New Roman" pitchFamily="18" charset="0"/>
                <a:cs typeface="Times New Roman" pitchFamily="18" charset="0"/>
              </a:rPr>
              <a:t> </a:t>
            </a:r>
            <a:r>
              <a:rPr lang="en-US" sz="2200" b="1" dirty="0" err="1">
                <a:solidFill>
                  <a:srgbClr val="006600"/>
                </a:solidFill>
                <a:latin typeface="Times New Roman" pitchFamily="18" charset="0"/>
                <a:cs typeface="Times New Roman" pitchFamily="18" charset="0"/>
              </a:rPr>
              <a:t>hiện</a:t>
            </a:r>
            <a:r>
              <a:rPr lang="en-US" sz="2200" b="1" dirty="0">
                <a:solidFill>
                  <a:srgbClr val="006600"/>
                </a:solidFill>
                <a:latin typeface="Times New Roman" pitchFamily="18" charset="0"/>
                <a:cs typeface="Times New Roman" pitchFamily="18" charset="0"/>
              </a:rPr>
              <a:t>: </a:t>
            </a:r>
            <a:r>
              <a:rPr lang="en-US" sz="2200" b="1" dirty="0" err="1" smtClean="0">
                <a:solidFill>
                  <a:srgbClr val="006600"/>
                </a:solidFill>
                <a:latin typeface="Times New Roman" pitchFamily="18" charset="0"/>
                <a:cs typeface="Times New Roman" pitchFamily="18" charset="0"/>
              </a:rPr>
              <a:t>Phạm</a:t>
            </a:r>
            <a:r>
              <a:rPr lang="en-US" sz="2200" b="1" dirty="0" smtClean="0">
                <a:solidFill>
                  <a:srgbClr val="006600"/>
                </a:solidFill>
                <a:latin typeface="Times New Roman" pitchFamily="18" charset="0"/>
                <a:cs typeface="Times New Roman" pitchFamily="18" charset="0"/>
              </a:rPr>
              <a:t> </a:t>
            </a:r>
            <a:r>
              <a:rPr lang="en-US" sz="2200" b="1" dirty="0" err="1" smtClean="0">
                <a:solidFill>
                  <a:srgbClr val="006600"/>
                </a:solidFill>
                <a:latin typeface="Times New Roman" pitchFamily="18" charset="0"/>
                <a:cs typeface="Times New Roman" pitchFamily="18" charset="0"/>
              </a:rPr>
              <a:t>Thị</a:t>
            </a:r>
            <a:r>
              <a:rPr lang="en-US" sz="2200" b="1" dirty="0" smtClean="0">
                <a:solidFill>
                  <a:srgbClr val="006600"/>
                </a:solidFill>
                <a:latin typeface="Times New Roman" pitchFamily="18" charset="0"/>
                <a:cs typeface="Times New Roman" pitchFamily="18" charset="0"/>
              </a:rPr>
              <a:t> </a:t>
            </a:r>
            <a:r>
              <a:rPr lang="en-US" sz="2200" b="1" dirty="0" err="1" smtClean="0">
                <a:solidFill>
                  <a:srgbClr val="006600"/>
                </a:solidFill>
                <a:latin typeface="Times New Roman" pitchFamily="18" charset="0"/>
                <a:cs typeface="Times New Roman" pitchFamily="18" charset="0"/>
              </a:rPr>
              <a:t>Tuyết</a:t>
            </a:r>
            <a:r>
              <a:rPr lang="en-US" sz="2200" b="1" dirty="0" smtClean="0">
                <a:solidFill>
                  <a:srgbClr val="006600"/>
                </a:solidFill>
                <a:latin typeface="Times New Roman" pitchFamily="18" charset="0"/>
                <a:cs typeface="Times New Roman" pitchFamily="18" charset="0"/>
              </a:rPr>
              <a:t> </a:t>
            </a:r>
            <a:r>
              <a:rPr lang="en-US" sz="2200" b="1" dirty="0" err="1" smtClean="0">
                <a:solidFill>
                  <a:srgbClr val="006600"/>
                </a:solidFill>
                <a:latin typeface="Times New Roman" pitchFamily="18" charset="0"/>
                <a:cs typeface="Times New Roman" pitchFamily="18" charset="0"/>
              </a:rPr>
              <a:t>Thanh</a:t>
            </a:r>
            <a:endParaRPr lang="en-US" sz="2200" b="1" dirty="0">
              <a:solidFill>
                <a:srgbClr val="006600"/>
              </a:solidFill>
              <a:latin typeface="Times New Roman" pitchFamily="18" charset="0"/>
              <a:cs typeface="Times New Roman" pitchFamily="18" charset="0"/>
            </a:endParaRPr>
          </a:p>
          <a:p>
            <a:pPr algn="ctr">
              <a:lnSpc>
                <a:spcPct val="150000"/>
              </a:lnSpc>
            </a:pPr>
            <a:r>
              <a:rPr lang="en-US" sz="2200" b="1" dirty="0" smtClean="0">
                <a:solidFill>
                  <a:srgbClr val="006600"/>
                </a:solidFill>
                <a:latin typeface="Arial" panose="020B0604020202020204" pitchFamily="34" charset="0"/>
                <a:cs typeface="Arial" panose="020B0604020202020204" pitchFamily="34" charset="0"/>
              </a:rPr>
              <a:t> </a:t>
            </a:r>
            <a:r>
              <a:rPr lang="en-US" sz="2200" b="1" dirty="0" err="1" smtClean="0">
                <a:solidFill>
                  <a:srgbClr val="006600"/>
                </a:solidFill>
                <a:latin typeface="Times New Roman" pitchFamily="18" charset="0"/>
                <a:cs typeface="Times New Roman" pitchFamily="18" charset="0"/>
              </a:rPr>
              <a:t>Giáo</a:t>
            </a:r>
            <a:r>
              <a:rPr lang="en-US" sz="2200" b="1" dirty="0" smtClean="0">
                <a:solidFill>
                  <a:srgbClr val="006600"/>
                </a:solidFill>
                <a:latin typeface="Times New Roman" pitchFamily="18" charset="0"/>
                <a:cs typeface="Times New Roman" pitchFamily="18" charset="0"/>
              </a:rPr>
              <a:t> </a:t>
            </a:r>
            <a:r>
              <a:rPr lang="en-US" sz="2200" b="1" dirty="0" err="1" smtClean="0">
                <a:solidFill>
                  <a:srgbClr val="006600"/>
                </a:solidFill>
                <a:latin typeface="Times New Roman" pitchFamily="18" charset="0"/>
                <a:cs typeface="Times New Roman" pitchFamily="18" charset="0"/>
              </a:rPr>
              <a:t>viên</a:t>
            </a:r>
            <a:r>
              <a:rPr lang="en-US" sz="2200" b="1" dirty="0" smtClean="0">
                <a:solidFill>
                  <a:srgbClr val="006600"/>
                </a:solidFill>
                <a:latin typeface="Times New Roman" pitchFamily="18" charset="0"/>
                <a:cs typeface="Times New Roman" pitchFamily="18" charset="0"/>
              </a:rPr>
              <a:t> </a:t>
            </a:r>
            <a:r>
              <a:rPr lang="en-US" sz="2200" b="1" dirty="0" err="1" smtClean="0">
                <a:solidFill>
                  <a:srgbClr val="006600"/>
                </a:solidFill>
                <a:latin typeface="Times New Roman" pitchFamily="18" charset="0"/>
                <a:cs typeface="Times New Roman" pitchFamily="18" charset="0"/>
              </a:rPr>
              <a:t>trường</a:t>
            </a:r>
            <a:r>
              <a:rPr lang="en-US" sz="2200" b="1" dirty="0" smtClean="0">
                <a:solidFill>
                  <a:srgbClr val="006600"/>
                </a:solidFill>
                <a:latin typeface="Times New Roman" pitchFamily="18" charset="0"/>
                <a:cs typeface="Times New Roman" pitchFamily="18" charset="0"/>
              </a:rPr>
              <a:t> </a:t>
            </a:r>
            <a:r>
              <a:rPr lang="en-US" sz="2200" b="1" dirty="0">
                <a:solidFill>
                  <a:srgbClr val="006600"/>
                </a:solidFill>
                <a:latin typeface="Times New Roman" pitchFamily="18" charset="0"/>
                <a:cs typeface="Times New Roman" pitchFamily="18" charset="0"/>
              </a:rPr>
              <a:t>THCS </a:t>
            </a:r>
            <a:r>
              <a:rPr lang="en-US" sz="2200" b="1" dirty="0" err="1">
                <a:solidFill>
                  <a:srgbClr val="006600"/>
                </a:solidFill>
                <a:latin typeface="Times New Roman" pitchFamily="18" charset="0"/>
                <a:cs typeface="Times New Roman" pitchFamily="18" charset="0"/>
              </a:rPr>
              <a:t>Mạo</a:t>
            </a:r>
            <a:r>
              <a:rPr lang="en-US" sz="2200" b="1" dirty="0">
                <a:solidFill>
                  <a:srgbClr val="006600"/>
                </a:solidFill>
                <a:latin typeface="Times New Roman" pitchFamily="18" charset="0"/>
                <a:cs typeface="Times New Roman" pitchFamily="18" charset="0"/>
              </a:rPr>
              <a:t> </a:t>
            </a:r>
            <a:r>
              <a:rPr lang="en-US" sz="2200" b="1" dirty="0" err="1">
                <a:solidFill>
                  <a:srgbClr val="006600"/>
                </a:solidFill>
                <a:latin typeface="Times New Roman" pitchFamily="18" charset="0"/>
                <a:cs typeface="Times New Roman" pitchFamily="18" charset="0"/>
              </a:rPr>
              <a:t>Khê</a:t>
            </a:r>
            <a:r>
              <a:rPr lang="en-US" sz="2200" b="1" dirty="0">
                <a:solidFill>
                  <a:srgbClr val="006600"/>
                </a:solidFill>
                <a:latin typeface="Times New Roman" pitchFamily="18" charset="0"/>
                <a:cs typeface="Times New Roman" pitchFamily="18" charset="0"/>
              </a:rPr>
              <a:t> II - </a:t>
            </a:r>
            <a:r>
              <a:rPr lang="en-US" sz="2200" b="1" dirty="0" err="1">
                <a:solidFill>
                  <a:srgbClr val="006600"/>
                </a:solidFill>
                <a:latin typeface="Times New Roman" pitchFamily="18" charset="0"/>
                <a:cs typeface="Times New Roman" pitchFamily="18" charset="0"/>
              </a:rPr>
              <a:t>Đông</a:t>
            </a:r>
            <a:r>
              <a:rPr lang="en-US" sz="2200" b="1" dirty="0">
                <a:solidFill>
                  <a:srgbClr val="006600"/>
                </a:solidFill>
                <a:latin typeface="Times New Roman" pitchFamily="18" charset="0"/>
                <a:cs typeface="Times New Roman" pitchFamily="18" charset="0"/>
              </a:rPr>
              <a:t> </a:t>
            </a:r>
            <a:r>
              <a:rPr lang="en-US" sz="2200" b="1" dirty="0" err="1">
                <a:solidFill>
                  <a:srgbClr val="006600"/>
                </a:solidFill>
                <a:latin typeface="Times New Roman" pitchFamily="18" charset="0"/>
                <a:cs typeface="Times New Roman" pitchFamily="18" charset="0"/>
              </a:rPr>
              <a:t>Triều</a:t>
            </a:r>
            <a:r>
              <a:rPr lang="en-US" sz="2200" b="1" dirty="0">
                <a:solidFill>
                  <a:srgbClr val="006600"/>
                </a:solidFill>
                <a:latin typeface="Times New Roman" pitchFamily="18" charset="0"/>
                <a:cs typeface="Times New Roman" pitchFamily="18" charset="0"/>
              </a:rPr>
              <a:t> - </a:t>
            </a:r>
            <a:r>
              <a:rPr lang="en-US" sz="2200" b="1" dirty="0" err="1">
                <a:solidFill>
                  <a:srgbClr val="006600"/>
                </a:solidFill>
                <a:latin typeface="Times New Roman" pitchFamily="18" charset="0"/>
                <a:cs typeface="Times New Roman" pitchFamily="18" charset="0"/>
              </a:rPr>
              <a:t>Quảng</a:t>
            </a:r>
            <a:r>
              <a:rPr lang="en-US" sz="2200" b="1" dirty="0">
                <a:solidFill>
                  <a:srgbClr val="006600"/>
                </a:solidFill>
                <a:latin typeface="Times New Roman" pitchFamily="18" charset="0"/>
                <a:cs typeface="Times New Roman" pitchFamily="18" charset="0"/>
              </a:rPr>
              <a:t> </a:t>
            </a:r>
            <a:r>
              <a:rPr lang="en-US" sz="2200" b="1" dirty="0" err="1">
                <a:solidFill>
                  <a:srgbClr val="006600"/>
                </a:solidFill>
                <a:latin typeface="Times New Roman" pitchFamily="18" charset="0"/>
                <a:cs typeface="Times New Roman" pitchFamily="18" charset="0"/>
              </a:rPr>
              <a:t>Ninh</a:t>
            </a:r>
            <a:endParaRPr lang="en-US" sz="2200" b="1" dirty="0">
              <a:solidFill>
                <a:srgbClr val="006600"/>
              </a:solidFill>
              <a:latin typeface="Times New Roman" pitchFamily="18" charset="0"/>
              <a:cs typeface="Times New Roman" pitchFamily="18" charset="0"/>
            </a:endParaRPr>
          </a:p>
          <a:p>
            <a:pPr algn="ctr">
              <a:lnSpc>
                <a:spcPct val="150000"/>
              </a:lnSpc>
            </a:pPr>
            <a:r>
              <a:rPr lang="en-US" sz="2200" b="1" dirty="0" err="1">
                <a:solidFill>
                  <a:srgbClr val="006600"/>
                </a:solidFill>
                <a:latin typeface="Times New Roman" pitchFamily="18" charset="0"/>
                <a:cs typeface="Times New Roman" pitchFamily="18" charset="0"/>
              </a:rPr>
              <a:t>Tháng</a:t>
            </a:r>
            <a:r>
              <a:rPr lang="en-US" sz="2200" b="1" dirty="0">
                <a:solidFill>
                  <a:srgbClr val="006600"/>
                </a:solidFill>
                <a:latin typeface="Times New Roman" pitchFamily="18" charset="0"/>
                <a:cs typeface="Times New Roman" pitchFamily="18" charset="0"/>
              </a:rPr>
              <a:t> </a:t>
            </a:r>
            <a:r>
              <a:rPr lang="en-US" sz="2200" b="1" dirty="0" smtClean="0">
                <a:solidFill>
                  <a:srgbClr val="006600"/>
                </a:solidFill>
                <a:latin typeface="Times New Roman" pitchFamily="18" charset="0"/>
                <a:cs typeface="Times New Roman" pitchFamily="18" charset="0"/>
              </a:rPr>
              <a:t>3 </a:t>
            </a:r>
            <a:r>
              <a:rPr lang="en-US" sz="2200" b="1" dirty="0" err="1">
                <a:solidFill>
                  <a:srgbClr val="006600"/>
                </a:solidFill>
                <a:latin typeface="Times New Roman" pitchFamily="18" charset="0"/>
                <a:cs typeface="Times New Roman" pitchFamily="18" charset="0"/>
              </a:rPr>
              <a:t>năm</a:t>
            </a:r>
            <a:r>
              <a:rPr lang="en-US" sz="2200" b="1" dirty="0">
                <a:solidFill>
                  <a:srgbClr val="006600"/>
                </a:solidFill>
                <a:latin typeface="Times New Roman" pitchFamily="18" charset="0"/>
                <a:cs typeface="Times New Roman" pitchFamily="18" charset="0"/>
              </a:rPr>
              <a:t> </a:t>
            </a:r>
            <a:r>
              <a:rPr lang="en-US" sz="2200" b="1" dirty="0" smtClean="0">
                <a:solidFill>
                  <a:srgbClr val="006600"/>
                </a:solidFill>
                <a:latin typeface="Times New Roman" pitchFamily="18" charset="0"/>
                <a:cs typeface="Times New Roman" pitchFamily="18" charset="0"/>
              </a:rPr>
              <a:t>2023</a:t>
            </a:r>
            <a:endParaRPr lang="en-US" sz="2200" dirty="0">
              <a:solidFill>
                <a:srgbClr val="003300"/>
              </a:solidFill>
              <a:latin typeface="Times New Roman" pitchFamily="18" charset="0"/>
              <a:cs typeface="Times New Roman" pitchFamily="18" charset="0"/>
            </a:endParaRPr>
          </a:p>
        </p:txBody>
      </p:sp>
      <p:sp>
        <p:nvSpPr>
          <p:cNvPr id="2" name="Rectangle 1"/>
          <p:cNvSpPr/>
          <p:nvPr/>
        </p:nvSpPr>
        <p:spPr>
          <a:xfrm>
            <a:off x="22864" y="-43344"/>
            <a:ext cx="12191999" cy="6886876"/>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969" t="-76" r="23485" b="99950"/>
          <a:stretch/>
        </p:blipFill>
        <p:spPr>
          <a:xfrm>
            <a:off x="4592969" y="835326"/>
            <a:ext cx="3291811" cy="45719"/>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t="28400" r="13276" b="36886"/>
          <a:stretch/>
        </p:blipFill>
        <p:spPr>
          <a:xfrm>
            <a:off x="10210800" y="7122428"/>
            <a:ext cx="2879653" cy="1676400"/>
          </a:xfrm>
          <a:prstGeom prst="rect">
            <a:avLst/>
          </a:prstGeom>
        </p:spPr>
      </p:pic>
      <p:sp>
        <p:nvSpPr>
          <p:cNvPr id="13" name="TextBox 12"/>
          <p:cNvSpPr txBox="1"/>
          <p:nvPr/>
        </p:nvSpPr>
        <p:spPr>
          <a:xfrm>
            <a:off x="38246" y="1121400"/>
            <a:ext cx="12176617" cy="2262158"/>
          </a:xfrm>
          <a:prstGeom prst="rect">
            <a:avLst/>
          </a:prstGeom>
          <a:noFill/>
        </p:spPr>
        <p:txBody>
          <a:bodyPr wrap="square" rtlCol="0">
            <a:spAutoFit/>
          </a:bodyPr>
          <a:lstStyle/>
          <a:p>
            <a:pPr algn="ctr">
              <a:lnSpc>
                <a:spcPct val="150000"/>
              </a:lnSpc>
            </a:pPr>
            <a:r>
              <a:rPr lang="en-US" sz="2400" b="1" dirty="0">
                <a:solidFill>
                  <a:srgbClr val="006600"/>
                </a:solidFill>
                <a:latin typeface="Times New Roman" pitchFamily="18" charset="0"/>
                <a:cs typeface="Times New Roman" pitchFamily="18" charset="0"/>
              </a:rPr>
              <a:t>HỘI </a:t>
            </a:r>
            <a:r>
              <a:rPr lang="en-US" sz="2400" b="1" dirty="0" smtClean="0">
                <a:solidFill>
                  <a:srgbClr val="006600"/>
                </a:solidFill>
                <a:latin typeface="Times New Roman" pitchFamily="18" charset="0"/>
                <a:cs typeface="Times New Roman" pitchFamily="18" charset="0"/>
              </a:rPr>
              <a:t>THI </a:t>
            </a:r>
            <a:endParaRPr lang="en-US" sz="2400" b="1" dirty="0">
              <a:solidFill>
                <a:srgbClr val="006600"/>
              </a:solidFill>
              <a:latin typeface="Times New Roman" pitchFamily="18" charset="0"/>
              <a:cs typeface="Times New Roman" pitchFamily="18" charset="0"/>
            </a:endParaRPr>
          </a:p>
          <a:p>
            <a:pPr algn="ctr">
              <a:lnSpc>
                <a:spcPct val="150000"/>
              </a:lnSpc>
            </a:pPr>
            <a:r>
              <a:rPr lang="en-US" sz="2400" b="1" dirty="0" smtClean="0">
                <a:solidFill>
                  <a:srgbClr val="006600"/>
                </a:solidFill>
                <a:latin typeface="Times New Roman" pitchFamily="18" charset="0"/>
                <a:cs typeface="Times New Roman" pitchFamily="18" charset="0"/>
              </a:rPr>
              <a:t>GIÁO VIÊN CHỦ NHIỆM GIỎI CẤP THỊ XÃ NĂM HỌC 2022 – 2023</a:t>
            </a:r>
          </a:p>
          <a:p>
            <a:pPr algn="ctr">
              <a:lnSpc>
                <a:spcPct val="150000"/>
              </a:lnSpc>
            </a:pPr>
            <a:r>
              <a:rPr lang="en-US" sz="2400" b="1" dirty="0" smtClean="0">
                <a:solidFill>
                  <a:srgbClr val="006600"/>
                </a:solidFill>
                <a:latin typeface="Times New Roman" pitchFamily="18" charset="0"/>
                <a:cs typeface="Times New Roman" pitchFamily="18" charset="0"/>
              </a:rPr>
              <a:t>TÊN BIỆN PHÁP</a:t>
            </a:r>
            <a:endParaRPr lang="en-US" sz="2400" b="1" dirty="0">
              <a:solidFill>
                <a:srgbClr val="006600"/>
              </a:solidFill>
              <a:latin typeface="Times New Roman" pitchFamily="18" charset="0"/>
              <a:cs typeface="Times New Roman" pitchFamily="18" charset="0"/>
            </a:endParaRPr>
          </a:p>
          <a:p>
            <a:pPr algn="ctr">
              <a:lnSpc>
                <a:spcPct val="150000"/>
              </a:lnSpc>
            </a:pPr>
            <a:endParaRPr lang="en-US" sz="2200" b="1" dirty="0">
              <a:solidFill>
                <a:srgbClr val="0066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E914EFF4-774A-4D35-BBB9-35E4900E1366}"/>
              </a:ext>
            </a:extLst>
          </p:cNvPr>
          <p:cNvSpPr txBox="1"/>
          <p:nvPr/>
        </p:nvSpPr>
        <p:spPr>
          <a:xfrm>
            <a:off x="632177" y="2427111"/>
            <a:ext cx="11322755" cy="2793072"/>
          </a:xfrm>
          <a:prstGeom prst="rect">
            <a:avLst/>
          </a:prstGeom>
          <a:noFill/>
        </p:spPr>
        <p:txBody>
          <a:bodyPr wrap="square">
            <a:spAutoFit/>
          </a:bodyPr>
          <a:lstStyle/>
          <a:p>
            <a:pPr algn="ctr">
              <a:lnSpc>
                <a:spcPct val="150000"/>
              </a:lnSpc>
            </a:pPr>
            <a:r>
              <a:rPr lang="en-US" sz="45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a:solidFill>
                  <a:srgbClr val="FF0000"/>
                </a:solidFill>
                <a:effectLst/>
                <a:latin typeface="Times New Roman" panose="02020603050405020304" pitchFamily="18" charset="0"/>
                <a:ea typeface="Calibri" panose="020F0502020204030204" pitchFamily="34" charset="0"/>
              </a:rPr>
              <a:t>MỘT SỐ </a:t>
            </a:r>
            <a:r>
              <a:rPr lang="en-US" sz="3200" b="1" i="1" dirty="0" smtClean="0">
                <a:solidFill>
                  <a:srgbClr val="FF0000"/>
                </a:solidFill>
                <a:latin typeface="Times New Roman" panose="02020603050405020304" pitchFamily="18" charset="0"/>
                <a:ea typeface="Calibri" panose="020F0502020204030204" pitchFamily="34" charset="0"/>
              </a:rPr>
              <a:t>GIẢI PHÁP NÂNG CAO CHẤT LƯỢNG  QUẢN LÍ, GIÁO DỤC HỌC SINH HIỆU QUẢ TRONG LỚP CHỦ NHIỆM</a:t>
            </a:r>
            <a:endParaRPr lang="en-US" sz="3200" b="1" i="1" dirty="0">
              <a:solidFill>
                <a:srgbClr val="FF0000"/>
              </a:solidFill>
              <a:latin typeface="Times New Roman" panose="02020603050405020304" pitchFamily="18" charset="0"/>
              <a:ea typeface="Calibri" panose="020F0502020204030204" pitchFamily="34" charset="0"/>
            </a:endParaRPr>
          </a:p>
          <a:p>
            <a:pPr algn="ctr">
              <a:lnSpc>
                <a:spcPct val="150000"/>
              </a:lnSpc>
            </a:pPr>
            <a:r>
              <a:rPr lang="en-US" sz="4000" b="1" dirty="0">
                <a:solidFill>
                  <a:srgbClr val="FF0000"/>
                </a:solidFill>
                <a:latin typeface="Times New Roman" panose="02020603050405020304" pitchFamily="18" charset="0"/>
                <a:ea typeface="Calibri" panose="020F0502020204030204" pitchFamily="34" charset="0"/>
              </a:rPr>
              <a:t> </a:t>
            </a:r>
            <a:endParaRPr lang="en-US" sz="4500" b="1" dirty="0">
              <a:solidFill>
                <a:srgbClr val="FF0000"/>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775007637"/>
      </p:ext>
    </p:extLst>
  </p:cSld>
  <p:clrMapOvr>
    <a:masterClrMapping/>
  </p:clrMapOvr>
  <p:transition spd="slow" advTm="1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animBg="1"/>
      <p:bldP spid="13"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5900" y="1110573"/>
            <a:ext cx="5150862" cy="5205528"/>
          </a:xfrm>
          <a:prstGeom prst="rect">
            <a:avLst/>
          </a:prstGeom>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457200" marR="0" indent="-457200" algn="just">
              <a:lnSpc>
                <a:spcPct val="107000"/>
              </a:lnSpc>
              <a:spcBef>
                <a:spcPts val="0"/>
              </a:spcBef>
              <a:spcAft>
                <a:spcPts val="0"/>
              </a:spcAft>
              <a:buFont typeface="+mj-lt"/>
              <a:buAutoNum type="alphaLcPeriod"/>
            </a:pPr>
            <a:r>
              <a:rPr lang="en-US" sz="2000" b="1" dirty="0" err="1">
                <a:effectLst/>
                <a:latin typeface="Times New Roman" panose="02020603050405020304" pitchFamily="18" charset="0"/>
                <a:ea typeface="Calibri" panose="020F0502020204030204" pitchFamily="34" charset="0"/>
              </a:rPr>
              <a:t>Mục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tiêu</a:t>
            </a:r>
            <a:r>
              <a:rPr lang="en-US" sz="2000" dirty="0">
                <a:effectLst/>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Tạo</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niềm</a:t>
            </a:r>
            <a:r>
              <a:rPr lang="en-US" sz="2000" dirty="0" smtClean="0">
                <a:latin typeface="Times New Roman" panose="02020603050405020304" pitchFamily="18" charset="0"/>
                <a:ea typeface="Calibri" panose="020F0502020204030204" pitchFamily="34" charset="0"/>
              </a:rPr>
              <a:t> say </a:t>
            </a:r>
            <a:r>
              <a:rPr lang="en-US" sz="2000" dirty="0" err="1" smtClean="0">
                <a:latin typeface="Times New Roman" panose="02020603050405020304" pitchFamily="18" charset="0"/>
                <a:ea typeface="Calibri" panose="020F0502020204030204" pitchFamily="34" charset="0"/>
              </a:rPr>
              <a:t>mê</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cho</a:t>
            </a:r>
            <a:r>
              <a:rPr lang="en-US" sz="2000" dirty="0" smtClean="0">
                <a:latin typeface="Times New Roman" panose="02020603050405020304" pitchFamily="18" charset="0"/>
                <a:ea typeface="Calibri" panose="020F0502020204030204" pitchFamily="34" charset="0"/>
              </a:rPr>
              <a:t> HS </a:t>
            </a:r>
            <a:r>
              <a:rPr lang="en-US" sz="2000" dirty="0" err="1" smtClean="0">
                <a:latin typeface="Times New Roman" panose="02020603050405020304" pitchFamily="18" charset="0"/>
                <a:ea typeface="Calibri" panose="020F0502020204030204" pitchFamily="34" charset="0"/>
              </a:rPr>
              <a:t>trong</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các</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giờ</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học</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đạt</a:t>
            </a:r>
            <a:r>
              <a:rPr lang="en-US" sz="2000" dirty="0" smtClean="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quả</a:t>
            </a:r>
            <a:r>
              <a:rPr lang="en-US" sz="2000" dirty="0">
                <a:effectLst/>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trong</a:t>
            </a:r>
            <a:r>
              <a:rPr lang="en-US" sz="2000" dirty="0" smtClean="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từng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bài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tiết</a:t>
            </a:r>
            <a:r>
              <a:rPr lang="en-US" sz="2000" dirty="0">
                <a:effectLst/>
                <a:latin typeface="Times New Roman" panose="02020603050405020304" pitchFamily="18" charset="0"/>
                <a:ea typeface="Calibri" panose="020F0502020204030204" pitchFamily="34" charset="0"/>
              </a:rPr>
              <a:t> </a:t>
            </a:r>
            <a:r>
              <a:rPr lang="en-US" sz="2000" dirty="0" err="1" smtClean="0">
                <a:effectLst/>
                <a:latin typeface="Times New Roman" panose="02020603050405020304" pitchFamily="18" charset="0"/>
                <a:ea typeface="Calibri" panose="020F0502020204030204" pitchFamily="34" charset="0"/>
              </a:rPr>
              <a:t>học</a:t>
            </a:r>
            <a:r>
              <a:rPr lang="en-US" sz="2000" dirty="0">
                <a:latin typeface="Times New Roman" panose="02020603050405020304" pitchFamily="18" charset="0"/>
                <a:ea typeface="Calibri" panose="020F0502020204030204" pitchFamily="34" charset="0"/>
              </a:rPr>
              <a:t>,</a:t>
            </a:r>
            <a:r>
              <a:rPr lang="en-US" sz="2000" dirty="0" smtClean="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tạo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sinh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yêu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thích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hứng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thú</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đam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mê</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môn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học</a:t>
            </a:r>
            <a:r>
              <a:rPr lang="en-US" sz="2000" dirty="0">
                <a:effectLst/>
                <a:latin typeface="Times New Roman" panose="02020603050405020304" pitchFamily="18" charset="0"/>
                <a:ea typeface="Calibri" panose="020F0502020204030204" pitchFamily="34" charset="0"/>
              </a:rPr>
              <a:t>.</a:t>
            </a:r>
          </a:p>
          <a:p>
            <a:pPr marL="457200" indent="-457200">
              <a:buFont typeface="+mj-lt"/>
              <a:buAutoNum type="alphaLcPeriod"/>
            </a:pPr>
            <a:r>
              <a:rPr lang="en-US" sz="2000" b="1" dirty="0" err="1">
                <a:effectLst/>
                <a:latin typeface="Times New Roman" panose="02020603050405020304" pitchFamily="18" charset="0"/>
                <a:ea typeface="Calibri" panose="020F0502020204030204" pitchFamily="34" charset="0"/>
              </a:rPr>
              <a:t>Biện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pháp</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thực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hiện</a:t>
            </a:r>
            <a:r>
              <a:rPr lang="en-US" sz="2000" b="1" dirty="0">
                <a:effectLst/>
                <a:latin typeface="Times New Roman" panose="02020603050405020304" pitchFamily="18" charset="0"/>
                <a:ea typeface="Calibri" panose="020F0502020204030204" pitchFamily="34" charset="0"/>
              </a:rPr>
              <a:t>: </a:t>
            </a:r>
          </a:p>
          <a:p>
            <a:pPr marL="342900" indent="-342900">
              <a:buFont typeface="Arial" panose="020B0604020202020204" pitchFamily="34" charset="0"/>
              <a:buChar char="•"/>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cấu</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trúc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học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sôi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nổi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thay</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chủ</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tuần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tháng</a:t>
            </a:r>
            <a:endParaRPr lang="en-US" sz="2000" dirty="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trò</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chơi</a:t>
            </a:r>
            <a:r>
              <a:rPr lang="en-US" sz="2000" dirty="0" smtClean="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thực</a:t>
            </a:r>
            <a:r>
              <a:rPr lang="en-US" sz="2000" dirty="0" smtClean="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hành</a:t>
            </a:r>
            <a:r>
              <a:rPr lang="en-US" sz="2000" dirty="0" smtClean="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đóng</a:t>
            </a:r>
            <a:r>
              <a:rPr lang="en-US" sz="2000" dirty="0" smtClean="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vai</a:t>
            </a:r>
            <a:r>
              <a:rPr lang="en-US" sz="2000" dirty="0" smtClean="0">
                <a:solidFill>
                  <a:srgbClr val="000000"/>
                </a:solidFill>
                <a:latin typeface="Times New Roman" panose="02020603050405020304" pitchFamily="18" charset="0"/>
                <a:ea typeface="Calibri" panose="020F0502020204030204" pitchFamily="34" charset="0"/>
              </a:rPr>
              <a:t>...</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linh</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a:p>
            <a:pPr marL="342900" marR="0" indent="-342900" algn="just">
              <a:spcBef>
                <a:spcPts val="0"/>
              </a:spcBef>
              <a:spcAft>
                <a:spcPts val="800"/>
              </a:spcAft>
              <a:buFont typeface="Arial" panose="020B0604020202020204" pitchFamily="34" charset="0"/>
              <a:buChar char="•"/>
            </a:pPr>
            <a:r>
              <a:rPr lang="en-US" sz="2000" dirty="0" smtClean="0">
                <a:solidFill>
                  <a:srgbClr val="000000"/>
                </a:solidFill>
                <a:effectLst/>
                <a:latin typeface="Times New Roman" panose="02020603050405020304" pitchFamily="18" charset="0"/>
                <a:ea typeface="Calibri" panose="020F0502020204030204" pitchFamily="34" charset="0"/>
              </a:rPr>
              <a:t>GV </a:t>
            </a:r>
            <a:r>
              <a:rPr lang="en-US" sz="2000" dirty="0" err="1" smtClean="0">
                <a:solidFill>
                  <a:srgbClr val="000000"/>
                </a:solidFill>
                <a:effectLst/>
                <a:latin typeface="Times New Roman" panose="02020603050405020304" pitchFamily="18" charset="0"/>
                <a:ea typeface="Calibri" panose="020F0502020204030204" pitchFamily="34" charset="0"/>
              </a:rPr>
              <a:t>xây</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dựng</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kịch</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bản</a:t>
            </a:r>
            <a:r>
              <a:rPr lang="en-US" sz="2000" dirty="0" smtClean="0">
                <a:solidFill>
                  <a:srgbClr val="000000"/>
                </a:solidFill>
                <a:effectLst/>
                <a:latin typeface="Times New Roman" panose="02020603050405020304" pitchFamily="18" charset="0"/>
                <a:ea typeface="Calibri" panose="020F0502020204030204" pitchFamily="34" charset="0"/>
              </a:rPr>
              <a:t> chi </a:t>
            </a:r>
            <a:r>
              <a:rPr lang="en-US" sz="2000" dirty="0" err="1" smtClean="0">
                <a:solidFill>
                  <a:srgbClr val="000000"/>
                </a:solidFill>
                <a:effectLst/>
                <a:latin typeface="Times New Roman" panose="02020603050405020304" pitchFamily="18" charset="0"/>
                <a:ea typeface="Calibri" panose="020F0502020204030204" pitchFamily="34" charset="0"/>
              </a:rPr>
              <a:t>tiết</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cho</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từng</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tiết</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học</a:t>
            </a:r>
            <a:r>
              <a:rPr lang="en-US" sz="2000" dirty="0" smtClean="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cho</a:t>
            </a:r>
            <a:r>
              <a:rPr lang="en-US" sz="2000" dirty="0" smtClean="0">
                <a:solidFill>
                  <a:srgbClr val="000000"/>
                </a:solidFill>
                <a:latin typeface="Times New Roman" panose="02020603050405020304" pitchFamily="18" charset="0"/>
                <a:ea typeface="Calibri" panose="020F0502020204030204" pitchFamily="34" charset="0"/>
              </a:rPr>
              <a:t> HS </a:t>
            </a:r>
            <a:r>
              <a:rPr lang="en-US" sz="2000" dirty="0" err="1" smtClean="0">
                <a:solidFill>
                  <a:srgbClr val="000000"/>
                </a:solidFill>
                <a:latin typeface="Times New Roman" panose="02020603050405020304" pitchFamily="18" charset="0"/>
                <a:ea typeface="Calibri" panose="020F0502020204030204" pitchFamily="34" charset="0"/>
              </a:rPr>
              <a:t>làm</a:t>
            </a:r>
            <a:r>
              <a:rPr lang="en-US" sz="2000" dirty="0" smtClean="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quản</a:t>
            </a:r>
            <a:r>
              <a:rPr lang="en-US" sz="2000" dirty="0" smtClean="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trò</a:t>
            </a:r>
            <a:r>
              <a:rPr lang="en-US" sz="2000" dirty="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tổ</a:t>
            </a:r>
            <a:r>
              <a:rPr lang="en-US" sz="2000" dirty="0" smtClean="0">
                <a:solidFill>
                  <a:srgbClr val="000000"/>
                </a:solidFill>
                <a:latin typeface="Times New Roman" panose="02020603050405020304" pitchFamily="18" charset="0"/>
                <a:ea typeface="Calibri" panose="020F0502020204030204" pitchFamily="34" charset="0"/>
              </a:rPr>
              <a:t> </a:t>
            </a:r>
            <a:r>
              <a:rPr lang="en-US" sz="2000" dirty="0" err="1" smtClean="0">
                <a:solidFill>
                  <a:srgbClr val="000000"/>
                </a:solidFill>
                <a:latin typeface="Times New Roman" panose="02020603050405020304" pitchFamily="18" charset="0"/>
                <a:ea typeface="Calibri" panose="020F0502020204030204" pitchFamily="34" charset="0"/>
              </a:rPr>
              <a:t>chức</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những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trò</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chơi</a:t>
            </a:r>
            <a:r>
              <a:rPr lang="en-US" sz="2000" dirty="0" smtClean="0">
                <a:solidFill>
                  <a:srgbClr val="000000"/>
                </a:solidFill>
                <a:effectLst/>
                <a:latin typeface="Times New Roman" panose="02020603050405020304" pitchFamily="18" charset="0"/>
                <a:ea typeface="Calibri" panose="020F0502020204030204" pitchFamily="34" charset="0"/>
              </a:rPr>
              <a:t>.</a:t>
            </a:r>
            <a:r>
              <a:rPr lang="en-US" sz="2000" dirty="0">
                <a:latin typeface="Times New Roman" panose="02020603050405020304" pitchFamily="18" charset="0"/>
                <a:cs typeface="Times New Roman" panose="02020603050405020304" pitchFamily="18" charset="0"/>
              </a:rPr>
              <a:t>		</a:t>
            </a:r>
          </a:p>
          <a:p>
            <a:pPr lvl="0"/>
            <a:endParaRPr lang="en-US" sz="2000" dirty="0">
              <a:latin typeface="Times New Roman" panose="02020603050405020304" pitchFamily="18" charset="0"/>
              <a:cs typeface="Times New Roman" panose="02020603050405020304" pitchFamily="18" charset="0"/>
            </a:endParaRPr>
          </a:p>
        </p:txBody>
      </p:sp>
      <p:grpSp>
        <p:nvGrpSpPr>
          <p:cNvPr id="8" name="Group 51"/>
          <p:cNvGrpSpPr>
            <a:grpSpLocks/>
          </p:cNvGrpSpPr>
          <p:nvPr/>
        </p:nvGrpSpPr>
        <p:grpSpPr bwMode="auto">
          <a:xfrm>
            <a:off x="848301" y="106221"/>
            <a:ext cx="9884802" cy="991633"/>
            <a:chOff x="1224" y="1894"/>
            <a:chExt cx="3048" cy="542"/>
          </a:xfrm>
          <a:solidFill>
            <a:srgbClr val="FFC000"/>
          </a:solidFill>
        </p:grpSpPr>
        <p:sp>
          <p:nvSpPr>
            <p:cNvPr id="15" name="AutoShape 52"/>
            <p:cNvSpPr>
              <a:spLocks noChangeArrowheads="1"/>
            </p:cNvSpPr>
            <p:nvPr/>
          </p:nvSpPr>
          <p:spPr bwMode="gray">
            <a:xfrm>
              <a:off x="1536" y="1899"/>
              <a:ext cx="2736" cy="498"/>
            </a:xfrm>
            <a:prstGeom prst="roundRect">
              <a:avLst>
                <a:gd name="adj" fmla="val 16667"/>
              </a:avLst>
            </a:prstGeom>
            <a:solidFill>
              <a:schemeClr val="accent5">
                <a:lumMod val="60000"/>
                <a:lumOff val="4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6" name="AutoShape 53"/>
            <p:cNvSpPr>
              <a:spLocks noChangeArrowheads="1"/>
            </p:cNvSpPr>
            <p:nvPr/>
          </p:nvSpPr>
          <p:spPr bwMode="gray">
            <a:xfrm>
              <a:off x="1224" y="1894"/>
              <a:ext cx="372" cy="502"/>
            </a:xfrm>
            <a:prstGeom prst="diamond">
              <a:avLst/>
            </a:prstGeom>
            <a:solidFill>
              <a:schemeClr val="accent5">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7" name="Text Box 54"/>
            <p:cNvSpPr txBox="1">
              <a:spLocks noChangeArrowheads="1"/>
            </p:cNvSpPr>
            <p:nvPr/>
          </p:nvSpPr>
          <p:spPr bwMode="gray">
            <a:xfrm>
              <a:off x="1596" y="1982"/>
              <a:ext cx="2633" cy="454"/>
            </a:xfrm>
            <a:prstGeom prst="rect">
              <a:avLst/>
            </a:prstGeom>
            <a:solidFill>
              <a:schemeClr val="accent5">
                <a:lumMod val="60000"/>
                <a:lumOff val="40000"/>
              </a:schemeClr>
            </a:solidFill>
            <a:ln w="9525" algn="ctr">
              <a:noFill/>
              <a:miter lim="800000"/>
              <a:headEnd/>
              <a:tailEnd/>
            </a:ln>
            <a:effectLst/>
          </p:spPr>
          <p:txBody>
            <a:bodyPr wrap="square">
              <a:spAutoFit/>
            </a:bodyPr>
            <a:lstStyle/>
            <a:p>
              <a:pPr>
                <a:defRPr/>
              </a:pPr>
              <a:r>
                <a:rPr lang="en-US" sz="2400" b="1" dirty="0" err="1">
                  <a:solidFill>
                    <a:schemeClr val="bg2">
                      <a:lumMod val="25000"/>
                    </a:schemeClr>
                  </a:solidFill>
                  <a:latin typeface="Times New Roman" panose="02020603050405020304" pitchFamily="18" charset="0"/>
                  <a:cs typeface="Times New Roman" panose="02020603050405020304" pitchFamily="18" charset="0"/>
                </a:rPr>
                <a:t>Biện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pháp</a:t>
              </a:r>
              <a:r>
                <a:rPr lang="en-US" sz="2400" b="1" dirty="0">
                  <a:solidFill>
                    <a:schemeClr val="bg2">
                      <a:lumMod val="25000"/>
                    </a:schemeClr>
                  </a:solidFill>
                  <a:latin typeface="Times New Roman" panose="02020603050405020304" pitchFamily="18" charset="0"/>
                  <a:cs typeface="Times New Roman" panose="02020603050405020304" pitchFamily="18" charset="0"/>
                </a:rPr>
                <a:t> 3: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Phát</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huy</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hiệu</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quả</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các</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tiết</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học</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SHL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và</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HĐTN</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2">
                    <a:lumMod val="25000"/>
                  </a:schemeClr>
                </a:solidFill>
                <a:effectLst/>
                <a:latin typeface="Times New Roman" panose="02020603050405020304" pitchFamily="18" charset="0"/>
                <a:ea typeface="Calibri" panose="020F0502020204030204" pitchFamily="34" charset="0"/>
              </a:endParaRPr>
            </a:p>
            <a:p>
              <a:pPr algn="ctr">
                <a:defRPr/>
              </a:pPr>
              <a:endParaRPr lang="en-US" altLang="en-US" sz="2400" b="1" dirty="0">
                <a:solidFill>
                  <a:schemeClr val="bg2">
                    <a:lumMod val="25000"/>
                  </a:schemeClr>
                </a:solidFill>
                <a:latin typeface="Times New Roman" pitchFamily="18" charset="0"/>
                <a:ea typeface="Tahoma" pitchFamily="34" charset="0"/>
                <a:cs typeface="Times New Roman" pitchFamily="18" charset="0"/>
              </a:endParaRPr>
            </a:p>
          </p:txBody>
        </p:sp>
        <p:sp>
          <p:nvSpPr>
            <p:cNvPr id="18" name="Text Box 55"/>
            <p:cNvSpPr txBox="1">
              <a:spLocks noChangeArrowheads="1"/>
            </p:cNvSpPr>
            <p:nvPr/>
          </p:nvSpPr>
          <p:spPr bwMode="gray">
            <a:xfrm>
              <a:off x="1359" y="2012"/>
              <a:ext cx="107" cy="252"/>
            </a:xfrm>
            <a:prstGeom prst="rect">
              <a:avLst/>
            </a:prstGeom>
            <a:solidFill>
              <a:schemeClr val="accent5">
                <a:lumMod val="60000"/>
                <a:lumOff val="40000"/>
              </a:schemeClr>
            </a:solidFill>
            <a:ln w="9525" algn="ctr">
              <a:noFill/>
              <a:miter lim="800000"/>
              <a:headEnd/>
              <a:tailEnd/>
            </a:ln>
            <a:effectLst/>
          </p:spPr>
          <p:txBody>
            <a:bodyPr wrap="none">
              <a:spAutoFit/>
            </a:bodyPr>
            <a:lstStyle/>
            <a:p>
              <a:pPr algn="ctr" eaLnBrk="1" hangingPunct="1">
                <a:buFont typeface="Arial" charset="0"/>
                <a:buNone/>
                <a:defRPr/>
              </a:pPr>
              <a:r>
                <a:rPr lang="en-US" altLang="en-US" sz="2400" b="1" dirty="0">
                  <a:solidFill>
                    <a:schemeClr val="bg2">
                      <a:lumMod val="25000"/>
                    </a:schemeClr>
                  </a:solidFill>
                  <a:latin typeface="Times New Roman" pitchFamily="18" charset="0"/>
                  <a:ea typeface="Tahoma" pitchFamily="34" charset="0"/>
                  <a:cs typeface="Times New Roman" pitchFamily="18" charset="0"/>
                </a:rPr>
                <a:t>3</a:t>
              </a:r>
            </a:p>
          </p:txBody>
        </p:sp>
      </p:grpSp>
      <p:pic>
        <p:nvPicPr>
          <p:cNvPr id="2050" name="Picture 2" descr="C:\Users\Administrator\Desktop\z4122232936347_2d488cf85aff9a14352c5039bbbb02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376" y="1110573"/>
            <a:ext cx="5253823" cy="550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042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142503" y="1581129"/>
            <a:ext cx="5235411" cy="4391025"/>
          </a:xfrm>
          <a:prstGeom prst="ellipse">
            <a:avLst/>
          </a:prstGeom>
          <a:ln/>
          <a:extLst/>
        </p:spPr>
        <p:style>
          <a:lnRef idx="2">
            <a:schemeClr val="dk1"/>
          </a:lnRef>
          <a:fillRef idx="1">
            <a:schemeClr val="lt1"/>
          </a:fillRef>
          <a:effectRef idx="0">
            <a:schemeClr val="dk1"/>
          </a:effectRef>
          <a:fontRef idx="minor">
            <a:schemeClr val="dk1"/>
          </a:fontRef>
        </p:style>
        <p:txBody>
          <a:bodyPr lIns="68542" tIns="34271" rIns="68542" bIns="3427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324" eaLnBrk="1" hangingPunct="1">
              <a:spcBef>
                <a:spcPct val="0"/>
              </a:spcBef>
              <a:buFontTx/>
              <a:buNone/>
              <a:defRPr/>
            </a:pPr>
            <a:endParaRPr lang="zh-CN" altLang="en-US" sz="1301" b="1">
              <a:ln w="22225">
                <a:solidFill>
                  <a:schemeClr val="accent2"/>
                </a:solidFill>
                <a:prstDash val="solid"/>
              </a:ln>
              <a:solidFill>
                <a:schemeClr val="accent2">
                  <a:lumMod val="40000"/>
                  <a:lumOff val="60000"/>
                </a:schemeClr>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7" name="Oval 10"/>
          <p:cNvSpPr>
            <a:spLocks noChangeArrowheads="1"/>
          </p:cNvSpPr>
          <p:nvPr/>
        </p:nvSpPr>
        <p:spPr bwMode="auto">
          <a:xfrm>
            <a:off x="2761618" y="893982"/>
            <a:ext cx="1020233" cy="70326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01</a:t>
            </a:r>
            <a:endParaRPr lang="zh-CN" altLang="en-US"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9" name="Oval 11"/>
          <p:cNvSpPr>
            <a:spLocks noChangeArrowheads="1"/>
          </p:cNvSpPr>
          <p:nvPr/>
        </p:nvSpPr>
        <p:spPr bwMode="auto">
          <a:xfrm>
            <a:off x="4400015" y="5124155"/>
            <a:ext cx="977900" cy="614362"/>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05</a:t>
            </a:r>
            <a:endParaRPr lang="zh-CN" altLang="en-US"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10" name="Oval 12"/>
          <p:cNvSpPr>
            <a:spLocks noChangeArrowheads="1"/>
          </p:cNvSpPr>
          <p:nvPr/>
        </p:nvSpPr>
        <p:spPr bwMode="auto">
          <a:xfrm>
            <a:off x="5246158" y="3815187"/>
            <a:ext cx="886884" cy="708025"/>
          </a:xfrm>
          <a:prstGeom prst="ellipse">
            <a:avLst/>
          </a:prstGeom>
          <a:ln/>
        </p:spPr>
        <p:style>
          <a:lnRef idx="1">
            <a:schemeClr val="accent4"/>
          </a:lnRef>
          <a:fillRef idx="3">
            <a:schemeClr val="accent4"/>
          </a:fillRef>
          <a:effectRef idx="2">
            <a:schemeClr val="accent4"/>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04</a:t>
            </a:r>
            <a:endParaRPr lang="zh-CN" altLang="en-US"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11" name="Oval 13"/>
          <p:cNvSpPr>
            <a:spLocks noChangeArrowheads="1"/>
          </p:cNvSpPr>
          <p:nvPr/>
        </p:nvSpPr>
        <p:spPr bwMode="auto">
          <a:xfrm>
            <a:off x="4176899" y="1411918"/>
            <a:ext cx="969433" cy="673100"/>
          </a:xfrm>
          <a:prstGeom prst="ellipse">
            <a:avLst/>
          </a:prstGeom>
          <a:ln/>
        </p:spPr>
        <p:style>
          <a:lnRef idx="3">
            <a:schemeClr val="lt1"/>
          </a:lnRef>
          <a:fillRef idx="1">
            <a:schemeClr val="accent2"/>
          </a:fillRef>
          <a:effectRef idx="1">
            <a:schemeClr val="accent2"/>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02</a:t>
            </a:r>
            <a:endParaRPr lang="zh-CN" altLang="en-US"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12" name="Oval 14"/>
          <p:cNvSpPr>
            <a:spLocks noChangeArrowheads="1"/>
          </p:cNvSpPr>
          <p:nvPr/>
        </p:nvSpPr>
        <p:spPr bwMode="auto">
          <a:xfrm>
            <a:off x="5246158" y="2543176"/>
            <a:ext cx="812800" cy="70485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03</a:t>
            </a:r>
            <a:endParaRPr lang="zh-CN" altLang="en-US" sz="3200" b="1" dirty="0">
              <a:solidFill>
                <a:srgbClr val="FFFFFF"/>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14" name="Oval 9"/>
          <p:cNvSpPr>
            <a:spLocks noChangeArrowheads="1"/>
          </p:cNvSpPr>
          <p:nvPr/>
        </p:nvSpPr>
        <p:spPr bwMode="auto">
          <a:xfrm>
            <a:off x="296883" y="1729557"/>
            <a:ext cx="4849449" cy="4008960"/>
          </a:xfrm>
          <a:prstGeom prst="ellipse">
            <a:avLst/>
          </a:prstGeom>
          <a:ln/>
        </p:spPr>
        <p:style>
          <a:lnRef idx="1">
            <a:schemeClr val="accent6"/>
          </a:lnRef>
          <a:fillRef idx="3">
            <a:schemeClr val="accent6"/>
          </a:fillRef>
          <a:effectRef idx="2">
            <a:schemeClr val="accent6"/>
          </a:effectRef>
          <a:fontRef idx="minor">
            <a:schemeClr val="lt1"/>
          </a:fontRef>
        </p:style>
        <p:txBody>
          <a:bodyPr lIns="68542" tIns="34271" rIns="68542" bIns="3427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324" eaLnBrk="1" hangingPunct="1">
              <a:spcBef>
                <a:spcPct val="0"/>
              </a:spcBef>
              <a:buFontTx/>
              <a:buNone/>
              <a:defRPr/>
            </a:pPr>
            <a:endParaRPr lang="zh-CN" altLang="en-US" sz="1301" b="1">
              <a:solidFill>
                <a:srgbClr val="325F0B"/>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
        <p:nvSpPr>
          <p:cNvPr id="40969" name="TextBox 18"/>
          <p:cNvSpPr txBox="1">
            <a:spLocks noChangeArrowheads="1"/>
          </p:cNvSpPr>
          <p:nvPr/>
        </p:nvSpPr>
        <p:spPr bwMode="auto">
          <a:xfrm>
            <a:off x="1739543" y="2427966"/>
            <a:ext cx="1532191" cy="222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2" tIns="34271" rIns="68542" bIns="34271">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800" b="1" dirty="0" smtClean="0">
                <a:latin typeface="Times New Roman" pitchFamily="18" charset="0"/>
                <a:ea typeface="Microsoft YaHei" pitchFamily="34" charset="-122"/>
                <a:cs typeface="Times New Roman" pitchFamily="18" charset="0"/>
              </a:rPr>
              <a:t>SINH HOẠT THEO CHỦ </a:t>
            </a:r>
          </a:p>
          <a:p>
            <a:pPr eaLnBrk="1" hangingPunct="1"/>
            <a:r>
              <a:rPr lang="en-US" altLang="en-US" sz="2800" b="1" dirty="0" smtClean="0">
                <a:latin typeface="Times New Roman" pitchFamily="18" charset="0"/>
                <a:ea typeface="Microsoft YaHei" pitchFamily="34" charset="-122"/>
                <a:cs typeface="Times New Roman" pitchFamily="18" charset="0"/>
              </a:rPr>
              <a:t> ĐỀ</a:t>
            </a:r>
            <a:endParaRPr lang="en-US" altLang="en-US" sz="2800" b="1" dirty="0">
              <a:latin typeface="Times New Roman" pitchFamily="18" charset="0"/>
              <a:ea typeface="Microsoft YaHei" pitchFamily="34" charset="-122"/>
              <a:cs typeface="Times New Roman" pitchFamily="18" charset="0"/>
            </a:endParaRPr>
          </a:p>
        </p:txBody>
      </p:sp>
      <p:sp>
        <p:nvSpPr>
          <p:cNvPr id="17" name="矩形 1"/>
          <p:cNvSpPr>
            <a:spLocks noChangeArrowheads="1"/>
          </p:cNvSpPr>
          <p:nvPr/>
        </p:nvSpPr>
        <p:spPr bwMode="auto">
          <a:xfrm>
            <a:off x="5146332" y="1597245"/>
            <a:ext cx="7017286" cy="43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p>
            <a:pPr>
              <a:defRPr/>
            </a:pPr>
            <a:r>
              <a:rPr lang="en-US" sz="2400" b="1" i="1" dirty="0" err="1">
                <a:latin typeface="Times New Roman" panose="02020603050405020304" pitchFamily="18" charset="0"/>
                <a:cs typeface="Times New Roman" panose="02020603050405020304" pitchFamily="18" charset="0"/>
              </a:rPr>
              <a:t>Tổ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tọa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đàm</a:t>
            </a:r>
            <a:r>
              <a:rPr lang="en-US" sz="2400" b="1" i="1" dirty="0">
                <a:latin typeface="Times New Roman" panose="02020603050405020304" pitchFamily="18" charset="0"/>
                <a:cs typeface="Times New Roman" panose="02020603050405020304" pitchFamily="18" charset="0"/>
              </a:rPr>
              <a:t> chia </a:t>
            </a:r>
            <a:r>
              <a:rPr lang="en-US" sz="2400" b="1" i="1" dirty="0" err="1">
                <a:latin typeface="Times New Roman" panose="02020603050405020304" pitchFamily="18" charset="0"/>
                <a:cs typeface="Times New Roman" panose="02020603050405020304" pitchFamily="18" charset="0"/>
              </a:rPr>
              <a:t>sẻ</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đổi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kinh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nghiệm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vấn</a:t>
            </a:r>
            <a:endParaRPr lang="en-US" sz="2400" b="1" i="1" dirty="0">
              <a:latin typeface="Times New Roman" panose="02020603050405020304" pitchFamily="18" charset="0"/>
              <a:cs typeface="Times New Roman" panose="02020603050405020304" pitchFamily="18" charset="0"/>
            </a:endParaRPr>
          </a:p>
        </p:txBody>
      </p:sp>
      <p:sp>
        <p:nvSpPr>
          <p:cNvPr id="18" name="矩形 1"/>
          <p:cNvSpPr>
            <a:spLocks noChangeArrowheads="1"/>
          </p:cNvSpPr>
          <p:nvPr/>
        </p:nvSpPr>
        <p:spPr bwMode="auto">
          <a:xfrm>
            <a:off x="6225472" y="2733051"/>
            <a:ext cx="5816107" cy="43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p>
            <a:pPr>
              <a:defRPr/>
            </a:pPr>
            <a:r>
              <a:rPr lang="en-US" altLang="zh-CN" sz="2100" dirty="0">
                <a:solidFill>
                  <a:srgbClr val="262626"/>
                </a:solidFill>
                <a:latin typeface="Times New Roman" pitchFamily="18" charset="0"/>
                <a:ea typeface="Yeseva One"/>
                <a:cs typeface="Times New Roman" pitchFamily="18" charset="0"/>
                <a:sym typeface="Yeseva One"/>
              </a:rPr>
              <a:t>  </a:t>
            </a:r>
            <a:r>
              <a:rPr lang="en-US" sz="2400" b="1" i="1" dirty="0" err="1">
                <a:latin typeface="Times New Roman" panose="02020603050405020304" pitchFamily="18" charset="0"/>
                <a:cs typeface="Times New Roman" panose="02020603050405020304" pitchFamily="18" charset="0"/>
              </a:rPr>
              <a:t>Tổ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tranh</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biện</a:t>
            </a:r>
            <a:r>
              <a:rPr lang="en-US" sz="2400" b="1" i="1" dirty="0" smtClean="0">
                <a:latin typeface="Times New Roman" panose="02020603050405020304" pitchFamily="18" charset="0"/>
                <a:cs typeface="Times New Roman" panose="02020603050405020304" pitchFamily="18" charset="0"/>
              </a:rPr>
              <a:t> ( </a:t>
            </a:r>
            <a:r>
              <a:rPr lang="en-US" sz="2400" b="1" i="1" dirty="0" err="1" smtClean="0">
                <a:latin typeface="Times New Roman" panose="02020603050405020304" pitchFamily="18" charset="0"/>
                <a:cs typeface="Times New Roman" panose="02020603050405020304" pitchFamily="18" charset="0"/>
              </a:rPr>
              <a:t>có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tiêu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chí</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đánh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giá</a:t>
            </a:r>
            <a:r>
              <a:rPr lang="en-US" sz="2400" b="1" i="1" dirty="0" smtClean="0">
                <a:latin typeface="Times New Roman" panose="02020603050405020304" pitchFamily="18" charset="0"/>
                <a:cs typeface="Times New Roman" panose="02020603050405020304" pitchFamily="18" charset="0"/>
              </a:rPr>
              <a:t> )</a:t>
            </a:r>
            <a:endParaRPr lang="en-US" sz="2400" b="1" i="1" dirty="0">
              <a:latin typeface="Times New Roman" panose="02020603050405020304" pitchFamily="18" charset="0"/>
              <a:cs typeface="Times New Roman" panose="02020603050405020304" pitchFamily="18" charset="0"/>
            </a:endParaRPr>
          </a:p>
        </p:txBody>
      </p:sp>
      <p:sp>
        <p:nvSpPr>
          <p:cNvPr id="19" name="矩形 1"/>
          <p:cNvSpPr>
            <a:spLocks noChangeArrowheads="1"/>
          </p:cNvSpPr>
          <p:nvPr/>
        </p:nvSpPr>
        <p:spPr bwMode="auto">
          <a:xfrm>
            <a:off x="6234545" y="3971987"/>
            <a:ext cx="3526972" cy="42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p>
            <a:pPr>
              <a:lnSpc>
                <a:spcPct val="95000"/>
              </a:lnSpc>
              <a:spcAft>
                <a:spcPts val="800"/>
              </a:spcAft>
              <a:defRPr/>
            </a:pPr>
            <a:r>
              <a:rPr lang="en-US" altLang="zh-CN" sz="2100" dirty="0">
                <a:solidFill>
                  <a:srgbClr val="262626"/>
                </a:solidFill>
                <a:latin typeface="Times New Roman" pitchFamily="18" charset="0"/>
                <a:ea typeface="Yeseva One"/>
                <a:cs typeface="Times New Roman" pitchFamily="18" charset="0"/>
                <a:sym typeface="Yeseva One"/>
              </a:rPr>
              <a:t> </a:t>
            </a:r>
            <a:r>
              <a:rPr lang="en-US" sz="2400" b="1" i="1" noProof="1">
                <a:solidFill>
                  <a:srgbClr val="000000"/>
                </a:solidFill>
                <a:latin typeface="Times New Roman" panose="02020603050405020304" pitchFamily="18" charset="0"/>
                <a:cs typeface="Times New Roman" panose="02020603050405020304" pitchFamily="18" charset="0"/>
              </a:rPr>
              <a:t>Tổ chức trò ch</a:t>
            </a:r>
            <a:r>
              <a:rPr lang="vi-VN" sz="2400" b="1" i="1" noProof="1">
                <a:solidFill>
                  <a:srgbClr val="000000"/>
                </a:solidFill>
                <a:latin typeface="Times New Roman" panose="02020603050405020304" pitchFamily="18" charset="0"/>
                <a:cs typeface="Times New Roman" panose="02020603050405020304" pitchFamily="18" charset="0"/>
              </a:rPr>
              <a:t>ơi</a:t>
            </a:r>
          </a:p>
        </p:txBody>
      </p:sp>
      <p:sp>
        <p:nvSpPr>
          <p:cNvPr id="20" name="矩形 1"/>
          <p:cNvSpPr>
            <a:spLocks noChangeArrowheads="1"/>
          </p:cNvSpPr>
          <p:nvPr/>
        </p:nvSpPr>
        <p:spPr bwMode="auto">
          <a:xfrm>
            <a:off x="5652558" y="5250455"/>
            <a:ext cx="6234642" cy="42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p>
            <a:pPr>
              <a:lnSpc>
                <a:spcPct val="95000"/>
              </a:lnSpc>
              <a:spcAft>
                <a:spcPts val="800"/>
              </a:spcAft>
              <a:defRPr/>
            </a:pPr>
            <a:r>
              <a:rPr lang="en-US" sz="2400" b="1" i="1" noProof="1">
                <a:solidFill>
                  <a:srgbClr val="000000"/>
                </a:solidFill>
                <a:latin typeface="Times New Roman" panose="02020603050405020304" pitchFamily="18" charset="0"/>
                <a:cs typeface="Times New Roman" panose="02020603050405020304" pitchFamily="18" charset="0"/>
              </a:rPr>
              <a:t>Tổ chức sinh hoạt văn </a:t>
            </a:r>
            <a:r>
              <a:rPr lang="en-US" sz="2400" b="1" i="1" noProof="1" smtClean="0">
                <a:solidFill>
                  <a:srgbClr val="000000"/>
                </a:solidFill>
                <a:latin typeface="Times New Roman" panose="02020603050405020304" pitchFamily="18" charset="0"/>
                <a:cs typeface="Times New Roman" panose="02020603050405020304" pitchFamily="18" charset="0"/>
              </a:rPr>
              <a:t>nghệ theo chủ điểm </a:t>
            </a:r>
            <a:endParaRPr lang="en-US" sz="2400" b="1" i="1" noProof="1">
              <a:solidFill>
                <a:srgbClr val="000000"/>
              </a:solidFill>
              <a:latin typeface="Times New Roman" panose="02020603050405020304" pitchFamily="18" charset="0"/>
              <a:cs typeface="Times New Roman" panose="02020603050405020304" pitchFamily="18" charset="0"/>
            </a:endParaRPr>
          </a:p>
        </p:txBody>
      </p:sp>
      <p:pic>
        <p:nvPicPr>
          <p:cNvPr id="40974" name="图片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70550"/>
            <a:ext cx="121920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1"/>
          <p:cNvSpPr>
            <a:spLocks noChangeArrowheads="1"/>
          </p:cNvSpPr>
          <p:nvPr/>
        </p:nvSpPr>
        <p:spPr bwMode="auto">
          <a:xfrm>
            <a:off x="3847273" y="691635"/>
            <a:ext cx="4756400" cy="55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p>
            <a:pPr defTabSz="684213">
              <a:lnSpc>
                <a:spcPct val="150000"/>
              </a:lnSpc>
            </a:pPr>
            <a:r>
              <a:rPr lang="en-US" altLang="zh-CN" sz="2100" dirty="0">
                <a:solidFill>
                  <a:srgbClr val="262626"/>
                </a:solidFill>
                <a:latin typeface="Times New Roman" pitchFamily="18" charset="0"/>
                <a:ea typeface="Yeseva One"/>
                <a:cs typeface="Times New Roman" pitchFamily="18" charset="0"/>
                <a:sym typeface="Yeseva One"/>
              </a:rPr>
              <a:t> </a:t>
            </a:r>
            <a:r>
              <a:rPr lang="en-US" altLang="zh-CN" sz="2100" dirty="0" smtClean="0">
                <a:solidFill>
                  <a:srgbClr val="262626"/>
                </a:solidFill>
                <a:latin typeface="Times New Roman" pitchFamily="18" charset="0"/>
                <a:ea typeface="Yeseva One"/>
                <a:cs typeface="Times New Roman" pitchFamily="18" charset="0"/>
                <a:sym typeface="Yeseva One"/>
              </a:rPr>
              <a:t> </a:t>
            </a:r>
            <a:r>
              <a:rPr lang="en-US" altLang="zh-CN" sz="2400" b="1" i="1" dirty="0" err="1" smtClean="0">
                <a:solidFill>
                  <a:srgbClr val="262626"/>
                </a:solidFill>
                <a:latin typeface="Times New Roman" pitchFamily="18" charset="0"/>
                <a:ea typeface="Yeseva One"/>
                <a:cs typeface="Times New Roman" pitchFamily="18" charset="0"/>
                <a:sym typeface="Yeseva One"/>
              </a:rPr>
              <a:t>Khởi</a:t>
            </a:r>
            <a:r>
              <a:rPr lang="en-US" altLang="zh-CN" sz="2400" b="1" i="1" dirty="0" smtClean="0">
                <a:solidFill>
                  <a:srgbClr val="262626"/>
                </a:solidFill>
                <a:latin typeface="Times New Roman" pitchFamily="18" charset="0"/>
                <a:ea typeface="Yeseva One"/>
                <a:cs typeface="Times New Roman" pitchFamily="18" charset="0"/>
                <a:sym typeface="Yeseva One"/>
              </a:rPr>
              <a:t> </a:t>
            </a:r>
            <a:r>
              <a:rPr lang="en-US" altLang="zh-CN" sz="2400" b="1" i="1" dirty="0" err="1" smtClean="0">
                <a:solidFill>
                  <a:srgbClr val="262626"/>
                </a:solidFill>
                <a:latin typeface="Times New Roman" pitchFamily="18" charset="0"/>
                <a:ea typeface="Yeseva One"/>
                <a:cs typeface="Times New Roman" pitchFamily="18" charset="0"/>
                <a:sym typeface="Yeseva One"/>
              </a:rPr>
              <a:t>động</a:t>
            </a:r>
            <a:r>
              <a:rPr lang="en-US" altLang="zh-CN" sz="2400" b="1" i="1" dirty="0" smtClean="0">
                <a:solidFill>
                  <a:srgbClr val="262626"/>
                </a:solidFill>
                <a:latin typeface="Times New Roman" pitchFamily="18" charset="0"/>
                <a:ea typeface="Yeseva One"/>
                <a:cs typeface="Times New Roman" pitchFamily="18" charset="0"/>
                <a:sym typeface="Yeseva One"/>
              </a:rPr>
              <a:t> </a:t>
            </a:r>
            <a:endParaRPr lang="en-US" altLang="zh-CN" sz="2400" b="1" i="1" dirty="0">
              <a:solidFill>
                <a:srgbClr val="262626"/>
              </a:solidFill>
              <a:latin typeface="Times New Roman" pitchFamily="18" charset="0"/>
              <a:ea typeface="Yeseva One"/>
              <a:cs typeface="Times New Roman" pitchFamily="18" charset="0"/>
              <a:sym typeface="Yeseva One"/>
            </a:endParaRPr>
          </a:p>
        </p:txBody>
      </p:sp>
    </p:spTree>
    <p:custDataLst>
      <p:tags r:id="rId1"/>
    </p:custDataLst>
    <p:extLst>
      <p:ext uri="{BB962C8B-B14F-4D97-AF65-F5344CB8AC3E}">
        <p14:creationId xmlns:p14="http://schemas.microsoft.com/office/powerpoint/2010/main" val="369946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1"/>
          <p:cNvGrpSpPr/>
          <p:nvPr/>
        </p:nvGrpSpPr>
        <p:grpSpPr>
          <a:xfrm rot="4000420" flipV="1">
            <a:off x="5293630" y="1345852"/>
            <a:ext cx="2666142" cy="3346524"/>
            <a:chOff x="3350030" y="2070161"/>
            <a:chExt cx="3143249" cy="2959039"/>
          </a:xfrm>
          <a:scene3d>
            <a:camera prst="orthographicFront">
              <a:rot lat="0" lon="0" rev="0"/>
            </a:camera>
            <a:lightRig rig="soft" dir="t">
              <a:rot lat="0" lon="0" rev="0"/>
            </a:lightRig>
          </a:scene3d>
        </p:grpSpPr>
        <p:sp>
          <p:nvSpPr>
            <p:cNvPr id="7" name="Trapezoid 3"/>
            <p:cNvSpPr/>
            <p:nvPr/>
          </p:nvSpPr>
          <p:spPr>
            <a:xfrm rot="60000">
              <a:off x="4210050" y="4419600"/>
              <a:ext cx="1371600" cy="609600"/>
            </a:xfrm>
            <a:prstGeom prst="trapezoid">
              <a:avLst>
                <a:gd name="adj" fmla="val 45313"/>
              </a:avLst>
            </a:prstGeom>
            <a:gradFill flip="none" rotWithShape="1">
              <a:gsLst>
                <a:gs pos="0">
                  <a:srgbClr val="1F497D">
                    <a:lumMod val="75000"/>
                    <a:shade val="30000"/>
                    <a:satMod val="115000"/>
                  </a:srgbClr>
                </a:gs>
                <a:gs pos="50000">
                  <a:srgbClr val="1F497D">
                    <a:lumMod val="75000"/>
                    <a:shade val="67500"/>
                    <a:satMod val="115000"/>
                  </a:srgbClr>
                </a:gs>
                <a:gs pos="100000">
                  <a:srgbClr val="1F497D">
                    <a:lumMod val="75000"/>
                    <a:shade val="100000"/>
                    <a:satMod val="115000"/>
                  </a:srgbClr>
                </a:gs>
              </a:gsLst>
              <a:lin ang="0" scaled="1"/>
              <a:tileRect/>
            </a:gradFill>
            <a:ln w="25400"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8" name="Trapezoid 4"/>
            <p:cNvSpPr/>
            <p:nvPr/>
          </p:nvSpPr>
          <p:spPr>
            <a:xfrm rot="-2880000">
              <a:off x="5181200" y="3990200"/>
              <a:ext cx="1371600" cy="609600"/>
            </a:xfrm>
            <a:prstGeom prst="trapezoid">
              <a:avLst>
                <a:gd name="adj" fmla="val 45313"/>
              </a:avLst>
            </a:prstGeom>
            <a:gradFill flip="none" rotWithShape="1">
              <a:gsLst>
                <a:gs pos="0">
                  <a:srgbClr val="9BBB59">
                    <a:lumMod val="75000"/>
                    <a:shade val="30000"/>
                    <a:satMod val="115000"/>
                  </a:srgbClr>
                </a:gs>
                <a:gs pos="50000">
                  <a:srgbClr val="9BBB59">
                    <a:lumMod val="75000"/>
                    <a:shade val="67500"/>
                    <a:satMod val="115000"/>
                  </a:srgbClr>
                </a:gs>
                <a:gs pos="100000">
                  <a:srgbClr val="9BBB59">
                    <a:lumMod val="75000"/>
                    <a:shade val="100000"/>
                    <a:satMod val="115000"/>
                  </a:srgbClr>
                </a:gs>
              </a:gsLst>
              <a:lin ang="8100000" scaled="1"/>
              <a:tileRect/>
            </a:gradFill>
            <a:ln w="25400"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9" name="Trapezoid 5"/>
            <p:cNvSpPr/>
            <p:nvPr/>
          </p:nvSpPr>
          <p:spPr>
            <a:xfrm rot="-5880000">
              <a:off x="5502679" y="2969446"/>
              <a:ext cx="1371600" cy="609600"/>
            </a:xfrm>
            <a:prstGeom prst="trapezoid">
              <a:avLst>
                <a:gd name="adj" fmla="val 45313"/>
              </a:avLst>
            </a:prstGeom>
            <a:gradFill flip="none" rotWithShape="1">
              <a:gsLst>
                <a:gs pos="0">
                  <a:srgbClr val="8064A2">
                    <a:lumMod val="75000"/>
                    <a:shade val="30000"/>
                    <a:satMod val="115000"/>
                  </a:srgbClr>
                </a:gs>
                <a:gs pos="50000">
                  <a:srgbClr val="8064A2">
                    <a:lumMod val="75000"/>
                    <a:shade val="67500"/>
                    <a:satMod val="115000"/>
                  </a:srgbClr>
                </a:gs>
                <a:gs pos="100000">
                  <a:srgbClr val="8064A2">
                    <a:lumMod val="75000"/>
                    <a:shade val="100000"/>
                    <a:satMod val="115000"/>
                  </a:srgbClr>
                </a:gs>
              </a:gsLst>
              <a:lin ang="0" scaled="1"/>
              <a:tileRect/>
            </a:gradFill>
            <a:ln w="25400"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0" name="Trapezoid 6"/>
            <p:cNvSpPr/>
            <p:nvPr/>
          </p:nvSpPr>
          <p:spPr>
            <a:xfrm rot="12760420">
              <a:off x="4921250" y="2070161"/>
              <a:ext cx="1371600" cy="609600"/>
            </a:xfrm>
            <a:prstGeom prst="trapezoid">
              <a:avLst>
                <a:gd name="adj" fmla="val 45313"/>
              </a:avLst>
            </a:pr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0" scaled="1"/>
              <a:tileRect/>
            </a:gradFill>
            <a:ln w="25400"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1" name="Trapezoid 8"/>
            <p:cNvSpPr/>
            <p:nvPr/>
          </p:nvSpPr>
          <p:spPr>
            <a:xfrm rot="3000000" flipH="1">
              <a:off x="3257149" y="3952100"/>
              <a:ext cx="1371600" cy="609600"/>
            </a:xfrm>
            <a:prstGeom prst="trapezoid">
              <a:avLst>
                <a:gd name="adj" fmla="val 45313"/>
              </a:avLst>
            </a:prstGeom>
            <a:gradFill flip="none" rotWithShape="1">
              <a:gsLst>
                <a:gs pos="0">
                  <a:srgbClr val="C0504D">
                    <a:lumMod val="75000"/>
                    <a:shade val="30000"/>
                    <a:satMod val="115000"/>
                  </a:srgbClr>
                </a:gs>
                <a:gs pos="50000">
                  <a:srgbClr val="C0504D">
                    <a:lumMod val="75000"/>
                    <a:shade val="67500"/>
                    <a:satMod val="115000"/>
                  </a:srgbClr>
                </a:gs>
                <a:gs pos="100000">
                  <a:srgbClr val="C0504D">
                    <a:lumMod val="75000"/>
                    <a:shade val="100000"/>
                    <a:satMod val="115000"/>
                  </a:srgbClr>
                </a:gs>
              </a:gsLst>
              <a:lin ang="0" scaled="1"/>
              <a:tileRect/>
            </a:gradFill>
            <a:ln w="25400"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2" name="Trapezoid 9"/>
            <p:cNvSpPr/>
            <p:nvPr/>
          </p:nvSpPr>
          <p:spPr>
            <a:xfrm rot="5940000" flipH="1">
              <a:off x="2969030" y="2936054"/>
              <a:ext cx="1371600" cy="609600"/>
            </a:xfrm>
            <a:prstGeom prst="trapezoid">
              <a:avLst>
                <a:gd name="adj" fmla="val 45313"/>
              </a:avLst>
            </a:prstGeom>
            <a:gradFill flip="none" rotWithShape="1">
              <a:gsLst>
                <a:gs pos="0">
                  <a:srgbClr val="EEECE1">
                    <a:lumMod val="50000"/>
                    <a:shade val="30000"/>
                    <a:satMod val="115000"/>
                  </a:srgbClr>
                </a:gs>
                <a:gs pos="50000">
                  <a:srgbClr val="EEECE1">
                    <a:lumMod val="50000"/>
                    <a:shade val="67500"/>
                    <a:satMod val="115000"/>
                  </a:srgbClr>
                </a:gs>
                <a:gs pos="100000">
                  <a:srgbClr val="EEECE1">
                    <a:lumMod val="50000"/>
                    <a:shade val="100000"/>
                    <a:satMod val="115000"/>
                  </a:srgbClr>
                </a:gs>
              </a:gsLst>
              <a:lin ang="0" scaled="1"/>
              <a:tileRect/>
            </a:gradFill>
            <a:ln w="25400"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grpSp>
      <p:sp>
        <p:nvSpPr>
          <p:cNvPr id="13" name="Right Arrow 12"/>
          <p:cNvSpPr/>
          <p:nvPr/>
        </p:nvSpPr>
        <p:spPr>
          <a:xfrm>
            <a:off x="4398434" y="2192339"/>
            <a:ext cx="1896533" cy="1679575"/>
          </a:xfrm>
          <a:prstGeom prst="rightArrow">
            <a:avLst>
              <a:gd name="adj1" fmla="val 50000"/>
              <a:gd name="adj2" fmla="val 89205"/>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4" name="Rectangle 13"/>
          <p:cNvSpPr/>
          <p:nvPr/>
        </p:nvSpPr>
        <p:spPr>
          <a:xfrm>
            <a:off x="2523067" y="2611439"/>
            <a:ext cx="1809751" cy="841375"/>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5" name="Rectangle 14"/>
          <p:cNvSpPr/>
          <p:nvPr/>
        </p:nvSpPr>
        <p:spPr>
          <a:xfrm>
            <a:off x="2114551" y="2611439"/>
            <a:ext cx="345016" cy="841375"/>
          </a:xfrm>
          <a:prstGeom prst="rect">
            <a:avLst/>
          </a:prstGeom>
          <a:solidFill>
            <a:srgbClr val="EEECE1">
              <a:lumMod val="10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6" name="Rectangle 15"/>
          <p:cNvSpPr/>
          <p:nvPr/>
        </p:nvSpPr>
        <p:spPr>
          <a:xfrm>
            <a:off x="1811867" y="2611439"/>
            <a:ext cx="237067" cy="841375"/>
          </a:xfrm>
          <a:prstGeom prst="rect">
            <a:avLst/>
          </a:prstGeom>
          <a:solidFill>
            <a:srgbClr val="EEECE1">
              <a:lumMod val="25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7" name="Rectangle 16"/>
          <p:cNvSpPr/>
          <p:nvPr/>
        </p:nvSpPr>
        <p:spPr>
          <a:xfrm>
            <a:off x="1640418" y="2611439"/>
            <a:ext cx="107949" cy="841375"/>
          </a:xfrm>
          <a:prstGeom prst="rect">
            <a:avLst/>
          </a:prstGeom>
          <a:solidFill>
            <a:srgbClr val="EEECE1">
              <a:lumMod val="50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24584" name="TextBox 17"/>
          <p:cNvSpPr txBox="1">
            <a:spLocks noChangeArrowheads="1"/>
          </p:cNvSpPr>
          <p:nvPr/>
        </p:nvSpPr>
        <p:spPr bwMode="auto">
          <a:xfrm>
            <a:off x="3075490" y="1431925"/>
            <a:ext cx="24320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r" eaLnBrk="1" hangingPunct="1"/>
            <a:r>
              <a:rPr lang="en-US" altLang="en-US" sz="2000" i="1">
                <a:solidFill>
                  <a:srgbClr val="000000"/>
                </a:solidFill>
              </a:rPr>
              <a:t>Nhảy flasmost tại chỗ</a:t>
            </a:r>
          </a:p>
        </p:txBody>
      </p:sp>
      <p:sp>
        <p:nvSpPr>
          <p:cNvPr id="24585" name="TextBox 23"/>
          <p:cNvSpPr txBox="1">
            <a:spLocks noChangeArrowheads="1"/>
          </p:cNvSpPr>
          <p:nvPr/>
        </p:nvSpPr>
        <p:spPr bwMode="auto">
          <a:xfrm>
            <a:off x="2311401" y="2747963"/>
            <a:ext cx="225848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en-US" altLang="en-US" sz="2400" b="1">
                <a:solidFill>
                  <a:srgbClr val="FFFFFF"/>
                </a:solidFill>
                <a:latin typeface="Times New Roman" pitchFamily="18" charset="0"/>
                <a:cs typeface="Times New Roman" pitchFamily="18" charset="0"/>
              </a:rPr>
              <a:t>Hình thức</a:t>
            </a:r>
          </a:p>
        </p:txBody>
      </p:sp>
      <p:sp>
        <p:nvSpPr>
          <p:cNvPr id="24586" name="Hộp_Văn_Bản 2"/>
          <p:cNvSpPr txBox="1">
            <a:spLocks noChangeArrowheads="1"/>
          </p:cNvSpPr>
          <p:nvPr/>
        </p:nvSpPr>
        <p:spPr bwMode="auto">
          <a:xfrm>
            <a:off x="5001684" y="188914"/>
            <a:ext cx="22862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800" b="1">
                <a:solidFill>
                  <a:srgbClr val="404040"/>
                </a:solidFill>
                <a:latin typeface="Arial" pitchFamily="34" charset="0"/>
                <a:ea typeface="SimSun" pitchFamily="2" charset="-122"/>
              </a:rPr>
              <a:t>KHỞI ĐỘNG</a:t>
            </a:r>
          </a:p>
        </p:txBody>
      </p:sp>
      <p:sp>
        <p:nvSpPr>
          <p:cNvPr id="24587" name="TextBox 17"/>
          <p:cNvSpPr txBox="1">
            <a:spLocks noChangeArrowheads="1"/>
          </p:cNvSpPr>
          <p:nvPr/>
        </p:nvSpPr>
        <p:spPr bwMode="auto">
          <a:xfrm>
            <a:off x="4155915" y="4216400"/>
            <a:ext cx="13516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r" eaLnBrk="1" hangingPunct="1"/>
            <a:r>
              <a:rPr lang="en-US" altLang="en-US" sz="2000" i="1">
                <a:solidFill>
                  <a:srgbClr val="000000"/>
                </a:solidFill>
              </a:rPr>
              <a:t>Góc chia sẻ</a:t>
            </a:r>
          </a:p>
        </p:txBody>
      </p:sp>
      <p:sp>
        <p:nvSpPr>
          <p:cNvPr id="24588" name="TextBox 17"/>
          <p:cNvSpPr txBox="1">
            <a:spLocks noChangeArrowheads="1"/>
          </p:cNvSpPr>
          <p:nvPr/>
        </p:nvSpPr>
        <p:spPr bwMode="auto">
          <a:xfrm>
            <a:off x="8459301" y="2216150"/>
            <a:ext cx="25410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r" eaLnBrk="1" hangingPunct="1"/>
            <a:r>
              <a:rPr lang="en-US" altLang="en-US" sz="2000" i="1" dirty="0" err="1" smtClean="0">
                <a:solidFill>
                  <a:srgbClr val="000000"/>
                </a:solidFill>
              </a:rPr>
              <a:t>Xem</a:t>
            </a:r>
            <a:r>
              <a:rPr lang="en-US" altLang="en-US" sz="2000" i="1" dirty="0" smtClean="0">
                <a:solidFill>
                  <a:srgbClr val="000000"/>
                </a:solidFill>
              </a:rPr>
              <a:t> </a:t>
            </a:r>
            <a:r>
              <a:rPr lang="en-US" altLang="en-US" sz="2000" i="1" dirty="0" err="1" smtClean="0">
                <a:solidFill>
                  <a:srgbClr val="000000"/>
                </a:solidFill>
              </a:rPr>
              <a:t>đoạn</a:t>
            </a:r>
            <a:r>
              <a:rPr lang="en-US" altLang="en-US" sz="2000" i="1" dirty="0" smtClean="0">
                <a:solidFill>
                  <a:srgbClr val="000000"/>
                </a:solidFill>
              </a:rPr>
              <a:t> </a:t>
            </a:r>
            <a:r>
              <a:rPr lang="en-US" altLang="en-US" sz="2000" i="1" dirty="0" err="1">
                <a:solidFill>
                  <a:srgbClr val="000000"/>
                </a:solidFill>
              </a:rPr>
              <a:t>phim</a:t>
            </a:r>
            <a:r>
              <a:rPr lang="en-US" altLang="en-US" sz="2000" i="1" dirty="0">
                <a:solidFill>
                  <a:srgbClr val="000000"/>
                </a:solidFill>
              </a:rPr>
              <a:t> </a:t>
            </a:r>
            <a:r>
              <a:rPr lang="en-US" altLang="en-US" sz="2000" i="1" dirty="0" err="1">
                <a:solidFill>
                  <a:srgbClr val="000000"/>
                </a:solidFill>
              </a:rPr>
              <a:t>tư</a:t>
            </a:r>
            <a:r>
              <a:rPr lang="en-US" altLang="en-US" sz="2000" i="1" dirty="0">
                <a:solidFill>
                  <a:srgbClr val="000000"/>
                </a:solidFill>
              </a:rPr>
              <a:t> </a:t>
            </a:r>
            <a:r>
              <a:rPr lang="en-US" altLang="en-US" sz="2000" i="1" dirty="0" err="1">
                <a:solidFill>
                  <a:srgbClr val="000000"/>
                </a:solidFill>
              </a:rPr>
              <a:t>liệu</a:t>
            </a:r>
            <a:endParaRPr lang="en-US" altLang="en-US" sz="2000" i="1" dirty="0">
              <a:solidFill>
                <a:srgbClr val="000000"/>
              </a:solidFill>
            </a:endParaRPr>
          </a:p>
        </p:txBody>
      </p:sp>
      <p:sp>
        <p:nvSpPr>
          <p:cNvPr id="24589" name="TextBox 17"/>
          <p:cNvSpPr txBox="1">
            <a:spLocks noChangeArrowheads="1"/>
          </p:cNvSpPr>
          <p:nvPr/>
        </p:nvSpPr>
        <p:spPr bwMode="auto">
          <a:xfrm>
            <a:off x="7578972" y="4487863"/>
            <a:ext cx="1802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r" eaLnBrk="1" hangingPunct="1"/>
            <a:r>
              <a:rPr lang="en-US" altLang="en-US" sz="2000" i="1">
                <a:solidFill>
                  <a:srgbClr val="000000"/>
                </a:solidFill>
              </a:rPr>
              <a:t>Đặt tình huống </a:t>
            </a:r>
          </a:p>
        </p:txBody>
      </p:sp>
      <p:sp>
        <p:nvSpPr>
          <p:cNvPr id="24590" name="TextBox 17"/>
          <p:cNvSpPr txBox="1">
            <a:spLocks noChangeArrowheads="1"/>
          </p:cNvSpPr>
          <p:nvPr/>
        </p:nvSpPr>
        <p:spPr bwMode="auto">
          <a:xfrm>
            <a:off x="9228463" y="3546475"/>
            <a:ext cx="2861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r" eaLnBrk="1" hangingPunct="1"/>
            <a:r>
              <a:rPr lang="en-US" altLang="en-US" sz="2000" i="1">
                <a:solidFill>
                  <a:srgbClr val="000000"/>
                </a:solidFill>
              </a:rPr>
              <a:t>Trò chơi vận động tại chỗ </a:t>
            </a:r>
          </a:p>
        </p:txBody>
      </p:sp>
      <p:sp>
        <p:nvSpPr>
          <p:cNvPr id="24591" name="TextBox 17"/>
          <p:cNvSpPr txBox="1">
            <a:spLocks noChangeArrowheads="1"/>
          </p:cNvSpPr>
          <p:nvPr/>
        </p:nvSpPr>
        <p:spPr bwMode="auto">
          <a:xfrm>
            <a:off x="8016912" y="1193800"/>
            <a:ext cx="1364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r" eaLnBrk="1" hangingPunct="1"/>
            <a:r>
              <a:rPr lang="en-US" altLang="en-US" sz="2000" i="1">
                <a:solidFill>
                  <a:srgbClr val="000000"/>
                </a:solidFill>
              </a:rPr>
              <a:t>Hát tập thể</a:t>
            </a:r>
          </a:p>
        </p:txBody>
      </p:sp>
    </p:spTree>
    <p:extLst>
      <p:ext uri="{BB962C8B-B14F-4D97-AF65-F5344CB8AC3E}">
        <p14:creationId xmlns:p14="http://schemas.microsoft.com/office/powerpoint/2010/main" val="978761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_text"/>
          <p:cNvSpPr txBox="1">
            <a:spLocks/>
          </p:cNvSpPr>
          <p:nvPr/>
        </p:nvSpPr>
        <p:spPr bwMode="gray">
          <a:xfrm>
            <a:off x="1176867" y="1792288"/>
            <a:ext cx="5687484"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a:r>
              <a:rPr lang="en-US" altLang="en-US" sz="2400" b="1"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Đối</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với</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các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chủ</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đề</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như</a:t>
            </a:r>
            <a:r>
              <a:rPr lang="en-US" altLang="en-US" sz="2400" dirty="0">
                <a:latin typeface="Times New Roman" pitchFamily="18" charset="0"/>
                <a:ea typeface="SimSun" pitchFamily="2" charset="-122"/>
                <a:cs typeface="Times New Roman" pitchFamily="18" charset="0"/>
              </a:rPr>
              <a:t> chia </a:t>
            </a:r>
            <a:r>
              <a:rPr lang="en-US" altLang="en-US" sz="2400" dirty="0" err="1">
                <a:latin typeface="Times New Roman" pitchFamily="18" charset="0"/>
                <a:ea typeface="SimSun" pitchFamily="2" charset="-122"/>
                <a:cs typeface="Times New Roman" pitchFamily="18" charset="0"/>
              </a:rPr>
              <a:t>sẻ</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phương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pháp</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học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tập</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hướng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nghiệp</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Giáo</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dục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tình</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yêu</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giới</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tính</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giáo</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dục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chào</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mừng</a:t>
            </a:r>
            <a:r>
              <a:rPr lang="en-US" altLang="en-US" sz="2400" dirty="0">
                <a:latin typeface="Times New Roman" pitchFamily="18" charset="0"/>
                <a:ea typeface="SimSun" pitchFamily="2" charset="-122"/>
                <a:cs typeface="Times New Roman" pitchFamily="18" charset="0"/>
              </a:rPr>
              <a:t> 20/10, 20/11… </a:t>
            </a:r>
            <a:r>
              <a:rPr lang="en-US" altLang="en-US" sz="2400" dirty="0" err="1">
                <a:latin typeface="Times New Roman" pitchFamily="18" charset="0"/>
                <a:ea typeface="SimSun" pitchFamily="2" charset="-122"/>
                <a:cs typeface="Times New Roman" pitchFamily="18" charset="0"/>
              </a:rPr>
              <a:t>giáo</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viên</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có</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thể</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tổ</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chức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hình</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thức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tọa</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đàm</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để</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học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sinh</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được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nói</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lên</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tâm</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tư</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nguyện</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vọng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được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bày</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tỏ</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và</a:t>
            </a:r>
            <a:r>
              <a:rPr lang="en-US" altLang="en-US" sz="2400" dirty="0">
                <a:latin typeface="Times New Roman" pitchFamily="18" charset="0"/>
                <a:ea typeface="SimSun" pitchFamily="2" charset="-122"/>
                <a:cs typeface="Times New Roman" pitchFamily="18" charset="0"/>
              </a:rPr>
              <a:t> chia </a:t>
            </a:r>
            <a:r>
              <a:rPr lang="en-US" altLang="en-US" sz="2400" dirty="0" err="1">
                <a:latin typeface="Times New Roman" pitchFamily="18" charset="0"/>
                <a:ea typeface="SimSun" pitchFamily="2" charset="-122"/>
                <a:cs typeface="Times New Roman" pitchFamily="18" charset="0"/>
              </a:rPr>
              <a:t>sẻ</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những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khó</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khăn</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vướng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mắc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trong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quá</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trong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quá</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trình</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học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tập</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cũng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như</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trong</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cuộc</a:t>
            </a:r>
            <a:r>
              <a:rPr lang="en-US" altLang="en-US" sz="2400" dirty="0">
                <a:latin typeface="Times New Roman" pitchFamily="18" charset="0"/>
                <a:ea typeface="SimSun" pitchFamily="2" charset="-122"/>
                <a:cs typeface="Times New Roman" pitchFamily="18" charset="0"/>
              </a:rPr>
              <a:t> </a:t>
            </a:r>
            <a:r>
              <a:rPr lang="en-US" altLang="en-US" sz="2400" dirty="0" err="1">
                <a:latin typeface="Times New Roman" pitchFamily="18" charset="0"/>
                <a:ea typeface="SimSun" pitchFamily="2" charset="-122"/>
                <a:cs typeface="Times New Roman" pitchFamily="18" charset="0"/>
              </a:rPr>
              <a:t>sống</a:t>
            </a:r>
            <a:r>
              <a:rPr lang="en-US" altLang="en-US" sz="2400" dirty="0">
                <a:latin typeface="Times New Roman" pitchFamily="18" charset="0"/>
                <a:ea typeface="SimSun" pitchFamily="2" charset="-122"/>
                <a:cs typeface="Times New Roman" pitchFamily="18" charset="0"/>
              </a:rPr>
              <a:t>. </a:t>
            </a:r>
          </a:p>
        </p:txBody>
      </p:sp>
      <p:grpSp>
        <p:nvGrpSpPr>
          <p:cNvPr id="19459" name="Gruppieren 19"/>
          <p:cNvGrpSpPr>
            <a:grpSpLocks/>
          </p:cNvGrpSpPr>
          <p:nvPr/>
        </p:nvGrpSpPr>
        <p:grpSpPr bwMode="auto">
          <a:xfrm>
            <a:off x="7063318" y="2105025"/>
            <a:ext cx="4842933" cy="4133850"/>
            <a:chOff x="2932118" y="138113"/>
            <a:chExt cx="3273432" cy="6401712"/>
          </a:xfrm>
        </p:grpSpPr>
        <p:sp>
          <p:nvSpPr>
            <p:cNvPr id="26630" name="Rectangle 6"/>
            <p:cNvSpPr>
              <a:spLocks noChangeArrowheads="1"/>
            </p:cNvSpPr>
            <p:nvPr/>
          </p:nvSpPr>
          <p:spPr bwMode="gray">
            <a:xfrm>
              <a:off x="2932118" y="477374"/>
              <a:ext cx="3273432" cy="5676480"/>
            </a:xfrm>
            <a:prstGeom prst="rect">
              <a:avLst/>
            </a:prstGeom>
            <a:gradFill rotWithShape="1">
              <a:gsLst>
                <a:gs pos="0">
                  <a:srgbClr val="D7D7D7"/>
                </a:gs>
                <a:gs pos="100000">
                  <a:srgbClr val="C8C8C8"/>
                </a:gs>
              </a:gsLst>
              <a:lin ang="0" scaled="1"/>
            </a:grad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p>
              <a:pPr eaLnBrk="1" hangingPunct="1"/>
              <a:endParaRPr lang="de-DE" altLang="en-US">
                <a:solidFill>
                  <a:srgbClr val="000000"/>
                </a:solidFill>
              </a:endParaRPr>
            </a:p>
          </p:txBody>
        </p:sp>
        <p:sp>
          <p:nvSpPr>
            <p:cNvPr id="26631" name="Rectangle 7"/>
            <p:cNvSpPr>
              <a:spLocks noChangeArrowheads="1"/>
            </p:cNvSpPr>
            <p:nvPr/>
          </p:nvSpPr>
          <p:spPr bwMode="gray">
            <a:xfrm>
              <a:off x="3127056" y="629796"/>
              <a:ext cx="2885485" cy="5524059"/>
            </a:xfrm>
            <a:prstGeom prst="rect">
              <a:avLst/>
            </a:prstGeom>
            <a:solidFill>
              <a:srgbClr val="AFAFAF"/>
            </a:solid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p>
              <a:pPr eaLnBrk="1" hangingPunct="1"/>
              <a:endParaRPr lang="de-DE" altLang="en-US">
                <a:solidFill>
                  <a:srgbClr val="000000"/>
                </a:solidFill>
              </a:endParaRPr>
            </a:p>
          </p:txBody>
        </p:sp>
        <p:sp>
          <p:nvSpPr>
            <p:cNvPr id="26632" name="Rectangle 8"/>
            <p:cNvSpPr>
              <a:spLocks noChangeArrowheads="1"/>
            </p:cNvSpPr>
            <p:nvPr/>
          </p:nvSpPr>
          <p:spPr bwMode="gray">
            <a:xfrm>
              <a:off x="3165658" y="674047"/>
              <a:ext cx="2808281" cy="5479807"/>
            </a:xfrm>
            <a:prstGeom prst="rect">
              <a:avLst/>
            </a:prstGeom>
            <a:solidFill>
              <a:srgbClr val="FFFFFF"/>
            </a:solid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p>
              <a:pPr eaLnBrk="1" hangingPunct="1"/>
              <a:endParaRPr lang="de-DE" altLang="en-US">
                <a:solidFill>
                  <a:srgbClr val="000000"/>
                </a:solidFill>
              </a:endParaRPr>
            </a:p>
          </p:txBody>
        </p:sp>
        <p:sp>
          <p:nvSpPr>
            <p:cNvPr id="26633" name="Rectangle 9"/>
            <p:cNvSpPr>
              <a:spLocks noChangeArrowheads="1"/>
            </p:cNvSpPr>
            <p:nvPr/>
          </p:nvSpPr>
          <p:spPr bwMode="gray">
            <a:xfrm>
              <a:off x="3231281" y="740425"/>
              <a:ext cx="2675104" cy="5413429"/>
            </a:xfrm>
            <a:prstGeom prst="rect">
              <a:avLst/>
            </a:prstGeom>
            <a:solidFill>
              <a:srgbClr val="969696"/>
            </a:solid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p>
              <a:pPr eaLnBrk="1" hangingPunct="1"/>
              <a:endParaRPr lang="de-DE" altLang="en-US">
                <a:solidFill>
                  <a:srgbClr val="000000"/>
                </a:solidFill>
              </a:endParaRPr>
            </a:p>
          </p:txBody>
        </p:sp>
        <p:sp>
          <p:nvSpPr>
            <p:cNvPr id="26634" name="Rectangle 10"/>
            <p:cNvSpPr>
              <a:spLocks noChangeArrowheads="1"/>
            </p:cNvSpPr>
            <p:nvPr/>
          </p:nvSpPr>
          <p:spPr bwMode="gray">
            <a:xfrm>
              <a:off x="3300765" y="826469"/>
              <a:ext cx="2545789" cy="5329843"/>
            </a:xfrm>
            <a:prstGeom prst="rect">
              <a:avLst/>
            </a:prstGeom>
            <a:blipFill dpi="0" rotWithShape="1">
              <a:blip r:embed="rId3"/>
              <a:srcRect/>
              <a:stretch>
                <a:fillRect/>
              </a:stretch>
            </a:blipFill>
            <a:ln>
              <a:noFill/>
            </a:ln>
            <a:extLst>
              <a:ext uri="{91240B29-F687-4F45-9708-019B960494DF}">
                <a14:hiddenLine xmlns:a14="http://schemas.microsoft.com/office/drawing/2010/main" w="14288">
                  <a:solidFill>
                    <a:srgbClr val="000000"/>
                  </a:solidFill>
                  <a:miter lim="800000"/>
                  <a:headEnd/>
                  <a:tailEnd/>
                </a14:hiddenLine>
              </a:ext>
            </a:extLst>
          </p:spPr>
          <p:txBody>
            <a:bodyPr/>
            <a:lstStyle/>
            <a:p>
              <a:pPr eaLnBrk="1" hangingPunct="1"/>
              <a:endParaRPr lang="de-DE" altLang="en-US">
                <a:solidFill>
                  <a:srgbClr val="000000"/>
                </a:solidFill>
              </a:endParaRPr>
            </a:p>
          </p:txBody>
        </p:sp>
        <p:sp>
          <p:nvSpPr>
            <p:cNvPr id="26635" name="Freeform 11"/>
            <p:cNvSpPr>
              <a:spLocks/>
            </p:cNvSpPr>
            <p:nvPr/>
          </p:nvSpPr>
          <p:spPr bwMode="gray">
            <a:xfrm>
              <a:off x="4383545" y="3137379"/>
              <a:ext cx="214239" cy="63919"/>
            </a:xfrm>
            <a:custGeom>
              <a:avLst/>
              <a:gdLst>
                <a:gd name="T0" fmla="*/ 692217485 w 57"/>
                <a:gd name="T1" fmla="*/ 0 h 17"/>
                <a:gd name="T2" fmla="*/ 480316321 w 57"/>
                <a:gd name="T3" fmla="*/ 0 h 17"/>
                <a:gd name="T4" fmla="*/ 155394688 w 57"/>
                <a:gd name="T5" fmla="*/ 0 h 17"/>
                <a:gd name="T6" fmla="*/ 84759714 w 57"/>
                <a:gd name="T7" fmla="*/ 0 h 17"/>
                <a:gd name="T8" fmla="*/ 0 w 57"/>
                <a:gd name="T9" fmla="*/ 127232649 h 17"/>
                <a:gd name="T10" fmla="*/ 84759714 w 57"/>
                <a:gd name="T11" fmla="*/ 240331680 h 17"/>
                <a:gd name="T12" fmla="*/ 155394688 w 57"/>
                <a:gd name="T13" fmla="*/ 240331680 h 17"/>
                <a:gd name="T14" fmla="*/ 480316321 w 57"/>
                <a:gd name="T15" fmla="*/ 240331680 h 17"/>
                <a:gd name="T16" fmla="*/ 692217485 w 57"/>
                <a:gd name="T17" fmla="*/ 240331680 h 17"/>
                <a:gd name="T18" fmla="*/ 805234195 w 57"/>
                <a:gd name="T19" fmla="*/ 127232649 h 17"/>
                <a:gd name="T20" fmla="*/ 692217485 w 5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17">
                  <a:moveTo>
                    <a:pt x="49" y="0"/>
                  </a:moveTo>
                  <a:cubicBezTo>
                    <a:pt x="34" y="0"/>
                    <a:pt x="34" y="0"/>
                    <a:pt x="34" y="0"/>
                  </a:cubicBezTo>
                  <a:cubicBezTo>
                    <a:pt x="11" y="0"/>
                    <a:pt x="11" y="0"/>
                    <a:pt x="11" y="0"/>
                  </a:cubicBezTo>
                  <a:cubicBezTo>
                    <a:pt x="6" y="0"/>
                    <a:pt x="6" y="0"/>
                    <a:pt x="6" y="0"/>
                  </a:cubicBezTo>
                  <a:cubicBezTo>
                    <a:pt x="1" y="0"/>
                    <a:pt x="0" y="4"/>
                    <a:pt x="0" y="9"/>
                  </a:cubicBezTo>
                  <a:cubicBezTo>
                    <a:pt x="0" y="13"/>
                    <a:pt x="1" y="17"/>
                    <a:pt x="6" y="17"/>
                  </a:cubicBezTo>
                  <a:cubicBezTo>
                    <a:pt x="11" y="17"/>
                    <a:pt x="11" y="17"/>
                    <a:pt x="11" y="17"/>
                  </a:cubicBezTo>
                  <a:cubicBezTo>
                    <a:pt x="34" y="17"/>
                    <a:pt x="34" y="17"/>
                    <a:pt x="34" y="17"/>
                  </a:cubicBezTo>
                  <a:cubicBezTo>
                    <a:pt x="49" y="17"/>
                    <a:pt x="49" y="17"/>
                    <a:pt x="49" y="17"/>
                  </a:cubicBezTo>
                  <a:cubicBezTo>
                    <a:pt x="54" y="17"/>
                    <a:pt x="57" y="13"/>
                    <a:pt x="57" y="9"/>
                  </a:cubicBezTo>
                  <a:cubicBezTo>
                    <a:pt x="57" y="4"/>
                    <a:pt x="54" y="0"/>
                    <a:pt x="49" y="0"/>
                  </a:cubicBezTo>
                  <a:close/>
                </a:path>
              </a:pathLst>
            </a:custGeom>
            <a:gradFill rotWithShape="1">
              <a:gsLst>
                <a:gs pos="0">
                  <a:srgbClr val="AFAFAF"/>
                </a:gs>
                <a:gs pos="100000">
                  <a:srgbClr val="C8C8C8"/>
                </a:gs>
              </a:gsLst>
              <a:lin ang="0" scaled="1"/>
            </a:gra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lstStyle/>
            <a:p>
              <a:endParaRPr lang="vi-VN"/>
            </a:p>
          </p:txBody>
        </p:sp>
        <p:sp>
          <p:nvSpPr>
            <p:cNvPr id="26636" name="Freeform 12"/>
            <p:cNvSpPr>
              <a:spLocks/>
            </p:cNvSpPr>
            <p:nvPr/>
          </p:nvSpPr>
          <p:spPr bwMode="gray">
            <a:xfrm>
              <a:off x="4605505" y="138113"/>
              <a:ext cx="1233328" cy="6401712"/>
            </a:xfrm>
            <a:custGeom>
              <a:avLst/>
              <a:gdLst>
                <a:gd name="T0" fmla="*/ 2147483646 w 10000"/>
                <a:gd name="T1" fmla="*/ 2147483646 h 9731"/>
                <a:gd name="T2" fmla="*/ 0 w 10000"/>
                <a:gd name="T3" fmla="*/ 2147483646 h 9731"/>
                <a:gd name="T4" fmla="*/ 0 w 10000"/>
                <a:gd name="T5" fmla="*/ 0 h 9731"/>
                <a:gd name="T6" fmla="*/ 2147483646 w 10000"/>
                <a:gd name="T7" fmla="*/ 2147483646 h 9731"/>
                <a:gd name="T8" fmla="*/ 2147483646 w 10000"/>
                <a:gd name="T9" fmla="*/ 2147483646 h 97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9731">
                  <a:moveTo>
                    <a:pt x="10000" y="9097"/>
                  </a:moveTo>
                  <a:lnTo>
                    <a:pt x="0" y="9731"/>
                  </a:lnTo>
                  <a:lnTo>
                    <a:pt x="0" y="0"/>
                  </a:lnTo>
                  <a:lnTo>
                    <a:pt x="10000" y="941"/>
                  </a:lnTo>
                  <a:lnTo>
                    <a:pt x="10000" y="9097"/>
                  </a:lnTo>
                  <a:close/>
                </a:path>
              </a:pathLst>
            </a:custGeom>
            <a:gradFill rotWithShape="1">
              <a:gsLst>
                <a:gs pos="0">
                  <a:srgbClr val="D7D7D7"/>
                </a:gs>
                <a:gs pos="100000">
                  <a:srgbClr val="C8C8C8"/>
                </a:gs>
              </a:gsLst>
              <a:lin ang="0" scaled="1"/>
            </a:gra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lstStyle/>
            <a:p>
              <a:endParaRPr lang="vi-VN"/>
            </a:p>
          </p:txBody>
        </p:sp>
        <p:sp>
          <p:nvSpPr>
            <p:cNvPr id="26637" name="Freeform 13"/>
            <p:cNvSpPr>
              <a:spLocks/>
            </p:cNvSpPr>
            <p:nvPr/>
          </p:nvSpPr>
          <p:spPr bwMode="gray">
            <a:xfrm>
              <a:off x="4499351" y="138113"/>
              <a:ext cx="106154" cy="6401712"/>
            </a:xfrm>
            <a:custGeom>
              <a:avLst/>
              <a:gdLst>
                <a:gd name="T0" fmla="*/ 0 w 71"/>
                <a:gd name="T1" fmla="*/ 2147483646 h 4144"/>
                <a:gd name="T2" fmla="*/ 158713686 w 71"/>
                <a:gd name="T3" fmla="*/ 2147483646 h 4144"/>
                <a:gd name="T4" fmla="*/ 158713686 w 71"/>
                <a:gd name="T5" fmla="*/ 0 h 4144"/>
                <a:gd name="T6" fmla="*/ 0 w 71"/>
                <a:gd name="T7" fmla="*/ 50115333 h 4144"/>
                <a:gd name="T8" fmla="*/ 0 w 71"/>
                <a:gd name="T9" fmla="*/ 2147483646 h 4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4144">
                  <a:moveTo>
                    <a:pt x="0" y="4125"/>
                  </a:moveTo>
                  <a:lnTo>
                    <a:pt x="71" y="4144"/>
                  </a:lnTo>
                  <a:lnTo>
                    <a:pt x="71" y="0"/>
                  </a:lnTo>
                  <a:lnTo>
                    <a:pt x="0" y="21"/>
                  </a:lnTo>
                  <a:lnTo>
                    <a:pt x="0" y="4125"/>
                  </a:lnTo>
                  <a:close/>
                </a:path>
              </a:pathLst>
            </a:custGeom>
            <a:gradFill rotWithShape="1">
              <a:gsLst>
                <a:gs pos="0">
                  <a:srgbClr val="D7D7D7"/>
                </a:gs>
                <a:gs pos="100000">
                  <a:srgbClr val="C8C8C8"/>
                </a:gs>
              </a:gsLst>
              <a:lin ang="0" scaled="1"/>
            </a:gra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lstStyle/>
            <a:p>
              <a:endParaRPr lang="vi-VN"/>
            </a:p>
          </p:txBody>
        </p:sp>
        <p:sp>
          <p:nvSpPr>
            <p:cNvPr id="26638" name="Freeform 14"/>
            <p:cNvSpPr>
              <a:spLocks/>
            </p:cNvSpPr>
            <p:nvPr/>
          </p:nvSpPr>
          <p:spPr bwMode="gray">
            <a:xfrm>
              <a:off x="4707800" y="3075919"/>
              <a:ext cx="106154" cy="484307"/>
            </a:xfrm>
            <a:custGeom>
              <a:avLst/>
              <a:gdLst>
                <a:gd name="T0" fmla="*/ 165715761 w 68"/>
                <a:gd name="T1" fmla="*/ 748856126 h 305"/>
                <a:gd name="T2" fmla="*/ 0 w 68"/>
                <a:gd name="T3" fmla="*/ 769027116 h 305"/>
                <a:gd name="T4" fmla="*/ 0 w 68"/>
                <a:gd name="T5" fmla="*/ 0 h 305"/>
                <a:gd name="T6" fmla="*/ 165715761 w 68"/>
                <a:gd name="T7" fmla="*/ 17649417 h 305"/>
                <a:gd name="T8" fmla="*/ 165715761 w 68"/>
                <a:gd name="T9" fmla="*/ 748856126 h 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305">
                  <a:moveTo>
                    <a:pt x="68" y="297"/>
                  </a:moveTo>
                  <a:lnTo>
                    <a:pt x="0" y="305"/>
                  </a:lnTo>
                  <a:lnTo>
                    <a:pt x="0" y="0"/>
                  </a:lnTo>
                  <a:lnTo>
                    <a:pt x="68" y="7"/>
                  </a:lnTo>
                  <a:lnTo>
                    <a:pt x="68" y="297"/>
                  </a:lnTo>
                  <a:close/>
                </a:path>
              </a:pathLst>
            </a:custGeom>
            <a:gradFill rotWithShape="1">
              <a:gsLst>
                <a:gs pos="0">
                  <a:srgbClr val="AFAFAF"/>
                </a:gs>
                <a:gs pos="100000">
                  <a:srgbClr val="C8C8C8"/>
                </a:gs>
              </a:gsLst>
              <a:lin ang="0" scaled="1"/>
            </a:gra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lstStyle/>
            <a:p>
              <a:endParaRPr lang="vi-VN"/>
            </a:p>
          </p:txBody>
        </p:sp>
        <p:sp>
          <p:nvSpPr>
            <p:cNvPr id="26639" name="Freeform 15"/>
            <p:cNvSpPr>
              <a:spLocks/>
            </p:cNvSpPr>
            <p:nvPr/>
          </p:nvSpPr>
          <p:spPr bwMode="gray">
            <a:xfrm>
              <a:off x="4748332" y="3137379"/>
              <a:ext cx="123526" cy="63919"/>
            </a:xfrm>
            <a:custGeom>
              <a:avLst/>
              <a:gdLst>
                <a:gd name="T0" fmla="*/ 462384020 w 33"/>
                <a:gd name="T1" fmla="*/ 0 h 17"/>
                <a:gd name="T2" fmla="*/ 140115916 w 33"/>
                <a:gd name="T3" fmla="*/ 0 h 17"/>
                <a:gd name="T4" fmla="*/ 70057958 w 33"/>
                <a:gd name="T5" fmla="*/ 0 h 17"/>
                <a:gd name="T6" fmla="*/ 70057958 w 33"/>
                <a:gd name="T7" fmla="*/ 240331680 h 17"/>
                <a:gd name="T8" fmla="*/ 140115916 w 33"/>
                <a:gd name="T9" fmla="*/ 240331680 h 17"/>
                <a:gd name="T10" fmla="*/ 462384020 w 33"/>
                <a:gd name="T11" fmla="*/ 240331680 h 17"/>
                <a:gd name="T12" fmla="*/ 462384020 w 33"/>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7">
                  <a:moveTo>
                    <a:pt x="33" y="0"/>
                  </a:moveTo>
                  <a:cubicBezTo>
                    <a:pt x="10" y="0"/>
                    <a:pt x="10" y="0"/>
                    <a:pt x="10" y="0"/>
                  </a:cubicBezTo>
                  <a:cubicBezTo>
                    <a:pt x="5" y="0"/>
                    <a:pt x="5" y="0"/>
                    <a:pt x="5" y="0"/>
                  </a:cubicBezTo>
                  <a:cubicBezTo>
                    <a:pt x="0" y="0"/>
                    <a:pt x="0" y="17"/>
                    <a:pt x="5" y="17"/>
                  </a:cubicBezTo>
                  <a:cubicBezTo>
                    <a:pt x="10" y="17"/>
                    <a:pt x="10" y="17"/>
                    <a:pt x="10" y="17"/>
                  </a:cubicBezTo>
                  <a:cubicBezTo>
                    <a:pt x="33" y="17"/>
                    <a:pt x="33" y="17"/>
                    <a:pt x="33" y="17"/>
                  </a:cubicBezTo>
                  <a:lnTo>
                    <a:pt x="33" y="0"/>
                  </a:lnTo>
                  <a:close/>
                </a:path>
              </a:pathLst>
            </a:custGeom>
            <a:gradFill rotWithShape="1">
              <a:gsLst>
                <a:gs pos="0">
                  <a:srgbClr val="AFAFAF"/>
                </a:gs>
                <a:gs pos="100000">
                  <a:srgbClr val="C8C8C8"/>
                </a:gs>
              </a:gsLst>
              <a:lin ang="0" scaled="1"/>
            </a:gra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lstStyle/>
            <a:p>
              <a:endParaRPr lang="vi-VN"/>
            </a:p>
          </p:txBody>
        </p:sp>
        <p:sp>
          <p:nvSpPr>
            <p:cNvPr id="26640" name="Freeform 16"/>
            <p:cNvSpPr>
              <a:spLocks/>
            </p:cNvSpPr>
            <p:nvPr/>
          </p:nvSpPr>
          <p:spPr bwMode="gray">
            <a:xfrm>
              <a:off x="4812025" y="3137379"/>
              <a:ext cx="218100" cy="63919"/>
            </a:xfrm>
            <a:custGeom>
              <a:avLst/>
              <a:gdLst>
                <a:gd name="T0" fmla="*/ 692869857 w 58"/>
                <a:gd name="T1" fmla="*/ 0 h 17"/>
                <a:gd name="T2" fmla="*/ 494906503 w 58"/>
                <a:gd name="T3" fmla="*/ 0 h 17"/>
                <a:gd name="T4" fmla="*/ 169681800 w 58"/>
                <a:gd name="T5" fmla="*/ 0 h 17"/>
                <a:gd name="T6" fmla="*/ 84840900 w 58"/>
                <a:gd name="T7" fmla="*/ 0 h 17"/>
                <a:gd name="T8" fmla="*/ 0 w 58"/>
                <a:gd name="T9" fmla="*/ 127232649 h 17"/>
                <a:gd name="T10" fmla="*/ 84840900 w 58"/>
                <a:gd name="T11" fmla="*/ 240331680 h 17"/>
                <a:gd name="T12" fmla="*/ 169681800 w 58"/>
                <a:gd name="T13" fmla="*/ 240331680 h 17"/>
                <a:gd name="T14" fmla="*/ 494906503 w 58"/>
                <a:gd name="T15" fmla="*/ 240331680 h 17"/>
                <a:gd name="T16" fmla="*/ 692869857 w 58"/>
                <a:gd name="T17" fmla="*/ 240331680 h 17"/>
                <a:gd name="T18" fmla="*/ 820131207 w 58"/>
                <a:gd name="T19" fmla="*/ 127232649 h 17"/>
                <a:gd name="T20" fmla="*/ 692869857 w 58"/>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17">
                  <a:moveTo>
                    <a:pt x="49" y="0"/>
                  </a:moveTo>
                  <a:cubicBezTo>
                    <a:pt x="35" y="0"/>
                    <a:pt x="35" y="0"/>
                    <a:pt x="35" y="0"/>
                  </a:cubicBezTo>
                  <a:cubicBezTo>
                    <a:pt x="12" y="0"/>
                    <a:pt x="12" y="0"/>
                    <a:pt x="12" y="0"/>
                  </a:cubicBezTo>
                  <a:cubicBezTo>
                    <a:pt x="6" y="0"/>
                    <a:pt x="6" y="0"/>
                    <a:pt x="6" y="0"/>
                  </a:cubicBezTo>
                  <a:cubicBezTo>
                    <a:pt x="2" y="0"/>
                    <a:pt x="0" y="4"/>
                    <a:pt x="0" y="9"/>
                  </a:cubicBezTo>
                  <a:cubicBezTo>
                    <a:pt x="0" y="13"/>
                    <a:pt x="2" y="17"/>
                    <a:pt x="6" y="17"/>
                  </a:cubicBezTo>
                  <a:cubicBezTo>
                    <a:pt x="12" y="17"/>
                    <a:pt x="12" y="17"/>
                    <a:pt x="12" y="17"/>
                  </a:cubicBezTo>
                  <a:cubicBezTo>
                    <a:pt x="35" y="17"/>
                    <a:pt x="35" y="17"/>
                    <a:pt x="35" y="17"/>
                  </a:cubicBezTo>
                  <a:cubicBezTo>
                    <a:pt x="49" y="17"/>
                    <a:pt x="49" y="17"/>
                    <a:pt x="49" y="17"/>
                  </a:cubicBezTo>
                  <a:cubicBezTo>
                    <a:pt x="54" y="17"/>
                    <a:pt x="58" y="13"/>
                    <a:pt x="58" y="9"/>
                  </a:cubicBezTo>
                  <a:cubicBezTo>
                    <a:pt x="58" y="4"/>
                    <a:pt x="54" y="0"/>
                    <a:pt x="49" y="0"/>
                  </a:cubicBezTo>
                  <a:close/>
                </a:path>
              </a:pathLst>
            </a:custGeom>
            <a:gradFill rotWithShape="1">
              <a:gsLst>
                <a:gs pos="0">
                  <a:srgbClr val="AFAFAF"/>
                </a:gs>
                <a:gs pos="100000">
                  <a:srgbClr val="C8C8C8"/>
                </a:gs>
              </a:gsLst>
              <a:lin ang="0" scaled="1"/>
            </a:gradFill>
            <a:ln>
              <a:noFill/>
            </a:ln>
            <a:extLst>
              <a:ext uri="{91240B29-F687-4F45-9708-019B960494DF}">
                <a14:hiddenLine xmlns:a14="http://schemas.microsoft.com/office/drawing/2010/main" w="14288" cap="flat">
                  <a:solidFill>
                    <a:srgbClr val="000000"/>
                  </a:solidFill>
                  <a:prstDash val="solid"/>
                  <a:miter lim="800000"/>
                  <a:headEnd/>
                  <a:tailEnd/>
                </a14:hiddenLine>
              </a:ext>
            </a:extLst>
          </p:spPr>
          <p:txBody>
            <a:bodyPr/>
            <a:lstStyle/>
            <a:p>
              <a:endParaRPr lang="vi-VN"/>
            </a:p>
          </p:txBody>
        </p:sp>
      </p:grpSp>
      <p:sp>
        <p:nvSpPr>
          <p:cNvPr id="19462" name="Hộp_Văn_Bản 24"/>
          <p:cNvSpPr txBox="1">
            <a:spLocks noChangeArrowheads="1"/>
          </p:cNvSpPr>
          <p:nvPr/>
        </p:nvSpPr>
        <p:spPr bwMode="auto">
          <a:xfrm>
            <a:off x="2540000" y="236539"/>
            <a:ext cx="48317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800" b="1">
                <a:solidFill>
                  <a:srgbClr val="404040"/>
                </a:solidFill>
                <a:latin typeface="Arial" pitchFamily="34" charset="0"/>
                <a:ea typeface="SimSun" pitchFamily="2" charset="-122"/>
              </a:rPr>
              <a:t> SINH HOẠT THEO CHỦ ĐỀ</a:t>
            </a:r>
          </a:p>
        </p:txBody>
      </p:sp>
      <p:sp>
        <p:nvSpPr>
          <p:cNvPr id="19463" name="_text"/>
          <p:cNvSpPr txBox="1">
            <a:spLocks/>
          </p:cNvSpPr>
          <p:nvPr/>
        </p:nvSpPr>
        <p:spPr bwMode="gray">
          <a:xfrm>
            <a:off x="1333501" y="908050"/>
            <a:ext cx="9740900" cy="603250"/>
          </a:xfrm>
          <a:prstGeom prst="rect">
            <a:avLst/>
          </a:prstGeom>
          <a:ln/>
        </p:spPr>
        <p:style>
          <a:lnRef idx="1">
            <a:schemeClr val="accent5"/>
          </a:lnRef>
          <a:fillRef idx="2">
            <a:schemeClr val="accent5"/>
          </a:fillRef>
          <a:effectRef idx="1">
            <a:schemeClr val="accent5"/>
          </a:effectRef>
          <a:fontRef idx="minor">
            <a:schemeClr val="dk1"/>
          </a:fontRef>
        </p:style>
        <p:txBody>
          <a:bodyPr lIns="0" tIns="0" rIns="0" bIns="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Tổ</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chức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tọa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đàm</a:t>
            </a:r>
            <a:r>
              <a:rPr lang="en-US" sz="2400" i="1" dirty="0" smtClean="0">
                <a:latin typeface="Times New Roman" panose="02020603050405020304" pitchFamily="18" charset="0"/>
                <a:cs typeface="Times New Roman" panose="02020603050405020304" pitchFamily="18" charset="0"/>
              </a:rPr>
              <a:t> chia </a:t>
            </a:r>
            <a:r>
              <a:rPr lang="en-US" sz="2400" i="1" dirty="0" err="1" smtClean="0">
                <a:latin typeface="Times New Roman" panose="02020603050405020304" pitchFamily="18" charset="0"/>
                <a:cs typeface="Times New Roman" panose="02020603050405020304" pitchFamily="18" charset="0"/>
              </a:rPr>
              <a:t>sẻ</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trao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đổi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kinh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nghiệm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tư</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vấn</a:t>
            </a:r>
            <a:endParaRPr lang="en-US" sz="24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673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 calcmode="lin" valueType="num">
                                      <p:cBhvr additive="base">
                                        <p:cTn id="13" dur="500" fill="hold"/>
                                        <p:tgtEl>
                                          <p:spTgt spid="19463"/>
                                        </p:tgtEl>
                                        <p:attrNameLst>
                                          <p:attrName>ppt_x</p:attrName>
                                        </p:attrNameLst>
                                      </p:cBhvr>
                                      <p:tavLst>
                                        <p:tav tm="0">
                                          <p:val>
                                            <p:strVal val="#ppt_x"/>
                                          </p:val>
                                        </p:tav>
                                        <p:tav tm="100000">
                                          <p:val>
                                            <p:strVal val="#ppt_x"/>
                                          </p:val>
                                        </p:tav>
                                      </p:tavLst>
                                    </p:anim>
                                    <p:anim calcmode="lin" valueType="num">
                                      <p:cBhvr additive="base">
                                        <p:cTn id="14"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8"/>
                                        </p:tgtEl>
                                        <p:attrNameLst>
                                          <p:attrName>style.visibility</p:attrName>
                                        </p:attrNameLst>
                                      </p:cBhvr>
                                      <p:to>
                                        <p:strVal val="visible"/>
                                      </p:to>
                                    </p:set>
                                    <p:anim calcmode="lin" valueType="num">
                                      <p:cBhvr additive="base">
                                        <p:cTn id="19" dur="500" fill="hold"/>
                                        <p:tgtEl>
                                          <p:spTgt spid="19458"/>
                                        </p:tgtEl>
                                        <p:attrNameLst>
                                          <p:attrName>ppt_x</p:attrName>
                                        </p:attrNameLst>
                                      </p:cBhvr>
                                      <p:tavLst>
                                        <p:tav tm="0">
                                          <p:val>
                                            <p:strVal val="#ppt_x"/>
                                          </p:val>
                                        </p:tav>
                                        <p:tav tm="100000">
                                          <p:val>
                                            <p:strVal val="#ppt_x"/>
                                          </p:val>
                                        </p:tav>
                                      </p:tavLst>
                                    </p:anim>
                                    <p:anim calcmode="lin" valueType="num">
                                      <p:cBhvr additive="base">
                                        <p:cTn id="20" dur="500" fill="hold"/>
                                        <p:tgtEl>
                                          <p:spTgt spid="1945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459"/>
                                        </p:tgtEl>
                                        <p:attrNameLst>
                                          <p:attrName>style.visibility</p:attrName>
                                        </p:attrNameLst>
                                      </p:cBhvr>
                                      <p:to>
                                        <p:strVal val="visible"/>
                                      </p:to>
                                    </p:set>
                                    <p:anim calcmode="lin" valueType="num">
                                      <p:cBhvr additive="base">
                                        <p:cTn id="23" dur="500" fill="hold"/>
                                        <p:tgtEl>
                                          <p:spTgt spid="19459"/>
                                        </p:tgtEl>
                                        <p:attrNameLst>
                                          <p:attrName>ppt_x</p:attrName>
                                        </p:attrNameLst>
                                      </p:cBhvr>
                                      <p:tavLst>
                                        <p:tav tm="0">
                                          <p:val>
                                            <p:strVal val="#ppt_x"/>
                                          </p:val>
                                        </p:tav>
                                        <p:tav tm="100000">
                                          <p:val>
                                            <p:strVal val="#ppt_x"/>
                                          </p:val>
                                        </p:tav>
                                      </p:tavLst>
                                    </p:anim>
                                    <p:anim calcmode="lin" valueType="num">
                                      <p:cBhvr additive="base">
                                        <p:cTn id="24"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2" grpId="0"/>
      <p:bldP spid="194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11841802"/>
              </p:ext>
            </p:extLst>
          </p:nvPr>
        </p:nvGraphicFramePr>
        <p:xfrm>
          <a:off x="3860800" y="1465064"/>
          <a:ext cx="9177715" cy="516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Hình chữ nhật góc tròn 8"/>
          <p:cNvSpPr/>
          <p:nvPr/>
        </p:nvSpPr>
        <p:spPr>
          <a:xfrm>
            <a:off x="406400" y="2324100"/>
            <a:ext cx="4165600" cy="38481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a:p>
        </p:txBody>
      </p:sp>
      <p:sp>
        <p:nvSpPr>
          <p:cNvPr id="28676" name="Hộp_Văn_Bản 24"/>
          <p:cNvSpPr txBox="1">
            <a:spLocks noChangeArrowheads="1"/>
          </p:cNvSpPr>
          <p:nvPr/>
        </p:nvSpPr>
        <p:spPr bwMode="auto">
          <a:xfrm>
            <a:off x="2641600" y="214314"/>
            <a:ext cx="47323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800" b="1">
                <a:solidFill>
                  <a:srgbClr val="404040"/>
                </a:solidFill>
                <a:latin typeface="Arial" pitchFamily="34" charset="0"/>
                <a:ea typeface="SimSun" pitchFamily="2" charset="-122"/>
              </a:rPr>
              <a:t>SINH HOẠT THEO CHỦ ĐỀ</a:t>
            </a:r>
          </a:p>
        </p:txBody>
      </p:sp>
      <p:sp>
        <p:nvSpPr>
          <p:cNvPr id="8" name="_text"/>
          <p:cNvSpPr txBox="1">
            <a:spLocks/>
          </p:cNvSpPr>
          <p:nvPr/>
        </p:nvSpPr>
        <p:spPr bwMode="gray">
          <a:xfrm>
            <a:off x="1331385" y="892175"/>
            <a:ext cx="5575300" cy="603250"/>
          </a:xfrm>
          <a:prstGeom prst="rect">
            <a:avLst/>
          </a:prstGeom>
          <a:ln/>
        </p:spPr>
        <p:style>
          <a:lnRef idx="1">
            <a:schemeClr val="accent5"/>
          </a:lnRef>
          <a:fillRef idx="2">
            <a:schemeClr val="accent5"/>
          </a:fillRef>
          <a:effectRef idx="1">
            <a:schemeClr val="accent5"/>
          </a:effectRef>
          <a:fontRef idx="minor">
            <a:schemeClr val="dk1"/>
          </a:fontRef>
        </p:style>
        <p:txBody>
          <a:bodyPr lIns="0" tIns="0" rIns="0" bIns="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Tổ</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chức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tranh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biện</a:t>
            </a:r>
            <a:endParaRPr lang="en-US" sz="2400" i="1" dirty="0" smtClean="0">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609601" y="2478089"/>
            <a:ext cx="37465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2800">
                <a:latin typeface="Times New Roman" pitchFamily="18" charset="0"/>
                <a:cs typeface="Times New Roman" pitchFamily="18" charset="0"/>
              </a:rPr>
              <a:t>Mục đích: Để các em được bày tỏ quan điểm, bảo vệ quan điểm của mình. Được nghe lập luận trái chiều từ đó rút ra kết luận cho bản thân.</a:t>
            </a:r>
          </a:p>
        </p:txBody>
      </p:sp>
    </p:spTree>
    <p:extLst>
      <p:ext uri="{BB962C8B-B14F-4D97-AF65-F5344CB8AC3E}">
        <p14:creationId xmlns:p14="http://schemas.microsoft.com/office/powerpoint/2010/main" val="330545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animBg="1"/>
      <p:bldP spid="8"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Hộp_Văn_Bản 24"/>
          <p:cNvSpPr txBox="1">
            <a:spLocks noChangeArrowheads="1"/>
          </p:cNvSpPr>
          <p:nvPr/>
        </p:nvSpPr>
        <p:spPr bwMode="auto">
          <a:xfrm>
            <a:off x="2990851" y="223838"/>
            <a:ext cx="47323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800" b="1">
                <a:solidFill>
                  <a:srgbClr val="404040"/>
                </a:solidFill>
                <a:latin typeface="Arial" pitchFamily="34" charset="0"/>
                <a:ea typeface="SimSun" pitchFamily="2" charset="-122"/>
              </a:rPr>
              <a:t>SINH HOẠT THEO CHỦ ĐỀ</a:t>
            </a:r>
          </a:p>
        </p:txBody>
      </p:sp>
      <p:sp>
        <p:nvSpPr>
          <p:cNvPr id="25607" name="_text"/>
          <p:cNvSpPr txBox="1">
            <a:spLocks/>
          </p:cNvSpPr>
          <p:nvPr/>
        </p:nvSpPr>
        <p:spPr bwMode="gray">
          <a:xfrm>
            <a:off x="2655937" y="1143000"/>
            <a:ext cx="5067300" cy="60325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95000"/>
              </a:lnSpc>
              <a:spcAft>
                <a:spcPts val="800"/>
              </a:spcAft>
              <a:defRPr/>
            </a:pPr>
            <a:r>
              <a:rPr lang="en-US" sz="2800" i="1" noProof="1">
                <a:solidFill>
                  <a:srgbClr val="000000"/>
                </a:solidFill>
                <a:latin typeface="Times New Roman" panose="02020603050405020304" pitchFamily="18" charset="0"/>
                <a:cs typeface="Times New Roman" panose="02020603050405020304" pitchFamily="18" charset="0"/>
              </a:rPr>
              <a:t> </a:t>
            </a:r>
            <a:r>
              <a:rPr lang="en-US" sz="2800" i="1" noProof="1" smtClean="0">
                <a:solidFill>
                  <a:srgbClr val="000000"/>
                </a:solidFill>
                <a:latin typeface="Times New Roman" panose="02020603050405020304" pitchFamily="18" charset="0"/>
                <a:cs typeface="Times New Roman" panose="02020603050405020304" pitchFamily="18" charset="0"/>
              </a:rPr>
              <a:t>      </a:t>
            </a:r>
            <a:r>
              <a:rPr lang="en-US" sz="2800" b="1" i="1" noProof="1" smtClean="0">
                <a:solidFill>
                  <a:srgbClr val="000000"/>
                </a:solidFill>
                <a:latin typeface="Times New Roman" panose="02020603050405020304" pitchFamily="18" charset="0"/>
                <a:cs typeface="Times New Roman" panose="02020603050405020304" pitchFamily="18" charset="0"/>
              </a:rPr>
              <a:t>Tổ chức trò ch</a:t>
            </a:r>
            <a:r>
              <a:rPr lang="vi-VN" sz="2800" b="1" i="1" noProof="1" smtClean="0">
                <a:solidFill>
                  <a:srgbClr val="000000"/>
                </a:solidFill>
                <a:latin typeface="Times New Roman" panose="02020603050405020304" pitchFamily="18" charset="0"/>
                <a:cs typeface="Times New Roman" panose="02020603050405020304" pitchFamily="18" charset="0"/>
              </a:rPr>
              <a:t>ơi</a:t>
            </a:r>
          </a:p>
        </p:txBody>
      </p:sp>
      <p:sp>
        <p:nvSpPr>
          <p:cNvPr id="7" name="_text"/>
          <p:cNvSpPr txBox="1">
            <a:spLocks/>
          </p:cNvSpPr>
          <p:nvPr/>
        </p:nvSpPr>
        <p:spPr bwMode="gray">
          <a:xfrm>
            <a:off x="406400" y="2114550"/>
            <a:ext cx="11480800" cy="4578350"/>
          </a:xfrm>
          <a:prstGeom prst="rect">
            <a:avLst/>
          </a:prstGeom>
          <a:ln/>
        </p:spPr>
        <p:style>
          <a:lnRef idx="1">
            <a:schemeClr val="accent5"/>
          </a:lnRef>
          <a:fillRef idx="2">
            <a:schemeClr val="accent5"/>
          </a:fillRef>
          <a:effectRef idx="1">
            <a:schemeClr val="accent5"/>
          </a:effectRef>
          <a:fontRef idx="minor">
            <a:schemeClr val="dk1"/>
          </a:fontRef>
        </p:style>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defRPr/>
            </a:pPr>
            <a:r>
              <a:rPr lang="en-US" sz="2000" b="1" dirty="0">
                <a:latin typeface="Times New Roman" panose="02020603050405020304" pitchFamily="18" charset="0"/>
                <a:ea typeface="SimSun" panose="02010600030101010101" pitchFamily="2" charset="-122"/>
                <a:cs typeface="Times New Roman" panose="02020603050405020304" pitchFamily="18" charset="0"/>
              </a:rPr>
              <a:t> </a:t>
            </a:r>
            <a:r>
              <a:rPr lang="en-US" sz="2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Trò</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chơi</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Mong</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muốn</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hi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vọng</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quan</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tâm</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endParaRPr lang="en-US" sz="2400" dirty="0" smtClean="0">
              <a:latin typeface="Times New Roman" panose="02020603050405020304" pitchFamily="18" charset="0"/>
              <a:ea typeface="SimSun" panose="02010600030101010101" pitchFamily="2" charset="-122"/>
              <a:cs typeface="Times New Roman" panose="02020603050405020304" pitchFamily="18" charset="0"/>
            </a:endParaRPr>
          </a:p>
          <a:p>
            <a:pPr algn="just">
              <a:spcBef>
                <a:spcPct val="0"/>
              </a:spcBef>
              <a:buFontTx/>
              <a:buNone/>
              <a:defRPr/>
            </a:pPr>
            <a:endParaRPr lang="en-US" sz="2400" b="1" dirty="0" smtClean="0">
              <a:latin typeface="Times New Roman" panose="02020603050405020304" pitchFamily="18" charset="0"/>
              <a:ea typeface="SimSun" panose="02010600030101010101" pitchFamily="2" charset="-122"/>
              <a:cs typeface="Times New Roman" panose="02020603050405020304" pitchFamily="18" charset="0"/>
            </a:endParaRPr>
          </a:p>
          <a:p>
            <a:pPr algn="just">
              <a:spcBef>
                <a:spcPct val="0"/>
              </a:spcBef>
              <a:buFontTx/>
              <a:buNone/>
              <a:defRPr/>
            </a:pP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Các</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chủ</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đề</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về</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tình</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yêu</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tuổi</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học</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trò</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tư</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vấn</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nghề</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nghiệp</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Tọa</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đàm</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dung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hòa</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mối</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quan</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hệ</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cha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mẹ</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con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cái</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Ước</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mơ</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của</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em</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a:t>
            </a:r>
          </a:p>
          <a:p>
            <a:pPr algn="just">
              <a:spcBef>
                <a:spcPct val="0"/>
              </a:spcBef>
              <a:buFont typeface="Arial" panose="020B0604020202020204" pitchFamily="34" charset="0"/>
              <a:buNone/>
              <a:defRPr/>
            </a:pPr>
            <a:endParaRPr lang="en-US" sz="2000" dirty="0" smtClean="0">
              <a:latin typeface="Times New Roman" panose="02020603050405020304" pitchFamily="18" charset="0"/>
              <a:ea typeface="SimSun" panose="02010600030101010101" pitchFamily="2" charset="-122"/>
              <a:cs typeface="Times New Roman" panose="02020603050405020304" pitchFamily="18" charset="0"/>
            </a:endParaRPr>
          </a:p>
          <a:p>
            <a:pPr algn="just">
              <a:spcBef>
                <a:spcPct val="0"/>
              </a:spcBef>
              <a:buFontTx/>
              <a:buNone/>
              <a:defRPr/>
            </a:pP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Trong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3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phút</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các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em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viết</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ra</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mong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muốn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riêng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của</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mình</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về</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một</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môn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học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hoặc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một</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hoạt</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động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nào</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đó</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nói</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lên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điều</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mình</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hi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vọng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sẽ</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đạt</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được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và</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cả</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điều</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mà</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mình</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quan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tâm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vào</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giấy</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nhớ</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rồi</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dán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lên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bảng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p>
          <a:p>
            <a:pPr algn="just">
              <a:spcBef>
                <a:spcPct val="0"/>
              </a:spcBef>
              <a:buFontTx/>
              <a:buNone/>
              <a:defRPr/>
            </a:pPr>
            <a:endParaRPr lang="en-US" sz="2400" dirty="0" smtClean="0">
              <a:latin typeface="Times New Roman" panose="02020603050405020304" pitchFamily="18" charset="0"/>
              <a:ea typeface="SimSun" panose="02010600030101010101" pitchFamily="2" charset="-122"/>
              <a:cs typeface="Times New Roman" panose="02020603050405020304" pitchFamily="18" charset="0"/>
            </a:endParaRPr>
          </a:p>
          <a:p>
            <a:pPr algn="just">
              <a:spcBef>
                <a:spcPct val="0"/>
              </a:spcBef>
              <a:buFontTx/>
              <a:buNone/>
              <a:defRPr/>
            </a:pP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Giáo</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viên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chủ</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nhiệm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tổng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hợp</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lại</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mong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muốn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suy</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nghĩ</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tâm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tư</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và</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nguyện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vọng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của</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các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học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sinh</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Từ</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đó</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giáo</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viên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đưa</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ra</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lời</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nhận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xét</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về</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điều</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mà</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các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em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đang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cần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và</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đang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quan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tâm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mơ</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ước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và</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hoài</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bão</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của</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các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em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học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sinh</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định</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hướng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cho</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các</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em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hành</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động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1073803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 calcmode="lin" valueType="num">
                                      <p:cBhvr additive="base">
                                        <p:cTn id="7" dur="500" fill="hold"/>
                                        <p:tgtEl>
                                          <p:spTgt spid="25607"/>
                                        </p:tgtEl>
                                        <p:attrNameLst>
                                          <p:attrName>ppt_x</p:attrName>
                                        </p:attrNameLst>
                                      </p:cBhvr>
                                      <p:tavLst>
                                        <p:tav tm="0">
                                          <p:val>
                                            <p:strVal val="#ppt_x"/>
                                          </p:val>
                                        </p:tav>
                                        <p:tav tm="100000">
                                          <p:val>
                                            <p:strVal val="#ppt_x"/>
                                          </p:val>
                                        </p:tav>
                                      </p:tavLst>
                                    </p:anim>
                                    <p:anim calcmode="lin" valueType="num">
                                      <p:cBhvr additive="base">
                                        <p:cTn id="8" dur="500" fill="hold"/>
                                        <p:tgtEl>
                                          <p:spTgt spid="2560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58744" y="1617806"/>
            <a:ext cx="9869163" cy="4678204"/>
          </a:xfrm>
          <a:prstGeom prst="rect">
            <a:avLst/>
          </a:prstGeom>
          <a:ln>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457200" marR="0" indent="-457200" algn="just">
              <a:spcBef>
                <a:spcPts val="0"/>
              </a:spcBef>
              <a:spcAft>
                <a:spcPts val="600"/>
              </a:spcAft>
              <a:buFont typeface="+mj-lt"/>
              <a:buAutoNum type="alphaLcPeriod"/>
            </a:pPr>
            <a:r>
              <a:rPr lang="en-US" sz="2400" b="1" dirty="0" err="1">
                <a:solidFill>
                  <a:srgbClr val="000000"/>
                </a:solidFill>
                <a:effectLst/>
                <a:latin typeface="Times New Roman" panose="02020603050405020304" pitchFamily="18" charset="0"/>
                <a:ea typeface="Calibri" panose="020F0502020204030204" pitchFamily="34" charset="0"/>
              </a:rPr>
              <a:t>Mục</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tiêu</a:t>
            </a:r>
            <a:r>
              <a:rPr lang="en-US" sz="2400" b="1" dirty="0">
                <a:solidFill>
                  <a:srgbClr val="000000"/>
                </a:solidFill>
                <a:effectLst/>
                <a:latin typeface="Times New Roman" panose="02020603050405020304" pitchFamily="18" charset="0"/>
                <a:ea typeface="Calibri" panose="020F0502020204030204" pitchFamily="34" charset="0"/>
              </a:rPr>
              <a:t>: </a:t>
            </a:r>
            <a:endParaRPr lang="vi-VN" sz="2400" b="1" dirty="0" smtClean="0">
              <a:solidFill>
                <a:srgbClr val="000000"/>
              </a:solidFill>
              <a:effectLst/>
              <a:latin typeface="Times New Roman" panose="02020603050405020304" pitchFamily="18" charset="0"/>
              <a:ea typeface="Calibri" panose="020F0502020204030204" pitchFamily="34" charset="0"/>
            </a:endParaRPr>
          </a:p>
          <a:p>
            <a:pPr marR="0" algn="just">
              <a:spcBef>
                <a:spcPts val="0"/>
              </a:spcBef>
              <a:spcAft>
                <a:spcPts val="600"/>
              </a:spcAft>
            </a:pPr>
            <a:r>
              <a:rPr lang="vi-VN" sz="2400" b="1" dirty="0">
                <a:solidFill>
                  <a:srgbClr val="000000"/>
                </a:solidFill>
                <a:latin typeface="Times New Roman" panose="02020603050405020304" pitchFamily="18" charset="0"/>
              </a:rPr>
              <a:t> </a:t>
            </a:r>
            <a:r>
              <a:rPr lang="vi-VN" sz="2400" b="1" dirty="0" smtClean="0">
                <a:solidFill>
                  <a:srgbClr val="000000"/>
                </a:solidFill>
                <a:latin typeface="Times New Roman" panose="02020603050405020304" pitchFamily="18" charset="0"/>
              </a:rPr>
              <a:t>  </a:t>
            </a:r>
            <a:r>
              <a:rPr lang="vi-VN" sz="2400" dirty="0" smtClean="0">
                <a:latin typeface="+mj-lt"/>
              </a:rPr>
              <a:t>Khi </a:t>
            </a:r>
            <a:r>
              <a:rPr lang="vi-VN" sz="2400" dirty="0">
                <a:latin typeface="+mj-lt"/>
              </a:rPr>
              <a:t>tiếp xúc với học sinh có hoàn cảnh </a:t>
            </a:r>
            <a:r>
              <a:rPr lang="vi-VN" sz="2400" dirty="0" smtClean="0">
                <a:latin typeface="+mj-lt"/>
              </a:rPr>
              <a:t>đặc biệt, HSKK, </a:t>
            </a:r>
            <a:r>
              <a:rPr lang="vi-VN" sz="2400" dirty="0">
                <a:latin typeface="+mj-lt"/>
              </a:rPr>
              <a:t>tôi phải thật  lựa chọn </a:t>
            </a:r>
            <a:r>
              <a:rPr lang="vi-VN" sz="2400" dirty="0" smtClean="0">
                <a:latin typeface="+mj-lt"/>
              </a:rPr>
              <a:t>thời </a:t>
            </a:r>
            <a:r>
              <a:rPr lang="vi-VN" sz="2400" dirty="0">
                <a:latin typeface="+mj-lt"/>
              </a:rPr>
              <a:t>điểm thích hợp để  hỏi thăm về gia cảnh để biết được đó có phải là </a:t>
            </a:r>
            <a:r>
              <a:rPr lang="vi-VN" sz="2400" dirty="0" smtClean="0">
                <a:latin typeface="+mj-lt"/>
              </a:rPr>
              <a:t>yếu tố </a:t>
            </a:r>
            <a:r>
              <a:rPr lang="vi-VN" sz="2400" dirty="0">
                <a:latin typeface="+mj-lt"/>
              </a:rPr>
              <a:t>ảnh hưởng đến học tập, đạo đức của các em không. </a:t>
            </a:r>
            <a:r>
              <a:rPr lang="vi-VN" sz="2400" dirty="0" smtClean="0">
                <a:latin typeface="+mj-lt"/>
              </a:rPr>
              <a:t>Đối </a:t>
            </a:r>
            <a:r>
              <a:rPr lang="vi-VN" sz="2400" dirty="0">
                <a:latin typeface="+mj-lt"/>
              </a:rPr>
              <a:t>với học sinh </a:t>
            </a:r>
            <a:r>
              <a:rPr lang="vi-VN" sz="2400" dirty="0" smtClean="0">
                <a:latin typeface="+mj-lt"/>
              </a:rPr>
              <a:t>có đk </a:t>
            </a:r>
            <a:r>
              <a:rPr lang="vi-VN" sz="2400" dirty="0">
                <a:latin typeface="+mj-lt"/>
              </a:rPr>
              <a:t>gia đình quan tâm,  tôi luôn biết  phát huy thế mạnh này. Vì thường học sinh được giáo dục tốt, được chăm lo việc học tập nên chăm ngoan hơn, chính những  học sinh  này sẽ  là nhân tố tích cực của </a:t>
            </a:r>
            <a:r>
              <a:rPr lang="vi-VN" sz="2400" dirty="0" smtClean="0">
                <a:latin typeface="+mj-lt"/>
              </a:rPr>
              <a:t>lớp.</a:t>
            </a:r>
          </a:p>
          <a:p>
            <a:pPr algn="just">
              <a:spcAft>
                <a:spcPts val="600"/>
              </a:spcAft>
            </a:pPr>
            <a:r>
              <a:rPr lang="vi-VN" sz="2400" dirty="0" smtClean="0">
                <a:latin typeface="+mj-lt"/>
              </a:rPr>
              <a:t>    Ngược </a:t>
            </a:r>
            <a:r>
              <a:rPr lang="vi-VN" sz="2400" dirty="0">
                <a:latin typeface="+mj-lt"/>
              </a:rPr>
              <a:t>lại, học sinh gặp phải những khó khăn về gia đình như: kinh tế, </a:t>
            </a:r>
            <a:r>
              <a:rPr lang="vi-VN" sz="2400" dirty="0" smtClean="0">
                <a:latin typeface="+mj-lt"/>
              </a:rPr>
              <a:t>bố mẹ li </a:t>
            </a:r>
            <a:r>
              <a:rPr lang="vi-VN" sz="2400" dirty="0">
                <a:latin typeface="+mj-lt"/>
              </a:rPr>
              <a:t>hôn, </a:t>
            </a:r>
            <a:r>
              <a:rPr lang="vi-VN" sz="2400" dirty="0" smtClean="0">
                <a:latin typeface="+mj-lt"/>
              </a:rPr>
              <a:t>mồ côi bố hoặc mẹ, cha </a:t>
            </a:r>
            <a:r>
              <a:rPr lang="vi-VN" sz="2400" dirty="0">
                <a:latin typeface="+mj-lt"/>
              </a:rPr>
              <a:t>mẹ là </a:t>
            </a:r>
            <a:r>
              <a:rPr lang="vi-VN" sz="2400" dirty="0" smtClean="0">
                <a:latin typeface="+mj-lt"/>
              </a:rPr>
              <a:t>người chưa quan tâm đến con... </a:t>
            </a:r>
            <a:r>
              <a:rPr lang="vi-VN" sz="2400" dirty="0">
                <a:latin typeface="+mj-lt"/>
              </a:rPr>
              <a:t>Đối tượng này thường tự ti, mặc cảm nên cần phải khéo léo tế nhị trong cách đối xử cũng như giúp đỡ, không phải lúc nào các em cũng nhận sự quan tâm, giúp đỡ của thầy cô, bạn bè</a:t>
            </a:r>
            <a:r>
              <a:rPr lang="vi-VN" sz="2400" dirty="0" smtClean="0">
                <a:latin typeface="+mj-lt"/>
              </a:rPr>
              <a:t>.</a:t>
            </a:r>
            <a:endParaRPr lang="vi-VN" sz="2400" dirty="0">
              <a:latin typeface="+mj-lt"/>
            </a:endParaRPr>
          </a:p>
        </p:txBody>
      </p:sp>
      <p:grpSp>
        <p:nvGrpSpPr>
          <p:cNvPr id="8" name="Group 56"/>
          <p:cNvGrpSpPr>
            <a:grpSpLocks/>
          </p:cNvGrpSpPr>
          <p:nvPr/>
        </p:nvGrpSpPr>
        <p:grpSpPr bwMode="auto">
          <a:xfrm>
            <a:off x="1059087" y="318749"/>
            <a:ext cx="10041762" cy="963057"/>
            <a:chOff x="1290" y="1823"/>
            <a:chExt cx="2982" cy="364"/>
          </a:xfrm>
          <a:solidFill>
            <a:schemeClr val="accent5">
              <a:lumMod val="75000"/>
            </a:schemeClr>
          </a:solidFill>
        </p:grpSpPr>
        <p:sp>
          <p:nvSpPr>
            <p:cNvPr id="15" name="AutoShape 57"/>
            <p:cNvSpPr>
              <a:spLocks noChangeArrowheads="1"/>
            </p:cNvSpPr>
            <p:nvPr/>
          </p:nvSpPr>
          <p:spPr bwMode="gray">
            <a:xfrm>
              <a:off x="1536" y="1847"/>
              <a:ext cx="2736" cy="340"/>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6" name="AutoShape 58"/>
            <p:cNvSpPr>
              <a:spLocks noChangeArrowheads="1"/>
            </p:cNvSpPr>
            <p:nvPr/>
          </p:nvSpPr>
          <p:spPr bwMode="gray">
            <a:xfrm>
              <a:off x="1290" y="1823"/>
              <a:ext cx="361" cy="364"/>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7" name="Text Box 59"/>
            <p:cNvSpPr txBox="1">
              <a:spLocks noChangeArrowheads="1"/>
            </p:cNvSpPr>
            <p:nvPr/>
          </p:nvSpPr>
          <p:spPr bwMode="gray">
            <a:xfrm>
              <a:off x="1651" y="1847"/>
              <a:ext cx="2621" cy="314"/>
            </a:xfrm>
            <a:prstGeom prst="rect">
              <a:avLst/>
            </a:prstGeom>
            <a:grpFill/>
            <a:ln w="9525" algn="ctr">
              <a:noFill/>
              <a:miter lim="800000"/>
              <a:headEnd/>
              <a:tailEnd/>
            </a:ln>
            <a:effectLst/>
          </p:spPr>
          <p:txBody>
            <a:bodyPr wrap="square">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4: </a:t>
              </a:r>
              <a:r>
                <a:rPr lang="es-VE" sz="2400" b="1" dirty="0" err="1">
                  <a:solidFill>
                    <a:schemeClr val="bg1"/>
                  </a:solidFill>
                  <a:latin typeface="Times New Roman" panose="02020603050405020304" pitchFamily="18" charset="0"/>
                  <a:ea typeface="Calibri" panose="020F0502020204030204" pitchFamily="34" charset="0"/>
                </a:rPr>
                <a:t>Nghệ</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thuật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tiếp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xúc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của</a:t>
              </a:r>
              <a:r>
                <a:rPr lang="es-VE" sz="2400" b="1" dirty="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GVCN với HS,</a:t>
              </a:r>
              <a:r>
                <a:rPr lang="es-VE" sz="2400" b="1" dirty="0" smtClean="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 g</a:t>
              </a:r>
              <a:r>
                <a:rPr lang="es-VE" sz="2400" b="1" dirty="0" err="1" smtClean="0">
                  <a:solidFill>
                    <a:schemeClr val="bg1"/>
                  </a:solidFill>
                  <a:latin typeface="Times New Roman" panose="02020603050405020304" pitchFamily="18" charset="0"/>
                  <a:ea typeface="Calibri" panose="020F0502020204030204" pitchFamily="34" charset="0"/>
                </a:rPr>
                <a:t>iúp</a:t>
              </a:r>
              <a:r>
                <a:rPr lang="es-VE" sz="2400" b="1" dirty="0" smtClean="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đỡ</a:t>
              </a:r>
              <a:r>
                <a:rPr lang="es-VE" sz="2400" b="1" dirty="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HS</a:t>
              </a:r>
              <a:r>
                <a:rPr lang="es-VE" sz="2400" b="1" dirty="0" smtClean="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khuyết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tật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hòa</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nhập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cộng</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smtClean="0">
                  <a:solidFill>
                    <a:schemeClr val="bg1"/>
                  </a:solidFill>
                  <a:latin typeface="Times New Roman" panose="02020603050405020304" pitchFamily="18" charset="0"/>
                  <a:ea typeface="Calibri" panose="020F0502020204030204" pitchFamily="34" charset="0"/>
                </a:rPr>
                <a:t>đồng</a:t>
              </a:r>
              <a:endParaRPr lang="en-US" sz="2400" b="1" dirty="0">
                <a:solidFill>
                  <a:schemeClr val="bg1"/>
                </a:solidFill>
                <a:latin typeface="Times New Roman" panose="02020603050405020304" pitchFamily="18" charset="0"/>
                <a:ea typeface="Calibri" panose="020F0502020204030204" pitchFamily="34" charset="0"/>
              </a:endParaRPr>
            </a:p>
          </p:txBody>
        </p:sp>
        <p:sp>
          <p:nvSpPr>
            <p:cNvPr id="18" name="Text Box 60"/>
            <p:cNvSpPr txBox="1">
              <a:spLocks noChangeArrowheads="1"/>
            </p:cNvSpPr>
            <p:nvPr/>
          </p:nvSpPr>
          <p:spPr bwMode="gray">
            <a:xfrm>
              <a:off x="1400" y="1911"/>
              <a:ext cx="144" cy="174"/>
            </a:xfrm>
            <a:prstGeom prst="rect">
              <a:avLst/>
            </a:prstGeom>
            <a:grpFill/>
            <a:ln w="9525" algn="ctr">
              <a:noFill/>
              <a:miter lim="800000"/>
              <a:headEnd/>
              <a:tailEnd/>
            </a:ln>
            <a:effectLst/>
          </p:spPr>
          <p:txBody>
            <a:bodyPr wrap="square">
              <a:spAutoFit/>
            </a:bodyPr>
            <a:lstStyle/>
            <a:p>
              <a:pPr algn="ctr" eaLnBrk="1" hangingPunct="1">
                <a:buFont typeface="Arial" charset="0"/>
                <a:buNone/>
                <a:defRPr/>
              </a:pPr>
              <a:r>
                <a:rPr lang="en-US" altLang="en-US" sz="2400" b="1" dirty="0">
                  <a:solidFill>
                    <a:schemeClr val="bg1"/>
                  </a:solidFill>
                  <a:latin typeface="Times New Roman" pitchFamily="18" charset="0"/>
                  <a:ea typeface="Tahoma" pitchFamily="34" charset="0"/>
                  <a:cs typeface="Times New Roman" pitchFamily="18" charset="0"/>
                </a:rPr>
                <a:t>4</a:t>
              </a:r>
            </a:p>
          </p:txBody>
        </p:sp>
      </p:grpSp>
    </p:spTree>
    <p:extLst>
      <p:ext uri="{BB962C8B-B14F-4D97-AF65-F5344CB8AC3E}">
        <p14:creationId xmlns:p14="http://schemas.microsoft.com/office/powerpoint/2010/main" val="4285517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035" y="2339440"/>
            <a:ext cx="9892147" cy="451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110" y="130628"/>
            <a:ext cx="4851071" cy="281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035" y="130629"/>
            <a:ext cx="5041075" cy="281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616369"/>
      </p:ext>
    </p:extLst>
  </p:cSld>
  <p:clrMapOvr>
    <a:masterClrMapping/>
  </p:clrMapOvr>
  <p:transition spd="slow" advClick="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p:cNvGrpSpPr>
            <a:grpSpLocks/>
          </p:cNvGrpSpPr>
          <p:nvPr/>
        </p:nvGrpSpPr>
        <p:grpSpPr bwMode="auto">
          <a:xfrm>
            <a:off x="1059087" y="318749"/>
            <a:ext cx="10041762" cy="963057"/>
            <a:chOff x="1290" y="1823"/>
            <a:chExt cx="2982" cy="364"/>
          </a:xfrm>
          <a:solidFill>
            <a:schemeClr val="accent5">
              <a:lumMod val="75000"/>
            </a:schemeClr>
          </a:solidFill>
        </p:grpSpPr>
        <p:sp>
          <p:nvSpPr>
            <p:cNvPr id="5" name="AutoShape 57"/>
            <p:cNvSpPr>
              <a:spLocks noChangeArrowheads="1"/>
            </p:cNvSpPr>
            <p:nvPr/>
          </p:nvSpPr>
          <p:spPr bwMode="gray">
            <a:xfrm>
              <a:off x="1536" y="1847"/>
              <a:ext cx="2736" cy="340"/>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6" name="AutoShape 58"/>
            <p:cNvSpPr>
              <a:spLocks noChangeArrowheads="1"/>
            </p:cNvSpPr>
            <p:nvPr/>
          </p:nvSpPr>
          <p:spPr bwMode="gray">
            <a:xfrm>
              <a:off x="1290" y="1823"/>
              <a:ext cx="361" cy="364"/>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7" name="Text Box 59"/>
            <p:cNvSpPr txBox="1">
              <a:spLocks noChangeArrowheads="1"/>
            </p:cNvSpPr>
            <p:nvPr/>
          </p:nvSpPr>
          <p:spPr bwMode="gray">
            <a:xfrm>
              <a:off x="1651" y="1847"/>
              <a:ext cx="2621" cy="314"/>
            </a:xfrm>
            <a:prstGeom prst="rect">
              <a:avLst/>
            </a:prstGeom>
            <a:grpFill/>
            <a:ln w="9525" algn="ctr">
              <a:noFill/>
              <a:miter lim="800000"/>
              <a:headEnd/>
              <a:tailEnd/>
            </a:ln>
            <a:effectLst/>
          </p:spPr>
          <p:txBody>
            <a:bodyPr wrap="square">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4: </a:t>
              </a:r>
              <a:r>
                <a:rPr lang="es-VE" sz="2400" b="1" dirty="0" err="1">
                  <a:solidFill>
                    <a:schemeClr val="bg1"/>
                  </a:solidFill>
                  <a:latin typeface="Times New Roman" panose="02020603050405020304" pitchFamily="18" charset="0"/>
                  <a:ea typeface="Calibri" panose="020F0502020204030204" pitchFamily="34" charset="0"/>
                </a:rPr>
                <a:t>Nghệ</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thuật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tiếp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xúc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của</a:t>
              </a:r>
              <a:r>
                <a:rPr lang="es-VE" sz="2400" b="1" dirty="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GVCN với HS,</a:t>
              </a:r>
              <a:r>
                <a:rPr lang="es-VE" sz="2400" b="1" dirty="0" smtClean="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 g</a:t>
              </a:r>
              <a:r>
                <a:rPr lang="es-VE" sz="2400" b="1" dirty="0" err="1" smtClean="0">
                  <a:solidFill>
                    <a:schemeClr val="bg1"/>
                  </a:solidFill>
                  <a:latin typeface="Times New Roman" panose="02020603050405020304" pitchFamily="18" charset="0"/>
                  <a:ea typeface="Calibri" panose="020F0502020204030204" pitchFamily="34" charset="0"/>
                </a:rPr>
                <a:t>iúp</a:t>
              </a:r>
              <a:r>
                <a:rPr lang="es-VE" sz="2400" b="1" dirty="0" smtClean="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đỡ</a:t>
              </a:r>
              <a:r>
                <a:rPr lang="es-VE" sz="2400" b="1" dirty="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HS</a:t>
              </a:r>
              <a:r>
                <a:rPr lang="es-VE" sz="2400" b="1" dirty="0" smtClean="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khuyết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tật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hòa</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nhập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cộng</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smtClean="0">
                  <a:solidFill>
                    <a:schemeClr val="bg1"/>
                  </a:solidFill>
                  <a:latin typeface="Times New Roman" panose="02020603050405020304" pitchFamily="18" charset="0"/>
                  <a:ea typeface="Calibri" panose="020F0502020204030204" pitchFamily="34" charset="0"/>
                </a:rPr>
                <a:t>đồng</a:t>
              </a:r>
              <a:endParaRPr lang="en-US" sz="2400" b="1" dirty="0">
                <a:solidFill>
                  <a:schemeClr val="bg1"/>
                </a:solidFill>
                <a:latin typeface="Times New Roman" panose="02020603050405020304" pitchFamily="18" charset="0"/>
                <a:ea typeface="Calibri" panose="020F0502020204030204" pitchFamily="34" charset="0"/>
              </a:endParaRPr>
            </a:p>
          </p:txBody>
        </p:sp>
        <p:sp>
          <p:nvSpPr>
            <p:cNvPr id="8" name="Text Box 60"/>
            <p:cNvSpPr txBox="1">
              <a:spLocks noChangeArrowheads="1"/>
            </p:cNvSpPr>
            <p:nvPr/>
          </p:nvSpPr>
          <p:spPr bwMode="gray">
            <a:xfrm>
              <a:off x="1400" y="1911"/>
              <a:ext cx="144" cy="174"/>
            </a:xfrm>
            <a:prstGeom prst="rect">
              <a:avLst/>
            </a:prstGeom>
            <a:grpFill/>
            <a:ln w="9525" algn="ctr">
              <a:noFill/>
              <a:miter lim="800000"/>
              <a:headEnd/>
              <a:tailEnd/>
            </a:ln>
            <a:effectLst/>
          </p:spPr>
          <p:txBody>
            <a:bodyPr wrap="square">
              <a:spAutoFit/>
            </a:bodyPr>
            <a:lstStyle/>
            <a:p>
              <a:pPr algn="ctr" eaLnBrk="1" hangingPunct="1">
                <a:buFont typeface="Arial" charset="0"/>
                <a:buNone/>
                <a:defRPr/>
              </a:pPr>
              <a:r>
                <a:rPr lang="en-US" altLang="en-US" sz="2400" b="1" dirty="0">
                  <a:solidFill>
                    <a:schemeClr val="bg1"/>
                  </a:solidFill>
                  <a:latin typeface="Times New Roman" pitchFamily="18" charset="0"/>
                  <a:ea typeface="Tahoma" pitchFamily="34" charset="0"/>
                  <a:cs typeface="Times New Roman" pitchFamily="18" charset="0"/>
                </a:rPr>
                <a:t>4</a:t>
              </a:r>
            </a:p>
          </p:txBody>
        </p:sp>
      </p:grpSp>
      <p:sp>
        <p:nvSpPr>
          <p:cNvPr id="9" name="Rectangle 8"/>
          <p:cNvSpPr/>
          <p:nvPr/>
        </p:nvSpPr>
        <p:spPr>
          <a:xfrm>
            <a:off x="1458744" y="1617806"/>
            <a:ext cx="9869163" cy="5078313"/>
          </a:xfrm>
          <a:prstGeom prst="rect">
            <a:avLst/>
          </a:prstGeom>
          <a:ln>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marR="0" algn="just">
              <a:spcBef>
                <a:spcPts val="0"/>
              </a:spcBef>
              <a:spcAft>
                <a:spcPts val="600"/>
              </a:spcAft>
            </a:pPr>
            <a:r>
              <a:rPr lang="en-US" sz="2400" b="1" dirty="0" smtClean="0">
                <a:solidFill>
                  <a:srgbClr val="000000"/>
                </a:solidFill>
                <a:latin typeface="Times New Roman" panose="02020603050405020304" pitchFamily="18" charset="0"/>
                <a:ea typeface="Calibri" panose="020F0502020204030204" pitchFamily="34" charset="0"/>
              </a:rPr>
              <a:t>b. </a:t>
            </a:r>
            <a:r>
              <a:rPr lang="en-US" sz="2400" b="1" dirty="0" err="1" smtClean="0">
                <a:solidFill>
                  <a:srgbClr val="000000"/>
                </a:solidFill>
                <a:latin typeface="Times New Roman" panose="02020603050405020304" pitchFamily="18" charset="0"/>
                <a:ea typeface="Calibri" panose="020F0502020204030204" pitchFamily="34" charset="0"/>
              </a:rPr>
              <a:t>Các</a:t>
            </a:r>
            <a:r>
              <a:rPr lang="en-US" sz="2400" b="1" dirty="0" smtClean="0">
                <a:solidFill>
                  <a:srgbClr val="000000"/>
                </a:solidFill>
                <a:latin typeface="Times New Roman" panose="02020603050405020304" pitchFamily="18" charset="0"/>
                <a:ea typeface="Calibri" panose="020F0502020204030204" pitchFamily="34" charset="0"/>
              </a:rPr>
              <a:t> </a:t>
            </a:r>
            <a:r>
              <a:rPr lang="en-US" sz="2400" b="1" dirty="0" err="1" smtClean="0">
                <a:solidFill>
                  <a:srgbClr val="000000"/>
                </a:solidFill>
                <a:latin typeface="Times New Roman" panose="02020603050405020304" pitchFamily="18" charset="0"/>
                <a:ea typeface="Calibri" panose="020F0502020204030204" pitchFamily="34" charset="0"/>
              </a:rPr>
              <a:t>giải</a:t>
            </a:r>
            <a:r>
              <a:rPr lang="en-US" sz="2400" b="1" dirty="0" smtClean="0">
                <a:solidFill>
                  <a:srgbClr val="000000"/>
                </a:solidFill>
                <a:latin typeface="Times New Roman" panose="02020603050405020304" pitchFamily="18" charset="0"/>
                <a:ea typeface="Calibri" panose="020F0502020204030204" pitchFamily="34" charset="0"/>
              </a:rPr>
              <a:t> </a:t>
            </a:r>
            <a:r>
              <a:rPr lang="en-US" sz="2400" b="1" dirty="0" err="1" smtClean="0">
                <a:solidFill>
                  <a:srgbClr val="000000"/>
                </a:solidFill>
                <a:latin typeface="Times New Roman" panose="02020603050405020304" pitchFamily="18" charset="0"/>
                <a:ea typeface="Calibri" panose="020F0502020204030204" pitchFamily="34" charset="0"/>
              </a:rPr>
              <a:t>pháp</a:t>
            </a:r>
            <a:r>
              <a:rPr lang="en-US" sz="2400" b="1" dirty="0" smtClean="0">
                <a:solidFill>
                  <a:srgbClr val="000000"/>
                </a:solidFill>
                <a:effectLst/>
                <a:latin typeface="Times New Roman" panose="02020603050405020304" pitchFamily="18" charset="0"/>
                <a:ea typeface="Calibri" panose="020F0502020204030204" pitchFamily="34" charset="0"/>
              </a:rPr>
              <a:t>: </a:t>
            </a:r>
            <a:endParaRPr lang="vi-VN" sz="2400" b="1" dirty="0" smtClean="0">
              <a:solidFill>
                <a:srgbClr val="000000"/>
              </a:solidFill>
              <a:effectLst/>
              <a:latin typeface="Times New Roman" panose="02020603050405020304" pitchFamily="18" charset="0"/>
              <a:ea typeface="Calibri" panose="020F0502020204030204" pitchFamily="34" charset="0"/>
            </a:endParaRPr>
          </a:p>
          <a:p>
            <a:pPr marR="0" algn="just">
              <a:spcBef>
                <a:spcPts val="0"/>
              </a:spcBef>
              <a:spcAft>
                <a:spcPts val="600"/>
              </a:spcAft>
            </a:pPr>
            <a:r>
              <a:rPr lang="vi-VN" sz="2400" b="1" dirty="0">
                <a:solidFill>
                  <a:srgbClr val="000000"/>
                </a:solidFill>
                <a:latin typeface="Times New Roman" panose="02020603050405020304" pitchFamily="18" charset="0"/>
              </a:rPr>
              <a:t> </a:t>
            </a:r>
            <a:r>
              <a:rPr lang="es-ES_tradnl" sz="2200" dirty="0" smtClean="0">
                <a:latin typeface="Times New Roman" pitchFamily="18" charset="0"/>
                <a:cs typeface="Times New Roman" pitchFamily="18" charset="0"/>
              </a:rPr>
              <a:t>+ </a:t>
            </a:r>
            <a:r>
              <a:rPr lang="es-ES_tradnl" sz="2200" dirty="0" err="1">
                <a:latin typeface="Times New Roman" pitchFamily="18" charset="0"/>
                <a:cs typeface="Times New Roman" pitchFamily="18" charset="0"/>
              </a:rPr>
              <a:t>Trước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hết</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chúng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ta</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hãy</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thương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yêu</a:t>
            </a:r>
            <a:r>
              <a:rPr lang="es-ES_tradnl" sz="2200" dirty="0">
                <a:latin typeface="Times New Roman" pitchFamily="18" charset="0"/>
                <a:cs typeface="Times New Roman" pitchFamily="18" charset="0"/>
              </a:rPr>
              <a:t> HS, </a:t>
            </a:r>
            <a:r>
              <a:rPr lang="es-ES_tradnl" sz="2200" dirty="0" err="1">
                <a:latin typeface="Times New Roman" pitchFamily="18" charset="0"/>
                <a:cs typeface="Times New Roman" pitchFamily="18" charset="0"/>
              </a:rPr>
              <a:t>cố</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gắng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để</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giúp</a:t>
            </a:r>
            <a:r>
              <a:rPr lang="es-ES_tradnl" sz="2200" dirty="0">
                <a:latin typeface="Times New Roman" pitchFamily="18" charset="0"/>
                <a:cs typeface="Times New Roman" pitchFamily="18" charset="0"/>
              </a:rPr>
              <a:t> HS </a:t>
            </a:r>
            <a:r>
              <a:rPr lang="es-ES_tradnl" sz="2200" dirty="0" err="1">
                <a:latin typeface="Times New Roman" pitchFamily="18" charset="0"/>
                <a:cs typeface="Times New Roman" pitchFamily="18" charset="0"/>
              </a:rPr>
              <a:t>vượt</a:t>
            </a:r>
            <a:r>
              <a:rPr lang="es-ES_tradnl" sz="2200" dirty="0">
                <a:latin typeface="Times New Roman" pitchFamily="18" charset="0"/>
                <a:cs typeface="Times New Roman" pitchFamily="18" charset="0"/>
              </a:rPr>
              <a:t> qua </a:t>
            </a:r>
            <a:r>
              <a:rPr lang="es-ES_tradnl" sz="2200" dirty="0" err="1">
                <a:latin typeface="Times New Roman" pitchFamily="18" charset="0"/>
                <a:cs typeface="Times New Roman" pitchFamily="18" charset="0"/>
              </a:rPr>
              <a:t>những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biến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cố</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những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vấn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đề</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đã</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xảy</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trong</a:t>
            </a:r>
            <a:r>
              <a:rPr lang="es-ES_tradnl" sz="2200" dirty="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cuộc</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sống</a:t>
            </a:r>
            <a:r>
              <a:rPr lang="es-ES_tradnl" sz="2200" dirty="0" smtClean="0">
                <a:latin typeface="Times New Roman" pitchFamily="18" charset="0"/>
                <a:cs typeface="Times New Roman" pitchFamily="18" charset="0"/>
              </a:rPr>
              <a:t> </a:t>
            </a:r>
            <a:endParaRPr lang="vi-VN" sz="2200" dirty="0" smtClean="0">
              <a:latin typeface="Times New Roman" pitchFamily="18" charset="0"/>
              <a:cs typeface="Times New Roman" pitchFamily="18" charset="0"/>
            </a:endParaRPr>
          </a:p>
          <a:p>
            <a:pPr algn="just"/>
            <a:r>
              <a:rPr lang="es-ES_tradnl" sz="2200" dirty="0">
                <a:latin typeface="Times New Roman" pitchFamily="18" charset="0"/>
                <a:cs typeface="Times New Roman" pitchFamily="18" charset="0"/>
              </a:rPr>
              <a:t>+ HS </a:t>
            </a:r>
            <a:r>
              <a:rPr lang="es-ES_tradnl" sz="2200" dirty="0" err="1">
                <a:latin typeface="Times New Roman" pitchFamily="18" charset="0"/>
                <a:cs typeface="Times New Roman" pitchFamily="18" charset="0"/>
              </a:rPr>
              <a:t>cá</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biệt</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thì</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cần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được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sự</a:t>
            </a:r>
            <a:r>
              <a:rPr lang="es-ES_tradnl" sz="2200" dirty="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quan</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tâm</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giúp</a:t>
            </a:r>
            <a:r>
              <a:rPr lang="es-ES_tradnl" sz="2200" dirty="0" smtClean="0">
                <a:latin typeface="Times New Roman" pitchFamily="18" charset="0"/>
                <a:cs typeface="Times New Roman" pitchFamily="18" charset="0"/>
              </a:rPr>
              <a:t> </a:t>
            </a:r>
            <a:r>
              <a:rPr lang="es-ES_tradnl" sz="2200" dirty="0" err="1">
                <a:latin typeface="Times New Roman" pitchFamily="18" charset="0"/>
                <a:cs typeface="Times New Roman" pitchFamily="18" charset="0"/>
              </a:rPr>
              <a:t>đỡ</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trong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học</a:t>
            </a:r>
            <a:r>
              <a:rPr lang="es-ES_tradnl" sz="2200" dirty="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tập</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giao</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tiếp</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hàng</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ngày</a:t>
            </a:r>
            <a:r>
              <a:rPr lang="es-ES_tradnl" sz="2200" dirty="0" smtClean="0">
                <a:latin typeface="Times New Roman" pitchFamily="18" charset="0"/>
                <a:cs typeface="Times New Roman" pitchFamily="18" charset="0"/>
              </a:rPr>
              <a:t>.</a:t>
            </a:r>
            <a:endParaRPr lang="vi-VN" sz="2200" dirty="0">
              <a:latin typeface="Times New Roman" pitchFamily="18" charset="0"/>
              <a:cs typeface="Times New Roman" pitchFamily="18" charset="0"/>
            </a:endParaRPr>
          </a:p>
          <a:p>
            <a:pPr algn="just"/>
            <a:r>
              <a:rPr lang="es-ES_tradnl" sz="2200" dirty="0">
                <a:latin typeface="Times New Roman" pitchFamily="18" charset="0"/>
                <a:cs typeface="Times New Roman" pitchFamily="18" charset="0"/>
              </a:rPr>
              <a:t>+ GVCN </a:t>
            </a:r>
            <a:r>
              <a:rPr lang="es-ES_tradnl" sz="2200" dirty="0" err="1">
                <a:latin typeface="Times New Roman" pitchFamily="18" charset="0"/>
                <a:cs typeface="Times New Roman" pitchFamily="18" charset="0"/>
              </a:rPr>
              <a:t>cần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có</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nề</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nếp</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kỷ</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cương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để</a:t>
            </a:r>
            <a:r>
              <a:rPr lang="es-ES_tradnl" sz="2200" dirty="0">
                <a:latin typeface="Times New Roman" pitchFamily="18" charset="0"/>
                <a:cs typeface="Times New Roman" pitchFamily="18" charset="0"/>
              </a:rPr>
              <a:t> HS </a:t>
            </a:r>
            <a:r>
              <a:rPr lang="es-ES_tradnl" sz="2200" dirty="0" smtClean="0">
                <a:latin typeface="Times New Roman" pitchFamily="18" charset="0"/>
                <a:cs typeface="Times New Roman" pitchFamily="18" charset="0"/>
              </a:rPr>
              <a:t> </a:t>
            </a:r>
            <a:r>
              <a:rPr lang="es-ES_tradnl" sz="2200" dirty="0" err="1">
                <a:latin typeface="Times New Roman" pitchFamily="18" charset="0"/>
                <a:cs typeface="Times New Roman" pitchFamily="18" charset="0"/>
              </a:rPr>
              <a:t>nhận</a:t>
            </a:r>
            <a:r>
              <a:rPr lang="es-ES_tradnl" sz="2200" dirty="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thức</a:t>
            </a:r>
            <a:r>
              <a:rPr lang="es-ES_tradnl" sz="2200" dirty="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được</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nội</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qui</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cần</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phải</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thực</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hiện</a:t>
            </a:r>
            <a:endParaRPr lang="vi-VN" sz="2200" dirty="0" smtClean="0">
              <a:latin typeface="Times New Roman" pitchFamily="18" charset="0"/>
              <a:cs typeface="Times New Roman" pitchFamily="18" charset="0"/>
            </a:endParaRPr>
          </a:p>
          <a:p>
            <a:pPr algn="just"/>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Thuyết</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phục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bằng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lời</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lẽ</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có</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lý</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có</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tình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bằng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tình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cảm</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và</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phép</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tắc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tác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động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lên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nhận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thức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và</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tình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cảm</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của</a:t>
            </a:r>
            <a:r>
              <a:rPr lang="es-ES_tradnl" sz="2200" dirty="0">
                <a:latin typeface="Times New Roman" pitchFamily="18" charset="0"/>
                <a:cs typeface="Times New Roman" pitchFamily="18" charset="0"/>
              </a:rPr>
              <a:t> HS </a:t>
            </a:r>
            <a:r>
              <a:rPr lang="es-ES_tradnl" sz="2200" dirty="0" err="1">
                <a:latin typeface="Times New Roman" pitchFamily="18" charset="0"/>
                <a:cs typeface="Times New Roman" pitchFamily="18" charset="0"/>
              </a:rPr>
              <a:t>như</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trò</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chuyện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nêu</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gương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tốt</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thưởng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việc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tốt</a:t>
            </a:r>
            <a:r>
              <a:rPr lang="es-ES_tradnl" sz="2200" dirty="0">
                <a:latin typeface="Times New Roman" pitchFamily="18" charset="0"/>
                <a:cs typeface="Times New Roman" pitchFamily="18" charset="0"/>
              </a:rPr>
              <a:t>. </a:t>
            </a:r>
            <a:endParaRPr lang="vi-VN" sz="2200" dirty="0">
              <a:latin typeface="Times New Roman" pitchFamily="18" charset="0"/>
              <a:cs typeface="Times New Roman" pitchFamily="18" charset="0"/>
            </a:endParaRPr>
          </a:p>
          <a:p>
            <a:pPr algn="just"/>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Đưa</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các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em</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vào</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hoạt</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động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tập</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thể</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thực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tiễn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như</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hoạt</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động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tập</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thể</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trong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và</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ngoài</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nhà</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trường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vui</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chơi</a:t>
            </a:r>
            <a:r>
              <a:rPr lang="es-ES_tradnl" sz="2200" dirty="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tham</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gia</a:t>
            </a:r>
            <a:r>
              <a:rPr lang="es-ES_tradnl" sz="2200" dirty="0" smtClean="0">
                <a:latin typeface="Times New Roman" pitchFamily="18" charset="0"/>
                <a:cs typeface="Times New Roman" pitchFamily="18" charset="0"/>
              </a:rPr>
              <a:t> </a:t>
            </a:r>
            <a:r>
              <a:rPr lang="es-ES_tradnl" sz="2200" dirty="0" err="1" smtClean="0">
                <a:latin typeface="Times New Roman" pitchFamily="18" charset="0"/>
                <a:cs typeface="Times New Roman" pitchFamily="18" charset="0"/>
              </a:rPr>
              <a:t>các</a:t>
            </a:r>
            <a:r>
              <a:rPr lang="es-ES_tradnl" sz="2200" dirty="0" smtClean="0">
                <a:latin typeface="Times New Roman" pitchFamily="18" charset="0"/>
                <a:cs typeface="Times New Roman" pitchFamily="18" charset="0"/>
              </a:rPr>
              <a:t> HĐTN… </a:t>
            </a:r>
            <a:r>
              <a:rPr lang="es-ES_tradnl" sz="2200" dirty="0">
                <a:latin typeface="Times New Roman" pitchFamily="18" charset="0"/>
                <a:cs typeface="Times New Roman" pitchFamily="18" charset="0"/>
              </a:rPr>
              <a:t>qua </a:t>
            </a:r>
            <a:r>
              <a:rPr lang="es-ES_tradnl" sz="2200" dirty="0" err="1">
                <a:latin typeface="Times New Roman" pitchFamily="18" charset="0"/>
                <a:cs typeface="Times New Roman" pitchFamily="18" charset="0"/>
              </a:rPr>
              <a:t>đó</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hiểu</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thêm</a:t>
            </a:r>
            <a:r>
              <a:rPr lang="es-ES_tradnl" sz="2200" dirty="0">
                <a:latin typeface="Times New Roman" pitchFamily="18" charset="0"/>
                <a:cs typeface="Times New Roman" pitchFamily="18" charset="0"/>
              </a:rPr>
              <a:t> HS, </a:t>
            </a:r>
            <a:r>
              <a:rPr lang="es-ES_tradnl" sz="2200" dirty="0" err="1">
                <a:latin typeface="Times New Roman" pitchFamily="18" charset="0"/>
                <a:cs typeface="Times New Roman" pitchFamily="18" charset="0"/>
              </a:rPr>
              <a:t>gắn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bó</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học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sinh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với</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tập</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thể</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xoá</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đi</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những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thiếu</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sót</a:t>
            </a:r>
            <a:r>
              <a:rPr lang="es-ES_tradnl" sz="2200" dirty="0">
                <a:latin typeface="Times New Roman" pitchFamily="18" charset="0"/>
                <a:cs typeface="Times New Roman" pitchFamily="18" charset="0"/>
              </a:rPr>
              <a:t>. </a:t>
            </a:r>
            <a:endParaRPr lang="vi-VN" sz="2200" dirty="0" smtClean="0">
              <a:latin typeface="Times New Roman" pitchFamily="18" charset="0"/>
              <a:cs typeface="Times New Roman" pitchFamily="18" charset="0"/>
            </a:endParaRPr>
          </a:p>
          <a:p>
            <a:pPr algn="just"/>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Khuyến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khích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khen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chê</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đúng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mục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đích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đúng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việc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đúng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lúc</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tế</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nhị</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mà</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hiệu</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quả</a:t>
            </a:r>
            <a:r>
              <a:rPr lang="es-ES_tradnl" sz="2200" dirty="0">
                <a:latin typeface="Times New Roman" pitchFamily="18" charset="0"/>
                <a:cs typeface="Times New Roman" pitchFamily="18" charset="0"/>
              </a:rPr>
              <a:t>. </a:t>
            </a:r>
            <a:endParaRPr lang="vi-VN" sz="2200" dirty="0">
              <a:latin typeface="Times New Roman" pitchFamily="18" charset="0"/>
              <a:cs typeface="Times New Roman" pitchFamily="18" charset="0"/>
            </a:endParaRPr>
          </a:p>
          <a:p>
            <a:pPr algn="just"/>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Xây</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dựng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nếp</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sống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văn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minh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văn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hoá</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thanh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lịch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xây</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dựng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tình</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thương</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yêu</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đoàn</a:t>
            </a:r>
            <a:r>
              <a:rPr lang="es-ES_tradnl" sz="2200" dirty="0">
                <a:latin typeface="Times New Roman" pitchFamily="18" charset="0"/>
                <a:cs typeface="Times New Roman" pitchFamily="18" charset="0"/>
              </a:rPr>
              <a:t> </a:t>
            </a:r>
            <a:r>
              <a:rPr lang="es-ES_tradnl" sz="2200" dirty="0" err="1">
                <a:latin typeface="Times New Roman" pitchFamily="18" charset="0"/>
                <a:cs typeface="Times New Roman" pitchFamily="18" charset="0"/>
              </a:rPr>
              <a:t>kết</a:t>
            </a:r>
            <a:r>
              <a:rPr lang="es-ES_tradnl" sz="2200" dirty="0">
                <a:latin typeface="Times New Roman" pitchFamily="18" charset="0"/>
                <a:cs typeface="Times New Roman" pitchFamily="18" charset="0"/>
              </a:rPr>
              <a:t>. </a:t>
            </a:r>
            <a:endParaRPr lang="vi-VN" sz="2200" dirty="0">
              <a:latin typeface="Times New Roman" pitchFamily="18" charset="0"/>
              <a:cs typeface="Times New Roman" pitchFamily="18" charset="0"/>
            </a:endParaRPr>
          </a:p>
          <a:p>
            <a:endParaRPr lang="vi-VN" sz="2400" dirty="0"/>
          </a:p>
        </p:txBody>
      </p:sp>
    </p:spTree>
    <p:extLst>
      <p:ext uri="{BB962C8B-B14F-4D97-AF65-F5344CB8AC3E}">
        <p14:creationId xmlns:p14="http://schemas.microsoft.com/office/powerpoint/2010/main" val="213928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5763D64-2DAD-096D-C516-61F369A8DCE7}"/>
              </a:ext>
            </a:extLst>
          </p:cNvPr>
          <p:cNvSpPr txBox="1"/>
          <p:nvPr/>
        </p:nvSpPr>
        <p:spPr>
          <a:xfrm>
            <a:off x="826266" y="1524471"/>
            <a:ext cx="5760058" cy="5324535"/>
          </a:xfrm>
          <a:prstGeom prst="rect">
            <a:avLst/>
          </a:prstGeom>
          <a:noFill/>
        </p:spPr>
        <p:txBody>
          <a:bodyPr wrap="square" rtlCol="0">
            <a:spAutoFit/>
          </a:bodyPr>
          <a:lstStyle/>
          <a:p>
            <a:pPr algn="just"/>
            <a:r>
              <a:rPr lang="es-VE" sz="3200" dirty="0">
                <a:latin typeface="Times New Roman" panose="02020603050405020304" pitchFamily="18" charset="0"/>
                <a:cs typeface="Times New Roman" panose="02020603050405020304" pitchFamily="18" charset="0"/>
              </a:rPr>
              <a:t>- </a:t>
            </a:r>
            <a:r>
              <a:rPr lang="es-VE" sz="32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Tìm</a:t>
            </a:r>
            <a:r>
              <a:rPr lang="es-VE" sz="2800" dirty="0" smtClean="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hiểu</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bệnh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lý</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học</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sinh</a:t>
            </a:r>
            <a:endParaRPr lang="en-US" sz="2800" dirty="0">
              <a:latin typeface="Times New Roman" panose="02020603050405020304" pitchFamily="18" charset="0"/>
              <a:cs typeface="Times New Roman" panose="02020603050405020304" pitchFamily="18" charset="0"/>
            </a:endParaRPr>
          </a:p>
          <a:p>
            <a:pPr marL="457200" indent="-457200" algn="just">
              <a:buFontTx/>
              <a:buChar char="-"/>
            </a:pPr>
            <a:r>
              <a:rPr lang="es-VE" sz="2800" dirty="0" err="1">
                <a:latin typeface="Times New Roman" panose="02020603050405020304" pitchFamily="18" charset="0"/>
                <a:cs typeface="Times New Roman" panose="02020603050405020304" pitchFamily="18" charset="0"/>
              </a:rPr>
              <a:t>Phân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công</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học</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sinh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giúp</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đỡ</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bạn</a:t>
            </a:r>
            <a:r>
              <a:rPr lang="es-VE" sz="2800" dirty="0">
                <a:latin typeface="Times New Roman" panose="02020603050405020304" pitchFamily="18" charset="0"/>
                <a:cs typeface="Times New Roman" panose="02020603050405020304" pitchFamily="18" charset="0"/>
              </a:rPr>
              <a:t>.</a:t>
            </a:r>
          </a:p>
          <a:p>
            <a:pPr marL="457200" indent="-457200" algn="just">
              <a:buFontTx/>
              <a:buChar char="-"/>
            </a:pPr>
            <a:r>
              <a:rPr lang="es-VE" sz="2800" dirty="0" err="1">
                <a:latin typeface="Times New Roman" panose="02020603050405020304" pitchFamily="18" charset="0"/>
                <a:cs typeface="Times New Roman" panose="02020603050405020304" pitchFamily="18" charset="0"/>
              </a:rPr>
              <a:t>Tìm</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hiểu</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hoàn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cảnh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gia</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đình</a:t>
            </a:r>
            <a:r>
              <a:rPr lang="es-VE" sz="2800" dirty="0">
                <a:latin typeface="Times New Roman" panose="02020603050405020304" pitchFamily="18" charset="0"/>
                <a:cs typeface="Times New Roman" panose="02020603050405020304" pitchFamily="18" charset="0"/>
              </a:rPr>
              <a:t>. </a:t>
            </a:r>
          </a:p>
          <a:p>
            <a:pPr marL="457200" indent="-457200" algn="just">
              <a:buFontTx/>
              <a:buChar char="-"/>
            </a:pPr>
            <a:r>
              <a:rPr lang="es-VE" sz="2800" dirty="0" err="1">
                <a:latin typeface="Times New Roman" panose="02020603050405020304" pitchFamily="18" charset="0"/>
                <a:cs typeface="Times New Roman" panose="02020603050405020304" pitchFamily="18" charset="0"/>
              </a:rPr>
              <a:t>Giúp</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đỡ</a:t>
            </a:r>
            <a:r>
              <a:rPr lang="es-VE" sz="2800" dirty="0">
                <a:latin typeface="Times New Roman" panose="02020603050405020304" pitchFamily="18" charset="0"/>
                <a:cs typeface="Times New Roman" panose="02020603050405020304" pitchFamily="18" charset="0"/>
              </a:rPr>
              <a:t> em </a:t>
            </a:r>
            <a:r>
              <a:rPr lang="es-VE" sz="2800" dirty="0" err="1">
                <a:latin typeface="Times New Roman" panose="02020603050405020304" pitchFamily="18" charset="0"/>
                <a:cs typeface="Times New Roman" panose="02020603050405020304" pitchFamily="18" charset="0"/>
              </a:rPr>
              <a:t>trong</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học</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tập</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bố</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trí</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chỗ</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ngồi</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gần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viên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hoặc</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gần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cửa</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ra</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vào</a:t>
            </a:r>
            <a:r>
              <a:rPr lang="es-VE" sz="2800" dirty="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lớp</a:t>
            </a:r>
            <a:r>
              <a:rPr lang="es-VE" sz="2800" dirty="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để</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hỗ</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trợ</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kịp</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thời</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khi</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cần</a:t>
            </a:r>
            <a:r>
              <a:rPr lang="es-VE"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buFontTx/>
              <a:buChar char="-"/>
            </a:pPr>
            <a:r>
              <a:rPr lang="es-VE" sz="2800" dirty="0" err="1" smtClean="0">
                <a:latin typeface="Times New Roman" panose="02020603050405020304" pitchFamily="18" charset="0"/>
                <a:cs typeface="Times New Roman" panose="02020603050405020304" pitchFamily="18" charset="0"/>
              </a:rPr>
              <a:t>Báo</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cáo</a:t>
            </a:r>
            <a:r>
              <a:rPr lang="es-VE" sz="2800" dirty="0" smtClean="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nhà</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trường</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ban</a:t>
            </a:r>
            <a:r>
              <a:rPr lang="es-VE" sz="2800" dirty="0" smtClean="0">
                <a:latin typeface="Times New Roman" panose="02020603050405020304" pitchFamily="18" charset="0"/>
                <a:cs typeface="Times New Roman" panose="02020603050405020304" pitchFamily="18" charset="0"/>
              </a:rPr>
              <a:t> HĐNG </a:t>
            </a:r>
            <a:r>
              <a:rPr lang="es-VE" sz="2800" dirty="0" err="1" smtClean="0">
                <a:latin typeface="Times New Roman" panose="02020603050405020304" pitchFamily="18" charset="0"/>
                <a:cs typeface="Times New Roman" panose="02020603050405020304" pitchFamily="18" charset="0"/>
              </a:rPr>
              <a:t>Hội</a:t>
            </a:r>
            <a:r>
              <a:rPr lang="es-VE" sz="2800" dirty="0" smtClean="0">
                <a:latin typeface="Times New Roman" panose="02020603050405020304" pitchFamily="18" charset="0"/>
                <a:cs typeface="Times New Roman" panose="02020603050405020304" pitchFamily="18" charset="0"/>
              </a:rPr>
              <a:t> PHHS </a:t>
            </a:r>
            <a:r>
              <a:rPr lang="es-VE" sz="2800" dirty="0" err="1" smtClean="0">
                <a:latin typeface="Times New Roman" panose="02020603050405020304" pitchFamily="18" charset="0"/>
                <a:cs typeface="Times New Roman" panose="02020603050405020304" pitchFamily="18" charset="0"/>
              </a:rPr>
              <a:t>lớp</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công</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đoàn</a:t>
            </a:r>
            <a:r>
              <a:rPr lang="es-VE" sz="2800" dirty="0" smtClean="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trường</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tạo</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điều</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kiện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giúp</a:t>
            </a:r>
            <a:r>
              <a:rPr lang="es-VE" sz="2800" dirty="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đỡ</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động</a:t>
            </a:r>
            <a:r>
              <a:rPr lang="es-VE" sz="2800" dirty="0" smtClean="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viên</a:t>
            </a:r>
            <a:r>
              <a:rPr lang="es-VE" sz="2800" dirty="0" smtClean="0">
                <a:latin typeface="Times New Roman" panose="02020603050405020304" pitchFamily="18" charset="0"/>
                <a:cs typeface="Times New Roman" panose="02020603050405020304" pitchFamily="18" charset="0"/>
              </a:rPr>
              <a:t> </a:t>
            </a:r>
            <a:r>
              <a:rPr lang="es-VE" sz="2800" dirty="0">
                <a:latin typeface="Times New Roman" panose="02020603050405020304" pitchFamily="18" charset="0"/>
                <a:cs typeface="Times New Roman" panose="02020603050405020304" pitchFamily="18" charset="0"/>
              </a:rPr>
              <a:t>em </a:t>
            </a:r>
            <a:r>
              <a:rPr lang="es-VE" sz="2800" dirty="0" err="1">
                <a:latin typeface="Times New Roman" panose="02020603050405020304" pitchFamily="18" charset="0"/>
                <a:cs typeface="Times New Roman" panose="02020603050405020304" pitchFamily="18" charset="0"/>
              </a:rPr>
              <a:t>về</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tinh</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thần</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và</a:t>
            </a:r>
            <a:r>
              <a:rPr lang="es-VE" sz="2800" dirty="0">
                <a:latin typeface="Times New Roman" panose="02020603050405020304" pitchFamily="18" charset="0"/>
                <a:cs typeface="Times New Roman" panose="02020603050405020304" pitchFamily="18" charset="0"/>
              </a:rPr>
              <a:t> </a:t>
            </a:r>
            <a:r>
              <a:rPr lang="es-VE" sz="2800" dirty="0" err="1">
                <a:latin typeface="Times New Roman" panose="02020603050405020304" pitchFamily="18" charset="0"/>
                <a:cs typeface="Times New Roman" panose="02020603050405020304" pitchFamily="18" charset="0"/>
              </a:rPr>
              <a:t>vật</a:t>
            </a:r>
            <a:r>
              <a:rPr lang="es-VE" sz="2800" dirty="0">
                <a:latin typeface="Times New Roman" panose="02020603050405020304" pitchFamily="18" charset="0"/>
                <a:cs typeface="Times New Roman" panose="02020603050405020304" pitchFamily="18" charset="0"/>
              </a:rPr>
              <a:t> </a:t>
            </a:r>
            <a:r>
              <a:rPr lang="es-VE" sz="2800" dirty="0" err="1" smtClean="0">
                <a:latin typeface="Times New Roman" panose="02020603050405020304" pitchFamily="18" charset="0"/>
                <a:cs typeface="Times New Roman" panose="02020603050405020304" pitchFamily="18" charset="0"/>
              </a:rPr>
              <a:t>chất</a:t>
            </a:r>
            <a:r>
              <a:rPr lang="es-VE" sz="2800" dirty="0" smtClean="0">
                <a:latin typeface="Times New Roman" panose="02020603050405020304" pitchFamily="18" charset="0"/>
                <a:cs typeface="Times New Roman" panose="02020603050405020304" pitchFamily="18" charset="0"/>
              </a:rPr>
              <a:t> </a:t>
            </a:r>
          </a:p>
          <a:p>
            <a:pPr marL="457200" indent="-457200" algn="just">
              <a:buFontTx/>
              <a:buChar char="-"/>
            </a:pPr>
            <a:endParaRPr lang="en-US" sz="2800" dirty="0">
              <a:latin typeface="Times New Roman" panose="02020603050405020304" pitchFamily="18" charset="0"/>
              <a:cs typeface="Times New Roman" panose="02020603050405020304" pitchFamily="18" charset="0"/>
            </a:endParaRPr>
          </a:p>
        </p:txBody>
      </p:sp>
      <p:grpSp>
        <p:nvGrpSpPr>
          <p:cNvPr id="7" name="Group 56"/>
          <p:cNvGrpSpPr>
            <a:grpSpLocks/>
          </p:cNvGrpSpPr>
          <p:nvPr/>
        </p:nvGrpSpPr>
        <p:grpSpPr bwMode="auto">
          <a:xfrm>
            <a:off x="1328036" y="313457"/>
            <a:ext cx="10041762" cy="963057"/>
            <a:chOff x="1290" y="1823"/>
            <a:chExt cx="2982" cy="364"/>
          </a:xfrm>
          <a:solidFill>
            <a:schemeClr val="accent5">
              <a:lumMod val="75000"/>
            </a:schemeClr>
          </a:solidFill>
        </p:grpSpPr>
        <p:sp>
          <p:nvSpPr>
            <p:cNvPr id="8" name="AutoShape 57"/>
            <p:cNvSpPr>
              <a:spLocks noChangeArrowheads="1"/>
            </p:cNvSpPr>
            <p:nvPr/>
          </p:nvSpPr>
          <p:spPr bwMode="gray">
            <a:xfrm>
              <a:off x="1536" y="1847"/>
              <a:ext cx="2736" cy="340"/>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9" name="AutoShape 58"/>
            <p:cNvSpPr>
              <a:spLocks noChangeArrowheads="1"/>
            </p:cNvSpPr>
            <p:nvPr/>
          </p:nvSpPr>
          <p:spPr bwMode="gray">
            <a:xfrm>
              <a:off x="1290" y="1823"/>
              <a:ext cx="361" cy="364"/>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0" name="Text Box 59"/>
            <p:cNvSpPr txBox="1">
              <a:spLocks noChangeArrowheads="1"/>
            </p:cNvSpPr>
            <p:nvPr/>
          </p:nvSpPr>
          <p:spPr bwMode="gray">
            <a:xfrm>
              <a:off x="1651" y="1847"/>
              <a:ext cx="2621" cy="314"/>
            </a:xfrm>
            <a:prstGeom prst="rect">
              <a:avLst/>
            </a:prstGeom>
            <a:grpFill/>
            <a:ln w="9525" algn="ctr">
              <a:noFill/>
              <a:miter lim="800000"/>
              <a:headEnd/>
              <a:tailEnd/>
            </a:ln>
            <a:effectLst/>
          </p:spPr>
          <p:txBody>
            <a:bodyPr wrap="square">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4: </a:t>
              </a:r>
              <a:r>
                <a:rPr lang="es-VE" sz="2400" b="1" dirty="0" err="1">
                  <a:solidFill>
                    <a:schemeClr val="bg1"/>
                  </a:solidFill>
                  <a:latin typeface="Times New Roman" panose="02020603050405020304" pitchFamily="18" charset="0"/>
                  <a:ea typeface="Calibri" panose="020F0502020204030204" pitchFamily="34" charset="0"/>
                </a:rPr>
                <a:t>Nghệ</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thuật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tiếp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xúc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của</a:t>
              </a:r>
              <a:r>
                <a:rPr lang="es-VE" sz="2400" b="1" dirty="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GVCN với HS,</a:t>
              </a:r>
              <a:r>
                <a:rPr lang="es-VE" sz="2400" b="1" dirty="0" smtClean="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 g</a:t>
              </a:r>
              <a:r>
                <a:rPr lang="es-VE" sz="2400" b="1" dirty="0" err="1" smtClean="0">
                  <a:solidFill>
                    <a:schemeClr val="bg1"/>
                  </a:solidFill>
                  <a:latin typeface="Times New Roman" panose="02020603050405020304" pitchFamily="18" charset="0"/>
                  <a:ea typeface="Calibri" panose="020F0502020204030204" pitchFamily="34" charset="0"/>
                </a:rPr>
                <a:t>iúp</a:t>
              </a:r>
              <a:r>
                <a:rPr lang="es-VE" sz="2400" b="1" dirty="0" smtClean="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đỡ</a:t>
              </a:r>
              <a:r>
                <a:rPr lang="es-VE" sz="2400" b="1" dirty="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HS</a:t>
              </a:r>
              <a:r>
                <a:rPr lang="es-VE" sz="2400" b="1" dirty="0" smtClean="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khuyết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tật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hòa</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nhập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cộng</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smtClean="0">
                  <a:solidFill>
                    <a:schemeClr val="bg1"/>
                  </a:solidFill>
                  <a:latin typeface="Times New Roman" panose="02020603050405020304" pitchFamily="18" charset="0"/>
                  <a:ea typeface="Calibri" panose="020F0502020204030204" pitchFamily="34" charset="0"/>
                </a:rPr>
                <a:t>đồng</a:t>
              </a:r>
              <a:endParaRPr lang="en-US" sz="2400" b="1" dirty="0">
                <a:solidFill>
                  <a:schemeClr val="bg1"/>
                </a:solidFill>
                <a:latin typeface="Times New Roman" panose="02020603050405020304" pitchFamily="18" charset="0"/>
                <a:ea typeface="Calibri" panose="020F0502020204030204" pitchFamily="34" charset="0"/>
              </a:endParaRPr>
            </a:p>
          </p:txBody>
        </p:sp>
        <p:sp>
          <p:nvSpPr>
            <p:cNvPr id="11" name="Text Box 60"/>
            <p:cNvSpPr txBox="1">
              <a:spLocks noChangeArrowheads="1"/>
            </p:cNvSpPr>
            <p:nvPr/>
          </p:nvSpPr>
          <p:spPr bwMode="gray">
            <a:xfrm>
              <a:off x="1400" y="1911"/>
              <a:ext cx="144" cy="174"/>
            </a:xfrm>
            <a:prstGeom prst="rect">
              <a:avLst/>
            </a:prstGeom>
            <a:grpFill/>
            <a:ln w="9525" algn="ctr">
              <a:noFill/>
              <a:miter lim="800000"/>
              <a:headEnd/>
              <a:tailEnd/>
            </a:ln>
            <a:effectLst/>
          </p:spPr>
          <p:txBody>
            <a:bodyPr wrap="square">
              <a:spAutoFit/>
            </a:bodyPr>
            <a:lstStyle/>
            <a:p>
              <a:pPr algn="ctr" eaLnBrk="1" hangingPunct="1">
                <a:buFont typeface="Arial" charset="0"/>
                <a:buNone/>
                <a:defRPr/>
              </a:pPr>
              <a:r>
                <a:rPr lang="en-US" altLang="en-US" sz="2400" b="1" dirty="0">
                  <a:solidFill>
                    <a:schemeClr val="bg1"/>
                  </a:solidFill>
                  <a:latin typeface="Times New Roman" pitchFamily="18" charset="0"/>
                  <a:ea typeface="Tahoma" pitchFamily="34" charset="0"/>
                  <a:cs typeface="Times New Roman" pitchFamily="18" charset="0"/>
                </a:rPr>
                <a:t>4</a:t>
              </a:r>
            </a:p>
          </p:txBody>
        </p:sp>
      </p:grpSp>
      <p:pic>
        <p:nvPicPr>
          <p:cNvPr id="1026" name="Picture 2" descr="C:\Users\Administrator\Desktop\z4122224778921_a0503859204a7c410e2274f6c6e2e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407" y="1377109"/>
            <a:ext cx="4638101" cy="525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08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2557653" y="1353798"/>
            <a:ext cx="6821403" cy="962360"/>
            <a:chOff x="1170" y="1887"/>
            <a:chExt cx="3102" cy="514"/>
          </a:xfrm>
          <a:solidFill>
            <a:schemeClr val="accent2">
              <a:lumMod val="20000"/>
              <a:lumOff val="80000"/>
            </a:schemeClr>
          </a:solidFill>
        </p:grpSpPr>
        <p:sp>
          <p:nvSpPr>
            <p:cNvPr id="89130" name="AutoShape 42"/>
            <p:cNvSpPr>
              <a:spLocks noChangeArrowheads="1"/>
            </p:cNvSpPr>
            <p:nvPr/>
          </p:nvSpPr>
          <p:spPr bwMode="gray">
            <a:xfrm>
              <a:off x="1536" y="1899"/>
              <a:ext cx="2736" cy="470"/>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9131" name="AutoShape 43"/>
            <p:cNvSpPr>
              <a:spLocks noChangeArrowheads="1"/>
            </p:cNvSpPr>
            <p:nvPr/>
          </p:nvSpPr>
          <p:spPr bwMode="gray">
            <a:xfrm>
              <a:off x="1170" y="1887"/>
              <a:ext cx="432" cy="514"/>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22" name="Text Box 44"/>
            <p:cNvSpPr txBox="1">
              <a:spLocks noChangeArrowheads="1"/>
            </p:cNvSpPr>
            <p:nvPr/>
          </p:nvSpPr>
          <p:spPr bwMode="gray">
            <a:xfrm>
              <a:off x="1748" y="1955"/>
              <a:ext cx="2476" cy="357"/>
            </a:xfrm>
            <a:prstGeom prst="rect">
              <a:avLst/>
            </a:prstGeom>
            <a:grpFill/>
            <a:ln w="9525" algn="ctr">
              <a:noFill/>
              <a:miter lim="800000"/>
              <a:headEnd/>
              <a:tailEnd/>
            </a:ln>
            <a:effectLst/>
          </p:spPr>
          <p:txBody>
            <a:bodyPr>
              <a:spAutoFit/>
            </a:bodyPr>
            <a:lstStyle/>
            <a:p>
              <a:pPr algn="ctr" eaLnBrk="1" hangingPunct="1">
                <a:lnSpc>
                  <a:spcPct val="130000"/>
                </a:lnSpc>
                <a:defRPr/>
              </a:pPr>
              <a:r>
                <a:rPr lang="en-US" altLang="en-US" sz="2800" b="1" dirty="0">
                  <a:latin typeface="Times New Roman" pitchFamily="18" charset="0"/>
                  <a:cs typeface="Times New Roman" pitchFamily="18" charset="0"/>
                </a:rPr>
                <a:t>MỤC ĐÍCH CỦA BIỆN PHÁP</a:t>
              </a:r>
            </a:p>
          </p:txBody>
        </p:sp>
        <p:sp>
          <p:nvSpPr>
            <p:cNvPr id="4123" name="Text Box 45"/>
            <p:cNvSpPr txBox="1">
              <a:spLocks noChangeArrowheads="1"/>
            </p:cNvSpPr>
            <p:nvPr/>
          </p:nvSpPr>
          <p:spPr bwMode="gray">
            <a:xfrm>
              <a:off x="1313" y="2013"/>
              <a:ext cx="152" cy="286"/>
            </a:xfrm>
            <a:prstGeom prst="rect">
              <a:avLst/>
            </a:prstGeom>
            <a:grpFill/>
            <a:ln w="9525" algn="ctr">
              <a:noFill/>
              <a:miter lim="800000"/>
              <a:headEnd/>
              <a:tailEnd/>
            </a:ln>
            <a:effectLst/>
          </p:spPr>
          <p:txBody>
            <a:bodyPr>
              <a:spAutoFit/>
            </a:bodyPr>
            <a:lstStyle/>
            <a:p>
              <a:pPr algn="ctr" eaLnBrk="1" hangingPunct="1">
                <a:buFont typeface="Arial" charset="0"/>
                <a:buNone/>
                <a:defRPr/>
              </a:pPr>
              <a:r>
                <a:rPr lang="en-US" altLang="en-US" sz="2800" b="1" dirty="0">
                  <a:latin typeface="Times New Roman" pitchFamily="18" charset="0"/>
                  <a:ea typeface="Tahoma" pitchFamily="34" charset="0"/>
                  <a:cs typeface="Times New Roman" pitchFamily="18" charset="0"/>
                </a:rPr>
                <a:t>I</a:t>
              </a:r>
            </a:p>
          </p:txBody>
        </p:sp>
      </p:grpSp>
      <p:grpSp>
        <p:nvGrpSpPr>
          <p:cNvPr id="3" name="Group 46"/>
          <p:cNvGrpSpPr>
            <a:grpSpLocks/>
          </p:cNvGrpSpPr>
          <p:nvPr/>
        </p:nvGrpSpPr>
        <p:grpSpPr bwMode="auto">
          <a:xfrm>
            <a:off x="2542658" y="2524803"/>
            <a:ext cx="6817002" cy="1024972"/>
            <a:chOff x="1172" y="1888"/>
            <a:chExt cx="3100" cy="393"/>
          </a:xfrm>
          <a:solidFill>
            <a:schemeClr val="accent2">
              <a:lumMod val="40000"/>
              <a:lumOff val="60000"/>
            </a:schemeClr>
          </a:solidFill>
        </p:grpSpPr>
        <p:sp>
          <p:nvSpPr>
            <p:cNvPr id="89135" name="AutoShape 47"/>
            <p:cNvSpPr>
              <a:spLocks noChangeArrowheads="1"/>
            </p:cNvSpPr>
            <p:nvPr/>
          </p:nvSpPr>
          <p:spPr bwMode="gray">
            <a:xfrm>
              <a:off x="1536" y="1899"/>
              <a:ext cx="2736" cy="3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9136" name="AutoShape 48"/>
            <p:cNvSpPr>
              <a:spLocks noChangeArrowheads="1"/>
            </p:cNvSpPr>
            <p:nvPr/>
          </p:nvSpPr>
          <p:spPr bwMode="gray">
            <a:xfrm>
              <a:off x="1172" y="1888"/>
              <a:ext cx="432" cy="39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18" name="Text Box 49"/>
            <p:cNvSpPr txBox="1">
              <a:spLocks noChangeArrowheads="1"/>
            </p:cNvSpPr>
            <p:nvPr/>
          </p:nvSpPr>
          <p:spPr bwMode="gray">
            <a:xfrm>
              <a:off x="1721" y="1967"/>
              <a:ext cx="2503" cy="234"/>
            </a:xfrm>
            <a:prstGeom prst="rect">
              <a:avLst/>
            </a:prstGeom>
            <a:grpFill/>
            <a:ln w="9525" algn="ctr">
              <a:noFill/>
              <a:miter lim="800000"/>
              <a:headEnd/>
              <a:tailEnd/>
            </a:ln>
            <a:effectLst/>
          </p:spPr>
          <p:txBody>
            <a:bodyPr>
              <a:spAutoFit/>
            </a:bodyPr>
            <a:lstStyle/>
            <a:p>
              <a:pPr algn="ctr" eaLnBrk="1" hangingPunct="1">
                <a:lnSpc>
                  <a:spcPct val="120000"/>
                </a:lnSpc>
                <a:buFont typeface="Arial" charset="0"/>
                <a:buNone/>
                <a:defRPr/>
              </a:pPr>
              <a:r>
                <a:rPr lang="en-US" altLang="en-US" sz="2800" b="1" dirty="0">
                  <a:latin typeface="Times New Roman" pitchFamily="18" charset="0"/>
                  <a:cs typeface="Times New Roman" pitchFamily="18" charset="0"/>
                </a:rPr>
                <a:t>NỘI DUNG CỦA BIỆN PHÁP</a:t>
              </a:r>
              <a:endParaRPr lang="en-US" sz="2800" b="1" dirty="0">
                <a:latin typeface="Times New Roman" pitchFamily="18" charset="0"/>
                <a:ea typeface="Tahoma" panose="020B0604030504040204" pitchFamily="34" charset="0"/>
                <a:cs typeface="Times New Roman" pitchFamily="18" charset="0"/>
              </a:endParaRPr>
            </a:p>
          </p:txBody>
        </p:sp>
        <p:sp>
          <p:nvSpPr>
            <p:cNvPr id="4119" name="Text Box 50"/>
            <p:cNvSpPr txBox="1">
              <a:spLocks noChangeArrowheads="1"/>
            </p:cNvSpPr>
            <p:nvPr/>
          </p:nvSpPr>
          <p:spPr bwMode="gray">
            <a:xfrm>
              <a:off x="1277" y="1995"/>
              <a:ext cx="211" cy="201"/>
            </a:xfrm>
            <a:prstGeom prst="rect">
              <a:avLst/>
            </a:prstGeom>
            <a:grpFill/>
            <a:ln w="9525" algn="ctr">
              <a:noFill/>
              <a:miter lim="800000"/>
              <a:headEnd/>
              <a:tailEnd/>
            </a:ln>
            <a:effectLst/>
          </p:spPr>
          <p:txBody>
            <a:bodyPr wrap="none">
              <a:spAutoFit/>
            </a:bodyPr>
            <a:lstStyle/>
            <a:p>
              <a:pPr algn="ctr" eaLnBrk="1" hangingPunct="1">
                <a:buFont typeface="Arial" charset="0"/>
                <a:buNone/>
                <a:defRPr/>
              </a:pPr>
              <a:r>
                <a:rPr lang="en-US" altLang="en-US" sz="2800" b="1" dirty="0" smtClean="0">
                  <a:latin typeface="Times New Roman" pitchFamily="18" charset="0"/>
                  <a:ea typeface="Tahoma" pitchFamily="34" charset="0"/>
                  <a:cs typeface="Times New Roman" pitchFamily="18" charset="0"/>
                </a:rPr>
                <a:t>II</a:t>
              </a:r>
              <a:endParaRPr lang="en-US" altLang="en-US" sz="2800" b="1" dirty="0">
                <a:latin typeface="Times New Roman" pitchFamily="18" charset="0"/>
                <a:ea typeface="Tahoma" pitchFamily="34" charset="0"/>
                <a:cs typeface="Times New Roman" pitchFamily="18" charset="0"/>
              </a:endParaRPr>
            </a:p>
          </p:txBody>
        </p:sp>
      </p:grpSp>
      <p:grpSp>
        <p:nvGrpSpPr>
          <p:cNvPr id="4" name="Group 51"/>
          <p:cNvGrpSpPr>
            <a:grpSpLocks/>
          </p:cNvGrpSpPr>
          <p:nvPr/>
        </p:nvGrpSpPr>
        <p:grpSpPr bwMode="auto">
          <a:xfrm>
            <a:off x="2586364" y="3782373"/>
            <a:ext cx="6773295" cy="979961"/>
            <a:chOff x="1192" y="1887"/>
            <a:chExt cx="3080" cy="440"/>
          </a:xfrm>
          <a:solidFill>
            <a:schemeClr val="accent3">
              <a:lumMod val="60000"/>
              <a:lumOff val="40000"/>
            </a:schemeClr>
          </a:solidFill>
        </p:grpSpPr>
        <p:sp>
          <p:nvSpPr>
            <p:cNvPr id="89140" name="AutoShape 52"/>
            <p:cNvSpPr>
              <a:spLocks noChangeArrowheads="1"/>
            </p:cNvSpPr>
            <p:nvPr/>
          </p:nvSpPr>
          <p:spPr bwMode="gray">
            <a:xfrm>
              <a:off x="1536" y="1899"/>
              <a:ext cx="2736" cy="42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9141" name="AutoShape 53"/>
            <p:cNvSpPr>
              <a:spLocks noChangeArrowheads="1"/>
            </p:cNvSpPr>
            <p:nvPr/>
          </p:nvSpPr>
          <p:spPr bwMode="gray">
            <a:xfrm>
              <a:off x="1192" y="1887"/>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14" name="Text Box 54"/>
            <p:cNvSpPr txBox="1">
              <a:spLocks noChangeArrowheads="1"/>
            </p:cNvSpPr>
            <p:nvPr/>
          </p:nvSpPr>
          <p:spPr bwMode="gray">
            <a:xfrm>
              <a:off x="1728" y="1977"/>
              <a:ext cx="2421" cy="235"/>
            </a:xfrm>
            <a:prstGeom prst="rect">
              <a:avLst/>
            </a:prstGeom>
            <a:grpFill/>
            <a:ln w="9525" algn="ctr">
              <a:noFill/>
              <a:miter lim="800000"/>
              <a:headEnd/>
              <a:tailEnd/>
            </a:ln>
            <a:effectLst/>
          </p:spPr>
          <p:txBody>
            <a:bodyPr>
              <a:spAutoFit/>
            </a:bodyPr>
            <a:lstStyle/>
            <a:p>
              <a:pPr algn="ctr" eaLnBrk="1" hangingPunct="1">
                <a:buFont typeface="Arial" charset="0"/>
                <a:buNone/>
                <a:defRPr/>
              </a:pPr>
              <a:r>
                <a:rPr lang="en-US" altLang="en-US" sz="2800" b="1" dirty="0">
                  <a:latin typeface="Times New Roman" pitchFamily="18" charset="0"/>
                  <a:ea typeface="Tahoma" pitchFamily="34" charset="0"/>
                  <a:cs typeface="Times New Roman" pitchFamily="18" charset="0"/>
                </a:rPr>
                <a:t>HIỆU QUẢ CỦA 	BIỆN PHÁP</a:t>
              </a:r>
            </a:p>
          </p:txBody>
        </p:sp>
        <p:sp>
          <p:nvSpPr>
            <p:cNvPr id="4115" name="Text Box 55"/>
            <p:cNvSpPr txBox="1">
              <a:spLocks noChangeArrowheads="1"/>
            </p:cNvSpPr>
            <p:nvPr/>
          </p:nvSpPr>
          <p:spPr bwMode="gray">
            <a:xfrm>
              <a:off x="1277" y="1985"/>
              <a:ext cx="274" cy="235"/>
            </a:xfrm>
            <a:prstGeom prst="rect">
              <a:avLst/>
            </a:prstGeom>
            <a:grpFill/>
            <a:ln w="9525" algn="ctr">
              <a:noFill/>
              <a:miter lim="800000"/>
              <a:headEnd/>
              <a:tailEnd/>
            </a:ln>
            <a:effectLst/>
          </p:spPr>
          <p:txBody>
            <a:bodyPr wrap="none">
              <a:spAutoFit/>
            </a:bodyPr>
            <a:lstStyle/>
            <a:p>
              <a:pPr algn="ctr" eaLnBrk="1" hangingPunct="1">
                <a:buFont typeface="Arial" charset="0"/>
                <a:buNone/>
                <a:defRPr/>
              </a:pPr>
              <a:r>
                <a:rPr lang="en-US" altLang="en-US" sz="2800" b="1" dirty="0" smtClean="0">
                  <a:latin typeface="Times New Roman" pitchFamily="18" charset="0"/>
                  <a:ea typeface="Tahoma" pitchFamily="34" charset="0"/>
                  <a:cs typeface="Times New Roman" pitchFamily="18" charset="0"/>
                </a:rPr>
                <a:t>III</a:t>
              </a:r>
              <a:endParaRPr lang="en-US" altLang="en-US" sz="2800" b="1" dirty="0">
                <a:latin typeface="Times New Roman" pitchFamily="18" charset="0"/>
                <a:ea typeface="Tahoma" pitchFamily="34" charset="0"/>
                <a:cs typeface="Times New Roman" pitchFamily="18" charset="0"/>
              </a:endParaRPr>
            </a:p>
          </p:txBody>
        </p:sp>
      </p:grpSp>
      <p:grpSp>
        <p:nvGrpSpPr>
          <p:cNvPr id="23" name="Group 56"/>
          <p:cNvGrpSpPr>
            <a:grpSpLocks/>
          </p:cNvGrpSpPr>
          <p:nvPr/>
        </p:nvGrpSpPr>
        <p:grpSpPr bwMode="auto">
          <a:xfrm>
            <a:off x="2588691" y="5021646"/>
            <a:ext cx="6770967" cy="946150"/>
            <a:chOff x="1289" y="1878"/>
            <a:chExt cx="3070" cy="447"/>
          </a:xfrm>
          <a:solidFill>
            <a:schemeClr val="accent1">
              <a:lumMod val="75000"/>
            </a:schemeClr>
          </a:solidFill>
        </p:grpSpPr>
        <p:sp>
          <p:nvSpPr>
            <p:cNvPr id="24" name="AutoShape 57"/>
            <p:cNvSpPr>
              <a:spLocks noChangeArrowheads="1"/>
            </p:cNvSpPr>
            <p:nvPr/>
          </p:nvSpPr>
          <p:spPr bwMode="gray">
            <a:xfrm>
              <a:off x="1623" y="1899"/>
              <a:ext cx="2736" cy="426"/>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AutoShape 58"/>
            <p:cNvSpPr>
              <a:spLocks noChangeArrowheads="1"/>
            </p:cNvSpPr>
            <p:nvPr/>
          </p:nvSpPr>
          <p:spPr bwMode="gray">
            <a:xfrm>
              <a:off x="1289" y="1878"/>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80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Text Box 59"/>
            <p:cNvSpPr txBox="1">
              <a:spLocks noChangeArrowheads="1"/>
            </p:cNvSpPr>
            <p:nvPr/>
          </p:nvSpPr>
          <p:spPr bwMode="gray">
            <a:xfrm>
              <a:off x="1719" y="1975"/>
              <a:ext cx="2544" cy="247"/>
            </a:xfrm>
            <a:prstGeom prst="rect">
              <a:avLst/>
            </a:prstGeom>
            <a:grpFill/>
            <a:ln w="9525" algn="ctr">
              <a:noFill/>
              <a:miter lim="800000"/>
              <a:headEnd/>
              <a:tailEnd/>
            </a:ln>
            <a:effectLst/>
          </p:spPr>
          <p:txBody>
            <a:bodyPr>
              <a:spAutoFit/>
            </a:bodyPr>
            <a:lstStyle/>
            <a:p>
              <a:pPr algn="ctr" eaLnBrk="1" hangingPunct="1">
                <a:buFont typeface="Arial" charset="0"/>
                <a:buNone/>
                <a:defRPr/>
              </a:pPr>
              <a:r>
                <a:rPr lang="en-US" altLang="en-US" sz="2800" b="1" dirty="0" smtClean="0">
                  <a:latin typeface="Times New Roman" pitchFamily="18" charset="0"/>
                  <a:ea typeface="Tahoma" pitchFamily="34" charset="0"/>
                  <a:cs typeface="Times New Roman" pitchFamily="18" charset="0"/>
                </a:rPr>
                <a:t>KẾT LUẬN- KIẾN NGHỊ</a:t>
              </a:r>
              <a:endParaRPr lang="en-US" altLang="en-US" sz="2800" b="1" dirty="0">
                <a:latin typeface="Times New Roman" pitchFamily="18" charset="0"/>
                <a:ea typeface="Tahoma" pitchFamily="34" charset="0"/>
                <a:cs typeface="Times New Roman" pitchFamily="18" charset="0"/>
              </a:endParaRPr>
            </a:p>
          </p:txBody>
        </p:sp>
        <p:sp>
          <p:nvSpPr>
            <p:cNvPr id="27" name="Text Box 60"/>
            <p:cNvSpPr txBox="1">
              <a:spLocks noChangeArrowheads="1"/>
            </p:cNvSpPr>
            <p:nvPr/>
          </p:nvSpPr>
          <p:spPr bwMode="gray">
            <a:xfrm>
              <a:off x="1369" y="2002"/>
              <a:ext cx="265" cy="247"/>
            </a:xfrm>
            <a:prstGeom prst="rect">
              <a:avLst/>
            </a:prstGeom>
            <a:grpFill/>
            <a:ln w="9525" algn="ctr">
              <a:noFill/>
              <a:miter lim="800000"/>
              <a:headEnd/>
              <a:tailEnd/>
            </a:ln>
            <a:effectLst/>
          </p:spPr>
          <p:txBody>
            <a:bodyPr wrap="none">
              <a:spAutoFit/>
            </a:bodyPr>
            <a:lstStyle/>
            <a:p>
              <a:pPr algn="ctr" eaLnBrk="1" hangingPunct="1">
                <a:buFont typeface="Arial" charset="0"/>
                <a:buNone/>
                <a:defRPr/>
              </a:pPr>
              <a:r>
                <a:rPr lang="en-US" altLang="en-US" sz="2800" b="1" dirty="0" smtClean="0">
                  <a:latin typeface="Times New Roman" pitchFamily="18" charset="0"/>
                  <a:ea typeface="Tahoma" pitchFamily="34" charset="0"/>
                  <a:cs typeface="Times New Roman" pitchFamily="18" charset="0"/>
                </a:rPr>
                <a:t>IV</a:t>
              </a:r>
              <a:endParaRPr lang="en-US" altLang="en-US" sz="2800" b="1" dirty="0">
                <a:latin typeface="Times New Roman" pitchFamily="18" charset="0"/>
                <a:ea typeface="Tahoma" pitchFamily="34" charset="0"/>
                <a:cs typeface="Times New Roman" pitchFamily="18" charset="0"/>
              </a:endParaRPr>
            </a:p>
          </p:txBody>
        </p:sp>
      </p:grpSp>
      <p:sp>
        <p:nvSpPr>
          <p:cNvPr id="6152" name="Rectangle 6"/>
          <p:cNvSpPr>
            <a:spLocks noChangeArrowheads="1"/>
          </p:cNvSpPr>
          <p:nvPr/>
        </p:nvSpPr>
        <p:spPr bwMode="auto">
          <a:xfrm>
            <a:off x="3111691" y="177935"/>
            <a:ext cx="6247969" cy="1015663"/>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en-US" altLang="en-US" sz="4000" b="1" dirty="0" smtClean="0">
                <a:solidFill>
                  <a:srgbClr val="0070C0"/>
                </a:solidFill>
                <a:latin typeface="Times New Roman" panose="02020603050405020304" pitchFamily="18" charset="0"/>
                <a:cs typeface="Times New Roman" panose="02020603050405020304" pitchFamily="18" charset="0"/>
              </a:rPr>
              <a:t>NỘI </a:t>
            </a:r>
            <a:r>
              <a:rPr lang="en-US" altLang="en-US" sz="4000" b="1" dirty="0">
                <a:solidFill>
                  <a:srgbClr val="0070C0"/>
                </a:solidFill>
                <a:latin typeface="Times New Roman" panose="02020603050405020304" pitchFamily="18" charset="0"/>
                <a:cs typeface="Times New Roman" panose="02020603050405020304" pitchFamily="18" charset="0"/>
              </a:rPr>
              <a:t>DUNG</a:t>
            </a:r>
          </a:p>
        </p:txBody>
      </p:sp>
    </p:spTree>
    <p:extLst>
      <p:ext uri="{BB962C8B-B14F-4D97-AF65-F5344CB8AC3E}">
        <p14:creationId xmlns:p14="http://schemas.microsoft.com/office/powerpoint/2010/main" val="154403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6978" y="1139271"/>
            <a:ext cx="10689971" cy="440120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2000" dirty="0" smtClean="0">
                <a:latin typeface="+mj-lt"/>
              </a:rPr>
              <a:t>1. GVCN </a:t>
            </a:r>
            <a:r>
              <a:rPr lang="vi-VN" sz="2000" dirty="0">
                <a:latin typeface="+mj-lt"/>
              </a:rPr>
              <a:t>phải thật sự gắn bó, quan tâm tới lớp mới nắm rõ đặc điểm tâm sinh lý và tình hình học tập của từng em. Từ kết quả học tập, năng khiếu, tính cách của mỗi HS mà GVCN góp ý kiến với từng HS. </a:t>
            </a:r>
          </a:p>
          <a:p>
            <a:r>
              <a:rPr lang="vi-VN" sz="2000" dirty="0" smtClean="0">
                <a:latin typeface="+mj-lt"/>
              </a:rPr>
              <a:t>2. Luôn </a:t>
            </a:r>
            <a:r>
              <a:rPr lang="vi-VN" sz="2000" dirty="0">
                <a:latin typeface="+mj-lt"/>
              </a:rPr>
              <a:t>dạy các em cách học ,</a:t>
            </a:r>
            <a:r>
              <a:rPr lang="vi-VN" sz="2000" dirty="0" smtClean="0">
                <a:latin typeface="+mj-lt"/>
              </a:rPr>
              <a:t> </a:t>
            </a:r>
            <a:r>
              <a:rPr lang="vi-VN" sz="2000" dirty="0">
                <a:latin typeface="+mj-lt"/>
              </a:rPr>
              <a:t>cách sống, cách ứng xử với mọi </a:t>
            </a:r>
            <a:r>
              <a:rPr lang="vi-VN" sz="2000" dirty="0" smtClean="0">
                <a:latin typeface="+mj-lt"/>
              </a:rPr>
              <a:t>người</a:t>
            </a:r>
            <a:r>
              <a:rPr lang="vi-VN" sz="2000" dirty="0">
                <a:latin typeface="+mj-lt"/>
              </a:rPr>
              <a:t> </a:t>
            </a:r>
            <a:r>
              <a:rPr lang="vi-VN" sz="2000" dirty="0" smtClean="0">
                <a:latin typeface="+mj-lt"/>
              </a:rPr>
              <a:t>thông qua  giao tiếp, các tình huống diễn ra hàng ngày...</a:t>
            </a:r>
            <a:endParaRPr lang="en-US" sz="2200" dirty="0">
              <a:effectLst/>
              <a:latin typeface="Times New Roman" panose="02020603050405020304" pitchFamily="18" charset="0"/>
              <a:ea typeface="Calibri" panose="020F0502020204030204" pitchFamily="34" charset="0"/>
            </a:endParaRPr>
          </a:p>
          <a:p>
            <a:r>
              <a:rPr lang="vi-VN" sz="2000" dirty="0" smtClean="0">
                <a:latin typeface="+mj-lt"/>
              </a:rPr>
              <a:t>3. Việc </a:t>
            </a:r>
            <a:r>
              <a:rPr lang="vi-VN" sz="2000" dirty="0">
                <a:latin typeface="+mj-lt"/>
              </a:rPr>
              <a:t>phối kết hợp với giáo viên bộ môn trong việc hình thành nhân cách cho học sinh là việc làm rất cần thiết bởi dù muốn hay không thì GVCN không phải lúc nào cũng có mặt trên lớp của mình. Vì vậy những đổi thay của các em rất cần sự quan tâm của các thầy cô giáo. </a:t>
            </a:r>
            <a:endParaRPr lang="en-US" sz="2000" dirty="0" smtClean="0">
              <a:latin typeface="+mj-lt"/>
            </a:endParaRPr>
          </a:p>
          <a:p>
            <a:r>
              <a:rPr lang="vi-VN" sz="2000" dirty="0" smtClean="0">
                <a:latin typeface="+mj-lt"/>
              </a:rPr>
              <a:t>4. Giáo </a:t>
            </a:r>
            <a:r>
              <a:rPr lang="vi-VN" sz="2000" dirty="0">
                <a:latin typeface="+mj-lt"/>
              </a:rPr>
              <a:t>viên chủ nhiệm phải nắm bắt kịp thời để giáo dục học sinh vì thế việc phối hợp với giáo viên bộ môn </a:t>
            </a:r>
            <a:r>
              <a:rPr lang="vi-VN" sz="2000" dirty="0" smtClean="0">
                <a:latin typeface="+mj-lt"/>
              </a:rPr>
              <a:t> và PHHS là </a:t>
            </a:r>
            <a:r>
              <a:rPr lang="vi-VN" sz="2000" dirty="0">
                <a:latin typeface="+mj-lt"/>
              </a:rPr>
              <a:t>việc làm rất cần </a:t>
            </a:r>
            <a:r>
              <a:rPr lang="vi-VN" sz="2000" dirty="0" smtClean="0">
                <a:latin typeface="+mj-lt"/>
              </a:rPr>
              <a:t>thiết. Thông tin 2 chiều giúp điều chỉnh uốn nắn kịp thời những thiếu sót của các em</a:t>
            </a:r>
          </a:p>
          <a:p>
            <a:pPr algn="just"/>
            <a:r>
              <a:rPr lang="vi-VN" sz="2000" dirty="0" smtClean="0">
                <a:latin typeface="Times New Roman" panose="02020603050405020304" pitchFamily="18" charset="0"/>
                <a:cs typeface="Times New Roman" panose="02020603050405020304" pitchFamily="18" charset="0"/>
              </a:rPr>
              <a:t>5. </a:t>
            </a:r>
            <a:r>
              <a:rPr lang="es-VE" sz="2000" dirty="0" err="1" smtClean="0">
                <a:latin typeface="Times New Roman" panose="02020603050405020304" pitchFamily="18" charset="0"/>
                <a:cs typeface="Times New Roman" panose="02020603050405020304" pitchFamily="18" charset="0"/>
              </a:rPr>
              <a:t>Giáo</a:t>
            </a:r>
            <a:r>
              <a:rPr lang="es-VE" sz="2000" dirty="0" smtClean="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viên</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chủ</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nhiệm</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cần</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có</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sự</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liên</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hệ</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chặt</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chẽ</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với</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phụ</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huynh</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học</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sinh</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và</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chính</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quyền</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địa</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phương</a:t>
            </a:r>
            <a:r>
              <a:rPr lang="es-VE" sz="2000" dirty="0">
                <a:latin typeface="Times New Roman" panose="02020603050405020304" pitchFamily="18" charset="0"/>
                <a:cs typeface="Times New Roman" panose="02020603050405020304" pitchFamily="18" charset="0"/>
              </a:rPr>
              <a:t>.</a:t>
            </a:r>
          </a:p>
          <a:p>
            <a:pPr algn="just"/>
            <a:r>
              <a:rPr lang="vi-VN" sz="2000" dirty="0" smtClean="0">
                <a:latin typeface="Times New Roman" panose="02020603050405020304" pitchFamily="18" charset="0"/>
                <a:cs typeface="Times New Roman" panose="02020603050405020304" pitchFamily="18" charset="0"/>
              </a:rPr>
              <a:t>6. </a:t>
            </a:r>
            <a:r>
              <a:rPr lang="es-VE" sz="2000" dirty="0" err="1" smtClean="0">
                <a:latin typeface="Times New Roman" panose="02020603050405020304" pitchFamily="18" charset="0"/>
                <a:cs typeface="Times New Roman" panose="02020603050405020304" pitchFamily="18" charset="0"/>
              </a:rPr>
              <a:t>Thực</a:t>
            </a:r>
            <a:r>
              <a:rPr lang="es-VE" sz="2000" dirty="0" smtClean="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hiện</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cam</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kết</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giữa</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gia</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đình</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nhà</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trường</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chính</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quyền</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địa</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phương</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quản</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lý</a:t>
            </a:r>
            <a:r>
              <a:rPr lang="es-VE" sz="2000" dirty="0">
                <a:latin typeface="Times New Roman" panose="02020603050405020304" pitchFamily="18" charset="0"/>
                <a:cs typeface="Times New Roman" panose="02020603050405020304" pitchFamily="18" charset="0"/>
              </a:rPr>
              <a:t> con </a:t>
            </a:r>
            <a:r>
              <a:rPr lang="es-VE" sz="2000" dirty="0" err="1">
                <a:latin typeface="Times New Roman" panose="02020603050405020304" pitchFamily="18" charset="0"/>
                <a:cs typeface="Times New Roman" panose="02020603050405020304" pitchFamily="18" charset="0"/>
              </a:rPr>
              <a:t>em</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mình,không</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bỏ</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học,không</a:t>
            </a:r>
            <a:r>
              <a:rPr lang="es-VE" sz="2000" dirty="0">
                <a:latin typeface="Times New Roman" panose="02020603050405020304" pitchFamily="18" charset="0"/>
                <a:cs typeface="Times New Roman" panose="02020603050405020304" pitchFamily="18" charset="0"/>
              </a:rPr>
              <a:t> vi </a:t>
            </a:r>
            <a:r>
              <a:rPr lang="es-VE" sz="2000" dirty="0" err="1">
                <a:latin typeface="Times New Roman" panose="02020603050405020304" pitchFamily="18" charset="0"/>
                <a:cs typeface="Times New Roman" panose="02020603050405020304" pitchFamily="18" charset="0"/>
              </a:rPr>
              <a:t>phạm</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pháp</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luật</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không</a:t>
            </a:r>
            <a:r>
              <a:rPr lang="es-VE" sz="2000" dirty="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mắc vào</a:t>
            </a:r>
            <a:r>
              <a:rPr lang="es-VE" sz="2000" dirty="0" smtClean="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các</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tệ</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nạn</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xã</a:t>
            </a:r>
            <a:r>
              <a:rPr lang="es-VE" sz="2000" dirty="0">
                <a:latin typeface="Times New Roman" panose="02020603050405020304" pitchFamily="18" charset="0"/>
                <a:cs typeface="Times New Roman" panose="02020603050405020304" pitchFamily="18" charset="0"/>
              </a:rPr>
              <a:t> </a:t>
            </a:r>
            <a:r>
              <a:rPr lang="es-VE" sz="2000" dirty="0" err="1">
                <a:latin typeface="Times New Roman" panose="02020603050405020304" pitchFamily="18" charset="0"/>
                <a:cs typeface="Times New Roman" panose="02020603050405020304" pitchFamily="18" charset="0"/>
              </a:rPr>
              <a:t>hội</a:t>
            </a:r>
            <a:r>
              <a:rPr lang="es-VE"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endParaRPr lang="vi-VN" sz="2000" dirty="0">
              <a:latin typeface="+mj-lt"/>
            </a:endParaRPr>
          </a:p>
        </p:txBody>
      </p:sp>
      <p:grpSp>
        <p:nvGrpSpPr>
          <p:cNvPr id="8" name="Group 46"/>
          <p:cNvGrpSpPr>
            <a:grpSpLocks/>
          </p:cNvGrpSpPr>
          <p:nvPr/>
        </p:nvGrpSpPr>
        <p:grpSpPr bwMode="auto">
          <a:xfrm>
            <a:off x="722466" y="-455"/>
            <a:ext cx="9736469" cy="1047511"/>
            <a:chOff x="1200" y="-605"/>
            <a:chExt cx="3093" cy="502"/>
          </a:xfrm>
          <a:solidFill>
            <a:srgbClr val="00B0F0"/>
          </a:solidFill>
        </p:grpSpPr>
        <p:sp>
          <p:nvSpPr>
            <p:cNvPr id="15" name="AutoShape 47"/>
            <p:cNvSpPr>
              <a:spLocks noChangeArrowheads="1"/>
            </p:cNvSpPr>
            <p:nvPr/>
          </p:nvSpPr>
          <p:spPr bwMode="gray">
            <a:xfrm>
              <a:off x="1557" y="-548"/>
              <a:ext cx="2736" cy="445"/>
            </a:xfrm>
            <a:prstGeom prst="roundRect">
              <a:avLst>
                <a:gd name="adj" fmla="val 16667"/>
              </a:avLst>
            </a:prstGeom>
            <a:solidFill>
              <a:schemeClr val="accent5">
                <a:lumMod val="5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6" name="AutoShape 48"/>
            <p:cNvSpPr>
              <a:spLocks noChangeArrowheads="1"/>
            </p:cNvSpPr>
            <p:nvPr/>
          </p:nvSpPr>
          <p:spPr bwMode="gray">
            <a:xfrm>
              <a:off x="1200" y="-605"/>
              <a:ext cx="379" cy="432"/>
            </a:xfrm>
            <a:prstGeom prst="diamond">
              <a:avLst/>
            </a:prstGeom>
            <a:solidFill>
              <a:schemeClr val="accent5">
                <a:lumMod val="5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7" name="Text Box 49"/>
            <p:cNvSpPr txBox="1">
              <a:spLocks noChangeArrowheads="1"/>
            </p:cNvSpPr>
            <p:nvPr/>
          </p:nvSpPr>
          <p:spPr bwMode="gray">
            <a:xfrm>
              <a:off x="1536" y="-548"/>
              <a:ext cx="2644" cy="398"/>
            </a:xfrm>
            <a:prstGeom prst="rect">
              <a:avLst/>
            </a:prstGeom>
            <a:solidFill>
              <a:schemeClr val="accent5">
                <a:lumMod val="50000"/>
              </a:schemeClr>
            </a:solidFill>
            <a:ln w="9525" algn="ctr">
              <a:noFill/>
              <a:miter lim="800000"/>
              <a:headEnd/>
              <a:tailEnd/>
            </a:ln>
            <a:effectLst/>
          </p:spPr>
          <p:txBody>
            <a:bodyPr wrap="squar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5</a:t>
              </a:r>
              <a:r>
                <a:rPr lang="en-US" sz="2400" b="1" dirty="0">
                  <a:solidFill>
                    <a:schemeClr val="bg1"/>
                  </a:solidFill>
                  <a:latin typeface="Times New Roman" panose="02020603050405020304" pitchFamily="18" charset="0"/>
                  <a:cs typeface="Times New Roman" panose="02020603050405020304" pitchFamily="18" charset="0"/>
                </a:rPr>
                <a:t>: </a:t>
              </a:r>
              <a:r>
                <a:rPr lang="es-VE" sz="2400" b="1" dirty="0" err="1">
                  <a:solidFill>
                    <a:schemeClr val="bg1"/>
                  </a:solidFill>
                  <a:latin typeface="Times New Roman" panose="02020603050405020304" pitchFamily="18" charset="0"/>
                  <a:ea typeface="Calibri" panose="020F0502020204030204" pitchFamily="34" charset="0"/>
                </a:rPr>
                <a:t>Giáo</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viên</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chủ</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nhiệm</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với</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việc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phối</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hợp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giữa</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gia</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đình</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nhà</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trường</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và</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xã</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hội</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để</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giáo</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dục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học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sinh</a:t>
              </a:r>
              <a:r>
                <a:rPr lang="es-VE" sz="2400" b="1"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8" name="Text Box 50"/>
            <p:cNvSpPr txBox="1">
              <a:spLocks noChangeArrowheads="1"/>
            </p:cNvSpPr>
            <p:nvPr/>
          </p:nvSpPr>
          <p:spPr bwMode="gray">
            <a:xfrm>
              <a:off x="1360" y="-500"/>
              <a:ext cx="108" cy="221"/>
            </a:xfrm>
            <a:prstGeom prst="rect">
              <a:avLst/>
            </a:prstGeom>
            <a:solidFill>
              <a:schemeClr val="accent5">
                <a:lumMod val="50000"/>
              </a:schemeClr>
            </a:solidFill>
            <a:ln w="9525" algn="ctr">
              <a:noFill/>
              <a:miter lim="800000"/>
              <a:headEnd/>
              <a:tailEnd/>
            </a:ln>
            <a:effectLst/>
          </p:spPr>
          <p:txBody>
            <a:bodyPr wrap="none">
              <a:spAutoFit/>
            </a:bodyPr>
            <a:lstStyle/>
            <a:p>
              <a:pPr algn="ctr" eaLnBrk="1" hangingPunct="1">
                <a:buFont typeface="Arial" charset="0"/>
                <a:buNone/>
                <a:defRPr/>
              </a:pPr>
              <a:r>
                <a:rPr lang="vi-VN" altLang="en-US" sz="2400" b="1" u="sng" dirty="0">
                  <a:solidFill>
                    <a:schemeClr val="bg1"/>
                  </a:solidFill>
                  <a:latin typeface="Times New Roman" panose="02020603050405020304" pitchFamily="18" charset="0"/>
                  <a:ea typeface="Tahoma" pitchFamily="34" charset="0"/>
                  <a:cs typeface="Times New Roman" pitchFamily="18" charset="0"/>
                </a:rPr>
                <a:t>5</a:t>
              </a:r>
              <a:endParaRPr lang="en-US" altLang="en-US" sz="2400" b="1" u="sng" dirty="0">
                <a:solidFill>
                  <a:schemeClr val="bg1"/>
                </a:solidFill>
                <a:latin typeface="Times New Roman" pitchFamily="18" charset="0"/>
                <a:ea typeface="Tahoma" pitchFamily="34" charset="0"/>
                <a:cs typeface="Times New Roman" pitchFamily="18" charset="0"/>
              </a:endParaRPr>
            </a:p>
          </p:txBody>
        </p:sp>
      </p:grpSp>
    </p:spTree>
    <p:extLst>
      <p:ext uri="{BB962C8B-B14F-4D97-AF65-F5344CB8AC3E}">
        <p14:creationId xmlns:p14="http://schemas.microsoft.com/office/powerpoint/2010/main" val="15410119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6975" y="1245865"/>
            <a:ext cx="10689971" cy="470898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_tradnl" sz="2000" dirty="0">
                <a:latin typeface="Times New Roman" pitchFamily="18" charset="0"/>
                <a:cs typeface="Times New Roman" pitchFamily="18" charset="0"/>
              </a:rPr>
              <a:t>* </a:t>
            </a:r>
            <a:r>
              <a:rPr lang="es-ES_tradnl" sz="2000" b="1" dirty="0" err="1">
                <a:latin typeface="Times New Roman" pitchFamily="18" charset="0"/>
                <a:cs typeface="Times New Roman" pitchFamily="18" charset="0"/>
              </a:rPr>
              <a:t>Tìm</a:t>
            </a:r>
            <a:r>
              <a:rPr lang="es-ES_tradnl" sz="2000" b="1" dirty="0">
                <a:latin typeface="Times New Roman" pitchFamily="18" charset="0"/>
                <a:cs typeface="Times New Roman" pitchFamily="18" charset="0"/>
              </a:rPr>
              <a:t> </a:t>
            </a:r>
            <a:r>
              <a:rPr lang="es-ES_tradnl" sz="2000" b="1" dirty="0" err="1">
                <a:latin typeface="Times New Roman" pitchFamily="18" charset="0"/>
                <a:cs typeface="Times New Roman" pitchFamily="18" charset="0"/>
              </a:rPr>
              <a:t>hiểu</a:t>
            </a:r>
            <a:r>
              <a:rPr lang="es-ES_tradnl" sz="2000" b="1" dirty="0">
                <a:latin typeface="Times New Roman" pitchFamily="18" charset="0"/>
                <a:cs typeface="Times New Roman" pitchFamily="18" charset="0"/>
              </a:rPr>
              <a:t> </a:t>
            </a:r>
            <a:r>
              <a:rPr lang="es-ES_tradnl" sz="2000" b="1" dirty="0" err="1">
                <a:latin typeface="Times New Roman" pitchFamily="18" charset="0"/>
                <a:cs typeface="Times New Roman" pitchFamily="18" charset="0"/>
              </a:rPr>
              <a:t>nguyên</a:t>
            </a:r>
            <a:r>
              <a:rPr lang="es-ES_tradnl" sz="2000" b="1" dirty="0">
                <a:latin typeface="Times New Roman" pitchFamily="18" charset="0"/>
                <a:cs typeface="Times New Roman" pitchFamily="18" charset="0"/>
              </a:rPr>
              <a:t> </a:t>
            </a:r>
            <a:r>
              <a:rPr lang="es-ES_tradnl" sz="2000" b="1" dirty="0" err="1">
                <a:latin typeface="Times New Roman" pitchFamily="18" charset="0"/>
                <a:cs typeface="Times New Roman" pitchFamily="18" charset="0"/>
              </a:rPr>
              <a:t>nhân</a:t>
            </a:r>
            <a:r>
              <a:rPr lang="es-ES_tradnl" sz="2000" b="1" dirty="0">
                <a:latin typeface="Times New Roman" pitchFamily="18" charset="0"/>
                <a:cs typeface="Times New Roman" pitchFamily="18" charset="0"/>
              </a:rPr>
              <a:t>: </a:t>
            </a:r>
            <a:endParaRPr lang="vi-VN" sz="2000" dirty="0">
              <a:latin typeface="Times New Roman" pitchFamily="18" charset="0"/>
              <a:cs typeface="Times New Roman" pitchFamily="18" charset="0"/>
            </a:endParaRPr>
          </a:p>
          <a:p>
            <a:r>
              <a:rPr lang="vi-VN" sz="2000" dirty="0" smtClean="0">
                <a:latin typeface="Times New Roman" pitchFamily="18" charset="0"/>
                <a:cs typeface="Times New Roman" pitchFamily="18" charset="0"/>
              </a:rPr>
              <a:t>. </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Không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phải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tự</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nhiên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mà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trẻ</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trở</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thành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cá</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biệt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đó</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hậu</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quả</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của</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các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vết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thương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tâm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lý</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mà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vô</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tình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người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lớn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chúng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ta</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đã</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gieo</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vào</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đầu</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óc</a:t>
            </a:r>
            <a:r>
              <a:rPr lang="es-ES_tradnl" sz="2000" dirty="0">
                <a:latin typeface="Times New Roman" pitchFamily="18" charset="0"/>
                <a:cs typeface="Times New Roman" pitchFamily="18" charset="0"/>
              </a:rPr>
              <a:t> non </a:t>
            </a:r>
            <a:r>
              <a:rPr lang="es-ES_tradnl" sz="2000" dirty="0" err="1">
                <a:latin typeface="Times New Roman" pitchFamily="18" charset="0"/>
                <a:cs typeface="Times New Roman" pitchFamily="18" charset="0"/>
              </a:rPr>
              <a:t>nớt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của</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trẻ</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lúc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sống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trong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môi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trường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gia</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đình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cũng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như</a:t>
            </a:r>
            <a:r>
              <a:rPr lang="es-ES_tradnl" sz="2000" dirty="0">
                <a:latin typeface="Times New Roman" pitchFamily="18" charset="0"/>
                <a:cs typeface="Times New Roman" pitchFamily="18" charset="0"/>
              </a:rPr>
              <a:t> ở </a:t>
            </a:r>
            <a:r>
              <a:rPr lang="es-ES_tradnl" sz="2000" dirty="0" err="1">
                <a:latin typeface="Times New Roman" pitchFamily="18" charset="0"/>
                <a:cs typeface="Times New Roman" pitchFamily="18" charset="0"/>
              </a:rPr>
              <a:t>trường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học</a:t>
            </a:r>
            <a:r>
              <a:rPr lang="es-ES_tradnl"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Gia</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đình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khó</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khăn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một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số</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học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sinh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ham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chơi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học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kém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chán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học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bỏ</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học</a:t>
            </a:r>
            <a:r>
              <a:rPr lang="es-ES_tradnl"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r>
              <a:rPr lang="es-ES_tradnl" sz="2000" b="1" dirty="0">
                <a:latin typeface="Times New Roman" pitchFamily="18" charset="0"/>
                <a:cs typeface="Times New Roman" pitchFamily="18" charset="0"/>
              </a:rPr>
              <a:t>* </a:t>
            </a:r>
            <a:r>
              <a:rPr lang="vi-VN" sz="2000" b="1" dirty="0" smtClean="0">
                <a:latin typeface="Times New Roman" pitchFamily="18" charset="0"/>
                <a:cs typeface="Times New Roman" pitchFamily="18" charset="0"/>
              </a:rPr>
              <a:t>Các </a:t>
            </a:r>
            <a:r>
              <a:rPr lang="vi-VN" sz="2000" b="1" dirty="0">
                <a:latin typeface="Times New Roman" pitchFamily="18" charset="0"/>
                <a:cs typeface="Times New Roman" pitchFamily="18" charset="0"/>
              </a:rPr>
              <a:t>g</a:t>
            </a:r>
            <a:r>
              <a:rPr lang="es-ES_tradnl" sz="2000" b="1" dirty="0" err="1" smtClean="0">
                <a:latin typeface="Times New Roman" pitchFamily="18" charset="0"/>
                <a:cs typeface="Times New Roman" pitchFamily="18" charset="0"/>
              </a:rPr>
              <a:t>iải</a:t>
            </a:r>
            <a:r>
              <a:rPr lang="es-ES_tradnl" sz="2000" b="1" dirty="0" smtClean="0">
                <a:latin typeface="Times New Roman" pitchFamily="18" charset="0"/>
                <a:cs typeface="Times New Roman" pitchFamily="18" charset="0"/>
              </a:rPr>
              <a:t> </a:t>
            </a:r>
            <a:r>
              <a:rPr lang="es-ES_tradnl" sz="2000" b="1" dirty="0" err="1">
                <a:latin typeface="Times New Roman" pitchFamily="18" charset="0"/>
                <a:cs typeface="Times New Roman" pitchFamily="18" charset="0"/>
              </a:rPr>
              <a:t>pháp</a:t>
            </a:r>
            <a:r>
              <a:rPr lang="es-ES_tradnl" sz="2000" b="1"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Trước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hết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chúng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ta</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hãy</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thương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yêu</a:t>
            </a:r>
            <a:r>
              <a:rPr lang="es-ES_tradnl" sz="2000" dirty="0">
                <a:latin typeface="Times New Roman" pitchFamily="18" charset="0"/>
                <a:cs typeface="Times New Roman" pitchFamily="18" charset="0"/>
              </a:rPr>
              <a:t> HS, </a:t>
            </a:r>
            <a:r>
              <a:rPr lang="es-ES_tradnl" sz="2000" dirty="0" err="1">
                <a:latin typeface="Times New Roman" pitchFamily="18" charset="0"/>
                <a:cs typeface="Times New Roman" pitchFamily="18" charset="0"/>
              </a:rPr>
              <a:t>cố</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gắng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để</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giúp</a:t>
            </a:r>
            <a:r>
              <a:rPr lang="es-ES_tradnl" sz="2000" dirty="0">
                <a:latin typeface="Times New Roman" pitchFamily="18" charset="0"/>
                <a:cs typeface="Times New Roman" pitchFamily="18" charset="0"/>
              </a:rPr>
              <a:t> HS </a:t>
            </a:r>
            <a:r>
              <a:rPr lang="es-ES_tradnl" sz="2000" dirty="0" err="1">
                <a:latin typeface="Times New Roman" pitchFamily="18" charset="0"/>
                <a:cs typeface="Times New Roman" pitchFamily="18" charset="0"/>
              </a:rPr>
              <a:t>vượt</a:t>
            </a:r>
            <a:r>
              <a:rPr lang="es-ES_tradnl" sz="2000" dirty="0">
                <a:latin typeface="Times New Roman" pitchFamily="18" charset="0"/>
                <a:cs typeface="Times New Roman" pitchFamily="18" charset="0"/>
              </a:rPr>
              <a:t> qua </a:t>
            </a:r>
            <a:r>
              <a:rPr lang="es-ES_tradnl" sz="2000" dirty="0" err="1">
                <a:latin typeface="Times New Roman" pitchFamily="18" charset="0"/>
                <a:cs typeface="Times New Roman" pitchFamily="18" charset="0"/>
              </a:rPr>
              <a:t>những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biến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cố</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những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vấn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đề</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đã</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xảy</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trong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quá</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trình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sống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nó</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đã</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trở</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thành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vết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thương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tâm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lý</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khó</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phai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mờ</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trong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tâm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hồn</a:t>
            </a:r>
            <a:r>
              <a:rPr lang="es-ES_tradnl" sz="2000" dirty="0">
                <a:latin typeface="Times New Roman" pitchFamily="18" charset="0"/>
                <a:cs typeface="Times New Roman" pitchFamily="18" charset="0"/>
              </a:rPr>
              <a:t> HS. </a:t>
            </a:r>
            <a:endParaRPr lang="vi-VN" sz="2000" dirty="0">
              <a:latin typeface="Times New Roman" pitchFamily="18" charset="0"/>
              <a:cs typeface="Times New Roman" pitchFamily="18" charset="0"/>
            </a:endParaRPr>
          </a:p>
          <a:p>
            <a:r>
              <a:rPr lang="es-ES_tradnl" sz="2000" dirty="0">
                <a:latin typeface="Times New Roman" pitchFamily="18" charset="0"/>
                <a:cs typeface="Times New Roman" pitchFamily="18" charset="0"/>
              </a:rPr>
              <a:t>+ T</a:t>
            </a:r>
            <a:r>
              <a:rPr lang="vi-VN" sz="2000" dirty="0">
                <a:latin typeface="Times New Roman" pitchFamily="18" charset="0"/>
                <a:cs typeface="Times New Roman" pitchFamily="18" charset="0"/>
              </a:rPr>
              <a:t>ổ chức vận động các </a:t>
            </a:r>
            <a:r>
              <a:rPr lang="es-ES_tradnl" sz="2000" dirty="0" err="1">
                <a:latin typeface="Times New Roman" pitchFamily="18" charset="0"/>
                <a:cs typeface="Times New Roman" pitchFamily="18" charset="0"/>
              </a:rPr>
              <a:t>gia</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đình</a:t>
            </a:r>
            <a:r>
              <a:rPr lang="es-ES_tradnl" sz="2000" dirty="0">
                <a:latin typeface="Times New Roman" pitchFamily="18" charset="0"/>
                <a:cs typeface="Times New Roman" pitchFamily="18" charset="0"/>
              </a:rPr>
              <a:t>, </a:t>
            </a:r>
            <a:r>
              <a:rPr lang="vi-VN" sz="2000" dirty="0">
                <a:latin typeface="Times New Roman" pitchFamily="18" charset="0"/>
                <a:cs typeface="Times New Roman" pitchFamily="18" charset="0"/>
              </a:rPr>
              <a:t>các đoàn thể XH cùng phối hợp, thống nhất nội dung, mục đích, biện pháp </a:t>
            </a:r>
            <a:r>
              <a:rPr lang="es-ES_tradnl" sz="2000" dirty="0" err="1">
                <a:latin typeface="Times New Roman" pitchFamily="18" charset="0"/>
                <a:cs typeface="Times New Roman" pitchFamily="18" charset="0"/>
              </a:rPr>
              <a:t>giáo</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dục</a:t>
            </a:r>
            <a:r>
              <a:rPr lang="es-ES_tradnl" sz="2000" dirty="0">
                <a:latin typeface="Times New Roman" pitchFamily="18" charset="0"/>
                <a:cs typeface="Times New Roman" pitchFamily="18" charset="0"/>
              </a:rPr>
              <a:t> HS</a:t>
            </a:r>
            <a:r>
              <a:rPr lang="vi-VN" sz="2000" dirty="0">
                <a:latin typeface="Times New Roman" pitchFamily="18" charset="0"/>
                <a:cs typeface="Times New Roman" pitchFamily="18" charset="0"/>
              </a:rPr>
              <a:t> trong trường và c</a:t>
            </a:r>
            <a:r>
              <a:rPr lang="es-ES_tradnl" sz="2000" dirty="0" err="1">
                <a:latin typeface="Times New Roman" pitchFamily="18" charset="0"/>
                <a:cs typeface="Times New Roman" pitchFamily="18" charset="0"/>
              </a:rPr>
              <a:t>ụm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dân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cư</a:t>
            </a:r>
            <a:r>
              <a:rPr lang="es-ES_tradnl" sz="2000" dirty="0">
                <a:latin typeface="Times New Roman" pitchFamily="18" charset="0"/>
                <a:cs typeface="Times New Roman" pitchFamily="18" charset="0"/>
              </a:rPr>
              <a:t>.</a:t>
            </a:r>
            <a:endParaRPr lang="vi-VN" sz="2000" dirty="0">
              <a:latin typeface="Times New Roman" pitchFamily="18" charset="0"/>
              <a:cs typeface="Times New Roman" pitchFamily="18" charset="0"/>
            </a:endParaRPr>
          </a:p>
          <a:p>
            <a:r>
              <a:rPr lang="es-ES_tradnl" sz="2000" dirty="0" smtClean="0">
                <a:latin typeface="Times New Roman" pitchFamily="18" charset="0"/>
                <a:cs typeface="Times New Roman" pitchFamily="18" charset="0"/>
              </a:rPr>
              <a:t>+ </a:t>
            </a:r>
            <a:r>
              <a:rPr lang="es-ES_tradnl" sz="2000" dirty="0" err="1">
                <a:latin typeface="Times New Roman" pitchFamily="18" charset="0"/>
                <a:cs typeface="Times New Roman" pitchFamily="18" charset="0"/>
              </a:rPr>
              <a:t>Thuyết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phục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bằng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lời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lẽ</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có</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lý</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có</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tình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bằng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tình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cảm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phép</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tắc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tác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động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lên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nhận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thức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tình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cảm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của</a:t>
            </a:r>
            <a:r>
              <a:rPr lang="es-ES_tradnl" sz="2000" dirty="0">
                <a:latin typeface="Times New Roman" pitchFamily="18" charset="0"/>
                <a:cs typeface="Times New Roman" pitchFamily="18" charset="0"/>
              </a:rPr>
              <a:t> HS </a:t>
            </a:r>
            <a:r>
              <a:rPr lang="es-ES_tradnl" sz="2000" dirty="0" err="1">
                <a:latin typeface="Times New Roman" pitchFamily="18" charset="0"/>
                <a:cs typeface="Times New Roman" pitchFamily="18" charset="0"/>
              </a:rPr>
              <a:t>như</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trò</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chuyện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nêu</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gương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tốt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thưởng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việc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tốt</a:t>
            </a:r>
            <a:r>
              <a:rPr lang="es-ES_tradnl" sz="2000" dirty="0">
                <a:latin typeface="Times New Roman" pitchFamily="18" charset="0"/>
                <a:cs typeface="Times New Roman" pitchFamily="18" charset="0"/>
              </a:rPr>
              <a:t>. </a:t>
            </a:r>
            <a:endParaRPr lang="vi-VN" sz="2000" dirty="0">
              <a:latin typeface="Times New Roman" pitchFamily="18" charset="0"/>
              <a:cs typeface="Times New Roman" pitchFamily="18" charset="0"/>
            </a:endParaRPr>
          </a:p>
          <a:p>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Đưa</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các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em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vào</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hoạt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động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tập</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thể</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thực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tiễn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như</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hoạt</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động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tập</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thể</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trong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ngoài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nhà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trường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vui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chơi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thăm</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quan</a:t>
            </a:r>
            <a:r>
              <a:rPr lang="es-ES_tradnl" sz="2000" dirty="0">
                <a:latin typeface="Times New Roman" pitchFamily="18" charset="0"/>
                <a:cs typeface="Times New Roman" pitchFamily="18" charset="0"/>
              </a:rPr>
              <a:t> du </a:t>
            </a:r>
            <a:r>
              <a:rPr lang="es-ES_tradnl" sz="2000" dirty="0" err="1">
                <a:latin typeface="Times New Roman" pitchFamily="18" charset="0"/>
                <a:cs typeface="Times New Roman" pitchFamily="18" charset="0"/>
              </a:rPr>
              <a:t>lịch</a:t>
            </a:r>
            <a:r>
              <a:rPr lang="es-ES_tradnl" sz="2000" dirty="0">
                <a:latin typeface="Times New Roman" pitchFamily="18" charset="0"/>
                <a:cs typeface="Times New Roman" pitchFamily="18" charset="0"/>
              </a:rPr>
              <a:t>… qua </a:t>
            </a:r>
            <a:r>
              <a:rPr lang="es-ES_tradnl" sz="2000" dirty="0" err="1">
                <a:latin typeface="Times New Roman" pitchFamily="18" charset="0"/>
                <a:cs typeface="Times New Roman" pitchFamily="18" charset="0"/>
              </a:rPr>
              <a:t>đó</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hiểu</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thêm</a:t>
            </a:r>
            <a:r>
              <a:rPr lang="es-ES_tradnl" sz="2000" dirty="0">
                <a:latin typeface="Times New Roman" pitchFamily="18" charset="0"/>
                <a:cs typeface="Times New Roman" pitchFamily="18" charset="0"/>
              </a:rPr>
              <a:t> HS, </a:t>
            </a:r>
            <a:r>
              <a:rPr lang="es-ES_tradnl" sz="2000" dirty="0" err="1">
                <a:latin typeface="Times New Roman" pitchFamily="18" charset="0"/>
                <a:cs typeface="Times New Roman" pitchFamily="18" charset="0"/>
              </a:rPr>
              <a:t>gắn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bó</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học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sinh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với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tập</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thể</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xoá</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đi</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những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thiếu</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sót</a:t>
            </a:r>
            <a:r>
              <a:rPr lang="es-ES_tradnl" sz="2000" dirty="0">
                <a:latin typeface="Times New Roman" pitchFamily="18" charset="0"/>
                <a:cs typeface="Times New Roman" pitchFamily="18" charset="0"/>
              </a:rPr>
              <a:t>. </a:t>
            </a:r>
            <a:endParaRPr lang="vi-VN" sz="2000" dirty="0">
              <a:latin typeface="Times New Roman" pitchFamily="18" charset="0"/>
              <a:cs typeface="Times New Roman" pitchFamily="18" charset="0"/>
            </a:endParaRPr>
          </a:p>
          <a:p>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Khuyến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khích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khen</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chê</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đúng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mục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đích</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đúng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việc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đúng</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lúc</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tế</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nhị</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mà</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hiệu</a:t>
            </a:r>
            <a:r>
              <a:rPr lang="es-ES_tradnl" sz="2000" dirty="0">
                <a:latin typeface="Times New Roman" pitchFamily="18" charset="0"/>
                <a:cs typeface="Times New Roman" pitchFamily="18" charset="0"/>
              </a:rPr>
              <a:t> </a:t>
            </a:r>
            <a:r>
              <a:rPr lang="es-ES_tradnl" sz="2000" dirty="0" err="1">
                <a:latin typeface="Times New Roman" pitchFamily="18" charset="0"/>
                <a:cs typeface="Times New Roman" pitchFamily="18" charset="0"/>
              </a:rPr>
              <a:t>quả</a:t>
            </a:r>
            <a:r>
              <a:rPr lang="es-ES_tradnl" sz="2000" dirty="0">
                <a:latin typeface="Times New Roman" pitchFamily="18" charset="0"/>
                <a:cs typeface="Times New Roman" pitchFamily="18" charset="0"/>
              </a:rPr>
              <a:t>. </a:t>
            </a:r>
            <a:endParaRPr lang="vi-VN" sz="2000" dirty="0">
              <a:latin typeface="Times New Roman" pitchFamily="18" charset="0"/>
              <a:cs typeface="Times New Roman" pitchFamily="18" charset="0"/>
            </a:endParaRPr>
          </a:p>
        </p:txBody>
      </p:sp>
      <p:grpSp>
        <p:nvGrpSpPr>
          <p:cNvPr id="10" name="Group 46"/>
          <p:cNvGrpSpPr>
            <a:grpSpLocks/>
          </p:cNvGrpSpPr>
          <p:nvPr/>
        </p:nvGrpSpPr>
        <p:grpSpPr bwMode="auto">
          <a:xfrm>
            <a:off x="572880" y="144763"/>
            <a:ext cx="9893864" cy="945264"/>
            <a:chOff x="1152" y="-663"/>
            <a:chExt cx="3143" cy="453"/>
          </a:xfrm>
          <a:solidFill>
            <a:srgbClr val="00B0F0"/>
          </a:solidFill>
        </p:grpSpPr>
        <p:sp>
          <p:nvSpPr>
            <p:cNvPr id="11" name="AutoShape 47"/>
            <p:cNvSpPr>
              <a:spLocks noChangeArrowheads="1"/>
            </p:cNvSpPr>
            <p:nvPr/>
          </p:nvSpPr>
          <p:spPr bwMode="gray">
            <a:xfrm>
              <a:off x="1526" y="-655"/>
              <a:ext cx="2736" cy="445"/>
            </a:xfrm>
            <a:prstGeom prst="roundRect">
              <a:avLst>
                <a:gd name="adj" fmla="val 16667"/>
              </a:avLst>
            </a:prstGeom>
            <a:solidFill>
              <a:schemeClr val="accent5">
                <a:lumMod val="5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2" name="AutoShape 48"/>
            <p:cNvSpPr>
              <a:spLocks noChangeArrowheads="1"/>
            </p:cNvSpPr>
            <p:nvPr/>
          </p:nvSpPr>
          <p:spPr bwMode="gray">
            <a:xfrm>
              <a:off x="1152" y="-663"/>
              <a:ext cx="379" cy="432"/>
            </a:xfrm>
            <a:prstGeom prst="diamond">
              <a:avLst/>
            </a:prstGeom>
            <a:solidFill>
              <a:schemeClr val="accent5">
                <a:lumMod val="5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3" name="Text Box 49"/>
            <p:cNvSpPr txBox="1">
              <a:spLocks noChangeArrowheads="1"/>
            </p:cNvSpPr>
            <p:nvPr/>
          </p:nvSpPr>
          <p:spPr bwMode="gray">
            <a:xfrm>
              <a:off x="1651" y="-608"/>
              <a:ext cx="2644" cy="398"/>
            </a:xfrm>
            <a:prstGeom prst="rect">
              <a:avLst/>
            </a:prstGeom>
            <a:solidFill>
              <a:schemeClr val="accent5">
                <a:lumMod val="50000"/>
              </a:schemeClr>
            </a:solidFill>
            <a:ln w="9525" algn="ctr">
              <a:noFill/>
              <a:miter lim="800000"/>
              <a:headEnd/>
              <a:tailEnd/>
            </a:ln>
            <a:effectLst/>
          </p:spPr>
          <p:txBody>
            <a:bodyPr wrap="squar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6</a:t>
              </a:r>
              <a:r>
                <a:rPr lang="en-US" sz="2400" b="1" dirty="0" smtClean="0">
                  <a:solidFill>
                    <a:schemeClr val="bg1"/>
                  </a:solidFill>
                  <a:latin typeface="Times New Roman" panose="02020603050405020304" pitchFamily="18" charset="0"/>
                  <a:cs typeface="Times New Roman" panose="02020603050405020304" pitchFamily="18" charset="0"/>
                </a:rPr>
                <a:t>: </a:t>
              </a:r>
              <a:r>
                <a:rPr lang="es-ES_tradnl" sz="2400" b="1" dirty="0" err="1">
                  <a:solidFill>
                    <a:schemeClr val="bg1"/>
                  </a:solidFill>
                  <a:latin typeface="Times New Roman" pitchFamily="18" charset="0"/>
                  <a:cs typeface="Times New Roman" pitchFamily="18" charset="0"/>
                </a:rPr>
                <a:t>Các</a:t>
              </a:r>
              <a:r>
                <a:rPr lang="es-ES_tradnl" sz="2400" b="1" dirty="0">
                  <a:solidFill>
                    <a:schemeClr val="bg1"/>
                  </a:solidFill>
                  <a:latin typeface="Times New Roman" pitchFamily="18" charset="0"/>
                  <a:cs typeface="Times New Roman" pitchFamily="18" charset="0"/>
                </a:rPr>
                <a:t> </a:t>
              </a:r>
              <a:r>
                <a:rPr lang="es-ES_tradnl" sz="2400" b="1" dirty="0" err="1" smtClean="0">
                  <a:solidFill>
                    <a:schemeClr val="bg1"/>
                  </a:solidFill>
                  <a:latin typeface="Times New Roman" pitchFamily="18" charset="0"/>
                  <a:cs typeface="Times New Roman" pitchFamily="18" charset="0"/>
                </a:rPr>
                <a:t>giải</a:t>
              </a:r>
              <a:r>
                <a:rPr lang="es-ES_tradnl" sz="2400" b="1" dirty="0" smtClean="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pháp</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giáo</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dục</a:t>
              </a:r>
              <a:r>
                <a:rPr lang="es-ES_tradnl" sz="2400" b="1" dirty="0">
                  <a:solidFill>
                    <a:schemeClr val="bg1"/>
                  </a:solidFill>
                  <a:latin typeface="Times New Roman" pitchFamily="18" charset="0"/>
                  <a:cs typeface="Times New Roman" pitchFamily="18" charset="0"/>
                </a:rPr>
                <a:t> HS </a:t>
              </a:r>
              <a:r>
                <a:rPr lang="es-ES_tradnl" sz="2400" b="1" dirty="0" err="1">
                  <a:solidFill>
                    <a:schemeClr val="bg1"/>
                  </a:solidFill>
                  <a:latin typeface="Times New Roman" pitchFamily="18" charset="0"/>
                  <a:cs typeface="Times New Roman" pitchFamily="18" charset="0"/>
                </a:rPr>
                <a:t>cá</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biệt</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và</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học</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sinh</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có</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hoàn</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cảnh</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khó</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khăn</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tránh</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tình</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trạng</a:t>
              </a:r>
              <a:r>
                <a:rPr lang="es-ES_tradnl" sz="2400" b="1" dirty="0">
                  <a:solidFill>
                    <a:schemeClr val="bg1"/>
                  </a:solidFill>
                  <a:latin typeface="Times New Roman" pitchFamily="18" charset="0"/>
                  <a:cs typeface="Times New Roman" pitchFamily="18" charset="0"/>
                </a:rPr>
                <a:t> </a:t>
              </a:r>
              <a:r>
                <a:rPr lang="es-ES_tradnl" sz="2400" b="1" dirty="0" err="1" smtClean="0">
                  <a:solidFill>
                    <a:schemeClr val="bg1"/>
                  </a:solidFill>
                  <a:latin typeface="Times New Roman" pitchFamily="18" charset="0"/>
                  <a:cs typeface="Times New Roman" pitchFamily="18" charset="0"/>
                </a:rPr>
                <a:t>học</a:t>
              </a:r>
              <a:r>
                <a:rPr lang="es-ES_tradnl" sz="2400" b="1" dirty="0" smtClean="0">
                  <a:solidFill>
                    <a:schemeClr val="bg1"/>
                  </a:solidFill>
                  <a:latin typeface="Times New Roman" pitchFamily="18" charset="0"/>
                  <a:cs typeface="Times New Roman" pitchFamily="18" charset="0"/>
                </a:rPr>
                <a:t> </a:t>
              </a:r>
              <a:r>
                <a:rPr lang="es-ES_tradnl" sz="2400" b="1" dirty="0" err="1" smtClean="0">
                  <a:solidFill>
                    <a:schemeClr val="bg1"/>
                  </a:solidFill>
                  <a:latin typeface="Times New Roman" pitchFamily="18" charset="0"/>
                  <a:cs typeface="Times New Roman" pitchFamily="18" charset="0"/>
                </a:rPr>
                <a:t>sinh</a:t>
              </a:r>
              <a:r>
                <a:rPr lang="es-ES_tradnl" sz="2400" b="1" dirty="0" smtClean="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bỏ</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học</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4" name="Text Box 50"/>
            <p:cNvSpPr txBox="1">
              <a:spLocks noChangeArrowheads="1"/>
            </p:cNvSpPr>
            <p:nvPr/>
          </p:nvSpPr>
          <p:spPr bwMode="gray">
            <a:xfrm>
              <a:off x="1287" y="-543"/>
              <a:ext cx="108" cy="221"/>
            </a:xfrm>
            <a:prstGeom prst="rect">
              <a:avLst/>
            </a:prstGeom>
            <a:solidFill>
              <a:schemeClr val="accent5">
                <a:lumMod val="50000"/>
              </a:schemeClr>
            </a:solidFill>
            <a:ln w="9525" algn="ctr">
              <a:noFill/>
              <a:miter lim="800000"/>
              <a:headEnd/>
              <a:tailEnd/>
            </a:ln>
            <a:effectLst/>
          </p:spPr>
          <p:txBody>
            <a:bodyPr wrap="none">
              <a:spAutoFit/>
            </a:bodyPr>
            <a:lstStyle/>
            <a:p>
              <a:pPr algn="ctr" eaLnBrk="1" hangingPunct="1">
                <a:buFont typeface="Arial" charset="0"/>
                <a:buNone/>
                <a:defRPr/>
              </a:pPr>
              <a:r>
                <a:rPr lang="vi-VN" altLang="en-US" sz="2400" b="1" dirty="0">
                  <a:solidFill>
                    <a:schemeClr val="bg1"/>
                  </a:solidFill>
                  <a:latin typeface="Times New Roman" panose="02020603050405020304" pitchFamily="18" charset="0"/>
                  <a:ea typeface="Tahoma" pitchFamily="34" charset="0"/>
                  <a:cs typeface="Times New Roman" pitchFamily="18" charset="0"/>
                </a:rPr>
                <a:t>6</a:t>
              </a:r>
              <a:endParaRPr lang="en-US" altLang="en-US" sz="2400" b="1" dirty="0">
                <a:solidFill>
                  <a:schemeClr val="bg1"/>
                </a:solidFill>
                <a:latin typeface="Times New Roman" pitchFamily="18" charset="0"/>
                <a:ea typeface="Tahoma" pitchFamily="34" charset="0"/>
                <a:cs typeface="Times New Roman" pitchFamily="18" charset="0"/>
              </a:endParaRPr>
            </a:p>
          </p:txBody>
        </p:sp>
      </p:grpSp>
    </p:spTree>
    <p:extLst>
      <p:ext uri="{BB962C8B-B14F-4D97-AF65-F5344CB8AC3E}">
        <p14:creationId xmlns:p14="http://schemas.microsoft.com/office/powerpoint/2010/main" val="10136675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838200" y="-1923802"/>
            <a:ext cx="10515600" cy="2288928"/>
          </a:xfrm>
        </p:spPr>
        <p:txBody>
          <a:bodyPr/>
          <a:lstStyle/>
          <a:p>
            <a:endParaRPr lang="vi-VN" dirty="0"/>
          </a:p>
        </p:txBody>
      </p:sp>
      <p:sp>
        <p:nvSpPr>
          <p:cNvPr id="3" name="Content Placeholder 2"/>
          <p:cNvSpPr>
            <a:spLocks noGrp="1"/>
          </p:cNvSpPr>
          <p:nvPr>
            <p:ph idx="1"/>
          </p:nvPr>
        </p:nvSpPr>
        <p:spPr/>
        <p:txBody>
          <a:bodyPr/>
          <a:lstStyle/>
          <a:p>
            <a:endParaRPr lang="vi-VN"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1" y="273133"/>
            <a:ext cx="4821382" cy="634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907" y="273132"/>
            <a:ext cx="5617028" cy="643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413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83393826"/>
              </p:ext>
            </p:extLst>
          </p:nvPr>
        </p:nvGraphicFramePr>
        <p:xfrm>
          <a:off x="-72967" y="1859280"/>
          <a:ext cx="9633527" cy="501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Up Ribbon 2"/>
          <p:cNvSpPr/>
          <p:nvPr/>
        </p:nvSpPr>
        <p:spPr>
          <a:xfrm>
            <a:off x="753134" y="184462"/>
            <a:ext cx="10952480" cy="914400"/>
          </a:xfrm>
          <a:prstGeom prst="ribbon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HIỆU QUẢ SAU KHI THỰC HIỆN</a:t>
            </a:r>
            <a:endParaRPr lang="en-US" sz="2400" b="1" dirty="0">
              <a:solidFill>
                <a:schemeClr val="tx1"/>
              </a:solidFill>
              <a:latin typeface="Times New Roman" panose="02020603050405020304" pitchFamily="18" charset="0"/>
              <a:cs typeface="Times New Roman" panose="02020603050405020304" pitchFamily="18" charset="0"/>
            </a:endParaRPr>
          </a:p>
        </p:txBody>
      </p:sp>
      <p:grpSp>
        <p:nvGrpSpPr>
          <p:cNvPr id="4" name="Diagram group"/>
          <p:cNvGrpSpPr/>
          <p:nvPr/>
        </p:nvGrpSpPr>
        <p:grpSpPr>
          <a:xfrm>
            <a:off x="8896668" y="2519680"/>
            <a:ext cx="3183572" cy="4832465"/>
            <a:chOff x="6656785" y="-1"/>
            <a:chExt cx="3095624" cy="5001491"/>
          </a:xfrm>
          <a:scene3d>
            <a:camera prst="isometricOffAxis2Left" zoom="95000"/>
            <a:lightRig rig="flat" dir="t"/>
          </a:scene3d>
        </p:grpSpPr>
        <p:grpSp>
          <p:nvGrpSpPr>
            <p:cNvPr id="5" name="Group 4"/>
            <p:cNvGrpSpPr/>
            <p:nvPr/>
          </p:nvGrpSpPr>
          <p:grpSpPr>
            <a:xfrm>
              <a:off x="6656785" y="-1"/>
              <a:ext cx="3095624" cy="5001491"/>
              <a:chOff x="6656785" y="-1"/>
              <a:chExt cx="3095624" cy="5001491"/>
            </a:xfrm>
          </p:grpSpPr>
          <p:sp>
            <p:nvSpPr>
              <p:cNvPr id="6" name="Flowchart: Manual Operation 5"/>
              <p:cNvSpPr/>
              <p:nvPr/>
            </p:nvSpPr>
            <p:spPr>
              <a:xfrm rot="16200000">
                <a:off x="5703851" y="952933"/>
                <a:ext cx="5001491" cy="3095624"/>
              </a:xfrm>
              <a:prstGeom prst="flowChartManualOperation">
                <a:avLst/>
              </a:prstGeom>
            </p:spPr>
            <p:style>
              <a:lnRef idx="3">
                <a:schemeClr val="lt1"/>
              </a:lnRef>
              <a:fillRef idx="1">
                <a:schemeClr val="accent6"/>
              </a:fillRef>
              <a:effectRef idx="1">
                <a:schemeClr val="accent6"/>
              </a:effectRef>
              <a:fontRef idx="minor">
                <a:schemeClr val="lt1"/>
              </a:fontRef>
            </p:style>
          </p:sp>
          <p:sp>
            <p:nvSpPr>
              <p:cNvPr id="7" name="Flowchart: Manual Operation 4"/>
              <p:cNvSpPr/>
              <p:nvPr/>
            </p:nvSpPr>
            <p:spPr>
              <a:xfrm rot="21600000">
                <a:off x="6656785" y="1000297"/>
                <a:ext cx="3095624" cy="3000895"/>
              </a:xfrm>
              <a:prstGeom prst="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190500" tIns="0" rIns="193042" bIns="0" numCol="1" spcCol="1270" anchor="ctr" anchorCtr="0">
                <a:noAutofit/>
              </a:bodyPr>
              <a:lstStyle/>
              <a:p>
                <a:pPr lvl="0" algn="ctr" defTabSz="1333500">
                  <a:lnSpc>
                    <a:spcPct val="90000"/>
                  </a:lnSpc>
                  <a:spcBef>
                    <a:spcPct val="0"/>
                  </a:spcBef>
                  <a:spcAft>
                    <a:spcPct val="35000"/>
                  </a:spcAft>
                </a:pPr>
                <a:r>
                  <a:rPr lang="en-US" sz="3200" kern="1200" dirty="0" err="1" smtClean="0">
                    <a:solidFill>
                      <a:schemeClr val="tx1"/>
                    </a:solidFill>
                    <a:latin typeface="Times New Roman" panose="02020603050405020304" pitchFamily="18" charset="0"/>
                    <a:cs typeface="Times New Roman" panose="02020603050405020304" pitchFamily="18" charset="0"/>
                  </a:rPr>
                  <a:t>Từ</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đó</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chất</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lượng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học</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tập</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các</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bộ</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môn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nâ</a:t>
                </a:r>
                <a:r>
                  <a:rPr lang="en-US" sz="3200" kern="1200" dirty="0" err="1" smtClean="0">
                    <a:solidFill>
                      <a:schemeClr val="tx1"/>
                    </a:solidFill>
                    <a:latin typeface="Times New Roman" panose="02020603050405020304" pitchFamily="18" charset="0"/>
                    <a:cs typeface="Times New Roman" panose="02020603050405020304" pitchFamily="18" charset="0"/>
                  </a:rPr>
                  <a:t>ng</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lên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rõ</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rệt</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sp>
        <p:nvSpPr>
          <p:cNvPr id="8" name="Rectangle 7"/>
          <p:cNvSpPr/>
          <p:nvPr/>
        </p:nvSpPr>
        <p:spPr>
          <a:xfrm>
            <a:off x="1503958" y="1271054"/>
            <a:ext cx="10201656" cy="461665"/>
          </a:xfrm>
          <a:prstGeom prst="rect">
            <a:avLst/>
          </a:prstGeom>
        </p:spPr>
        <p:txBody>
          <a:bodyPr wrap="square">
            <a:spAutoFit/>
          </a:bodyPr>
          <a:lstStyle/>
          <a:p>
            <a:r>
              <a:rPr lang="en-US" sz="2400" b="1" dirty="0" err="1"/>
              <a:t>Hiệu</a:t>
            </a:r>
            <a:r>
              <a:rPr lang="en-US" sz="2400" b="1" dirty="0"/>
              <a:t> </a:t>
            </a:r>
            <a:r>
              <a:rPr lang="en-US" sz="2400" b="1" dirty="0" err="1"/>
              <a:t>quả</a:t>
            </a:r>
            <a:r>
              <a:rPr lang="en-US" sz="2400" b="1" dirty="0"/>
              <a:t> </a:t>
            </a:r>
            <a:r>
              <a:rPr lang="en-US" sz="2400" b="1" dirty="0" err="1"/>
              <a:t>của</a:t>
            </a:r>
            <a:r>
              <a:rPr lang="en-US" sz="2400" b="1" dirty="0"/>
              <a:t> </a:t>
            </a:r>
            <a:r>
              <a:rPr lang="en-US" sz="2400" b="1" dirty="0" err="1"/>
              <a:t>việc</a:t>
            </a:r>
            <a:r>
              <a:rPr lang="en-US" sz="2400" b="1" dirty="0"/>
              <a:t> </a:t>
            </a:r>
            <a:r>
              <a:rPr lang="en-US" sz="2400" b="1" dirty="0" err="1"/>
              <a:t>áp</a:t>
            </a:r>
            <a:r>
              <a:rPr lang="en-US" sz="2400" b="1" dirty="0"/>
              <a:t> </a:t>
            </a:r>
            <a:r>
              <a:rPr lang="en-US" sz="2400" b="1" dirty="0" err="1"/>
              <a:t>dụng</a:t>
            </a:r>
            <a:r>
              <a:rPr lang="en-US" sz="2400" b="1" dirty="0"/>
              <a:t> </a:t>
            </a:r>
            <a:r>
              <a:rPr lang="en-US" sz="2400" b="1" dirty="0" err="1"/>
              <a:t>biện</a:t>
            </a:r>
            <a:r>
              <a:rPr lang="en-US" sz="2400" b="1" dirty="0"/>
              <a:t> </a:t>
            </a:r>
            <a:r>
              <a:rPr lang="en-US" sz="2400" b="1" dirty="0" err="1"/>
              <a:t>pháp</a:t>
            </a:r>
            <a:r>
              <a:rPr lang="en-US" sz="2400" b="1" dirty="0"/>
              <a:t> </a:t>
            </a:r>
            <a:r>
              <a:rPr lang="en-US" sz="2400" b="1" dirty="0" err="1"/>
              <a:t>trong</a:t>
            </a:r>
            <a:r>
              <a:rPr lang="en-US" sz="2400" b="1" dirty="0"/>
              <a:t> </a:t>
            </a:r>
            <a:r>
              <a:rPr lang="en-US" sz="2400" b="1" dirty="0" err="1"/>
              <a:t>thực</a:t>
            </a:r>
            <a:r>
              <a:rPr lang="en-US" sz="2400" b="1" dirty="0"/>
              <a:t> </a:t>
            </a:r>
            <a:r>
              <a:rPr lang="en-US" sz="2400" b="1" dirty="0" err="1"/>
              <a:t>tế</a:t>
            </a:r>
            <a:r>
              <a:rPr lang="en-US" sz="2400" b="1" dirty="0"/>
              <a:t>  </a:t>
            </a:r>
            <a:r>
              <a:rPr lang="en-US" sz="2400" b="1" dirty="0" err="1" smtClean="0"/>
              <a:t>lớp</a:t>
            </a:r>
            <a:r>
              <a:rPr lang="en-US" sz="2400" b="1" dirty="0" smtClean="0"/>
              <a:t> </a:t>
            </a:r>
            <a:r>
              <a:rPr lang="en-US" sz="2400" b="1" dirty="0" err="1" smtClean="0"/>
              <a:t>chủ</a:t>
            </a:r>
            <a:r>
              <a:rPr lang="en-US" sz="2400" b="1" dirty="0" smtClean="0"/>
              <a:t> </a:t>
            </a:r>
            <a:r>
              <a:rPr lang="en-US" sz="2400" b="1" dirty="0" err="1" smtClean="0"/>
              <a:t>nhiệm</a:t>
            </a:r>
            <a:endParaRPr lang="en-US" sz="2400" dirty="0"/>
          </a:p>
        </p:txBody>
      </p:sp>
    </p:spTree>
    <p:extLst>
      <p:ext uri="{BB962C8B-B14F-4D97-AF65-F5344CB8AC3E}">
        <p14:creationId xmlns:p14="http://schemas.microsoft.com/office/powerpoint/2010/main" val="354349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18" y="0"/>
            <a:ext cx="55477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741263"/>
      </p:ext>
    </p:extLst>
  </p:cSld>
  <p:clrMapOvr>
    <a:masterClrMapping/>
  </p:clrMapOvr>
  <p:transition spd="slow" advClick="0">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223716" y="221089"/>
            <a:ext cx="4720203" cy="461665"/>
          </a:xfrm>
          <a:prstGeom prst="rect">
            <a:avLst/>
          </a:prstGeom>
          <a:ln>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III. HIỆU QUẢ CỦA BIỆN PHÁP</a:t>
            </a:r>
          </a:p>
        </p:txBody>
      </p:sp>
      <p:sp>
        <p:nvSpPr>
          <p:cNvPr id="25" name="Rectangle 24"/>
          <p:cNvSpPr/>
          <p:nvPr/>
        </p:nvSpPr>
        <p:spPr>
          <a:xfrm>
            <a:off x="1128546" y="641662"/>
            <a:ext cx="10201656" cy="461665"/>
          </a:xfrm>
          <a:prstGeom prst="rect">
            <a:avLst/>
          </a:prstGeom>
        </p:spPr>
        <p:txBody>
          <a:bodyPr wrap="square">
            <a:spAutoFit/>
          </a:bodyPr>
          <a:lstStyle/>
          <a:p>
            <a:r>
              <a:rPr lang="en-US" sz="2400" b="1" dirty="0" err="1">
                <a:solidFill>
                  <a:schemeClr val="accent5">
                    <a:lumMod val="75000"/>
                  </a:schemeClr>
                </a:solidFill>
              </a:rPr>
              <a:t>Hiệu</a:t>
            </a:r>
            <a:r>
              <a:rPr lang="en-US" sz="2400" b="1" dirty="0">
                <a:solidFill>
                  <a:schemeClr val="accent5">
                    <a:lumMod val="75000"/>
                  </a:schemeClr>
                </a:solidFill>
              </a:rPr>
              <a:t> </a:t>
            </a:r>
            <a:r>
              <a:rPr lang="en-US" sz="2400" b="1" dirty="0" err="1">
                <a:solidFill>
                  <a:schemeClr val="accent5">
                    <a:lumMod val="75000"/>
                  </a:schemeClr>
                </a:solidFill>
              </a:rPr>
              <a:t>quả</a:t>
            </a:r>
            <a:r>
              <a:rPr lang="en-US" sz="2400" b="1" dirty="0">
                <a:solidFill>
                  <a:schemeClr val="accent5">
                    <a:lumMod val="75000"/>
                  </a:schemeClr>
                </a:solidFill>
              </a:rPr>
              <a:t> </a:t>
            </a:r>
            <a:r>
              <a:rPr lang="en-US" sz="2400" b="1" dirty="0" err="1">
                <a:solidFill>
                  <a:schemeClr val="accent5">
                    <a:lumMod val="75000"/>
                  </a:schemeClr>
                </a:solidFill>
              </a:rPr>
              <a:t>của</a:t>
            </a:r>
            <a:r>
              <a:rPr lang="en-US" sz="2400" b="1" dirty="0">
                <a:solidFill>
                  <a:schemeClr val="accent5">
                    <a:lumMod val="75000"/>
                  </a:schemeClr>
                </a:solidFill>
              </a:rPr>
              <a:t> </a:t>
            </a:r>
            <a:r>
              <a:rPr lang="en-US" sz="2400" b="1" dirty="0" err="1">
                <a:solidFill>
                  <a:schemeClr val="accent5">
                    <a:lumMod val="75000"/>
                  </a:schemeClr>
                </a:solidFill>
              </a:rPr>
              <a:t>việc</a:t>
            </a:r>
            <a:r>
              <a:rPr lang="en-US" sz="2400" b="1" dirty="0">
                <a:solidFill>
                  <a:schemeClr val="accent5">
                    <a:lumMod val="75000"/>
                  </a:schemeClr>
                </a:solidFill>
              </a:rPr>
              <a:t> </a:t>
            </a:r>
            <a:r>
              <a:rPr lang="en-US" sz="2400" b="1" dirty="0" err="1">
                <a:solidFill>
                  <a:schemeClr val="accent5">
                    <a:lumMod val="75000"/>
                  </a:schemeClr>
                </a:solidFill>
              </a:rPr>
              <a:t>áp</a:t>
            </a:r>
            <a:r>
              <a:rPr lang="en-US" sz="2400" b="1" dirty="0">
                <a:solidFill>
                  <a:schemeClr val="accent5">
                    <a:lumMod val="75000"/>
                  </a:schemeClr>
                </a:solidFill>
              </a:rPr>
              <a:t> </a:t>
            </a:r>
            <a:r>
              <a:rPr lang="en-US" sz="2400" b="1" dirty="0" err="1">
                <a:solidFill>
                  <a:schemeClr val="accent5">
                    <a:lumMod val="75000"/>
                  </a:schemeClr>
                </a:solidFill>
              </a:rPr>
              <a:t>dụng</a:t>
            </a:r>
            <a:r>
              <a:rPr lang="en-US" sz="2400" b="1" dirty="0">
                <a:solidFill>
                  <a:schemeClr val="accent5">
                    <a:lumMod val="75000"/>
                  </a:schemeClr>
                </a:solidFill>
              </a:rPr>
              <a:t> </a:t>
            </a:r>
            <a:r>
              <a:rPr lang="en-US" sz="2400" b="1" dirty="0" err="1">
                <a:solidFill>
                  <a:schemeClr val="accent5">
                    <a:lumMod val="75000"/>
                  </a:schemeClr>
                </a:solidFill>
              </a:rPr>
              <a:t>biện</a:t>
            </a:r>
            <a:r>
              <a:rPr lang="en-US" sz="2400" b="1" dirty="0">
                <a:solidFill>
                  <a:schemeClr val="accent5">
                    <a:lumMod val="75000"/>
                  </a:schemeClr>
                </a:solidFill>
              </a:rPr>
              <a:t> </a:t>
            </a:r>
            <a:r>
              <a:rPr lang="en-US" sz="2400" b="1" dirty="0" err="1">
                <a:solidFill>
                  <a:schemeClr val="accent5">
                    <a:lumMod val="75000"/>
                  </a:schemeClr>
                </a:solidFill>
              </a:rPr>
              <a:t>pháp</a:t>
            </a:r>
            <a:r>
              <a:rPr lang="en-US" sz="2400" b="1" dirty="0">
                <a:solidFill>
                  <a:schemeClr val="accent5">
                    <a:lumMod val="75000"/>
                  </a:schemeClr>
                </a:solidFill>
              </a:rPr>
              <a:t> </a:t>
            </a:r>
            <a:r>
              <a:rPr lang="en-US" sz="2400" b="1" dirty="0" err="1">
                <a:solidFill>
                  <a:schemeClr val="accent5">
                    <a:lumMod val="75000"/>
                  </a:schemeClr>
                </a:solidFill>
              </a:rPr>
              <a:t>trong</a:t>
            </a:r>
            <a:r>
              <a:rPr lang="en-US" sz="2400" b="1" dirty="0">
                <a:solidFill>
                  <a:schemeClr val="accent5">
                    <a:lumMod val="75000"/>
                  </a:schemeClr>
                </a:solidFill>
              </a:rPr>
              <a:t> </a:t>
            </a:r>
            <a:r>
              <a:rPr lang="en-US" sz="2400" b="1" dirty="0" err="1">
                <a:solidFill>
                  <a:schemeClr val="accent5">
                    <a:lumMod val="75000"/>
                  </a:schemeClr>
                </a:solidFill>
              </a:rPr>
              <a:t>thực</a:t>
            </a:r>
            <a:r>
              <a:rPr lang="en-US" sz="2400" b="1" dirty="0">
                <a:solidFill>
                  <a:schemeClr val="accent5">
                    <a:lumMod val="75000"/>
                  </a:schemeClr>
                </a:solidFill>
              </a:rPr>
              <a:t> </a:t>
            </a:r>
            <a:r>
              <a:rPr lang="en-US" sz="2400" b="1" dirty="0" err="1">
                <a:solidFill>
                  <a:schemeClr val="accent5">
                    <a:lumMod val="75000"/>
                  </a:schemeClr>
                </a:solidFill>
              </a:rPr>
              <a:t>tế</a:t>
            </a:r>
            <a:r>
              <a:rPr lang="en-US" sz="2400" b="1" dirty="0">
                <a:solidFill>
                  <a:schemeClr val="accent5">
                    <a:lumMod val="75000"/>
                  </a:schemeClr>
                </a:solidFill>
              </a:rPr>
              <a:t>  </a:t>
            </a:r>
            <a:r>
              <a:rPr lang="en-US" sz="2400" b="1" dirty="0" err="1" smtClean="0">
                <a:solidFill>
                  <a:schemeClr val="accent5">
                    <a:lumMod val="75000"/>
                  </a:schemeClr>
                </a:solidFill>
              </a:rPr>
              <a:t>lớp</a:t>
            </a:r>
            <a:r>
              <a:rPr lang="en-US" sz="2400" b="1" dirty="0" smtClean="0">
                <a:solidFill>
                  <a:schemeClr val="accent5">
                    <a:lumMod val="75000"/>
                  </a:schemeClr>
                </a:solidFill>
              </a:rPr>
              <a:t> </a:t>
            </a:r>
            <a:r>
              <a:rPr lang="en-US" sz="2400" b="1" dirty="0" err="1" smtClean="0">
                <a:solidFill>
                  <a:schemeClr val="accent5">
                    <a:lumMod val="75000"/>
                  </a:schemeClr>
                </a:solidFill>
              </a:rPr>
              <a:t>chủ</a:t>
            </a:r>
            <a:r>
              <a:rPr lang="en-US" sz="2400" b="1" dirty="0" smtClean="0">
                <a:solidFill>
                  <a:schemeClr val="accent5">
                    <a:lumMod val="75000"/>
                  </a:schemeClr>
                </a:solidFill>
              </a:rPr>
              <a:t> </a:t>
            </a:r>
            <a:r>
              <a:rPr lang="en-US" sz="2400" b="1" dirty="0" err="1" smtClean="0">
                <a:solidFill>
                  <a:schemeClr val="accent5">
                    <a:lumMod val="75000"/>
                  </a:schemeClr>
                </a:solidFill>
              </a:rPr>
              <a:t>nhiệm</a:t>
            </a:r>
            <a:endParaRPr lang="en-US" sz="2400" dirty="0">
              <a:solidFill>
                <a:schemeClr val="accent5">
                  <a:lumMod val="75000"/>
                </a:schemeClr>
              </a:solidFill>
            </a:endParaRPr>
          </a:p>
        </p:txBody>
      </p:sp>
      <p:pic>
        <p:nvPicPr>
          <p:cNvPr id="3075" name="Picture 3" descr="C:\Users\Administrator\Desktop\z4122223357069_7f6e05969dc2313b942ca5197db4c9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524" y="1294411"/>
            <a:ext cx="4904509" cy="51741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665" y="1294411"/>
            <a:ext cx="5486399" cy="517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2272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circle(in)">
                                      <p:cBhvr>
                                        <p:cTn id="19" dur="2000"/>
                                        <p:tgtEl>
                                          <p:spTgt spid="3075"/>
                                        </p:tgtEl>
                                      </p:cBhvr>
                                    </p:animEffect>
                                  </p:childTnLst>
                                </p:cTn>
                              </p:par>
                              <p:par>
                                <p:cTn id="20" presetID="6" presetClass="entr" presetSubtype="16"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circle(in)">
                                      <p:cBhvr>
                                        <p:cTn id="2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5" y="415637"/>
            <a:ext cx="5448240" cy="587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731" y="344385"/>
            <a:ext cx="5351813" cy="594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167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40984" y="590947"/>
            <a:ext cx="7085594" cy="572464"/>
          </a:xfrm>
          <a:prstGeom prst="rect">
            <a:avLst/>
          </a:prstGeom>
        </p:spPr>
        <p:txBody>
          <a:bodyPr wrap="none">
            <a:spAutoFit/>
          </a:bodyPr>
          <a:lstStyle/>
          <a:p>
            <a:pPr marL="457200" indent="457200" algn="just">
              <a:lnSpc>
                <a:spcPct val="130000"/>
              </a:lnSpc>
              <a:spcAft>
                <a:spcPts val="0"/>
              </a:spcAft>
            </a:pPr>
            <a:r>
              <a:rPr lang="en-US" sz="2400" b="1" dirty="0" err="1" smtClean="0">
                <a:latin typeface="Times New Roman" panose="02020603050405020304" pitchFamily="18" charset="0"/>
                <a:ea typeface="Times New Roman" panose="02020603050405020304" pitchFamily="18" charset="0"/>
              </a:rPr>
              <a:t>Kết</a:t>
            </a:r>
            <a:r>
              <a:rPr lang="en-US" sz="2400" b="1" dirty="0" smtClean="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quả</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được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sau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áp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dụng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pháp</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E9C2A0C2-80DA-439B-B985-E720BB92A15B}"/>
              </a:ext>
            </a:extLst>
          </p:cNvPr>
          <p:cNvGraphicFramePr>
            <a:graphicFrameLocks noGrp="1"/>
          </p:cNvGraphicFramePr>
          <p:nvPr>
            <p:extLst>
              <p:ext uri="{D42A27DB-BD31-4B8C-83A1-F6EECF244321}">
                <p14:modId xmlns:p14="http://schemas.microsoft.com/office/powerpoint/2010/main" val="2249282801"/>
              </p:ext>
            </p:extLst>
          </p:nvPr>
        </p:nvGraphicFramePr>
        <p:xfrm>
          <a:off x="1684096" y="1366305"/>
          <a:ext cx="6951212" cy="1989215"/>
        </p:xfrm>
        <a:graphic>
          <a:graphicData uri="http://schemas.openxmlformats.org/drawingml/2006/table">
            <a:tbl>
              <a:tblPr firstRow="1" firstCol="1" lastRow="1" lastCol="1" bandRow="1" bandCol="1">
                <a:tableStyleId>{F5AB1C69-6EDB-4FF4-983F-18BD219EF322}</a:tableStyleId>
              </a:tblPr>
              <a:tblGrid>
                <a:gridCol w="1004020">
                  <a:extLst>
                    <a:ext uri="{9D8B030D-6E8A-4147-A177-3AD203B41FA5}">
                      <a16:colId xmlns:a16="http://schemas.microsoft.com/office/drawing/2014/main" xmlns="" val="3127778335"/>
                    </a:ext>
                  </a:extLst>
                </a:gridCol>
                <a:gridCol w="841786">
                  <a:extLst>
                    <a:ext uri="{9D8B030D-6E8A-4147-A177-3AD203B41FA5}">
                      <a16:colId xmlns:a16="http://schemas.microsoft.com/office/drawing/2014/main" xmlns="" val="3199773953"/>
                    </a:ext>
                  </a:extLst>
                </a:gridCol>
                <a:gridCol w="799727">
                  <a:extLst>
                    <a:ext uri="{9D8B030D-6E8A-4147-A177-3AD203B41FA5}">
                      <a16:colId xmlns:a16="http://schemas.microsoft.com/office/drawing/2014/main" xmlns="" val="655250990"/>
                    </a:ext>
                  </a:extLst>
                </a:gridCol>
                <a:gridCol w="989730">
                  <a:extLst>
                    <a:ext uri="{9D8B030D-6E8A-4147-A177-3AD203B41FA5}">
                      <a16:colId xmlns:a16="http://schemas.microsoft.com/office/drawing/2014/main" xmlns="" val="2410237998"/>
                    </a:ext>
                  </a:extLst>
                </a:gridCol>
                <a:gridCol w="1112540">
                  <a:extLst>
                    <a:ext uri="{9D8B030D-6E8A-4147-A177-3AD203B41FA5}">
                      <a16:colId xmlns:a16="http://schemas.microsoft.com/office/drawing/2014/main" xmlns="" val="2101985311"/>
                    </a:ext>
                  </a:extLst>
                </a:gridCol>
                <a:gridCol w="1112540">
                  <a:extLst>
                    <a:ext uri="{9D8B030D-6E8A-4147-A177-3AD203B41FA5}">
                      <a16:colId xmlns:a16="http://schemas.microsoft.com/office/drawing/2014/main" xmlns="" val="2797135727"/>
                    </a:ext>
                  </a:extLst>
                </a:gridCol>
                <a:gridCol w="1090869">
                  <a:extLst>
                    <a:ext uri="{9D8B030D-6E8A-4147-A177-3AD203B41FA5}">
                      <a16:colId xmlns:a16="http://schemas.microsoft.com/office/drawing/2014/main" xmlns="" val="1982550901"/>
                    </a:ext>
                  </a:extLst>
                </a:gridCol>
              </a:tblGrid>
              <a:tr h="372306">
                <a:tc rowSpan="2">
                  <a:txBody>
                    <a:bodyPr/>
                    <a:lstStyle/>
                    <a:p>
                      <a:pPr marL="0" marR="0" algn="ctr">
                        <a:lnSpc>
                          <a:spcPct val="107000"/>
                        </a:lnSpc>
                        <a:spcBef>
                          <a:spcPts val="0"/>
                        </a:spcBef>
                        <a:spcAft>
                          <a:spcPts val="0"/>
                        </a:spcAft>
                      </a:pPr>
                      <a:r>
                        <a:rPr lang="vi-VN" sz="2400" dirty="0">
                          <a:solidFill>
                            <a:schemeClr val="tx1"/>
                          </a:solidFill>
                          <a:effectLst/>
                        </a:rPr>
                        <a:t>STT</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rowSpan="2">
                  <a:txBody>
                    <a:bodyPr/>
                    <a:lstStyle/>
                    <a:p>
                      <a:pPr marL="0" marR="0" algn="ctr">
                        <a:lnSpc>
                          <a:spcPct val="107000"/>
                        </a:lnSpc>
                        <a:spcBef>
                          <a:spcPts val="0"/>
                        </a:spcBef>
                        <a:spcAft>
                          <a:spcPts val="0"/>
                        </a:spcAft>
                      </a:pPr>
                      <a:r>
                        <a:rPr lang="vi-VN" sz="2400" dirty="0">
                          <a:solidFill>
                            <a:schemeClr val="tx1"/>
                          </a:solidFill>
                          <a:effectLst/>
                        </a:rPr>
                        <a:t>Lớp</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rowSpan="2">
                  <a:txBody>
                    <a:bodyPr/>
                    <a:lstStyle/>
                    <a:p>
                      <a:pPr marL="0" marR="0" algn="ctr">
                        <a:lnSpc>
                          <a:spcPct val="107000"/>
                        </a:lnSpc>
                        <a:spcBef>
                          <a:spcPts val="0"/>
                        </a:spcBef>
                        <a:spcAft>
                          <a:spcPts val="0"/>
                        </a:spcAft>
                      </a:pPr>
                      <a:r>
                        <a:rPr lang="vi-VN" sz="2400" dirty="0">
                          <a:solidFill>
                            <a:schemeClr val="tx1"/>
                          </a:solidFill>
                          <a:effectLst/>
                        </a:rPr>
                        <a:t>Sĩ số</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gridSpan="4">
                  <a:txBody>
                    <a:bodyPr/>
                    <a:lstStyle/>
                    <a:p>
                      <a:pPr marL="0" marR="0" algn="ctr">
                        <a:lnSpc>
                          <a:spcPct val="107000"/>
                        </a:lnSpc>
                        <a:spcBef>
                          <a:spcPts val="0"/>
                        </a:spcBef>
                        <a:spcAft>
                          <a:spcPts val="0"/>
                        </a:spcAft>
                      </a:pPr>
                      <a:r>
                        <a:rPr lang="vi-VN" sz="2400">
                          <a:effectLst/>
                        </a:rPr>
                        <a:t>Kết quả học tập</a:t>
                      </a:r>
                      <a:endParaRPr lang="en-US" sz="240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847376963"/>
                  </a:ext>
                </a:extLst>
              </a:tr>
              <a:tr h="23349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400" b="1" dirty="0" err="1" smtClean="0">
                          <a:solidFill>
                            <a:schemeClr val="tx1"/>
                          </a:solidFill>
                          <a:effectLst/>
                          <a:latin typeface="+mn-lt"/>
                          <a:ea typeface="+mn-ea"/>
                        </a:rPr>
                        <a:t>Tốt</a:t>
                      </a:r>
                      <a:endParaRPr lang="en-US" sz="24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err="1">
                          <a:solidFill>
                            <a:schemeClr val="tx1"/>
                          </a:solidFill>
                          <a:effectLst/>
                        </a:rPr>
                        <a:t>Khá</a:t>
                      </a:r>
                      <a:endParaRPr lang="en-US" sz="24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err="1" smtClean="0">
                          <a:solidFill>
                            <a:schemeClr val="tx1"/>
                          </a:solidFill>
                          <a:effectLst/>
                          <a:latin typeface="+mn-lt"/>
                          <a:ea typeface="+mn-ea"/>
                        </a:rPr>
                        <a:t>Đạt</a:t>
                      </a:r>
                      <a:endParaRPr lang="en-US" sz="24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err="1" smtClean="0">
                          <a:solidFill>
                            <a:schemeClr val="tx1"/>
                          </a:solidFill>
                          <a:effectLst/>
                          <a:latin typeface="+mn-lt"/>
                          <a:ea typeface="+mn-ea"/>
                        </a:rPr>
                        <a:t>Chưa</a:t>
                      </a:r>
                      <a:r>
                        <a:rPr lang="en-US" sz="2400" baseline="0" dirty="0" smtClean="0">
                          <a:solidFill>
                            <a:schemeClr val="tx1"/>
                          </a:solidFill>
                          <a:effectLst/>
                          <a:latin typeface="+mn-lt"/>
                          <a:ea typeface="+mn-ea"/>
                        </a:rPr>
                        <a:t> </a:t>
                      </a:r>
                      <a:r>
                        <a:rPr lang="en-US" sz="2400" baseline="0" dirty="0" err="1" smtClean="0">
                          <a:solidFill>
                            <a:schemeClr val="tx1"/>
                          </a:solidFill>
                          <a:effectLst/>
                          <a:latin typeface="+mn-lt"/>
                          <a:ea typeface="+mn-ea"/>
                        </a:rPr>
                        <a:t>đạt</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4180665567"/>
                  </a:ext>
                </a:extLst>
              </a:tr>
              <a:tr h="815163">
                <a:tc>
                  <a:txBody>
                    <a:bodyPr/>
                    <a:lstStyle/>
                    <a:p>
                      <a:pPr marL="0" marR="0" algn="ctr">
                        <a:lnSpc>
                          <a:spcPct val="107000"/>
                        </a:lnSpc>
                        <a:spcBef>
                          <a:spcPts val="0"/>
                        </a:spcBef>
                        <a:spcAft>
                          <a:spcPts val="0"/>
                        </a:spcAft>
                      </a:pPr>
                      <a:r>
                        <a:rPr lang="vi-VN" sz="2400">
                          <a:solidFill>
                            <a:schemeClr val="tx1"/>
                          </a:solidFill>
                          <a:effectLst/>
                        </a:rPr>
                        <a:t>1</a:t>
                      </a:r>
                      <a:endParaRPr lang="en-US" sz="2400">
                        <a:solidFill>
                          <a:schemeClr val="tx1"/>
                        </a:solidFill>
                        <a:effectLst/>
                      </a:endParaRPr>
                    </a:p>
                    <a:p>
                      <a:pPr marL="0" marR="0" algn="ctr">
                        <a:lnSpc>
                          <a:spcPct val="107000"/>
                        </a:lnSpc>
                        <a:spcBef>
                          <a:spcPts val="0"/>
                        </a:spcBef>
                        <a:spcAft>
                          <a:spcPts val="0"/>
                        </a:spcAft>
                      </a:pPr>
                      <a:r>
                        <a:rPr lang="vi-VN" sz="2400">
                          <a:solidFill>
                            <a:schemeClr val="tx1"/>
                          </a:solidFill>
                          <a:effectLst/>
                        </a:rPr>
                        <a:t> </a:t>
                      </a:r>
                      <a:endParaRPr lang="en-US" sz="240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solidFill>
                            <a:schemeClr val="tx1"/>
                          </a:solidFill>
                          <a:effectLst/>
                          <a:latin typeface="+mn-lt"/>
                          <a:ea typeface="+mn-ea"/>
                        </a:rPr>
                        <a:t>6A4</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vi-VN" sz="2400" dirty="0" smtClean="0">
                          <a:solidFill>
                            <a:schemeClr val="tx1"/>
                          </a:solidFill>
                          <a:effectLst/>
                        </a:rPr>
                        <a:t>44</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solidFill>
                            <a:schemeClr val="tx1"/>
                          </a:solidFill>
                          <a:effectLst/>
                          <a:latin typeface="+mn-lt"/>
                          <a:ea typeface="+mn-ea"/>
                        </a:rPr>
                        <a:t>5</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solidFill>
                            <a:schemeClr val="tx1"/>
                          </a:solidFill>
                          <a:effectLst/>
                          <a:latin typeface="+mn-lt"/>
                          <a:ea typeface="+mn-ea"/>
                        </a:rPr>
                        <a:t>25</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solidFill>
                            <a:schemeClr val="tx1"/>
                          </a:solidFill>
                          <a:effectLst/>
                        </a:rPr>
                        <a:t>14</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chemeClr val="tx1"/>
                          </a:solidFill>
                          <a:effectLst/>
                          <a:latin typeface="+mn-lt"/>
                          <a:ea typeface="+mn-ea"/>
                        </a:rPr>
                        <a:t>0</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1852482642"/>
                  </a:ext>
                </a:extLst>
              </a:tr>
            </a:tbl>
          </a:graphicData>
        </a:graphic>
      </p:graphicFrame>
      <p:graphicFrame>
        <p:nvGraphicFramePr>
          <p:cNvPr id="9" name="Table 8">
            <a:extLst>
              <a:ext uri="{FF2B5EF4-FFF2-40B4-BE49-F238E27FC236}">
                <a16:creationId xmlns:a16="http://schemas.microsoft.com/office/drawing/2014/main" xmlns="" id="{EE496E65-81D4-49A1-B71D-D6CEF14F156C}"/>
              </a:ext>
            </a:extLst>
          </p:cNvPr>
          <p:cNvGraphicFramePr>
            <a:graphicFrameLocks noGrp="1"/>
          </p:cNvGraphicFramePr>
          <p:nvPr>
            <p:extLst>
              <p:ext uri="{D42A27DB-BD31-4B8C-83A1-F6EECF244321}">
                <p14:modId xmlns:p14="http://schemas.microsoft.com/office/powerpoint/2010/main" val="1212934166"/>
              </p:ext>
            </p:extLst>
          </p:nvPr>
        </p:nvGraphicFramePr>
        <p:xfrm>
          <a:off x="1714970" y="3541976"/>
          <a:ext cx="6850080" cy="2094191"/>
        </p:xfrm>
        <a:graphic>
          <a:graphicData uri="http://schemas.openxmlformats.org/drawingml/2006/table">
            <a:tbl>
              <a:tblPr firstRow="1" firstCol="1" lastRow="1" lastCol="1" bandRow="1" bandCol="1">
                <a:tableStyleId>{7DF18680-E054-41AD-8BC1-D1AEF772440D}</a:tableStyleId>
              </a:tblPr>
              <a:tblGrid>
                <a:gridCol w="980192">
                  <a:extLst>
                    <a:ext uri="{9D8B030D-6E8A-4147-A177-3AD203B41FA5}">
                      <a16:colId xmlns:a16="http://schemas.microsoft.com/office/drawing/2014/main" xmlns="" val="3279416260"/>
                    </a:ext>
                  </a:extLst>
                </a:gridCol>
                <a:gridCol w="742101">
                  <a:extLst>
                    <a:ext uri="{9D8B030D-6E8A-4147-A177-3AD203B41FA5}">
                      <a16:colId xmlns:a16="http://schemas.microsoft.com/office/drawing/2014/main" xmlns="" val="1903666316"/>
                    </a:ext>
                  </a:extLst>
                </a:gridCol>
                <a:gridCol w="815248">
                  <a:extLst>
                    <a:ext uri="{9D8B030D-6E8A-4147-A177-3AD203B41FA5}">
                      <a16:colId xmlns:a16="http://schemas.microsoft.com/office/drawing/2014/main" xmlns="" val="589599649"/>
                    </a:ext>
                  </a:extLst>
                </a:gridCol>
                <a:gridCol w="898765">
                  <a:extLst>
                    <a:ext uri="{9D8B030D-6E8A-4147-A177-3AD203B41FA5}">
                      <a16:colId xmlns:a16="http://schemas.microsoft.com/office/drawing/2014/main" xmlns="" val="504802926"/>
                    </a:ext>
                  </a:extLst>
                </a:gridCol>
                <a:gridCol w="1084408">
                  <a:extLst>
                    <a:ext uri="{9D8B030D-6E8A-4147-A177-3AD203B41FA5}">
                      <a16:colId xmlns:a16="http://schemas.microsoft.com/office/drawing/2014/main" xmlns="" val="2672376153"/>
                    </a:ext>
                  </a:extLst>
                </a:gridCol>
                <a:gridCol w="1164683">
                  <a:extLst>
                    <a:ext uri="{9D8B030D-6E8A-4147-A177-3AD203B41FA5}">
                      <a16:colId xmlns:a16="http://schemas.microsoft.com/office/drawing/2014/main" xmlns="" val="3126548659"/>
                    </a:ext>
                  </a:extLst>
                </a:gridCol>
                <a:gridCol w="1164683">
                  <a:extLst>
                    <a:ext uri="{9D8B030D-6E8A-4147-A177-3AD203B41FA5}">
                      <a16:colId xmlns:a16="http://schemas.microsoft.com/office/drawing/2014/main" xmlns="" val="285248587"/>
                    </a:ext>
                  </a:extLst>
                </a:gridCol>
              </a:tblGrid>
              <a:tr h="528789">
                <a:tc rowSpan="2">
                  <a:txBody>
                    <a:bodyPr/>
                    <a:lstStyle/>
                    <a:p>
                      <a:pPr marL="0" marR="0" algn="ctr">
                        <a:lnSpc>
                          <a:spcPct val="107000"/>
                        </a:lnSpc>
                        <a:spcBef>
                          <a:spcPts val="0"/>
                        </a:spcBef>
                        <a:spcAft>
                          <a:spcPts val="0"/>
                        </a:spcAft>
                      </a:pPr>
                      <a:r>
                        <a:rPr lang="vi-VN" sz="2400" dirty="0">
                          <a:solidFill>
                            <a:schemeClr val="tx1"/>
                          </a:solidFill>
                          <a:effectLst/>
                        </a:rPr>
                        <a:t>STT</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rowSpan="2">
                  <a:txBody>
                    <a:bodyPr/>
                    <a:lstStyle/>
                    <a:p>
                      <a:pPr marL="0" marR="0" algn="ctr">
                        <a:lnSpc>
                          <a:spcPct val="107000"/>
                        </a:lnSpc>
                        <a:spcBef>
                          <a:spcPts val="0"/>
                        </a:spcBef>
                        <a:spcAft>
                          <a:spcPts val="0"/>
                        </a:spcAft>
                      </a:pPr>
                      <a:r>
                        <a:rPr lang="vi-VN" sz="2400" dirty="0">
                          <a:solidFill>
                            <a:schemeClr val="tx1"/>
                          </a:solidFill>
                          <a:effectLst/>
                        </a:rPr>
                        <a:t>Lớp</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rowSpan="2">
                  <a:txBody>
                    <a:bodyPr/>
                    <a:lstStyle/>
                    <a:p>
                      <a:pPr marL="0" marR="0" algn="ctr">
                        <a:lnSpc>
                          <a:spcPct val="107000"/>
                        </a:lnSpc>
                        <a:spcBef>
                          <a:spcPts val="0"/>
                        </a:spcBef>
                        <a:spcAft>
                          <a:spcPts val="0"/>
                        </a:spcAft>
                      </a:pPr>
                      <a:r>
                        <a:rPr lang="vi-VN" sz="2400" dirty="0">
                          <a:solidFill>
                            <a:schemeClr val="tx1"/>
                          </a:solidFill>
                          <a:effectLst/>
                        </a:rPr>
                        <a:t>Sĩ số</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gridSpan="4">
                  <a:txBody>
                    <a:bodyPr/>
                    <a:lstStyle/>
                    <a:p>
                      <a:pPr marL="0" marR="0" algn="ctr">
                        <a:lnSpc>
                          <a:spcPct val="107000"/>
                        </a:lnSpc>
                        <a:spcBef>
                          <a:spcPts val="0"/>
                        </a:spcBef>
                        <a:spcAft>
                          <a:spcPts val="0"/>
                        </a:spcAft>
                      </a:pPr>
                      <a:r>
                        <a:rPr lang="vi-VN" sz="2400" dirty="0">
                          <a:effectLst/>
                        </a:rPr>
                        <a:t>Kết quả </a:t>
                      </a:r>
                      <a:r>
                        <a:rPr lang="vi-VN" sz="2400" dirty="0" smtClean="0">
                          <a:effectLst/>
                        </a:rPr>
                        <a:t>hạnh</a:t>
                      </a:r>
                      <a:r>
                        <a:rPr lang="vi-VN" sz="2400" baseline="0" dirty="0" smtClean="0">
                          <a:effectLst/>
                        </a:rPr>
                        <a:t> kiểm</a:t>
                      </a:r>
                      <a:endParaRPr lang="en-US" sz="2400" dirty="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832424846"/>
                  </a:ext>
                </a:extLst>
              </a:tr>
              <a:tr h="33973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2400" b="1" dirty="0" err="1" smtClean="0">
                          <a:solidFill>
                            <a:schemeClr val="tx1"/>
                          </a:solidFill>
                          <a:effectLst/>
                          <a:latin typeface="+mn-lt"/>
                          <a:ea typeface="+mn-ea"/>
                        </a:rPr>
                        <a:t>Tốt</a:t>
                      </a:r>
                      <a:endParaRPr lang="en-US" sz="24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err="1">
                          <a:solidFill>
                            <a:schemeClr val="tx1"/>
                          </a:solidFill>
                          <a:effectLst/>
                        </a:rPr>
                        <a:t>Khá</a:t>
                      </a:r>
                      <a:endParaRPr lang="en-US" sz="24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err="1" smtClean="0">
                          <a:solidFill>
                            <a:schemeClr val="tx1"/>
                          </a:solidFill>
                          <a:effectLst/>
                          <a:latin typeface="+mn-lt"/>
                          <a:ea typeface="+mn-ea"/>
                        </a:rPr>
                        <a:t>Đạt</a:t>
                      </a:r>
                      <a:endParaRPr lang="en-US" sz="24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err="1" smtClean="0">
                          <a:solidFill>
                            <a:schemeClr val="tx1"/>
                          </a:solidFill>
                          <a:effectLst/>
                          <a:latin typeface="+mn-lt"/>
                          <a:ea typeface="+mn-ea"/>
                        </a:rPr>
                        <a:t>Chưa</a:t>
                      </a:r>
                      <a:r>
                        <a:rPr lang="en-US" sz="2400" baseline="0" dirty="0" smtClean="0">
                          <a:solidFill>
                            <a:schemeClr val="tx1"/>
                          </a:solidFill>
                          <a:effectLst/>
                          <a:latin typeface="+mn-lt"/>
                          <a:ea typeface="+mn-ea"/>
                        </a:rPr>
                        <a:t> </a:t>
                      </a:r>
                      <a:r>
                        <a:rPr lang="en-US" sz="2400" baseline="0" dirty="0" err="1" smtClean="0">
                          <a:solidFill>
                            <a:schemeClr val="tx1"/>
                          </a:solidFill>
                          <a:effectLst/>
                          <a:latin typeface="+mn-lt"/>
                          <a:ea typeface="+mn-ea"/>
                        </a:rPr>
                        <a:t>Đạt</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3618711088"/>
                  </a:ext>
                </a:extLst>
              </a:tr>
              <a:tr h="690309">
                <a:tc>
                  <a:txBody>
                    <a:bodyPr/>
                    <a:lstStyle/>
                    <a:p>
                      <a:pPr marL="0" marR="0" algn="ctr">
                        <a:lnSpc>
                          <a:spcPct val="107000"/>
                        </a:lnSpc>
                        <a:spcBef>
                          <a:spcPts val="0"/>
                        </a:spcBef>
                        <a:spcAft>
                          <a:spcPts val="0"/>
                        </a:spcAft>
                      </a:pPr>
                      <a:r>
                        <a:rPr lang="vi-VN" sz="2400" dirty="0">
                          <a:solidFill>
                            <a:schemeClr val="tx1"/>
                          </a:solidFill>
                          <a:effectLst/>
                        </a:rPr>
                        <a:t>1</a:t>
                      </a:r>
                      <a:endParaRPr lang="en-US" sz="2400" dirty="0">
                        <a:solidFill>
                          <a:schemeClr val="tx1"/>
                        </a:solidFill>
                        <a:effectLst/>
                      </a:endParaRPr>
                    </a:p>
                    <a:p>
                      <a:pPr marL="0" marR="0" algn="ctr">
                        <a:lnSpc>
                          <a:spcPct val="107000"/>
                        </a:lnSpc>
                        <a:spcBef>
                          <a:spcPts val="0"/>
                        </a:spcBef>
                        <a:spcAft>
                          <a:spcPts val="0"/>
                        </a:spcAft>
                      </a:pPr>
                      <a:r>
                        <a:rPr lang="vi-VN" sz="2400" dirty="0">
                          <a:solidFill>
                            <a:schemeClr val="tx1"/>
                          </a:solidFill>
                          <a:effectLst/>
                        </a:rPr>
                        <a:t> </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solidFill>
                            <a:schemeClr val="tx1"/>
                          </a:solidFill>
                          <a:effectLst/>
                          <a:latin typeface="+mn-lt"/>
                          <a:ea typeface="+mn-ea"/>
                        </a:rPr>
                        <a:t>6A4</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vi-VN" sz="2400" dirty="0" smtClean="0">
                          <a:solidFill>
                            <a:schemeClr val="tx1"/>
                          </a:solidFill>
                          <a:effectLst/>
                        </a:rPr>
                        <a:t>44</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solidFill>
                            <a:schemeClr val="tx1"/>
                          </a:solidFill>
                          <a:effectLst/>
                          <a:latin typeface="Times New Roman" panose="02020603050405020304" pitchFamily="18" charset="0"/>
                          <a:ea typeface="Calibri" panose="020F0502020204030204" pitchFamily="34" charset="0"/>
                        </a:rPr>
                        <a:t>44</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smtClean="0">
                          <a:solidFill>
                            <a:schemeClr val="tx1"/>
                          </a:solidFill>
                          <a:effectLst/>
                          <a:latin typeface="+mn-lt"/>
                          <a:ea typeface="+mn-ea"/>
                        </a:rPr>
                        <a:t>0</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a:solidFill>
                            <a:schemeClr val="tx1"/>
                          </a:solidFill>
                          <a:effectLst/>
                          <a:latin typeface="Times New Roman" panose="02020603050405020304" pitchFamily="18" charset="0"/>
                          <a:ea typeface="Calibri" panose="020F0502020204030204" pitchFamily="34" charset="0"/>
                        </a:rPr>
                        <a:t>0</a:t>
                      </a:r>
                    </a:p>
                  </a:txBody>
                  <a:tcPr marL="68580" marR="68580" marT="0" marB="0" anchor="ctr"/>
                </a:tc>
                <a:tc>
                  <a:txBody>
                    <a:bodyPr/>
                    <a:lstStyle/>
                    <a:p>
                      <a:pPr marL="0" marR="0" algn="ctr">
                        <a:lnSpc>
                          <a:spcPct val="107000"/>
                        </a:lnSpc>
                        <a:spcBef>
                          <a:spcPts val="0"/>
                        </a:spcBef>
                        <a:spcAft>
                          <a:spcPts val="0"/>
                        </a:spcAft>
                      </a:pPr>
                      <a:r>
                        <a:rPr lang="en-US" sz="2400" dirty="0">
                          <a:solidFill>
                            <a:schemeClr val="tx1"/>
                          </a:solidFill>
                          <a:effectLst/>
                        </a:rPr>
                        <a:t>0</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2907266868"/>
                  </a:ext>
                </a:extLst>
              </a:tr>
            </a:tbl>
          </a:graphicData>
        </a:graphic>
      </p:graphicFrame>
    </p:spTree>
    <p:extLst>
      <p:ext uri="{BB962C8B-B14F-4D97-AF65-F5344CB8AC3E}">
        <p14:creationId xmlns:p14="http://schemas.microsoft.com/office/powerpoint/2010/main" val="9785818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73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3"/>
          <p:cNvSpPr>
            <a:spLocks noChangeArrowheads="1"/>
          </p:cNvSpPr>
          <p:nvPr/>
        </p:nvSpPr>
        <p:spPr bwMode="auto">
          <a:xfrm>
            <a:off x="2540000" y="660400"/>
            <a:ext cx="8976784" cy="690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2400" b="1" dirty="0">
                <a:latin typeface="Times New Roman" pitchFamily="18" charset="0"/>
                <a:ea typeface="Microsoft YaHei" pitchFamily="34" charset="-122"/>
                <a:cs typeface="Times New Roman" pitchFamily="18" charset="0"/>
              </a:rPr>
              <a:t>                       </a:t>
            </a:r>
            <a:r>
              <a:rPr lang="en-US" altLang="en-US" sz="2400" b="1" dirty="0" smtClean="0">
                <a:latin typeface="Times New Roman" pitchFamily="18" charset="0"/>
                <a:ea typeface="Microsoft YaHei" pitchFamily="34" charset="-122"/>
                <a:cs typeface="Times New Roman" pitchFamily="18" charset="0"/>
              </a:rPr>
              <a:t>IV. KẾT </a:t>
            </a:r>
            <a:r>
              <a:rPr lang="en-US" altLang="en-US" sz="2400" b="1" dirty="0">
                <a:latin typeface="Times New Roman" pitchFamily="18" charset="0"/>
                <a:ea typeface="Microsoft YaHei" pitchFamily="34" charset="-122"/>
                <a:cs typeface="Times New Roman" pitchFamily="18" charset="0"/>
              </a:rPr>
              <a:t>LUẬN</a:t>
            </a:r>
          </a:p>
          <a:p>
            <a:pPr algn="just">
              <a:lnSpc>
                <a:spcPct val="90000"/>
              </a:lnSpc>
              <a:spcBef>
                <a:spcPts val="1000"/>
              </a:spcBef>
              <a:spcAft>
                <a:spcPts val="300"/>
              </a:spcAft>
            </a:pPr>
            <a:r>
              <a:rPr lang="en-US" altLang="en-US" sz="2400" dirty="0" smtClean="0">
                <a:latin typeface="Times New Roman" pitchFamily="18" charset="0"/>
                <a:ea typeface="Microsoft YaHei" pitchFamily="34" charset="-122"/>
                <a:cs typeface="Times New Roman" pitchFamily="18" charset="0"/>
              </a:rPr>
              <a:t>   </a:t>
            </a:r>
            <a:r>
              <a:rPr lang="en-US" altLang="en-US" sz="2400" dirty="0" err="1" smtClean="0">
                <a:latin typeface="Times New Roman" pitchFamily="18" charset="0"/>
                <a:ea typeface="Microsoft YaHei" pitchFamily="34" charset="-122"/>
                <a:cs typeface="Times New Roman" pitchFamily="18" charset="0"/>
              </a:rPr>
              <a:t>Nghề</a:t>
            </a:r>
            <a:r>
              <a:rPr lang="en-US" altLang="en-US" sz="2400" dirty="0" smtClean="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chủ</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nhiệm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vất</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vả</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nhưng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đầy</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yêu</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thương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niềm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vui</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của</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giáo</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viên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chủ</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nhiệm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không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chỉ</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là</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chất</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lượng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tính</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bằng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các</a:t>
            </a:r>
            <a:r>
              <a:rPr lang="en-US" altLang="en-US" sz="2400" dirty="0">
                <a:latin typeface="Times New Roman" pitchFamily="18" charset="0"/>
                <a:ea typeface="Microsoft YaHei" pitchFamily="34" charset="-122"/>
                <a:cs typeface="Times New Roman" pitchFamily="18" charset="0"/>
              </a:rPr>
              <a:t> con </a:t>
            </a:r>
            <a:r>
              <a:rPr lang="en-US" altLang="en-US" sz="2400" dirty="0" err="1">
                <a:latin typeface="Times New Roman" pitchFamily="18" charset="0"/>
                <a:ea typeface="Microsoft YaHei" pitchFamily="34" charset="-122"/>
                <a:cs typeface="Times New Roman" pitchFamily="18" charset="0"/>
              </a:rPr>
              <a:t>số</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bằng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tỉ</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lệ</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mà</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còn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là</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những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ánh</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mắt</a:t>
            </a:r>
            <a:r>
              <a:rPr lang="en-US" altLang="en-US" sz="2400" dirty="0">
                <a:latin typeface="Times New Roman" pitchFamily="18" charset="0"/>
                <a:ea typeface="Microsoft YaHei" pitchFamily="34" charset="-122"/>
                <a:cs typeface="Times New Roman" pitchFamily="18" charset="0"/>
              </a:rPr>
              <a:t> long </a:t>
            </a:r>
            <a:r>
              <a:rPr lang="en-US" altLang="en-US" sz="2400" dirty="0" err="1">
                <a:latin typeface="Times New Roman" pitchFamily="18" charset="0"/>
                <a:ea typeface="Microsoft YaHei" pitchFamily="34" charset="-122"/>
                <a:cs typeface="Times New Roman" pitchFamily="18" charset="0"/>
              </a:rPr>
              <a:t>lanh</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tình</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cảm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chân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thành</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và</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sự</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lớn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khôn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của</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học</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sinh</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những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gương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mặt</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rạng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ngời</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hồn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nhiên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đầy</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yêu</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thương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và</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tự</a:t>
            </a:r>
            <a:r>
              <a:rPr lang="en-US" altLang="en-US" sz="2400" dirty="0">
                <a:latin typeface="Times New Roman" pitchFamily="18" charset="0"/>
                <a:ea typeface="Microsoft YaHei" pitchFamily="34" charset="-122"/>
                <a:cs typeface="Times New Roman" pitchFamily="18" charset="0"/>
              </a:rPr>
              <a:t> tin </a:t>
            </a:r>
            <a:r>
              <a:rPr lang="en-US" altLang="en-US" sz="2400" dirty="0" err="1">
                <a:latin typeface="Times New Roman" pitchFamily="18" charset="0"/>
                <a:ea typeface="Microsoft YaHei" pitchFamily="34" charset="-122"/>
                <a:cs typeface="Times New Roman" pitchFamily="18" charset="0"/>
              </a:rPr>
              <a:t>của</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các</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em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sự</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trân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quý</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của</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các</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em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sẽ</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là</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nguồn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động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viên</a:t>
            </a:r>
            <a:r>
              <a:rPr lang="en-US" altLang="en-US" sz="2400" dirty="0">
                <a:latin typeface="Times New Roman" pitchFamily="18" charset="0"/>
                <a:ea typeface="Microsoft YaHei" pitchFamily="34" charset="-122"/>
                <a:cs typeface="Times New Roman" pitchFamily="18" charset="0"/>
              </a:rPr>
              <a:t> to </a:t>
            </a:r>
            <a:r>
              <a:rPr lang="en-US" altLang="en-US" sz="2400" dirty="0" err="1">
                <a:latin typeface="Times New Roman" pitchFamily="18" charset="0"/>
                <a:ea typeface="Microsoft YaHei" pitchFamily="34" charset="-122"/>
                <a:cs typeface="Times New Roman" pitchFamily="18" charset="0"/>
              </a:rPr>
              <a:t>lớn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mỗi</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thầy</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cô</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trong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sự</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nghiệp</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trồng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người</a:t>
            </a:r>
            <a:r>
              <a:rPr lang="en-US" altLang="en-US" sz="2400" dirty="0">
                <a:latin typeface="Times New Roman" pitchFamily="18" charset="0"/>
                <a:ea typeface="Microsoft YaHei" pitchFamily="34" charset="-122"/>
                <a:cs typeface="Times New Roman" pitchFamily="18" charset="0"/>
              </a:rPr>
              <a:t>.   </a:t>
            </a:r>
          </a:p>
          <a:p>
            <a:pPr algn="just">
              <a:lnSpc>
                <a:spcPct val="90000"/>
              </a:lnSpc>
              <a:spcBef>
                <a:spcPts val="1000"/>
              </a:spcBef>
              <a:spcAft>
                <a:spcPts val="300"/>
              </a:spcAft>
            </a:pPr>
            <a:r>
              <a:rPr lang="en-US" altLang="en-US" sz="2400" dirty="0" smtClean="0">
                <a:latin typeface="Times New Roman" pitchFamily="18" charset="0"/>
                <a:ea typeface="Microsoft YaHei" pitchFamily="34" charset="-122"/>
                <a:cs typeface="Times New Roman" pitchFamily="18" charset="0"/>
              </a:rPr>
              <a:t>   </a:t>
            </a:r>
            <a:r>
              <a:rPr lang="en-US" altLang="en-US" sz="2400" dirty="0" err="1" smtClean="0">
                <a:latin typeface="Times New Roman" pitchFamily="18" charset="0"/>
                <a:ea typeface="Microsoft YaHei" pitchFamily="34" charset="-122"/>
                <a:cs typeface="Times New Roman" pitchFamily="18" charset="0"/>
              </a:rPr>
              <a:t>Để</a:t>
            </a:r>
            <a:r>
              <a:rPr lang="en-US" altLang="en-US" sz="2400" dirty="0" smtClean="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đạt</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được</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những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điều</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vô</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cùng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quý</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giá</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đó</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mỗi</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giáo</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viên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cần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có</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sự</a:t>
            </a:r>
            <a:r>
              <a:rPr lang="en-US" altLang="en-US" sz="2400" dirty="0">
                <a:latin typeface="Times New Roman" pitchFamily="18" charset="0"/>
                <a:ea typeface="Microsoft YaHei" pitchFamily="34" charset="-122"/>
                <a:cs typeface="Times New Roman" pitchFamily="18" charset="0"/>
              </a:rPr>
              <a:t> say </a:t>
            </a:r>
            <a:r>
              <a:rPr lang="en-US" altLang="en-US" sz="2400" dirty="0" err="1">
                <a:latin typeface="Times New Roman" pitchFamily="18" charset="0"/>
                <a:ea typeface="Microsoft YaHei" pitchFamily="34" charset="-122"/>
                <a:cs typeface="Times New Roman" pitchFamily="18" charset="0"/>
              </a:rPr>
              <a:t>mê</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nhiệt</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tình</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tâm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huyết</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tìm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tòi</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sáng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tạo</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nắm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bắt</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tâm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tư</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tình</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cảm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các</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em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coi</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các</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em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như</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những</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người</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bạn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người</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thân</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hiểu</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các</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em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từ</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đó</a:t>
            </a:r>
            <a:r>
              <a:rPr lang="en-US" altLang="en-US" sz="2400" dirty="0">
                <a:latin typeface="Times New Roman" pitchFamily="18" charset="0"/>
                <a:ea typeface="Microsoft YaHei" pitchFamily="34" charset="-122"/>
                <a:cs typeface="Times New Roman" pitchFamily="18" charset="0"/>
              </a:rPr>
              <a:t> chia </a:t>
            </a:r>
            <a:r>
              <a:rPr lang="en-US" altLang="en-US" sz="2400" dirty="0" err="1">
                <a:latin typeface="Times New Roman" pitchFamily="18" charset="0"/>
                <a:ea typeface="Microsoft YaHei" pitchFamily="34" charset="-122"/>
                <a:cs typeface="Times New Roman" pitchFamily="18" charset="0"/>
              </a:rPr>
              <a:t>sẻ</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và</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giúp</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đỡ</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các</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em</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tháo</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gỡ</a:t>
            </a:r>
            <a:r>
              <a:rPr lang="en-US" altLang="en-US" sz="2400" dirty="0">
                <a:latin typeface="Times New Roman" pitchFamily="18" charset="0"/>
                <a:ea typeface="Microsoft YaHei" pitchFamily="34" charset="-122"/>
                <a:cs typeface="Times New Roman" pitchFamily="18" charset="0"/>
              </a:rPr>
              <a:t> </a:t>
            </a:r>
            <a:r>
              <a:rPr lang="en-US" altLang="en-US" sz="2400" dirty="0" err="1">
                <a:latin typeface="Times New Roman" pitchFamily="18" charset="0"/>
                <a:ea typeface="Microsoft YaHei" pitchFamily="34" charset="-122"/>
                <a:cs typeface="Times New Roman" pitchFamily="18" charset="0"/>
              </a:rPr>
              <a:t>những</a:t>
            </a:r>
            <a:r>
              <a:rPr lang="en-US" altLang="en-US" sz="2400" dirty="0">
                <a:latin typeface="Times New Roman" pitchFamily="18" charset="0"/>
                <a:ea typeface="Microsoft YaHei" pitchFamily="34" charset="-122"/>
                <a:cs typeface="Times New Roman" pitchFamily="18" charset="0"/>
              </a:rPr>
              <a:t> </a:t>
            </a:r>
            <a:r>
              <a:rPr lang="en-US" altLang="en-US" sz="2400" dirty="0" err="1" smtClean="0">
                <a:latin typeface="Times New Roman" pitchFamily="18" charset="0"/>
                <a:ea typeface="Microsoft YaHei" pitchFamily="34" charset="-122"/>
                <a:cs typeface="Times New Roman" pitchFamily="18" charset="0"/>
              </a:rPr>
              <a:t>khúc</a:t>
            </a:r>
            <a:r>
              <a:rPr lang="en-US" altLang="en-US" sz="2400" dirty="0" smtClean="0">
                <a:latin typeface="Times New Roman" pitchFamily="18" charset="0"/>
                <a:ea typeface="Microsoft YaHei" pitchFamily="34" charset="-122"/>
                <a:cs typeface="Times New Roman" pitchFamily="18" charset="0"/>
              </a:rPr>
              <a:t> </a:t>
            </a:r>
            <a:r>
              <a:rPr lang="en-US" altLang="en-US" sz="2400" dirty="0" err="1" smtClean="0">
                <a:latin typeface="Times New Roman" pitchFamily="18" charset="0"/>
                <a:ea typeface="Microsoft YaHei" pitchFamily="34" charset="-122"/>
                <a:cs typeface="Times New Roman" pitchFamily="18" charset="0"/>
              </a:rPr>
              <a:t>mắc</a:t>
            </a:r>
            <a:r>
              <a:rPr lang="en-US" altLang="en-US" sz="2400" dirty="0" smtClean="0">
                <a:latin typeface="Times New Roman" pitchFamily="18" charset="0"/>
                <a:ea typeface="Microsoft YaHei" pitchFamily="34" charset="-122"/>
                <a:cs typeface="Times New Roman" pitchFamily="18" charset="0"/>
              </a:rPr>
              <a:t>.</a:t>
            </a:r>
            <a:r>
              <a:rPr lang="vi-VN" sz="2400" dirty="0" smtClean="0"/>
              <a:t> </a:t>
            </a:r>
          </a:p>
          <a:p>
            <a:pPr algn="just">
              <a:lnSpc>
                <a:spcPct val="90000"/>
              </a:lnSpc>
              <a:spcBef>
                <a:spcPts val="1000"/>
              </a:spcBef>
              <a:spcAft>
                <a:spcPts val="300"/>
              </a:spcAft>
            </a:pPr>
            <a:r>
              <a:rPr lang="vi-VN" sz="2400" dirty="0" smtClean="0">
                <a:latin typeface="+mj-lt"/>
              </a:rPr>
              <a:t>   Công </a:t>
            </a:r>
            <a:r>
              <a:rPr lang="vi-VN" sz="2400" dirty="0">
                <a:latin typeface="+mj-lt"/>
              </a:rPr>
              <a:t>tác chủ nhiệm lớp là một công việc vô cùng quan trọng. Người giáo viên phải vừa như người mẹ dịu dàng, người thầy nghiêm khắc, người bạn gần gũi, trọng tài phân minh. Thành công của giáo viên là làm cho học sinh tôn trọng, kính yêu, tin tưởng, là xây dựng được một tập thể lớp  luôn vững mạnh đoàn kết, gắn bó. </a:t>
            </a:r>
            <a:endParaRPr lang="en-US" sz="2400" dirty="0">
              <a:latin typeface="+mj-lt"/>
              <a:cs typeface="Times New Roman" panose="02020603050405020304" pitchFamily="18" charset="0"/>
            </a:endParaRPr>
          </a:p>
          <a:p>
            <a:pPr algn="just">
              <a:lnSpc>
                <a:spcPct val="90000"/>
              </a:lnSpc>
              <a:spcBef>
                <a:spcPts val="1000"/>
              </a:spcBef>
              <a:spcAft>
                <a:spcPts val="300"/>
              </a:spcAft>
            </a:pPr>
            <a:endParaRPr lang="en-US" altLang="en-US" sz="2400" dirty="0">
              <a:latin typeface="Times New Roman" pitchFamily="18" charset="0"/>
              <a:ea typeface="Microsoft YaHei" pitchFamily="34" charset="-122"/>
              <a:cs typeface="Times New Roman" pitchFamily="18" charset="0"/>
            </a:endParaRPr>
          </a:p>
          <a:p>
            <a:pPr algn="just">
              <a:lnSpc>
                <a:spcPct val="90000"/>
              </a:lnSpc>
              <a:spcBef>
                <a:spcPts val="1000"/>
              </a:spcBef>
              <a:spcAft>
                <a:spcPts val="300"/>
              </a:spcAft>
            </a:pPr>
            <a:endParaRPr lang="en-US" altLang="en-US" sz="2400" dirty="0">
              <a:latin typeface="Times New Roman" pitchFamily="18" charset="0"/>
              <a:ea typeface="Microsoft YaHei" pitchFamily="34" charset="-122"/>
              <a:cs typeface="Times New Roman" pitchFamily="18" charset="0"/>
            </a:endParaRPr>
          </a:p>
        </p:txBody>
      </p:sp>
      <p:sp>
        <p:nvSpPr>
          <p:cNvPr id="35" name="Oval 6"/>
          <p:cNvSpPr>
            <a:spLocks noChangeArrowheads="1"/>
          </p:cNvSpPr>
          <p:nvPr/>
        </p:nvSpPr>
        <p:spPr bwMode="auto">
          <a:xfrm>
            <a:off x="-812800" y="-763588"/>
            <a:ext cx="3786717" cy="2914651"/>
          </a:xfrm>
          <a:prstGeom prst="ellipse">
            <a:avLst/>
          </a:prstGeom>
          <a:ln/>
          <a:extLst/>
        </p:spPr>
        <p:style>
          <a:lnRef idx="2">
            <a:schemeClr val="dk1"/>
          </a:lnRef>
          <a:fillRef idx="1">
            <a:schemeClr val="lt1"/>
          </a:fillRef>
          <a:effectRef idx="0">
            <a:schemeClr val="dk1"/>
          </a:effectRef>
          <a:fontRef idx="minor">
            <a:schemeClr val="dk1"/>
          </a:fontRef>
        </p:style>
        <p:txBody>
          <a:bodyPr lIns="68542" tIns="34271" rIns="68542" bIns="3427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324" eaLnBrk="1" hangingPunct="1">
              <a:spcBef>
                <a:spcPct val="0"/>
              </a:spcBef>
              <a:buFontTx/>
              <a:buNone/>
              <a:defRPr/>
            </a:pPr>
            <a:endParaRPr lang="zh-CN" altLang="en-US" sz="1301" b="1">
              <a:ln w="22225">
                <a:solidFill>
                  <a:schemeClr val="accent2"/>
                </a:solidFill>
                <a:prstDash val="solid"/>
              </a:ln>
              <a:solidFill>
                <a:schemeClr val="accent2">
                  <a:lumMod val="40000"/>
                  <a:lumOff val="60000"/>
                </a:schemeClr>
              </a:solidFill>
              <a:latin typeface="Yeseva One" panose="00000500000000000000" charset="0"/>
              <a:ea typeface="Yeseva One" panose="00000500000000000000" charset="0"/>
              <a:sym typeface="Yeseva One" panose="00000500000000000000" charset="0"/>
            </a:endParaRPr>
          </a:p>
        </p:txBody>
      </p:sp>
      <p:sp>
        <p:nvSpPr>
          <p:cNvPr id="36" name="Oval 9"/>
          <p:cNvSpPr>
            <a:spLocks noChangeArrowheads="1"/>
          </p:cNvSpPr>
          <p:nvPr/>
        </p:nvSpPr>
        <p:spPr bwMode="auto">
          <a:xfrm>
            <a:off x="-641350" y="-577850"/>
            <a:ext cx="3376084" cy="2543175"/>
          </a:xfrm>
          <a:prstGeom prst="ellipse">
            <a:avLst/>
          </a:prstGeom>
          <a:ln/>
        </p:spPr>
        <p:style>
          <a:lnRef idx="1">
            <a:schemeClr val="accent6"/>
          </a:lnRef>
          <a:fillRef idx="3">
            <a:schemeClr val="accent6"/>
          </a:fillRef>
          <a:effectRef idx="2">
            <a:schemeClr val="accent6"/>
          </a:effectRef>
          <a:fontRef idx="minor">
            <a:schemeClr val="lt1"/>
          </a:fontRef>
        </p:style>
        <p:txBody>
          <a:bodyPr lIns="68542" tIns="34271" rIns="68542" bIns="3427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324" eaLnBrk="1" hangingPunct="1">
              <a:spcBef>
                <a:spcPct val="0"/>
              </a:spcBef>
              <a:buFontTx/>
              <a:buNone/>
              <a:defRPr/>
            </a:pPr>
            <a:endParaRPr lang="zh-CN" altLang="en-US" sz="1301" b="1">
              <a:solidFill>
                <a:srgbClr val="325F0B"/>
              </a:solidFill>
              <a:latin typeface="Yeseva One" panose="00000500000000000000" charset="0"/>
              <a:ea typeface="Yeseva One" panose="00000500000000000000" charset="0"/>
              <a:sym typeface="Yeseva One" panose="00000500000000000000" charset="0"/>
            </a:endParaRPr>
          </a:p>
        </p:txBody>
      </p:sp>
      <p:sp>
        <p:nvSpPr>
          <p:cNvPr id="37" name="TextBox 18"/>
          <p:cNvSpPr txBox="1">
            <a:spLocks noChangeArrowheads="1"/>
          </p:cNvSpPr>
          <p:nvPr/>
        </p:nvSpPr>
        <p:spPr bwMode="auto">
          <a:xfrm>
            <a:off x="-411500" y="105133"/>
            <a:ext cx="2984116" cy="154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2" tIns="34271" rIns="68542" bIns="34271">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400" b="1" dirty="0" smtClean="0">
                <a:latin typeface="Times New Roman" pitchFamily="18" charset="0"/>
                <a:ea typeface="Microsoft YaHei" pitchFamily="34" charset="-122"/>
                <a:cs typeface="Times New Roman" pitchFamily="18" charset="0"/>
              </a:rPr>
              <a:t>     KẾT </a:t>
            </a:r>
            <a:r>
              <a:rPr lang="en-US" altLang="en-US" sz="2400" b="1" dirty="0">
                <a:latin typeface="Times New Roman" pitchFamily="18" charset="0"/>
                <a:ea typeface="Microsoft YaHei" pitchFamily="34" charset="-122"/>
                <a:cs typeface="Times New Roman" pitchFamily="18" charset="0"/>
              </a:rPr>
              <a:t>LUẬN </a:t>
            </a:r>
            <a:endParaRPr lang="en-US" altLang="en-US" sz="2400" b="1" dirty="0" smtClean="0">
              <a:latin typeface="Times New Roman" pitchFamily="18" charset="0"/>
              <a:ea typeface="Microsoft YaHei" pitchFamily="34" charset="-122"/>
              <a:cs typeface="Times New Roman" pitchFamily="18" charset="0"/>
            </a:endParaRPr>
          </a:p>
          <a:p>
            <a:pPr eaLnBrk="1" hangingPunct="1"/>
            <a:r>
              <a:rPr lang="en-US" altLang="en-US" sz="2400" b="1" dirty="0" smtClean="0">
                <a:latin typeface="Times New Roman" pitchFamily="18" charset="0"/>
                <a:ea typeface="Microsoft YaHei" pitchFamily="34" charset="-122"/>
                <a:cs typeface="Times New Roman" pitchFamily="18" charset="0"/>
              </a:rPr>
              <a:t>     ĐỀ XUẤT, </a:t>
            </a:r>
          </a:p>
          <a:p>
            <a:pPr eaLnBrk="1" hangingPunct="1"/>
            <a:r>
              <a:rPr lang="en-US" altLang="en-US" sz="2400" b="1" dirty="0" smtClean="0">
                <a:latin typeface="Times New Roman" pitchFamily="18" charset="0"/>
                <a:ea typeface="Microsoft YaHei" pitchFamily="34" charset="-122"/>
                <a:cs typeface="Times New Roman" pitchFamily="18" charset="0"/>
              </a:rPr>
              <a:t>    KIẾN </a:t>
            </a:r>
            <a:r>
              <a:rPr lang="en-US" altLang="en-US" sz="2400" b="1" dirty="0">
                <a:latin typeface="Times New Roman" pitchFamily="18" charset="0"/>
                <a:ea typeface="Microsoft YaHei" pitchFamily="34" charset="-122"/>
                <a:cs typeface="Times New Roman" pitchFamily="18" charset="0"/>
              </a:rPr>
              <a:t>NGHỊ</a:t>
            </a:r>
            <a:r>
              <a:rPr lang="en-US" altLang="en-US" sz="2400" b="1" dirty="0">
                <a:latin typeface="Arial" pitchFamily="34" charset="0"/>
                <a:ea typeface="Microsoft YaHei" pitchFamily="34" charset="-122"/>
              </a:rPr>
              <a:t/>
            </a:r>
            <a:br>
              <a:rPr lang="en-US" altLang="en-US" sz="2400" b="1" dirty="0">
                <a:latin typeface="Arial" pitchFamily="34" charset="0"/>
                <a:ea typeface="Microsoft YaHei" pitchFamily="34" charset="-122"/>
              </a:rPr>
            </a:br>
            <a:endParaRPr lang="en-US" altLang="en-US" sz="2400" b="1" dirty="0">
              <a:latin typeface="Arial" pitchFamily="34" charset="0"/>
              <a:ea typeface="Microsoft YaHei" pitchFamily="34" charset="-122"/>
            </a:endParaRPr>
          </a:p>
        </p:txBody>
      </p:sp>
    </p:spTree>
    <p:custDataLst>
      <p:tags r:id="rId1"/>
    </p:custDataLst>
    <p:extLst>
      <p:ext uri="{BB962C8B-B14F-4D97-AF65-F5344CB8AC3E}">
        <p14:creationId xmlns:p14="http://schemas.microsoft.com/office/powerpoint/2010/main" val="6613668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3011"/>
                                        </p:tgtEl>
                                        <p:attrNameLst>
                                          <p:attrName>style.visibility</p:attrName>
                                        </p:attrNameLst>
                                      </p:cBhvr>
                                      <p:to>
                                        <p:strVal val="visible"/>
                                      </p:to>
                                    </p:set>
                                    <p:animEffect transition="in" filter="circle(in)">
                                      <p:cBhvr>
                                        <p:cTn id="24" dur="2000"/>
                                        <p:tgtEl>
                                          <p:spTgt spid="43011"/>
                                        </p:tgtEl>
                                      </p:cBhvr>
                                    </p:animEffect>
                                  </p:childTnLst>
                                </p:cTn>
                              </p:par>
                              <p:par>
                                <p:cTn id="25" presetID="6" presetClass="entr" presetSubtype="16" fill="hold" nodeType="withEffect">
                                  <p:stCondLst>
                                    <p:cond delay="0"/>
                                  </p:stCondLst>
                                  <p:childTnLst>
                                    <p:set>
                                      <p:cBhvr>
                                        <p:cTn id="26" dur="1" fill="hold">
                                          <p:stCondLst>
                                            <p:cond delay="0"/>
                                          </p:stCondLst>
                                        </p:cTn>
                                        <p:tgtEl>
                                          <p:spTgt spid="43010"/>
                                        </p:tgtEl>
                                        <p:attrNameLst>
                                          <p:attrName>style.visibility</p:attrName>
                                        </p:attrNameLst>
                                      </p:cBhvr>
                                      <p:to>
                                        <p:strVal val="visible"/>
                                      </p:to>
                                    </p:set>
                                    <p:animEffect transition="in" filter="circle(in)">
                                      <p:cBhvr>
                                        <p:cTn id="27" dur="20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35" grpId="0" animBg="1"/>
      <p:bldP spid="36" grpId="0" animBg="1"/>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35280" y="1703256"/>
            <a:ext cx="11856720" cy="5154744"/>
          </a:xfrm>
          <a:prstGeom prst="rect">
            <a:avLst/>
          </a:prstGeom>
          <a:solidFill>
            <a:srgbClr val="FFE36D"/>
          </a:solidFill>
        </p:spPr>
      </p:sp>
      <p:sp>
        <p:nvSpPr>
          <p:cNvPr id="7" name="TextBox 6"/>
          <p:cNvSpPr txBox="1"/>
          <p:nvPr/>
        </p:nvSpPr>
        <p:spPr>
          <a:xfrm>
            <a:off x="457201" y="1722438"/>
            <a:ext cx="5172418" cy="4524315"/>
          </a:xfrm>
          <a:prstGeom prst="rect">
            <a:avLst/>
          </a:prstGeom>
          <a:noFill/>
        </p:spPr>
        <p:txBody>
          <a:bodyPr wrap="square" rtlCol="0">
            <a:spAutoFit/>
          </a:bodyPr>
          <a:lstStyle/>
          <a:p>
            <a:pPr algn="just"/>
            <a:r>
              <a:rPr lang="vi-VN" sz="3200" b="1" dirty="0" smtClean="0">
                <a:latin typeface="+mj-lt"/>
              </a:rPr>
              <a:t>1</a:t>
            </a:r>
            <a:r>
              <a:rPr lang="vi-VN" sz="3200" b="1" dirty="0">
                <a:latin typeface="+mj-lt"/>
              </a:rPr>
              <a:t>. Đối với giáo viên</a:t>
            </a:r>
            <a:r>
              <a:rPr lang="en-US" sz="3200" b="1" dirty="0">
                <a:latin typeface="+mj-lt"/>
              </a:rPr>
              <a:t>.</a:t>
            </a:r>
            <a:endParaRPr lang="en-US" sz="3200" dirty="0">
              <a:latin typeface="+mj-lt"/>
            </a:endParaRPr>
          </a:p>
          <a:p>
            <a:pPr algn="just"/>
            <a:r>
              <a:rPr lang="en-US" sz="3200" dirty="0">
                <a:latin typeface="+mj-lt"/>
              </a:rPr>
              <a:t> </a:t>
            </a:r>
            <a:r>
              <a:rPr lang="vi-VN" sz="3200" dirty="0" smtClean="0">
                <a:latin typeface="+mj-lt"/>
              </a:rPr>
              <a:t>“</a:t>
            </a:r>
            <a:r>
              <a:rPr lang="vi-VN" sz="3200" i="1" dirty="0">
                <a:latin typeface="+mj-lt"/>
              </a:rPr>
              <a:t>Hãy xem tập thể lớp là gia đình của mình và các em học sinh là con cái của mình; chăm sóc gia đình mình, yêu thương con cái mình như thế nào thì hãy chăm sóc tập thể lớp và yêu thương các em học sinh của mình như thế</a:t>
            </a:r>
            <a:r>
              <a:rPr lang="vi-VN" sz="3200" dirty="0">
                <a:latin typeface="+mj-lt"/>
              </a:rPr>
              <a:t>”.</a:t>
            </a:r>
            <a:endParaRPr lang="en-US" sz="3200" dirty="0">
              <a:latin typeface="+mj-lt"/>
            </a:endParaRPr>
          </a:p>
        </p:txBody>
      </p:sp>
      <p:pic>
        <p:nvPicPr>
          <p:cNvPr id="3" name="Picture 4">
            <a:extLst>
              <a:ext uri="{FF2B5EF4-FFF2-40B4-BE49-F238E27FC236}">
                <a16:creationId xmlns:a16="http://schemas.microsoft.com/office/drawing/2014/main" xmlns="" id="{AAE0705C-6086-FF43-AC49-A084D09B50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4301"/>
          <a:stretch>
            <a:fillRect/>
          </a:stretch>
        </p:blipFill>
        <p:spPr>
          <a:xfrm rot="169074">
            <a:off x="37201" y="-184244"/>
            <a:ext cx="10382935" cy="1768774"/>
          </a:xfrm>
          <a:prstGeom prst="rect">
            <a:avLst/>
          </a:prstGeom>
        </p:spPr>
      </p:pic>
      <p:sp>
        <p:nvSpPr>
          <p:cNvPr id="5" name="TextBox 6">
            <a:extLst>
              <a:ext uri="{FF2B5EF4-FFF2-40B4-BE49-F238E27FC236}">
                <a16:creationId xmlns:a16="http://schemas.microsoft.com/office/drawing/2014/main" xmlns="" id="{2991675A-2DDF-3C88-5BB9-B98648B3D4AA}"/>
              </a:ext>
            </a:extLst>
          </p:cNvPr>
          <p:cNvSpPr txBox="1"/>
          <p:nvPr/>
        </p:nvSpPr>
        <p:spPr>
          <a:xfrm>
            <a:off x="685798" y="339948"/>
            <a:ext cx="9235442" cy="720197"/>
          </a:xfrm>
          <a:prstGeom prst="rect">
            <a:avLst/>
          </a:prstGeom>
        </p:spPr>
        <p:txBody>
          <a:bodyPr wrap="square" lIns="0" tIns="0" rIns="0" bIns="0" rtlCol="0" anchor="t">
            <a:spAutoFit/>
          </a:bodyPr>
          <a:lstStyle/>
          <a:p>
            <a:pPr indent="457200" algn="ctr">
              <a:lnSpc>
                <a:spcPct val="130000"/>
              </a:lnSpc>
              <a:spcBef>
                <a:spcPts val="1200"/>
              </a:spcBef>
              <a:spcAft>
                <a:spcPts val="600"/>
              </a:spcAft>
            </a:pPr>
            <a:r>
              <a:rPr lang="vi-VN" sz="3600" b="1" dirty="0" smtClean="0">
                <a:solidFill>
                  <a:srgbClr val="0000CC"/>
                </a:solidFill>
                <a:latin typeface="Times New Roman" panose="02020603050405020304" pitchFamily="18" charset="0"/>
                <a:ea typeface="Calibri" panose="020F0502020204030204" pitchFamily="34" charset="0"/>
              </a:rPr>
              <a:t>IV</a:t>
            </a:r>
            <a:r>
              <a:rPr lang="vi-VN" sz="3600" b="1" dirty="0" smtClean="0">
                <a:solidFill>
                  <a:srgbClr val="0000CC"/>
                </a:solidFill>
                <a:effectLst/>
                <a:latin typeface="Times New Roman" panose="02020603050405020304" pitchFamily="18" charset="0"/>
                <a:ea typeface="Calibri" panose="020F0502020204030204" pitchFamily="34" charset="0"/>
              </a:rPr>
              <a:t>.  </a:t>
            </a:r>
            <a:r>
              <a:rPr lang="vi-VN" sz="3600" b="1" dirty="0">
                <a:solidFill>
                  <a:srgbClr val="0000CC"/>
                </a:solidFill>
                <a:effectLst/>
                <a:latin typeface="Times New Roman" panose="02020603050405020304" pitchFamily="18" charset="0"/>
                <a:ea typeface="Calibri" panose="020F0502020204030204" pitchFamily="34" charset="0"/>
              </a:rPr>
              <a:t>KẾT LUẬN VÀ KIẾN NGHỊ</a:t>
            </a:r>
            <a:endParaRPr lang="en-US" sz="3600" dirty="0">
              <a:solidFill>
                <a:srgbClr val="0000CC"/>
              </a:solidFill>
              <a:effectLst/>
              <a:latin typeface="Times New Roman" panose="02020603050405020304" pitchFamily="18" charset="0"/>
              <a:ea typeface="Calibri" panose="020F0502020204030204" pitchFamily="34" charset="0"/>
            </a:endParaRPr>
          </a:p>
        </p:txBody>
      </p:sp>
      <p:pic>
        <p:nvPicPr>
          <p:cNvPr id="4098" name="Picture 2" descr="C:\Users\Administrator\Desktop\z4122231092039_0e07ba8b2afcb4aa48cf80becc2cc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668" y="1722438"/>
            <a:ext cx="6064332" cy="527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15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18088" y="1334718"/>
            <a:ext cx="3210985" cy="3638551"/>
          </a:xfrm>
          <a:prstGeom prst="ellipse">
            <a:avLst/>
          </a:prstGeom>
          <a:ln/>
          <a:extLst/>
        </p:spPr>
        <p:style>
          <a:lnRef idx="2">
            <a:schemeClr val="accent3"/>
          </a:lnRef>
          <a:fillRef idx="1">
            <a:schemeClr val="lt1"/>
          </a:fillRef>
          <a:effectRef idx="0">
            <a:schemeClr val="accent3"/>
          </a:effectRef>
          <a:fontRef idx="minor">
            <a:schemeClr val="dk1"/>
          </a:fontRef>
        </p:style>
        <p:txBody>
          <a:bodyPr lIns="68542" tIns="34271" rIns="68542" bIns="3427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324" eaLnBrk="1" hangingPunct="1">
              <a:spcBef>
                <a:spcPct val="0"/>
              </a:spcBef>
              <a:buFontTx/>
              <a:buNone/>
              <a:defRPr/>
            </a:pPr>
            <a:endParaRPr lang="zh-CN" altLang="en-US" sz="1301" b="1">
              <a:ln w="22225">
                <a:solidFill>
                  <a:schemeClr val="accent2"/>
                </a:solidFill>
                <a:prstDash val="solid"/>
              </a:ln>
              <a:solidFill>
                <a:schemeClr val="accent2">
                  <a:lumMod val="40000"/>
                  <a:lumOff val="60000"/>
                </a:schemeClr>
              </a:solidFill>
              <a:latin typeface="Yeseva One" panose="00000500000000000000" charset="0"/>
              <a:ea typeface="Yeseva One" panose="00000500000000000000" charset="0"/>
              <a:sym typeface="Yeseva One" panose="00000500000000000000" charset="0"/>
            </a:endParaRPr>
          </a:p>
        </p:txBody>
      </p:sp>
      <p:sp>
        <p:nvSpPr>
          <p:cNvPr id="7" name="Oval 10"/>
          <p:cNvSpPr>
            <a:spLocks noChangeArrowheads="1"/>
          </p:cNvSpPr>
          <p:nvPr/>
        </p:nvSpPr>
        <p:spPr bwMode="auto">
          <a:xfrm>
            <a:off x="1524001" y="762001"/>
            <a:ext cx="1020233" cy="703263"/>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01</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9" name="Oval 11"/>
          <p:cNvSpPr>
            <a:spLocks noChangeArrowheads="1"/>
          </p:cNvSpPr>
          <p:nvPr/>
        </p:nvSpPr>
        <p:spPr bwMode="auto">
          <a:xfrm>
            <a:off x="2233084" y="4795239"/>
            <a:ext cx="977900" cy="614362"/>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05</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10" name="Oval 12"/>
          <p:cNvSpPr>
            <a:spLocks noChangeArrowheads="1"/>
          </p:cNvSpPr>
          <p:nvPr/>
        </p:nvSpPr>
        <p:spPr bwMode="auto">
          <a:xfrm>
            <a:off x="3124298" y="3608388"/>
            <a:ext cx="886884" cy="708025"/>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04</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11" name="Oval 13"/>
          <p:cNvSpPr>
            <a:spLocks noChangeArrowheads="1"/>
          </p:cNvSpPr>
          <p:nvPr/>
        </p:nvSpPr>
        <p:spPr bwMode="auto">
          <a:xfrm>
            <a:off x="2837392" y="1652134"/>
            <a:ext cx="969433" cy="673100"/>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02</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12" name="Oval 14"/>
          <p:cNvSpPr>
            <a:spLocks noChangeArrowheads="1"/>
          </p:cNvSpPr>
          <p:nvPr/>
        </p:nvSpPr>
        <p:spPr bwMode="auto">
          <a:xfrm>
            <a:off x="3401485" y="2564936"/>
            <a:ext cx="812800" cy="704850"/>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03</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14" name="Oval 9"/>
          <p:cNvSpPr>
            <a:spLocks noChangeArrowheads="1"/>
          </p:cNvSpPr>
          <p:nvPr/>
        </p:nvSpPr>
        <p:spPr bwMode="auto">
          <a:xfrm>
            <a:off x="122864" y="1425205"/>
            <a:ext cx="3001434" cy="3457575"/>
          </a:xfrm>
          <a:prstGeom prst="ellipse">
            <a:avLst/>
          </a:prstGeom>
          <a:ln/>
        </p:spPr>
        <p:style>
          <a:lnRef idx="3">
            <a:schemeClr val="lt1"/>
          </a:lnRef>
          <a:fillRef idx="1">
            <a:schemeClr val="accent3"/>
          </a:fillRef>
          <a:effectRef idx="1">
            <a:schemeClr val="accent3"/>
          </a:effectRef>
          <a:fontRef idx="minor">
            <a:schemeClr val="lt1"/>
          </a:fontRef>
        </p:style>
        <p:txBody>
          <a:bodyPr lIns="68542" tIns="34271" rIns="68542" bIns="3427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324" eaLnBrk="1" hangingPunct="1">
              <a:spcBef>
                <a:spcPct val="0"/>
              </a:spcBef>
              <a:buFontTx/>
              <a:buNone/>
              <a:defRPr/>
            </a:pPr>
            <a:endParaRPr lang="zh-CN" altLang="en-US" sz="1301" b="1">
              <a:solidFill>
                <a:srgbClr val="325F0B"/>
              </a:solidFill>
              <a:latin typeface="Yeseva One" panose="00000500000000000000" charset="0"/>
              <a:ea typeface="Yeseva One" panose="00000500000000000000" charset="0"/>
              <a:sym typeface="Yeseva One" panose="00000500000000000000" charset="0"/>
            </a:endParaRPr>
          </a:p>
        </p:txBody>
      </p:sp>
      <p:sp>
        <p:nvSpPr>
          <p:cNvPr id="15" name="TextBox 18"/>
          <p:cNvSpPr txBox="1">
            <a:spLocks noChangeArrowheads="1"/>
          </p:cNvSpPr>
          <p:nvPr/>
        </p:nvSpPr>
        <p:spPr bwMode="auto">
          <a:xfrm>
            <a:off x="855023" y="2085182"/>
            <a:ext cx="1689211" cy="265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2" tIns="34271" rIns="68542" bIns="34271">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800" b="1" dirty="0" smtClean="0">
                <a:latin typeface="Times New Roman" pitchFamily="18" charset="0"/>
                <a:ea typeface="Microsoft YaHei" pitchFamily="34" charset="-122"/>
                <a:cs typeface="Times New Roman" pitchFamily="18" charset="0"/>
              </a:rPr>
              <a:t> MỤC                ĐÍCH </a:t>
            </a:r>
          </a:p>
          <a:p>
            <a:pPr eaLnBrk="1" hangingPunct="1"/>
            <a:r>
              <a:rPr lang="en-US" altLang="en-US" sz="2800" b="1" dirty="0" smtClean="0">
                <a:latin typeface="Times New Roman" pitchFamily="18" charset="0"/>
                <a:ea typeface="Microsoft YaHei" pitchFamily="34" charset="-122"/>
                <a:cs typeface="Times New Roman" pitchFamily="18" charset="0"/>
              </a:rPr>
              <a:t>CỦA </a:t>
            </a:r>
          </a:p>
          <a:p>
            <a:pPr eaLnBrk="1" hangingPunct="1"/>
            <a:r>
              <a:rPr lang="en-US" altLang="en-US" sz="2800" b="1" dirty="0" smtClean="0">
                <a:latin typeface="Times New Roman" pitchFamily="18" charset="0"/>
                <a:ea typeface="Microsoft YaHei" pitchFamily="34" charset="-122"/>
                <a:cs typeface="Times New Roman" pitchFamily="18" charset="0"/>
              </a:rPr>
              <a:t>BIỆN </a:t>
            </a:r>
            <a:r>
              <a:rPr lang="en-US" altLang="en-US" sz="2800" b="1" dirty="0">
                <a:latin typeface="Times New Roman" pitchFamily="18" charset="0"/>
                <a:ea typeface="Microsoft YaHei" pitchFamily="34" charset="-122"/>
                <a:cs typeface="Times New Roman" pitchFamily="18" charset="0"/>
              </a:rPr>
              <a:t>PHÁP</a:t>
            </a:r>
            <a:r>
              <a:rPr lang="en-US" altLang="en-US" sz="2800" b="1" dirty="0">
                <a:latin typeface="Arial" pitchFamily="34" charset="0"/>
                <a:ea typeface="Microsoft YaHei" pitchFamily="34" charset="-122"/>
              </a:rPr>
              <a:t/>
            </a:r>
            <a:br>
              <a:rPr lang="en-US" altLang="en-US" sz="2800" b="1" dirty="0">
                <a:latin typeface="Arial" pitchFamily="34" charset="0"/>
                <a:ea typeface="Microsoft YaHei" pitchFamily="34" charset="-122"/>
              </a:rPr>
            </a:br>
            <a:endParaRPr lang="en-US" altLang="en-US" sz="2800" b="1" dirty="0">
              <a:latin typeface="Arial" pitchFamily="34" charset="0"/>
              <a:ea typeface="Microsoft YaHei" pitchFamily="34" charset="-122"/>
            </a:endParaRPr>
          </a:p>
        </p:txBody>
      </p:sp>
      <p:sp>
        <p:nvSpPr>
          <p:cNvPr id="17" name="矩形 1"/>
          <p:cNvSpPr>
            <a:spLocks noChangeArrowheads="1"/>
          </p:cNvSpPr>
          <p:nvPr/>
        </p:nvSpPr>
        <p:spPr bwMode="auto">
          <a:xfrm>
            <a:off x="3904276" y="1530700"/>
            <a:ext cx="8172929" cy="516275"/>
          </a:xfrm>
          <a:prstGeom prst="rect">
            <a:avLst/>
          </a:prstGeom>
          <a:noFill/>
          <a:ln>
            <a:noFill/>
          </a:ln>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685324">
              <a:lnSpc>
                <a:spcPct val="150000"/>
              </a:lnSpc>
              <a:defRPr/>
            </a:pPr>
            <a:r>
              <a:rPr lang="vi-VN" sz="2200" b="1" dirty="0">
                <a:latin typeface="Times New Roman" pitchFamily="18" charset="0"/>
                <a:cs typeface="Times New Roman" pitchFamily="18" charset="0"/>
              </a:rPr>
              <a:t>N</a:t>
            </a:r>
            <a:r>
              <a:rPr lang="vi-VN" sz="2200" b="1" dirty="0" smtClean="0">
                <a:latin typeface="Times New Roman" pitchFamily="18" charset="0"/>
                <a:cs typeface="Times New Roman" pitchFamily="18" charset="0"/>
              </a:rPr>
              <a:t>âng </a:t>
            </a:r>
            <a:r>
              <a:rPr lang="vi-VN" sz="2200" b="1" dirty="0">
                <a:latin typeface="Times New Roman" pitchFamily="18" charset="0"/>
                <a:cs typeface="Times New Roman" pitchFamily="18" charset="0"/>
              </a:rPr>
              <a:t>cao chất lượng học tập và phẩm chất, năng lực của học </a:t>
            </a:r>
            <a:r>
              <a:rPr lang="vi-VN" sz="2200" b="1" dirty="0" smtClean="0">
                <a:latin typeface="Times New Roman" pitchFamily="18" charset="0"/>
                <a:cs typeface="Times New Roman" pitchFamily="18" charset="0"/>
              </a:rPr>
              <a:t>sinh</a:t>
            </a:r>
            <a:endParaRPr lang="en-US" altLang="zh-CN" sz="2200" b="1" dirty="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endParaRPr>
          </a:p>
        </p:txBody>
      </p:sp>
      <p:sp>
        <p:nvSpPr>
          <p:cNvPr id="18" name="矩形 1"/>
          <p:cNvSpPr>
            <a:spLocks noChangeArrowheads="1"/>
          </p:cNvSpPr>
          <p:nvPr/>
        </p:nvSpPr>
        <p:spPr bwMode="auto">
          <a:xfrm>
            <a:off x="4239685" y="2581935"/>
            <a:ext cx="8155516" cy="556864"/>
          </a:xfrm>
          <a:prstGeom prst="rect">
            <a:avLst/>
          </a:prstGeom>
          <a:noFill/>
          <a:ln>
            <a:noFill/>
          </a:ln>
          <a:extLst/>
        </p:spPr>
        <p:txBody>
          <a:bodyPr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685324">
              <a:lnSpc>
                <a:spcPct val="150000"/>
              </a:lnSpc>
              <a:defRPr/>
            </a:pPr>
            <a:r>
              <a:rPr lang="en-US" altLang="zh-CN" sz="2100" dirty="0" smtClean="0">
                <a:solidFill>
                  <a:prstClr val="black">
                    <a:lumMod val="85000"/>
                    <a:lumOff val="15000"/>
                  </a:prstClr>
                </a:solidFill>
                <a:latin typeface="+mn-lt"/>
                <a:ea typeface="Yeseva One" panose="00000500000000000000" charset="0"/>
                <a:cs typeface="+mn-cs"/>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Rèn</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luyện</a:t>
            </a:r>
            <a:r>
              <a:rPr lang="en-US" altLang="zh-CN" sz="2400" b="1" dirty="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được</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cho</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học</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sinh</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các</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kĩ</a:t>
            </a:r>
            <a:r>
              <a:rPr lang="en-US" altLang="zh-CN" sz="2400" b="1" dirty="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năng</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trong</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giao</a:t>
            </a:r>
            <a:r>
              <a:rPr lang="en-US" altLang="zh-CN" sz="2400" b="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r>
              <a:rPr lang="en-US" altLang="zh-CN" sz="2400" b="1" dirty="0" err="1"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tiếp</a:t>
            </a:r>
            <a:r>
              <a:rPr lang="en-US" altLang="zh-CN" sz="2400"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a:t>
            </a:r>
            <a:endParaRPr lang="en-US" altLang="zh-CN" sz="2400" dirty="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endParaRPr>
          </a:p>
        </p:txBody>
      </p:sp>
      <p:sp>
        <p:nvSpPr>
          <p:cNvPr id="19" name="矩形 1"/>
          <p:cNvSpPr>
            <a:spLocks noChangeArrowheads="1"/>
          </p:cNvSpPr>
          <p:nvPr/>
        </p:nvSpPr>
        <p:spPr bwMode="auto">
          <a:xfrm>
            <a:off x="4011085" y="3565448"/>
            <a:ext cx="8384116" cy="105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0" rIns="68561" bIns="34280">
            <a:spAutoFit/>
          </a:bodyPr>
          <a:lstStyle/>
          <a:p>
            <a:pPr defTabSz="684213">
              <a:lnSpc>
                <a:spcPct val="150000"/>
              </a:lnSpc>
            </a:pPr>
            <a:r>
              <a:rPr lang="en-US" altLang="zh-CN" sz="2100" dirty="0">
                <a:solidFill>
                  <a:srgbClr val="262626"/>
                </a:solidFill>
                <a:ea typeface="Yeseva One"/>
                <a:sym typeface="Yeseva One"/>
              </a:rPr>
              <a:t> </a:t>
            </a:r>
            <a:r>
              <a:rPr lang="en-US" sz="2400" b="1" dirty="0" err="1">
                <a:latin typeface="Times New Roman" pitchFamily="18" charset="0"/>
                <a:cs typeface="Times New Roman" pitchFamily="18" charset="0"/>
              </a:rPr>
              <a:t>Tạo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niềm</a:t>
            </a:r>
            <a:r>
              <a:rPr lang="en-US" sz="2400" b="1" dirty="0" smtClean="0">
                <a:latin typeface="Times New Roman" pitchFamily="18" charset="0"/>
                <a:cs typeface="Times New Roman" pitchFamily="18" charset="0"/>
              </a:rPr>
              <a:t> say </a:t>
            </a:r>
            <a:r>
              <a:rPr lang="en-US" sz="2400" b="1" dirty="0" err="1" smtClean="0">
                <a:latin typeface="Times New Roman" pitchFamily="18" charset="0"/>
                <a:cs typeface="Times New Roman" pitchFamily="18" charset="0"/>
              </a:rPr>
              <a:t>mê</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cho</a:t>
            </a:r>
            <a:r>
              <a:rPr lang="en-US" sz="2400" b="1" dirty="0" smtClean="0">
                <a:latin typeface="Times New Roman" pitchFamily="18" charset="0"/>
                <a:cs typeface="Times New Roman" pitchFamily="18" charset="0"/>
              </a:rPr>
              <a:t> HS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vui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chơi</a:t>
            </a:r>
            <a:r>
              <a:rPr lang="en-US" sz="2400" b="1" dirty="0">
                <a:latin typeface="Times New Roman" pitchFamily="18" charset="0"/>
                <a:cs typeface="Times New Roman" pitchFamily="18" charset="0"/>
              </a:rPr>
              <a:t>.</a:t>
            </a:r>
            <a:endParaRPr lang="en-US" sz="2400" b="1" dirty="0">
              <a:latin typeface="Times New Roman" pitchFamily="18" charset="0"/>
              <a:ea typeface="Times New Roman" panose="02020603050405020304" pitchFamily="18" charset="0"/>
              <a:cs typeface="Times New Roman" pitchFamily="18" charset="0"/>
            </a:endParaRPr>
          </a:p>
          <a:p>
            <a:pPr defTabSz="684213">
              <a:lnSpc>
                <a:spcPct val="150000"/>
              </a:lnSpc>
            </a:pPr>
            <a:endParaRPr lang="en-US" altLang="zh-CN" sz="2100" b="1" dirty="0">
              <a:solidFill>
                <a:srgbClr val="262626"/>
              </a:solidFill>
              <a:ea typeface="Yeseva One"/>
              <a:sym typeface="Yeseva One"/>
            </a:endParaRPr>
          </a:p>
        </p:txBody>
      </p:sp>
      <p:sp>
        <p:nvSpPr>
          <p:cNvPr id="20" name="矩形 1"/>
          <p:cNvSpPr>
            <a:spLocks noChangeArrowheads="1"/>
          </p:cNvSpPr>
          <p:nvPr/>
        </p:nvSpPr>
        <p:spPr bwMode="auto">
          <a:xfrm>
            <a:off x="3376084" y="4646613"/>
            <a:ext cx="8081433" cy="117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0" rIns="68561" bIns="34280">
            <a:spAutoFit/>
          </a:bodyPr>
          <a:lstStyle/>
          <a:p>
            <a:pPr defTabSz="684213">
              <a:lnSpc>
                <a:spcPct val="150000"/>
              </a:lnSpc>
            </a:pPr>
            <a:r>
              <a:rPr lang="en-US" altLang="zh-CN" sz="2400" b="1" dirty="0" err="1">
                <a:solidFill>
                  <a:srgbClr val="262626"/>
                </a:solidFill>
                <a:latin typeface="Times New Roman" pitchFamily="18" charset="0"/>
                <a:ea typeface="Yeseva One"/>
                <a:cs typeface="Times New Roman" pitchFamily="18" charset="0"/>
                <a:sym typeface="Yeseva One"/>
              </a:rPr>
              <a:t>Tạo</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môi</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trường</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học</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tập</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thân</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smtClean="0">
                <a:solidFill>
                  <a:srgbClr val="262626"/>
                </a:solidFill>
                <a:latin typeface="Times New Roman" pitchFamily="18" charset="0"/>
                <a:ea typeface="Yeseva One"/>
                <a:cs typeface="Times New Roman" pitchFamily="18" charset="0"/>
                <a:sym typeface="Yeseva One"/>
              </a:rPr>
              <a:t>thiện</a:t>
            </a:r>
            <a:r>
              <a:rPr lang="en-US" altLang="zh-CN" sz="2400" b="1" dirty="0" smtClean="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phát</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huy</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tinh</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thần</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đoàn</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kết</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tương</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thân</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a:solidFill>
                  <a:srgbClr val="262626"/>
                </a:solidFill>
                <a:latin typeface="Times New Roman" pitchFamily="18" charset="0"/>
                <a:ea typeface="Yeseva One"/>
                <a:cs typeface="Times New Roman" pitchFamily="18" charset="0"/>
                <a:sym typeface="Yeseva One"/>
              </a:rPr>
              <a:t>tương</a:t>
            </a:r>
            <a:r>
              <a:rPr lang="en-US" altLang="zh-CN" sz="2400" b="1" dirty="0">
                <a:solidFill>
                  <a:srgbClr val="262626"/>
                </a:solidFill>
                <a:latin typeface="Times New Roman" pitchFamily="18" charset="0"/>
                <a:ea typeface="Yeseva One"/>
                <a:cs typeface="Times New Roman" pitchFamily="18" charset="0"/>
                <a:sym typeface="Yeseva One"/>
              </a:rPr>
              <a:t> </a:t>
            </a:r>
            <a:r>
              <a:rPr lang="en-US" altLang="zh-CN" sz="2400" b="1" dirty="0" err="1" smtClean="0">
                <a:solidFill>
                  <a:srgbClr val="262626"/>
                </a:solidFill>
                <a:latin typeface="Times New Roman" pitchFamily="18" charset="0"/>
                <a:ea typeface="Yeseva One"/>
                <a:cs typeface="Times New Roman" pitchFamily="18" charset="0"/>
                <a:sym typeface="Yeseva One"/>
              </a:rPr>
              <a:t>ái</a:t>
            </a:r>
            <a:r>
              <a:rPr lang="en-US" altLang="zh-CN" sz="2400" b="1" dirty="0" smtClean="0">
                <a:solidFill>
                  <a:srgbClr val="262626"/>
                </a:solidFill>
                <a:latin typeface="Times New Roman" pitchFamily="18" charset="0"/>
                <a:ea typeface="Yeseva One"/>
                <a:cs typeface="Times New Roman" pitchFamily="18" charset="0"/>
                <a:sym typeface="Yeseva One"/>
              </a:rPr>
              <a:t>, </a:t>
            </a:r>
            <a:r>
              <a:rPr lang="en-US" altLang="zh-CN" sz="2400" b="1" dirty="0" err="1" smtClean="0">
                <a:solidFill>
                  <a:srgbClr val="262626"/>
                </a:solidFill>
                <a:latin typeface="Times New Roman" pitchFamily="18" charset="0"/>
                <a:ea typeface="Yeseva One"/>
                <a:cs typeface="Times New Roman" pitchFamily="18" charset="0"/>
                <a:sym typeface="Yeseva One"/>
              </a:rPr>
              <a:t>giúp</a:t>
            </a:r>
            <a:r>
              <a:rPr lang="en-US" altLang="zh-CN" sz="2400" b="1" dirty="0" smtClean="0">
                <a:solidFill>
                  <a:srgbClr val="262626"/>
                </a:solidFill>
                <a:latin typeface="Times New Roman" pitchFamily="18" charset="0"/>
                <a:ea typeface="Yeseva One"/>
                <a:cs typeface="Times New Roman" pitchFamily="18" charset="0"/>
                <a:sym typeface="Yeseva One"/>
              </a:rPr>
              <a:t> </a:t>
            </a:r>
            <a:r>
              <a:rPr lang="en-US" altLang="zh-CN" sz="2400" b="1" dirty="0" err="1" smtClean="0">
                <a:solidFill>
                  <a:srgbClr val="262626"/>
                </a:solidFill>
                <a:latin typeface="Times New Roman" pitchFamily="18" charset="0"/>
                <a:ea typeface="Yeseva One"/>
                <a:cs typeface="Times New Roman" pitchFamily="18" charset="0"/>
                <a:sym typeface="Yeseva One"/>
              </a:rPr>
              <a:t>đỡ</a:t>
            </a:r>
            <a:r>
              <a:rPr lang="en-US" altLang="zh-CN" sz="2400" b="1" dirty="0" smtClean="0">
                <a:solidFill>
                  <a:srgbClr val="262626"/>
                </a:solidFill>
                <a:latin typeface="Times New Roman" pitchFamily="18" charset="0"/>
                <a:ea typeface="Yeseva One"/>
                <a:cs typeface="Times New Roman" pitchFamily="18" charset="0"/>
                <a:sym typeface="Yeseva One"/>
              </a:rPr>
              <a:t> </a:t>
            </a:r>
            <a:r>
              <a:rPr lang="en-US" altLang="zh-CN" sz="2400" b="1" dirty="0" err="1" smtClean="0">
                <a:solidFill>
                  <a:srgbClr val="262626"/>
                </a:solidFill>
                <a:latin typeface="Times New Roman" pitchFamily="18" charset="0"/>
                <a:ea typeface="Yeseva One"/>
                <a:cs typeface="Times New Roman" pitchFamily="18" charset="0"/>
                <a:sym typeface="Yeseva One"/>
              </a:rPr>
              <a:t>nhau</a:t>
            </a:r>
            <a:r>
              <a:rPr lang="en-US" altLang="zh-CN" sz="2400" b="1" dirty="0" smtClean="0">
                <a:solidFill>
                  <a:srgbClr val="262626"/>
                </a:solidFill>
                <a:latin typeface="Times New Roman" pitchFamily="18" charset="0"/>
                <a:ea typeface="Yeseva One"/>
                <a:cs typeface="Times New Roman" pitchFamily="18" charset="0"/>
                <a:sym typeface="Yeseva One"/>
              </a:rPr>
              <a:t> </a:t>
            </a:r>
            <a:r>
              <a:rPr lang="en-US" altLang="zh-CN" sz="2400" b="1" dirty="0" err="1" smtClean="0">
                <a:solidFill>
                  <a:srgbClr val="262626"/>
                </a:solidFill>
                <a:latin typeface="Times New Roman" pitchFamily="18" charset="0"/>
                <a:ea typeface="Yeseva One"/>
                <a:cs typeface="Times New Roman" pitchFamily="18" charset="0"/>
                <a:sym typeface="Yeseva One"/>
              </a:rPr>
              <a:t>trong</a:t>
            </a:r>
            <a:r>
              <a:rPr lang="en-US" altLang="zh-CN" sz="2400" b="1" dirty="0" smtClean="0">
                <a:solidFill>
                  <a:srgbClr val="262626"/>
                </a:solidFill>
                <a:latin typeface="Times New Roman" pitchFamily="18" charset="0"/>
                <a:ea typeface="Yeseva One"/>
                <a:cs typeface="Times New Roman" pitchFamily="18" charset="0"/>
                <a:sym typeface="Yeseva One"/>
              </a:rPr>
              <a:t> </a:t>
            </a:r>
            <a:r>
              <a:rPr lang="en-US" altLang="zh-CN" sz="2400" b="1" dirty="0" err="1" smtClean="0">
                <a:solidFill>
                  <a:srgbClr val="262626"/>
                </a:solidFill>
                <a:latin typeface="Times New Roman" pitchFamily="18" charset="0"/>
                <a:ea typeface="Yeseva One"/>
                <a:cs typeface="Times New Roman" pitchFamily="18" charset="0"/>
                <a:sym typeface="Yeseva One"/>
              </a:rPr>
              <a:t>học</a:t>
            </a:r>
            <a:r>
              <a:rPr lang="en-US" altLang="zh-CN" sz="2400" b="1" dirty="0" smtClean="0">
                <a:solidFill>
                  <a:srgbClr val="262626"/>
                </a:solidFill>
                <a:latin typeface="Times New Roman" pitchFamily="18" charset="0"/>
                <a:ea typeface="Yeseva One"/>
                <a:cs typeface="Times New Roman" pitchFamily="18" charset="0"/>
                <a:sym typeface="Yeseva One"/>
              </a:rPr>
              <a:t> </a:t>
            </a:r>
            <a:r>
              <a:rPr lang="en-US" altLang="zh-CN" sz="2400" b="1" dirty="0" err="1" smtClean="0">
                <a:solidFill>
                  <a:srgbClr val="262626"/>
                </a:solidFill>
                <a:latin typeface="Times New Roman" pitchFamily="18" charset="0"/>
                <a:ea typeface="Yeseva One"/>
                <a:cs typeface="Times New Roman" pitchFamily="18" charset="0"/>
                <a:sym typeface="Yeseva One"/>
              </a:rPr>
              <a:t>tập</a:t>
            </a:r>
            <a:r>
              <a:rPr lang="en-US" altLang="zh-CN" sz="2400" b="1" dirty="0" smtClean="0">
                <a:solidFill>
                  <a:srgbClr val="262626"/>
                </a:solidFill>
                <a:latin typeface="Times New Roman" pitchFamily="18" charset="0"/>
                <a:ea typeface="Yeseva One"/>
                <a:cs typeface="Times New Roman" pitchFamily="18" charset="0"/>
                <a:sym typeface="Yeseva One"/>
              </a:rPr>
              <a:t>...</a:t>
            </a:r>
            <a:endParaRPr lang="en-US" altLang="zh-CN" sz="2400" b="1" dirty="0">
              <a:solidFill>
                <a:srgbClr val="262626"/>
              </a:solidFill>
              <a:latin typeface="Times New Roman" pitchFamily="18" charset="0"/>
              <a:ea typeface="Yeseva One"/>
              <a:cs typeface="Times New Roman" pitchFamily="18" charset="0"/>
              <a:sym typeface="Yeseva One"/>
            </a:endParaRPr>
          </a:p>
        </p:txBody>
      </p:sp>
      <p:pic>
        <p:nvPicPr>
          <p:cNvPr id="30" name="图片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00701"/>
            <a:ext cx="121920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1"/>
          <p:cNvSpPr>
            <a:spLocks noChangeArrowheads="1"/>
          </p:cNvSpPr>
          <p:nvPr/>
        </p:nvSpPr>
        <p:spPr bwMode="auto">
          <a:xfrm>
            <a:off x="2544234" y="353475"/>
            <a:ext cx="9212667" cy="62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p>
            <a:pPr defTabSz="684213">
              <a:lnSpc>
                <a:spcPct val="150000"/>
              </a:lnSpc>
            </a:pPr>
            <a:r>
              <a:rPr lang="vi-VN" sz="2400" dirty="0" smtClean="0"/>
              <a:t> </a:t>
            </a:r>
            <a:r>
              <a:rPr lang="vi-VN" sz="2200" b="1" dirty="0">
                <a:latin typeface="+mj-lt"/>
              </a:rPr>
              <a:t>X</a:t>
            </a:r>
            <a:r>
              <a:rPr lang="vi-VN" sz="2200" b="1" dirty="0" smtClean="0">
                <a:latin typeface="+mj-lt"/>
              </a:rPr>
              <a:t>ây </a:t>
            </a:r>
            <a:r>
              <a:rPr lang="vi-VN" sz="2200" b="1" dirty="0">
                <a:latin typeface="+mj-lt"/>
              </a:rPr>
              <a:t>dựng được một tập </a:t>
            </a:r>
            <a:r>
              <a:rPr lang="vi-VN" sz="2200" b="1" dirty="0" smtClean="0">
                <a:latin typeface="+mj-lt"/>
              </a:rPr>
              <a:t>thể lớp đoàn kết, vững </a:t>
            </a:r>
            <a:r>
              <a:rPr lang="vi-VN" sz="2200" b="1" dirty="0">
                <a:latin typeface="+mj-lt"/>
              </a:rPr>
              <a:t>mạnh </a:t>
            </a:r>
            <a:r>
              <a:rPr lang="en-US" sz="2200" b="1" dirty="0" err="1" smtClean="0">
                <a:latin typeface="Times New Roman" panose="02020603050405020304" pitchFamily="18" charset="0"/>
                <a:cs typeface="Times New Roman" panose="02020603050405020304" pitchFamily="18" charset="0"/>
              </a:rPr>
              <a:t>có</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nề</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nếp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học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tập</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tốt</a:t>
            </a:r>
            <a:endParaRPr lang="en-US" altLang="zh-CN" sz="2200" b="1" dirty="0">
              <a:solidFill>
                <a:srgbClr val="262626"/>
              </a:solidFill>
              <a:latin typeface="Times New Roman" panose="02020603050405020304" pitchFamily="18" charset="0"/>
              <a:ea typeface="Yeseva One"/>
              <a:cs typeface="Times New Roman" panose="02020603050405020304" pitchFamily="18" charset="0"/>
              <a:sym typeface="Yeseva One"/>
            </a:endParaRPr>
          </a:p>
        </p:txBody>
      </p:sp>
    </p:spTree>
    <p:custDataLst>
      <p:tags r:id="rId1"/>
    </p:custDataLst>
    <p:extLst>
      <p:ext uri="{BB962C8B-B14F-4D97-AF65-F5344CB8AC3E}">
        <p14:creationId xmlns:p14="http://schemas.microsoft.com/office/powerpoint/2010/main" val="224162059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2)">
                                      <p:cBhvr>
                                        <p:cTn id="7" dur="750"/>
                                        <p:tgtEl>
                                          <p:spTgt spid="6"/>
                                        </p:tgtEl>
                                      </p:cBhvr>
                                    </p:animEffect>
                                  </p:childTnLst>
                                </p:cTn>
                              </p:par>
                            </p:childTnLst>
                          </p:cTn>
                        </p:par>
                        <p:par>
                          <p:cTn id="8" fill="hold" nodeType="afterGroup">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Scale>
                                      <p:cBhvr>
                                        <p:cTn id="11"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2" dur="1000" decel="50000" fill="hold">
                                          <p:stCondLst>
                                            <p:cond delay="0"/>
                                          </p:stCondLst>
                                        </p:cTn>
                                        <p:tgtEl>
                                          <p:spTgt spid="14"/>
                                        </p:tgtEl>
                                        <p:attrNameLst>
                                          <p:attrName>ppt_x</p:attrName>
                                          <p:attrName>ppt_y</p:attrName>
                                        </p:attrNameLst>
                                      </p:cBhvr>
                                      <p:rCtr x="0" y="0"/>
                                    </p:animMotion>
                                    <p:animEffect transition="in" filter="fade">
                                      <p:cBhvr>
                                        <p:cTn id="13" dur="1000"/>
                                        <p:tgtEl>
                                          <p:spTgt spid="14"/>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Scale>
                                      <p:cBhvr>
                                        <p:cTn id="16"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7" dur="1000" decel="50000" fill="hold">
                                          <p:stCondLst>
                                            <p:cond delay="0"/>
                                          </p:stCondLst>
                                        </p:cTn>
                                        <p:tgtEl>
                                          <p:spTgt spid="15"/>
                                        </p:tgtEl>
                                        <p:attrNameLst>
                                          <p:attrName>ppt_x</p:attrName>
                                          <p:attrName>ppt_y</p:attrName>
                                        </p:attrNameLst>
                                      </p:cBhvr>
                                      <p:rCtr x="0" y="0"/>
                                    </p:animMotion>
                                    <p:animEffect transition="in" filter="fade">
                                      <p:cBhvr>
                                        <p:cTn id="18" dur="1000"/>
                                        <p:tgtEl>
                                          <p:spTgt spid="15"/>
                                        </p:tgtEl>
                                      </p:cBhvr>
                                    </p:animEffect>
                                  </p:childTnLst>
                                </p:cTn>
                              </p:par>
                            </p:childTnLst>
                          </p:cTn>
                        </p:par>
                        <p:par>
                          <p:cTn id="19" fill="hold" nodeType="afterGroup">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9"/>
                                        </p:tgtEl>
                                        <p:attrNameLst>
                                          <p:attrName>style.visibility</p:attrName>
                                        </p:attrNameLst>
                                      </p:cBhvr>
                                      <p:to>
                                        <p:strVal val="visible"/>
                                      </p:to>
                                    </p:set>
                                  </p:childTnLst>
                                </p:cTn>
                              </p:par>
                              <p:par>
                                <p:cTn id="30" presetID="35" presetClass="path" presetSubtype="0" accel="50000" decel="50000" fill="hold" grpId="1" nodeType="withEffect">
                                  <p:stCondLst>
                                    <p:cond delay="0"/>
                                  </p:stCondLst>
                                  <p:childTnLst>
                                    <p:animMotion origin="layout" path="M -2.77778E-7 1.48148E-6 L -0.17361 0.29051 " pathEditMode="relative" rAng="0" ptsTypes="AA">
                                      <p:cBhvr>
                                        <p:cTn id="31" dur="500" spd="-99900" fill="hold"/>
                                        <p:tgtEl>
                                          <p:spTgt spid="7"/>
                                        </p:tgtEl>
                                        <p:attrNameLst>
                                          <p:attrName>ppt_x</p:attrName>
                                          <p:attrName>ppt_y</p:attrName>
                                        </p:attrNameLst>
                                      </p:cBhvr>
                                      <p:rCtr x="-8681" y="14514"/>
                                    </p:animMotion>
                                  </p:childTnLst>
                                </p:cTn>
                              </p:par>
                              <p:par>
                                <p:cTn id="32" presetID="35" presetClass="path" presetSubtype="0" accel="50000" decel="50000" fill="hold" grpId="1" nodeType="withEffect">
                                  <p:stCondLst>
                                    <p:cond delay="0"/>
                                  </p:stCondLst>
                                  <p:childTnLst>
                                    <p:animMotion origin="layout" path="M 2.77778E-7 2.22222E-6 L -0.23142 0.15555 " pathEditMode="relative" rAng="0" ptsTypes="AA">
                                      <p:cBhvr>
                                        <p:cTn id="33" dur="500" spd="-99900" fill="hold"/>
                                        <p:tgtEl>
                                          <p:spTgt spid="11"/>
                                        </p:tgtEl>
                                        <p:attrNameLst>
                                          <p:attrName>ppt_x</p:attrName>
                                          <p:attrName>ppt_y</p:attrName>
                                        </p:attrNameLst>
                                      </p:cBhvr>
                                      <p:rCtr x="-11580" y="7778"/>
                                    </p:animMotion>
                                  </p:childTnLst>
                                </p:cTn>
                              </p:par>
                              <p:par>
                                <p:cTn id="34" presetID="35" presetClass="path" presetSubtype="0" accel="50000" decel="50000" fill="hold" grpId="1" nodeType="withEffect">
                                  <p:stCondLst>
                                    <p:cond delay="0"/>
                                  </p:stCondLst>
                                  <p:childTnLst>
                                    <p:animMotion origin="layout" path="M -3.33333E-6 -3.33333E-6 L -0.25 -3.33333E-6 " pathEditMode="relative" rAng="0" ptsTypes="AA">
                                      <p:cBhvr>
                                        <p:cTn id="35" dur="500" spd="-99900" fill="hold"/>
                                        <p:tgtEl>
                                          <p:spTgt spid="12"/>
                                        </p:tgtEl>
                                        <p:attrNameLst>
                                          <p:attrName>ppt_x</p:attrName>
                                          <p:attrName>ppt_y</p:attrName>
                                        </p:attrNameLst>
                                      </p:cBhvr>
                                      <p:rCtr x="-12500" y="0"/>
                                    </p:animMotion>
                                  </p:childTnLst>
                                </p:cTn>
                              </p:par>
                              <p:par>
                                <p:cTn id="36" presetID="35" presetClass="path" presetSubtype="0" accel="50000" decel="50000" fill="hold" grpId="1" nodeType="withEffect">
                                  <p:stCondLst>
                                    <p:cond delay="0"/>
                                  </p:stCondLst>
                                  <p:childTnLst>
                                    <p:animMotion origin="layout" path="M 4.16667E-6 1.85185E-6 L -0.23143 -0.15556 " pathEditMode="relative" rAng="0" ptsTypes="AA">
                                      <p:cBhvr>
                                        <p:cTn id="37" dur="500" spd="-99900" fill="hold"/>
                                        <p:tgtEl>
                                          <p:spTgt spid="10"/>
                                        </p:tgtEl>
                                        <p:attrNameLst>
                                          <p:attrName>ppt_x</p:attrName>
                                          <p:attrName>ppt_y</p:attrName>
                                        </p:attrNameLst>
                                      </p:cBhvr>
                                      <p:rCtr x="-11580" y="-7778"/>
                                    </p:animMotion>
                                  </p:childTnLst>
                                </p:cTn>
                              </p:par>
                              <p:par>
                                <p:cTn id="38" presetID="35" presetClass="path" presetSubtype="0" accel="50000" decel="50000" fill="hold" grpId="1" nodeType="withEffect">
                                  <p:stCondLst>
                                    <p:cond delay="0"/>
                                  </p:stCondLst>
                                  <p:childTnLst>
                                    <p:animMotion origin="layout" path="M -4.16667E-6 -4.81481E-6 L -0.17361 -0.2905 " pathEditMode="relative" rAng="0" ptsTypes="AA">
                                      <p:cBhvr>
                                        <p:cTn id="39" dur="500" spd="-99900" fill="hold"/>
                                        <p:tgtEl>
                                          <p:spTgt spid="9"/>
                                        </p:tgtEl>
                                        <p:attrNameLst>
                                          <p:attrName>ppt_x</p:attrName>
                                          <p:attrName>ppt_y</p:attrName>
                                        </p:attrNameLst>
                                      </p:cBhvr>
                                      <p:rCtr x="-8681" y="-14537"/>
                                    </p:animMotion>
                                  </p:childTnLst>
                                </p:cTn>
                              </p:par>
                              <p:par>
                                <p:cTn id="40" presetID="2" presetClass="entr" presetSubtype="2" decel="533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750" fill="hold"/>
                                        <p:tgtEl>
                                          <p:spTgt spid="17"/>
                                        </p:tgtEl>
                                        <p:attrNameLst>
                                          <p:attrName>ppt_x</p:attrName>
                                        </p:attrNameLst>
                                      </p:cBhvr>
                                      <p:tavLst>
                                        <p:tav tm="0">
                                          <p:val>
                                            <p:strVal val="1+#ppt_w/2"/>
                                          </p:val>
                                        </p:tav>
                                        <p:tav tm="100000">
                                          <p:val>
                                            <p:strVal val="#ppt_x"/>
                                          </p:val>
                                        </p:tav>
                                      </p:tavLst>
                                    </p:anim>
                                    <p:anim calcmode="lin" valueType="num">
                                      <p:cBhvr additive="base">
                                        <p:cTn id="43" dur="750" fill="hold"/>
                                        <p:tgtEl>
                                          <p:spTgt spid="17"/>
                                        </p:tgtEl>
                                        <p:attrNameLst>
                                          <p:attrName>ppt_y</p:attrName>
                                        </p:attrNameLst>
                                      </p:cBhvr>
                                      <p:tavLst>
                                        <p:tav tm="0">
                                          <p:val>
                                            <p:strVal val="#ppt_y"/>
                                          </p:val>
                                        </p:tav>
                                        <p:tav tm="100000">
                                          <p:val>
                                            <p:strVal val="#ppt_y"/>
                                          </p:val>
                                        </p:tav>
                                      </p:tavLst>
                                    </p:anim>
                                  </p:childTnLst>
                                </p:cTn>
                              </p:par>
                              <p:par>
                                <p:cTn id="44" presetID="2" presetClass="entr" presetSubtype="2" decel="53300" fill="hold" grpId="0" nodeType="withEffect">
                                  <p:stCondLst>
                                    <p:cond delay="50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750" fill="hold"/>
                                        <p:tgtEl>
                                          <p:spTgt spid="18"/>
                                        </p:tgtEl>
                                        <p:attrNameLst>
                                          <p:attrName>ppt_x</p:attrName>
                                        </p:attrNameLst>
                                      </p:cBhvr>
                                      <p:tavLst>
                                        <p:tav tm="0">
                                          <p:val>
                                            <p:strVal val="1+#ppt_w/2"/>
                                          </p:val>
                                        </p:tav>
                                        <p:tav tm="100000">
                                          <p:val>
                                            <p:strVal val="#ppt_x"/>
                                          </p:val>
                                        </p:tav>
                                      </p:tavLst>
                                    </p:anim>
                                    <p:anim calcmode="lin" valueType="num">
                                      <p:cBhvr additive="base">
                                        <p:cTn id="47" dur="75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2" decel="53300" fill="hold" grpId="0" nodeType="withEffect">
                                  <p:stCondLst>
                                    <p:cond delay="75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750" fill="hold"/>
                                        <p:tgtEl>
                                          <p:spTgt spid="19"/>
                                        </p:tgtEl>
                                        <p:attrNameLst>
                                          <p:attrName>ppt_x</p:attrName>
                                        </p:attrNameLst>
                                      </p:cBhvr>
                                      <p:tavLst>
                                        <p:tav tm="0">
                                          <p:val>
                                            <p:strVal val="1+#ppt_w/2"/>
                                          </p:val>
                                        </p:tav>
                                        <p:tav tm="100000">
                                          <p:val>
                                            <p:strVal val="#ppt_x"/>
                                          </p:val>
                                        </p:tav>
                                      </p:tavLst>
                                    </p:anim>
                                    <p:anim calcmode="lin" valueType="num">
                                      <p:cBhvr additive="base">
                                        <p:cTn id="51" dur="750" fill="hold"/>
                                        <p:tgtEl>
                                          <p:spTgt spid="19"/>
                                        </p:tgtEl>
                                        <p:attrNameLst>
                                          <p:attrName>ppt_y</p:attrName>
                                        </p:attrNameLst>
                                      </p:cBhvr>
                                      <p:tavLst>
                                        <p:tav tm="0">
                                          <p:val>
                                            <p:strVal val="#ppt_y"/>
                                          </p:val>
                                        </p:tav>
                                        <p:tav tm="100000">
                                          <p:val>
                                            <p:strVal val="#ppt_y"/>
                                          </p:val>
                                        </p:tav>
                                      </p:tavLst>
                                    </p:anim>
                                  </p:childTnLst>
                                </p:cTn>
                              </p:par>
                              <p:par>
                                <p:cTn id="52" presetID="2" presetClass="entr" presetSubtype="2" decel="53300" fill="hold" grpId="0"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750" fill="hold"/>
                                        <p:tgtEl>
                                          <p:spTgt spid="20"/>
                                        </p:tgtEl>
                                        <p:attrNameLst>
                                          <p:attrName>ppt_x</p:attrName>
                                        </p:attrNameLst>
                                      </p:cBhvr>
                                      <p:tavLst>
                                        <p:tav tm="0">
                                          <p:val>
                                            <p:strVal val="1+#ppt_w/2"/>
                                          </p:val>
                                        </p:tav>
                                        <p:tav tm="100000">
                                          <p:val>
                                            <p:strVal val="#ppt_x"/>
                                          </p:val>
                                        </p:tav>
                                      </p:tavLst>
                                    </p:anim>
                                    <p:anim calcmode="lin" valueType="num">
                                      <p:cBhvr additive="base">
                                        <p:cTn id="55" dur="750" fill="hold"/>
                                        <p:tgtEl>
                                          <p:spTgt spid="20"/>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3750"/>
                            </p:stCondLst>
                            <p:childTnLst>
                              <p:par>
                                <p:cTn id="57" presetID="10" presetClass="entr" presetSubtype="0"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2" presetClass="entr" presetSubtype="2" decel="53300" fill="hold" grpId="0" nodeType="withEffect">
                                  <p:stCondLst>
                                    <p:cond delay="75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750" fill="hold"/>
                                        <p:tgtEl>
                                          <p:spTgt spid="21"/>
                                        </p:tgtEl>
                                        <p:attrNameLst>
                                          <p:attrName>ppt_x</p:attrName>
                                        </p:attrNameLst>
                                      </p:cBhvr>
                                      <p:tavLst>
                                        <p:tav tm="0">
                                          <p:val>
                                            <p:strVal val="1+#ppt_w/2"/>
                                          </p:val>
                                        </p:tav>
                                        <p:tav tm="100000">
                                          <p:val>
                                            <p:strVal val="#ppt_x"/>
                                          </p:val>
                                        </p:tav>
                                      </p:tavLst>
                                    </p:anim>
                                    <p:anim calcmode="lin" valueType="num">
                                      <p:cBhvr additive="base">
                                        <p:cTn id="63"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autoUpdateAnimBg="0"/>
      <p:bldP spid="7" grpId="1" animBg="1" autoUpdateAnimBg="0"/>
      <p:bldP spid="9" grpId="0" animBg="1" autoUpdateAnimBg="0"/>
      <p:bldP spid="9" grpId="1" animBg="1" autoUpdateAnimBg="0"/>
      <p:bldP spid="10" grpId="0" animBg="1" autoUpdateAnimBg="0"/>
      <p:bldP spid="10" grpId="1" animBg="1" autoUpdateAnimBg="0"/>
      <p:bldP spid="11" grpId="0" animBg="1" autoUpdateAnimBg="0"/>
      <p:bldP spid="11" grpId="1" animBg="1" autoUpdateAnimBg="0"/>
      <p:bldP spid="12" grpId="0" animBg="1" autoUpdateAnimBg="0"/>
      <p:bldP spid="12" grpId="1" animBg="1" autoUpdateAnimBg="0"/>
      <p:bldP spid="14" grpId="0" animBg="1" autoUpdateAnimBg="0"/>
      <p:bldP spid="15" grpId="0" autoUpdateAnimBg="0"/>
      <p:bldP spid="17" grpId="0"/>
      <p:bldP spid="18" grpId="0"/>
      <p:bldP spid="19"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35280" y="233989"/>
            <a:ext cx="11856720" cy="6624011"/>
          </a:xfrm>
          <a:prstGeom prst="rect">
            <a:avLst/>
          </a:prstGeom>
          <a:solidFill>
            <a:srgbClr val="FFE36D"/>
          </a:solidFill>
        </p:spPr>
      </p:sp>
      <p:sp>
        <p:nvSpPr>
          <p:cNvPr id="7" name="TextBox 6"/>
          <p:cNvSpPr txBox="1"/>
          <p:nvPr/>
        </p:nvSpPr>
        <p:spPr>
          <a:xfrm>
            <a:off x="502920" y="197028"/>
            <a:ext cx="11521440" cy="6124754"/>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cha </a:t>
            </a:r>
            <a:r>
              <a:rPr lang="en-US" sz="2800" b="1" dirty="0" err="1" smtClean="0">
                <a:latin typeface="Times New Roman" panose="02020603050405020304" pitchFamily="18" charset="0"/>
                <a:cs typeface="Times New Roman" panose="02020603050405020304" pitchFamily="18" charset="0"/>
              </a:rPr>
              <a:t>mẹ</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a:p>
            <a:pPr algn="just">
              <a:lnSpc>
                <a:spcPct val="150000"/>
              </a:lnSpc>
            </a:pP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kịp</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GVCN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tin  2 </a:t>
            </a:r>
            <a:r>
              <a:rPr lang="en-US" sz="2800" dirty="0" err="1" smtClean="0">
                <a:latin typeface="Times New Roman" panose="02020603050405020304" pitchFamily="18" charset="0"/>
                <a:cs typeface="Times New Roman" panose="02020603050405020304" pitchFamily="18" charset="0"/>
              </a:rPr>
              <a:t>chiều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GVCN </a:t>
            </a:r>
          </a:p>
          <a:p>
            <a:pPr>
              <a:lnSpc>
                <a:spcPct val="150000"/>
              </a:lnSpc>
            </a:pPr>
            <a:r>
              <a:rPr lang="en-US" sz="2800" b="1" dirty="0" smtClean="0">
                <a:latin typeface="Times New Roman" panose="02020603050405020304" pitchFamily="18" charset="0"/>
                <a:cs typeface="Times New Roman" panose="02020603050405020304" pitchFamily="18" charset="0"/>
              </a:rPr>
              <a:t>3.Đối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Tăng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đào</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tạo</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Tăng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GVCN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108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8000" y="609600"/>
            <a:ext cx="11277600" cy="5410200"/>
          </a:xfrm>
          <a:prstGeom prst="roundRect">
            <a:avLst/>
          </a:prstGeom>
          <a:solidFill>
            <a:srgbClr val="00B0F0">
              <a:alpha val="55928"/>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x-none" sz="1500" dirty="0">
              <a:solidFill>
                <a:srgbClr val="FFFFFF"/>
              </a:solidFill>
              <a:latin typeface="Arial"/>
            </a:endParaRPr>
          </a:p>
        </p:txBody>
      </p:sp>
      <p:pic>
        <p:nvPicPr>
          <p:cNvPr id="6" name="Picture 4" descr="Tổng hợp hình ảnh cảm ơn đẹp nhất - Kho ảnh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642" y="990600"/>
            <a:ext cx="9466317" cy="4321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图片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34" y="4114801"/>
            <a:ext cx="299296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26203908"/>
      </p:ext>
    </p:extLst>
  </p:cSld>
  <p:clrMapOvr>
    <a:masterClrMapping/>
  </p:clrMapOvr>
  <p:transition advTm="54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997245" y="594532"/>
            <a:ext cx="9673729" cy="965856"/>
            <a:chOff x="1258" y="1871"/>
            <a:chExt cx="3114" cy="387"/>
          </a:xfrm>
          <a:solidFill>
            <a:schemeClr val="accent5">
              <a:lumMod val="20000"/>
              <a:lumOff val="80000"/>
            </a:schemeClr>
          </a:solidFill>
        </p:grpSpPr>
        <p:sp>
          <p:nvSpPr>
            <p:cNvPr id="89130" name="AutoShape 42"/>
            <p:cNvSpPr>
              <a:spLocks noChangeArrowheads="1"/>
            </p:cNvSpPr>
            <p:nvPr/>
          </p:nvSpPr>
          <p:spPr bwMode="gray">
            <a:xfrm>
              <a:off x="1636" y="1894"/>
              <a:ext cx="2736" cy="364"/>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89131" name="AutoShape 43"/>
            <p:cNvSpPr>
              <a:spLocks noChangeArrowheads="1"/>
            </p:cNvSpPr>
            <p:nvPr/>
          </p:nvSpPr>
          <p:spPr bwMode="gray">
            <a:xfrm>
              <a:off x="1258" y="1871"/>
              <a:ext cx="389" cy="369"/>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4122" name="Text Box 44"/>
            <p:cNvSpPr txBox="1">
              <a:spLocks noChangeArrowheads="1"/>
            </p:cNvSpPr>
            <p:nvPr/>
          </p:nvSpPr>
          <p:spPr bwMode="gray">
            <a:xfrm>
              <a:off x="1724" y="1980"/>
              <a:ext cx="2648" cy="176"/>
            </a:xfrm>
            <a:prstGeom prst="rect">
              <a:avLst/>
            </a:prstGeom>
            <a:grpFill/>
            <a:ln w="9525" algn="ctr">
              <a:noFill/>
              <a:miter lim="800000"/>
              <a:headEnd/>
              <a:tailEnd/>
            </a:ln>
            <a:effectLst/>
          </p:spPr>
          <p:txBody>
            <a:bodyPr wrap="square">
              <a:spAutoFit/>
            </a:bodyPr>
            <a:lstStyle/>
            <a:p>
              <a:pPr lvl="0"/>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Biện</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pháp</a:t>
              </a:r>
              <a:r>
                <a:rPr lang="en-US" sz="2400" b="1" dirty="0">
                  <a:solidFill>
                    <a:schemeClr val="bg2">
                      <a:lumMod val="25000"/>
                    </a:schemeClr>
                  </a:solidFill>
                  <a:latin typeface="Times New Roman" panose="02020603050405020304" pitchFamily="18" charset="0"/>
                  <a:cs typeface="Times New Roman" panose="02020603050405020304" pitchFamily="18" charset="0"/>
                </a:rPr>
                <a:t> 1:</a:t>
              </a:r>
              <a:r>
                <a:rPr lang="vi-VN"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Tìm</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rPr>
                <a:t>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hiểu</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rPr>
                <a:t>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thông</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rPr>
                <a:t> tin,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phân</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rPr>
                <a:t>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loại</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rPr>
                <a:t>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học</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rPr>
                <a:t>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sinh</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rPr>
                <a:t>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trong</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rPr>
                <a:t> </a:t>
              </a:r>
              <a:r>
                <a:rPr lang="en-US" sz="2400" b="1" dirty="0" err="1" smtClean="0">
                  <a:solidFill>
                    <a:schemeClr val="bg2">
                      <a:lumMod val="25000"/>
                    </a:schemeClr>
                  </a:solidFill>
                  <a:effectLst/>
                  <a:latin typeface="Times New Roman" panose="02020603050405020304" pitchFamily="18" charset="0"/>
                  <a:ea typeface="Calibri" panose="020F0502020204030204" pitchFamily="34" charset="0"/>
                </a:rPr>
                <a:t>lớp</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123" name="Text Box 45"/>
            <p:cNvSpPr txBox="1">
              <a:spLocks noChangeArrowheads="1"/>
            </p:cNvSpPr>
            <p:nvPr/>
          </p:nvSpPr>
          <p:spPr bwMode="gray">
            <a:xfrm>
              <a:off x="1354" y="1976"/>
              <a:ext cx="220" cy="176"/>
            </a:xfrm>
            <a:prstGeom prst="rect">
              <a:avLst/>
            </a:prstGeom>
            <a:grpFill/>
            <a:ln w="9525" algn="ctr">
              <a:noFill/>
              <a:miter lim="800000"/>
              <a:headEnd/>
              <a:tailEnd/>
            </a:ln>
            <a:effectLst/>
          </p:spPr>
          <p:txBody>
            <a:bodyPr wrap="square">
              <a:spAutoFit/>
            </a:bodyPr>
            <a:lstStyle/>
            <a:p>
              <a:pPr algn="ctr" eaLnBrk="1" hangingPunct="1">
                <a:buFont typeface="Arial" charset="0"/>
                <a:buNone/>
                <a:defRPr/>
              </a:pPr>
              <a:r>
                <a:rPr lang="en-US" altLang="en-US" sz="2400" b="1" u="sng" dirty="0">
                  <a:solidFill>
                    <a:schemeClr val="bg2">
                      <a:lumMod val="25000"/>
                    </a:schemeClr>
                  </a:solidFill>
                  <a:latin typeface="Times New Roman" panose="02020603050405020304" pitchFamily="18" charset="0"/>
                  <a:ea typeface="Tahoma" pitchFamily="34" charset="0"/>
                  <a:cs typeface="Times New Roman" pitchFamily="18" charset="0"/>
                </a:rPr>
                <a:t>1</a:t>
              </a:r>
            </a:p>
          </p:txBody>
        </p:sp>
      </p:grpSp>
      <p:grpSp>
        <p:nvGrpSpPr>
          <p:cNvPr id="3" name="Group 46"/>
          <p:cNvGrpSpPr>
            <a:grpSpLocks/>
          </p:cNvGrpSpPr>
          <p:nvPr/>
        </p:nvGrpSpPr>
        <p:grpSpPr bwMode="auto">
          <a:xfrm>
            <a:off x="1130059" y="4345168"/>
            <a:ext cx="9638884" cy="939004"/>
            <a:chOff x="1329" y="1873"/>
            <a:chExt cx="3062" cy="450"/>
          </a:xfrm>
          <a:solidFill>
            <a:srgbClr val="00B0F0"/>
          </a:solidFill>
        </p:grpSpPr>
        <p:sp>
          <p:nvSpPr>
            <p:cNvPr id="89135" name="AutoShape 47"/>
            <p:cNvSpPr>
              <a:spLocks noChangeArrowheads="1"/>
            </p:cNvSpPr>
            <p:nvPr/>
          </p:nvSpPr>
          <p:spPr bwMode="gray">
            <a:xfrm>
              <a:off x="1655" y="1878"/>
              <a:ext cx="2736" cy="445"/>
            </a:xfrm>
            <a:prstGeom prst="roundRect">
              <a:avLst>
                <a:gd name="adj" fmla="val 16667"/>
              </a:avLst>
            </a:prstGeom>
            <a:solidFill>
              <a:schemeClr val="accent5">
                <a:lumMod val="5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89136" name="AutoShape 48"/>
            <p:cNvSpPr>
              <a:spLocks noChangeArrowheads="1"/>
            </p:cNvSpPr>
            <p:nvPr/>
          </p:nvSpPr>
          <p:spPr bwMode="gray">
            <a:xfrm>
              <a:off x="1329" y="1873"/>
              <a:ext cx="379" cy="432"/>
            </a:xfrm>
            <a:prstGeom prst="diamond">
              <a:avLst/>
            </a:prstGeom>
            <a:solidFill>
              <a:schemeClr val="accent5">
                <a:lumMod val="5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4118" name="Text Box 49"/>
            <p:cNvSpPr txBox="1">
              <a:spLocks noChangeArrowheads="1"/>
            </p:cNvSpPr>
            <p:nvPr/>
          </p:nvSpPr>
          <p:spPr bwMode="gray">
            <a:xfrm>
              <a:off x="1747" y="1907"/>
              <a:ext cx="2644" cy="398"/>
            </a:xfrm>
            <a:prstGeom prst="rect">
              <a:avLst/>
            </a:prstGeom>
            <a:solidFill>
              <a:schemeClr val="accent5">
                <a:lumMod val="50000"/>
              </a:schemeClr>
            </a:solidFill>
            <a:ln w="9525" algn="ctr">
              <a:noFill/>
              <a:miter lim="800000"/>
              <a:headEnd/>
              <a:tailEnd/>
            </a:ln>
            <a:effectLst/>
          </p:spPr>
          <p:txBody>
            <a:bodyPr wrap="squar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5</a:t>
              </a:r>
              <a:r>
                <a:rPr lang="en-US" sz="2400" b="1" dirty="0">
                  <a:solidFill>
                    <a:schemeClr val="bg1"/>
                  </a:solidFill>
                  <a:latin typeface="Times New Roman" panose="02020603050405020304" pitchFamily="18" charset="0"/>
                  <a:cs typeface="Times New Roman" panose="02020603050405020304" pitchFamily="18" charset="0"/>
                </a:rPr>
                <a:t>: </a:t>
              </a:r>
              <a:r>
                <a:rPr lang="es-VE" sz="2400" b="1" dirty="0" err="1">
                  <a:solidFill>
                    <a:schemeClr val="bg1"/>
                  </a:solidFill>
                  <a:latin typeface="Times New Roman" panose="02020603050405020304" pitchFamily="18" charset="0"/>
                  <a:ea typeface="Calibri" panose="020F0502020204030204" pitchFamily="34" charset="0"/>
                </a:rPr>
                <a:t>Giáo</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viên</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chủ</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nhiệm</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với</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việc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phối</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hợp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giữa</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gia</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đình</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nhà</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trường</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và</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xã</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hội</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để</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giáo</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dục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học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sinh</a:t>
              </a:r>
              <a:r>
                <a:rPr lang="es-VE" sz="2400" b="1"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4119" name="Text Box 50"/>
            <p:cNvSpPr txBox="1">
              <a:spLocks noChangeArrowheads="1"/>
            </p:cNvSpPr>
            <p:nvPr/>
          </p:nvSpPr>
          <p:spPr bwMode="gray">
            <a:xfrm>
              <a:off x="1471" y="1975"/>
              <a:ext cx="108" cy="221"/>
            </a:xfrm>
            <a:prstGeom prst="rect">
              <a:avLst/>
            </a:prstGeom>
            <a:solidFill>
              <a:schemeClr val="accent5">
                <a:lumMod val="50000"/>
              </a:schemeClr>
            </a:solidFill>
            <a:ln w="9525" algn="ctr">
              <a:noFill/>
              <a:miter lim="800000"/>
              <a:headEnd/>
              <a:tailEnd/>
            </a:ln>
            <a:effectLst/>
          </p:spPr>
          <p:txBody>
            <a:bodyPr wrap="none">
              <a:spAutoFit/>
            </a:bodyPr>
            <a:lstStyle/>
            <a:p>
              <a:pPr algn="ctr" eaLnBrk="1" hangingPunct="1">
                <a:buFont typeface="Arial" charset="0"/>
                <a:buNone/>
                <a:defRPr/>
              </a:pPr>
              <a:r>
                <a:rPr lang="vi-VN" altLang="en-US" sz="2400" b="1" dirty="0">
                  <a:solidFill>
                    <a:schemeClr val="bg1"/>
                  </a:solidFill>
                  <a:latin typeface="Times New Roman" panose="02020603050405020304" pitchFamily="18" charset="0"/>
                  <a:ea typeface="Tahoma" pitchFamily="34" charset="0"/>
                  <a:cs typeface="Times New Roman" pitchFamily="18" charset="0"/>
                </a:rPr>
                <a:t>5</a:t>
              </a:r>
              <a:endParaRPr lang="en-US" altLang="en-US" sz="2400" b="1" dirty="0">
                <a:solidFill>
                  <a:schemeClr val="bg1"/>
                </a:solidFill>
                <a:latin typeface="Times New Roman" pitchFamily="18" charset="0"/>
                <a:ea typeface="Tahoma" pitchFamily="34" charset="0"/>
                <a:cs typeface="Times New Roman" pitchFamily="18" charset="0"/>
              </a:endParaRPr>
            </a:p>
          </p:txBody>
        </p:sp>
      </p:grpSp>
      <p:grpSp>
        <p:nvGrpSpPr>
          <p:cNvPr id="4" name="Group 51"/>
          <p:cNvGrpSpPr>
            <a:grpSpLocks/>
          </p:cNvGrpSpPr>
          <p:nvPr/>
        </p:nvGrpSpPr>
        <p:grpSpPr bwMode="auto">
          <a:xfrm>
            <a:off x="1111522" y="2461832"/>
            <a:ext cx="9655908" cy="991633"/>
            <a:chOff x="1224" y="1894"/>
            <a:chExt cx="3048" cy="542"/>
          </a:xfrm>
          <a:solidFill>
            <a:srgbClr val="FFC000"/>
          </a:solidFill>
        </p:grpSpPr>
        <p:sp>
          <p:nvSpPr>
            <p:cNvPr id="89140" name="AutoShape 52"/>
            <p:cNvSpPr>
              <a:spLocks noChangeArrowheads="1"/>
            </p:cNvSpPr>
            <p:nvPr/>
          </p:nvSpPr>
          <p:spPr bwMode="gray">
            <a:xfrm>
              <a:off x="1536" y="1899"/>
              <a:ext cx="2736" cy="498"/>
            </a:xfrm>
            <a:prstGeom prst="roundRect">
              <a:avLst>
                <a:gd name="adj" fmla="val 16667"/>
              </a:avLst>
            </a:prstGeom>
            <a:solidFill>
              <a:schemeClr val="accent5">
                <a:lumMod val="60000"/>
                <a:lumOff val="4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89141" name="AutoShape 53"/>
            <p:cNvSpPr>
              <a:spLocks noChangeArrowheads="1"/>
            </p:cNvSpPr>
            <p:nvPr/>
          </p:nvSpPr>
          <p:spPr bwMode="gray">
            <a:xfrm>
              <a:off x="1224" y="1894"/>
              <a:ext cx="372" cy="502"/>
            </a:xfrm>
            <a:prstGeom prst="diamond">
              <a:avLst/>
            </a:prstGeom>
            <a:solidFill>
              <a:schemeClr val="accent5">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4114" name="Text Box 54"/>
            <p:cNvSpPr txBox="1">
              <a:spLocks noChangeArrowheads="1"/>
            </p:cNvSpPr>
            <p:nvPr/>
          </p:nvSpPr>
          <p:spPr bwMode="gray">
            <a:xfrm>
              <a:off x="1596" y="1982"/>
              <a:ext cx="2633" cy="454"/>
            </a:xfrm>
            <a:prstGeom prst="rect">
              <a:avLst/>
            </a:prstGeom>
            <a:solidFill>
              <a:schemeClr val="accent5">
                <a:lumMod val="60000"/>
                <a:lumOff val="40000"/>
              </a:schemeClr>
            </a:solidFill>
            <a:ln w="9525" algn="ctr">
              <a:noFill/>
              <a:miter lim="800000"/>
              <a:headEnd/>
              <a:tailEnd/>
            </a:ln>
            <a:effectLst/>
          </p:spPr>
          <p:txBody>
            <a:bodyPr wrap="square">
              <a:spAutoFit/>
            </a:bodyPr>
            <a:lstStyle/>
            <a:p>
              <a:pPr>
                <a:defRPr/>
              </a:pPr>
              <a:r>
                <a:rPr lang="en-US" sz="2400" b="1" dirty="0" err="1">
                  <a:solidFill>
                    <a:schemeClr val="bg2">
                      <a:lumMod val="25000"/>
                    </a:schemeClr>
                  </a:solidFill>
                  <a:latin typeface="Times New Roman" panose="02020603050405020304" pitchFamily="18" charset="0"/>
                  <a:cs typeface="Times New Roman" panose="02020603050405020304" pitchFamily="18" charset="0"/>
                </a:rPr>
                <a:t>Biện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pháp</a:t>
              </a:r>
              <a:r>
                <a:rPr lang="en-US" sz="2400" b="1" dirty="0">
                  <a:solidFill>
                    <a:schemeClr val="bg2">
                      <a:lumMod val="25000"/>
                    </a:schemeClr>
                  </a:solidFill>
                  <a:latin typeface="Times New Roman" panose="02020603050405020304" pitchFamily="18" charset="0"/>
                  <a:cs typeface="Times New Roman" panose="02020603050405020304" pitchFamily="18" charset="0"/>
                </a:rPr>
                <a:t> 3: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Phát</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huy</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hiệu</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quả</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các</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tiết</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học</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SHL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và</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HĐTN</a:t>
              </a:r>
              <a:r>
                <a:rPr lang="en-US" sz="2400" b="1" dirty="0" smtClean="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2">
                    <a:lumMod val="25000"/>
                  </a:schemeClr>
                </a:solidFill>
                <a:effectLst/>
                <a:latin typeface="Times New Roman" panose="02020603050405020304" pitchFamily="18" charset="0"/>
                <a:ea typeface="Calibri" panose="020F0502020204030204" pitchFamily="34" charset="0"/>
              </a:endParaRPr>
            </a:p>
            <a:p>
              <a:pPr algn="ctr">
                <a:defRPr/>
              </a:pPr>
              <a:endParaRPr lang="en-US" altLang="en-US" sz="2400" b="1" dirty="0">
                <a:solidFill>
                  <a:schemeClr val="bg2">
                    <a:lumMod val="25000"/>
                  </a:schemeClr>
                </a:solidFill>
                <a:latin typeface="Times New Roman" pitchFamily="18" charset="0"/>
                <a:ea typeface="Tahoma" pitchFamily="34" charset="0"/>
                <a:cs typeface="Times New Roman" pitchFamily="18" charset="0"/>
              </a:endParaRPr>
            </a:p>
          </p:txBody>
        </p:sp>
        <p:sp>
          <p:nvSpPr>
            <p:cNvPr id="4115" name="Text Box 55"/>
            <p:cNvSpPr txBox="1">
              <a:spLocks noChangeArrowheads="1"/>
            </p:cNvSpPr>
            <p:nvPr/>
          </p:nvSpPr>
          <p:spPr bwMode="gray">
            <a:xfrm>
              <a:off x="1359" y="2012"/>
              <a:ext cx="107" cy="252"/>
            </a:xfrm>
            <a:prstGeom prst="rect">
              <a:avLst/>
            </a:prstGeom>
            <a:solidFill>
              <a:schemeClr val="accent5">
                <a:lumMod val="60000"/>
                <a:lumOff val="40000"/>
              </a:schemeClr>
            </a:solidFill>
            <a:ln w="9525" algn="ctr">
              <a:noFill/>
              <a:miter lim="800000"/>
              <a:headEnd/>
              <a:tailEnd/>
            </a:ln>
            <a:effectLst/>
          </p:spPr>
          <p:txBody>
            <a:bodyPr wrap="none">
              <a:spAutoFit/>
            </a:bodyPr>
            <a:lstStyle/>
            <a:p>
              <a:pPr algn="ctr" eaLnBrk="1" hangingPunct="1">
                <a:buFont typeface="Arial" charset="0"/>
                <a:buNone/>
                <a:defRPr/>
              </a:pPr>
              <a:r>
                <a:rPr lang="en-US" altLang="en-US" sz="2400" b="1" dirty="0">
                  <a:solidFill>
                    <a:schemeClr val="bg2">
                      <a:lumMod val="25000"/>
                    </a:schemeClr>
                  </a:solidFill>
                  <a:latin typeface="Times New Roman" pitchFamily="18" charset="0"/>
                  <a:ea typeface="Tahoma" pitchFamily="34" charset="0"/>
                  <a:cs typeface="Times New Roman" pitchFamily="18" charset="0"/>
                </a:rPr>
                <a:t>3</a:t>
              </a:r>
            </a:p>
          </p:txBody>
        </p:sp>
      </p:grpSp>
      <p:grpSp>
        <p:nvGrpSpPr>
          <p:cNvPr id="5" name="Group 56"/>
          <p:cNvGrpSpPr>
            <a:grpSpLocks/>
          </p:cNvGrpSpPr>
          <p:nvPr/>
        </p:nvGrpSpPr>
        <p:grpSpPr bwMode="auto">
          <a:xfrm>
            <a:off x="1217477" y="3382111"/>
            <a:ext cx="9551137" cy="963057"/>
            <a:chOff x="1290" y="1823"/>
            <a:chExt cx="2982" cy="364"/>
          </a:xfrm>
          <a:solidFill>
            <a:schemeClr val="accent5">
              <a:lumMod val="75000"/>
            </a:schemeClr>
          </a:solidFill>
        </p:grpSpPr>
        <p:sp>
          <p:nvSpPr>
            <p:cNvPr id="89145" name="AutoShape 57"/>
            <p:cNvSpPr>
              <a:spLocks noChangeArrowheads="1"/>
            </p:cNvSpPr>
            <p:nvPr/>
          </p:nvSpPr>
          <p:spPr bwMode="gray">
            <a:xfrm>
              <a:off x="1536" y="1847"/>
              <a:ext cx="2736" cy="340"/>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89146" name="AutoShape 58"/>
            <p:cNvSpPr>
              <a:spLocks noChangeArrowheads="1"/>
            </p:cNvSpPr>
            <p:nvPr/>
          </p:nvSpPr>
          <p:spPr bwMode="gray">
            <a:xfrm>
              <a:off x="1290" y="1823"/>
              <a:ext cx="361" cy="364"/>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4110" name="Text Box 59"/>
            <p:cNvSpPr txBox="1">
              <a:spLocks noChangeArrowheads="1"/>
            </p:cNvSpPr>
            <p:nvPr/>
          </p:nvSpPr>
          <p:spPr bwMode="gray">
            <a:xfrm>
              <a:off x="1651" y="1847"/>
              <a:ext cx="2621" cy="314"/>
            </a:xfrm>
            <a:prstGeom prst="rect">
              <a:avLst/>
            </a:prstGeom>
            <a:grpFill/>
            <a:ln w="9525" algn="ctr">
              <a:noFill/>
              <a:miter lim="800000"/>
              <a:headEnd/>
              <a:tailEnd/>
            </a:ln>
            <a:effectLst/>
          </p:spPr>
          <p:txBody>
            <a:bodyPr wrap="square">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4: </a:t>
              </a:r>
              <a:r>
                <a:rPr lang="es-VE" sz="2400" b="1" dirty="0" err="1">
                  <a:solidFill>
                    <a:schemeClr val="bg1"/>
                  </a:solidFill>
                  <a:latin typeface="Times New Roman" panose="02020603050405020304" pitchFamily="18" charset="0"/>
                  <a:ea typeface="Calibri" panose="020F0502020204030204" pitchFamily="34" charset="0"/>
                </a:rPr>
                <a:t>Nghệ</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thuật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tiếp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xúc</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của</a:t>
              </a:r>
              <a:r>
                <a:rPr lang="es-VE" sz="2400" b="1" dirty="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GVCN với HS,</a:t>
              </a:r>
              <a:r>
                <a:rPr lang="es-VE" sz="2400" b="1" dirty="0" smtClean="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 g</a:t>
              </a:r>
              <a:r>
                <a:rPr lang="es-VE" sz="2400" b="1" dirty="0" err="1" smtClean="0">
                  <a:solidFill>
                    <a:schemeClr val="bg1"/>
                  </a:solidFill>
                  <a:latin typeface="Times New Roman" panose="02020603050405020304" pitchFamily="18" charset="0"/>
                  <a:ea typeface="Calibri" panose="020F0502020204030204" pitchFamily="34" charset="0"/>
                </a:rPr>
                <a:t>iúp</a:t>
              </a:r>
              <a:r>
                <a:rPr lang="es-VE" sz="2400" b="1" dirty="0" smtClean="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đỡ</a:t>
              </a:r>
              <a:r>
                <a:rPr lang="es-VE" sz="2400" b="1" dirty="0">
                  <a:solidFill>
                    <a:schemeClr val="bg1"/>
                  </a:solidFill>
                  <a:latin typeface="Times New Roman" panose="02020603050405020304" pitchFamily="18" charset="0"/>
                  <a:ea typeface="Calibri" panose="020F0502020204030204" pitchFamily="34" charset="0"/>
                </a:rPr>
                <a:t> </a:t>
              </a:r>
              <a:r>
                <a:rPr lang="vi-VN" sz="2400" b="1" dirty="0" smtClean="0">
                  <a:solidFill>
                    <a:schemeClr val="bg1"/>
                  </a:solidFill>
                  <a:latin typeface="Times New Roman" panose="02020603050405020304" pitchFamily="18" charset="0"/>
                  <a:ea typeface="Calibri" panose="020F0502020204030204" pitchFamily="34" charset="0"/>
                </a:rPr>
                <a:t>HS</a:t>
              </a:r>
              <a:r>
                <a:rPr lang="es-VE" sz="2400" b="1" dirty="0" smtClean="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khuyết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tật</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hòa</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nhập</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a:solidFill>
                    <a:schemeClr val="bg1"/>
                  </a:solidFill>
                  <a:latin typeface="Times New Roman" panose="02020603050405020304" pitchFamily="18" charset="0"/>
                  <a:ea typeface="Calibri" panose="020F0502020204030204" pitchFamily="34" charset="0"/>
                </a:rPr>
                <a:t>cộng</a:t>
              </a:r>
              <a:r>
                <a:rPr lang="es-VE" sz="2400" b="1" dirty="0">
                  <a:solidFill>
                    <a:schemeClr val="bg1"/>
                  </a:solidFill>
                  <a:latin typeface="Times New Roman" panose="02020603050405020304" pitchFamily="18" charset="0"/>
                  <a:ea typeface="Calibri" panose="020F0502020204030204" pitchFamily="34" charset="0"/>
                </a:rPr>
                <a:t> </a:t>
              </a:r>
              <a:r>
                <a:rPr lang="es-VE" sz="2400" b="1" dirty="0" err="1" smtClean="0">
                  <a:solidFill>
                    <a:schemeClr val="bg1"/>
                  </a:solidFill>
                  <a:latin typeface="Times New Roman" panose="02020603050405020304" pitchFamily="18" charset="0"/>
                  <a:ea typeface="Calibri" panose="020F0502020204030204" pitchFamily="34" charset="0"/>
                </a:rPr>
                <a:t>đồng</a:t>
              </a:r>
              <a:endParaRPr lang="en-US" sz="2400" b="1" dirty="0">
                <a:solidFill>
                  <a:schemeClr val="bg1"/>
                </a:solidFill>
                <a:latin typeface="Times New Roman" panose="02020603050405020304" pitchFamily="18" charset="0"/>
                <a:ea typeface="Calibri" panose="020F0502020204030204" pitchFamily="34" charset="0"/>
              </a:endParaRPr>
            </a:p>
          </p:txBody>
        </p:sp>
        <p:sp>
          <p:nvSpPr>
            <p:cNvPr id="4111" name="Text Box 60"/>
            <p:cNvSpPr txBox="1">
              <a:spLocks noChangeArrowheads="1"/>
            </p:cNvSpPr>
            <p:nvPr/>
          </p:nvSpPr>
          <p:spPr bwMode="gray">
            <a:xfrm>
              <a:off x="1400" y="1911"/>
              <a:ext cx="144" cy="174"/>
            </a:xfrm>
            <a:prstGeom prst="rect">
              <a:avLst/>
            </a:prstGeom>
            <a:grpFill/>
            <a:ln w="9525" algn="ctr">
              <a:noFill/>
              <a:miter lim="800000"/>
              <a:headEnd/>
              <a:tailEnd/>
            </a:ln>
            <a:effectLst/>
          </p:spPr>
          <p:txBody>
            <a:bodyPr wrap="square">
              <a:spAutoFit/>
            </a:bodyPr>
            <a:lstStyle/>
            <a:p>
              <a:pPr algn="ctr" eaLnBrk="1" hangingPunct="1">
                <a:buFont typeface="Arial" charset="0"/>
                <a:buNone/>
                <a:defRPr/>
              </a:pPr>
              <a:r>
                <a:rPr lang="en-US" altLang="en-US" sz="2400" b="1" dirty="0">
                  <a:solidFill>
                    <a:schemeClr val="bg1"/>
                  </a:solidFill>
                  <a:latin typeface="Times New Roman" pitchFamily="18" charset="0"/>
                  <a:ea typeface="Tahoma" pitchFamily="34" charset="0"/>
                  <a:cs typeface="Times New Roman" pitchFamily="18" charset="0"/>
                </a:rPr>
                <a:t>4</a:t>
              </a:r>
            </a:p>
          </p:txBody>
        </p:sp>
      </p:grpSp>
      <p:sp>
        <p:nvSpPr>
          <p:cNvPr id="24" name="TextBox 23"/>
          <p:cNvSpPr txBox="1"/>
          <p:nvPr/>
        </p:nvSpPr>
        <p:spPr>
          <a:xfrm>
            <a:off x="1130059" y="71311"/>
            <a:ext cx="5830034" cy="523220"/>
          </a:xfrm>
          <a:prstGeom prst="rect">
            <a:avLst/>
          </a:prstGeom>
          <a:solidFill>
            <a:schemeClr val="accent5">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II. NỘI DUNG CỦA BIỆN PHÁP</a:t>
            </a:r>
          </a:p>
        </p:txBody>
      </p:sp>
      <p:grpSp>
        <p:nvGrpSpPr>
          <p:cNvPr id="26" name="Group 46">
            <a:extLst>
              <a:ext uri="{FF2B5EF4-FFF2-40B4-BE49-F238E27FC236}">
                <a16:creationId xmlns:a16="http://schemas.microsoft.com/office/drawing/2014/main" xmlns="" id="{E8F3E5C5-4CD4-439A-8AA9-0A8CC8A5F91E}"/>
              </a:ext>
            </a:extLst>
          </p:cNvPr>
          <p:cNvGrpSpPr>
            <a:grpSpLocks/>
          </p:cNvGrpSpPr>
          <p:nvPr/>
        </p:nvGrpSpPr>
        <p:grpSpPr bwMode="auto">
          <a:xfrm>
            <a:off x="1038386" y="1560388"/>
            <a:ext cx="9632588" cy="930657"/>
            <a:chOff x="1329" y="1873"/>
            <a:chExt cx="3060" cy="446"/>
          </a:xfrm>
          <a:solidFill>
            <a:schemeClr val="accent5">
              <a:lumMod val="40000"/>
              <a:lumOff val="60000"/>
            </a:schemeClr>
          </a:solidFill>
        </p:grpSpPr>
        <p:sp>
          <p:nvSpPr>
            <p:cNvPr id="27" name="AutoShape 47">
              <a:extLst>
                <a:ext uri="{FF2B5EF4-FFF2-40B4-BE49-F238E27FC236}">
                  <a16:creationId xmlns:a16="http://schemas.microsoft.com/office/drawing/2014/main" xmlns="" id="{34C2A04D-1F49-41ED-A646-A94D573F9C72}"/>
                </a:ext>
              </a:extLst>
            </p:cNvPr>
            <p:cNvSpPr>
              <a:spLocks noChangeArrowheads="1"/>
            </p:cNvSpPr>
            <p:nvPr/>
          </p:nvSpPr>
          <p:spPr bwMode="gray">
            <a:xfrm>
              <a:off x="1653" y="1874"/>
              <a:ext cx="2736" cy="445"/>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28" name="AutoShape 48">
              <a:extLst>
                <a:ext uri="{FF2B5EF4-FFF2-40B4-BE49-F238E27FC236}">
                  <a16:creationId xmlns:a16="http://schemas.microsoft.com/office/drawing/2014/main" xmlns="" id="{C42E92AE-4F8D-4554-A5E4-59BB748DE25D}"/>
                </a:ext>
              </a:extLst>
            </p:cNvPr>
            <p:cNvSpPr>
              <a:spLocks noChangeArrowheads="1"/>
            </p:cNvSpPr>
            <p:nvPr/>
          </p:nvSpPr>
          <p:spPr bwMode="gray">
            <a:xfrm>
              <a:off x="1329" y="1873"/>
              <a:ext cx="379"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29" name="Text Box 49">
              <a:extLst>
                <a:ext uri="{FF2B5EF4-FFF2-40B4-BE49-F238E27FC236}">
                  <a16:creationId xmlns:a16="http://schemas.microsoft.com/office/drawing/2014/main" xmlns="" id="{7AF58545-177B-4770-923A-630BA27CF38A}"/>
                </a:ext>
              </a:extLst>
            </p:cNvPr>
            <p:cNvSpPr txBox="1">
              <a:spLocks noChangeArrowheads="1"/>
            </p:cNvSpPr>
            <p:nvPr/>
          </p:nvSpPr>
          <p:spPr bwMode="gray">
            <a:xfrm>
              <a:off x="1727" y="1913"/>
              <a:ext cx="2662" cy="221"/>
            </a:xfrm>
            <a:prstGeom prst="rect">
              <a:avLst/>
            </a:prstGeom>
            <a:grpFill/>
            <a:ln w="9525" algn="ctr">
              <a:noFill/>
              <a:miter lim="800000"/>
              <a:headEnd/>
              <a:tailEnd/>
            </a:ln>
            <a:effectLst/>
          </p:spPr>
          <p:txBody>
            <a:bodyPr wrap="square">
              <a:spAutoFit/>
            </a:bodyPr>
            <a:lstStyle/>
            <a:p>
              <a:pPr lvl="0"/>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Biện</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pháp</a:t>
              </a:r>
              <a:r>
                <a:rPr lang="en-US" sz="2400" b="1" dirty="0">
                  <a:solidFill>
                    <a:schemeClr val="bg2">
                      <a:lumMod val="25000"/>
                    </a:schemeClr>
                  </a:solidFill>
                  <a:latin typeface="Times New Roman" panose="02020603050405020304" pitchFamily="18" charset="0"/>
                  <a:cs typeface="Times New Roman" panose="02020603050405020304" pitchFamily="18" charset="0"/>
                </a:rPr>
                <a:t> 2: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Xây</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kế</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hoạch</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chủ</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nhiệm</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lớp</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0" name="Text Box 50">
              <a:extLst>
                <a:ext uri="{FF2B5EF4-FFF2-40B4-BE49-F238E27FC236}">
                  <a16:creationId xmlns:a16="http://schemas.microsoft.com/office/drawing/2014/main" xmlns="" id="{9CCB5682-901F-4283-944A-859EC1D8A57C}"/>
                </a:ext>
              </a:extLst>
            </p:cNvPr>
            <p:cNvSpPr txBox="1">
              <a:spLocks noChangeArrowheads="1"/>
            </p:cNvSpPr>
            <p:nvPr/>
          </p:nvSpPr>
          <p:spPr bwMode="gray">
            <a:xfrm>
              <a:off x="1472" y="1975"/>
              <a:ext cx="108" cy="221"/>
            </a:xfrm>
            <a:prstGeom prst="rect">
              <a:avLst/>
            </a:prstGeom>
            <a:grpFill/>
            <a:ln w="9525" algn="ctr">
              <a:noFill/>
              <a:miter lim="800000"/>
              <a:headEnd/>
              <a:tailEnd/>
            </a:ln>
            <a:effectLst/>
          </p:spPr>
          <p:txBody>
            <a:bodyPr wrap="none">
              <a:spAutoFit/>
            </a:bodyPr>
            <a:lstStyle/>
            <a:p>
              <a:pPr algn="ctr" eaLnBrk="1" hangingPunct="1">
                <a:buFont typeface="Arial" charset="0"/>
                <a:buNone/>
                <a:defRPr/>
              </a:pPr>
              <a:r>
                <a:rPr lang="en-US" altLang="en-US" sz="2400" b="1" u="sng" dirty="0">
                  <a:solidFill>
                    <a:schemeClr val="bg2">
                      <a:lumMod val="25000"/>
                    </a:schemeClr>
                  </a:solidFill>
                  <a:latin typeface="Times New Roman" panose="02020603050405020304" pitchFamily="18" charset="0"/>
                  <a:ea typeface="Tahoma" pitchFamily="34" charset="0"/>
                  <a:cs typeface="Times New Roman" pitchFamily="18" charset="0"/>
                </a:rPr>
                <a:t>2</a:t>
              </a:r>
            </a:p>
          </p:txBody>
        </p:sp>
      </p:grpSp>
      <p:grpSp>
        <p:nvGrpSpPr>
          <p:cNvPr id="31" name="Group 46"/>
          <p:cNvGrpSpPr>
            <a:grpSpLocks/>
          </p:cNvGrpSpPr>
          <p:nvPr/>
        </p:nvGrpSpPr>
        <p:grpSpPr bwMode="auto">
          <a:xfrm>
            <a:off x="1130059" y="5436572"/>
            <a:ext cx="9638884" cy="939004"/>
            <a:chOff x="1329" y="1873"/>
            <a:chExt cx="3062" cy="450"/>
          </a:xfrm>
          <a:solidFill>
            <a:srgbClr val="00B0F0"/>
          </a:solidFill>
        </p:grpSpPr>
        <p:sp>
          <p:nvSpPr>
            <p:cNvPr id="32" name="AutoShape 47"/>
            <p:cNvSpPr>
              <a:spLocks noChangeArrowheads="1"/>
            </p:cNvSpPr>
            <p:nvPr/>
          </p:nvSpPr>
          <p:spPr bwMode="gray">
            <a:xfrm>
              <a:off x="1655" y="1878"/>
              <a:ext cx="2736" cy="445"/>
            </a:xfrm>
            <a:prstGeom prst="roundRect">
              <a:avLst>
                <a:gd name="adj" fmla="val 16667"/>
              </a:avLst>
            </a:prstGeom>
            <a:solidFill>
              <a:schemeClr val="accent5">
                <a:lumMod val="50000"/>
              </a:schemeClr>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33" name="AutoShape 48"/>
            <p:cNvSpPr>
              <a:spLocks noChangeArrowheads="1"/>
            </p:cNvSpPr>
            <p:nvPr/>
          </p:nvSpPr>
          <p:spPr bwMode="gray">
            <a:xfrm>
              <a:off x="1329" y="1873"/>
              <a:ext cx="379" cy="432"/>
            </a:xfrm>
            <a:prstGeom prst="diamond">
              <a:avLst/>
            </a:prstGeom>
            <a:solidFill>
              <a:schemeClr val="accent5">
                <a:lumMod val="5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34" name="Text Box 49"/>
            <p:cNvSpPr txBox="1">
              <a:spLocks noChangeArrowheads="1"/>
            </p:cNvSpPr>
            <p:nvPr/>
          </p:nvSpPr>
          <p:spPr bwMode="gray">
            <a:xfrm>
              <a:off x="1747" y="1907"/>
              <a:ext cx="2644" cy="398"/>
            </a:xfrm>
            <a:prstGeom prst="rect">
              <a:avLst/>
            </a:prstGeom>
            <a:solidFill>
              <a:schemeClr val="accent5">
                <a:lumMod val="50000"/>
              </a:schemeClr>
            </a:solidFill>
            <a:ln w="9525" algn="ctr">
              <a:noFill/>
              <a:miter lim="800000"/>
              <a:headEnd/>
              <a:tailEnd/>
            </a:ln>
            <a:effectLst/>
          </p:spPr>
          <p:txBody>
            <a:bodyPr wrap="squar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6</a:t>
              </a:r>
              <a:r>
                <a:rPr lang="en-US" sz="2400" b="1" dirty="0" smtClean="0">
                  <a:solidFill>
                    <a:schemeClr val="bg1"/>
                  </a:solidFill>
                  <a:latin typeface="Times New Roman" panose="02020603050405020304" pitchFamily="18" charset="0"/>
                  <a:cs typeface="Times New Roman" panose="02020603050405020304" pitchFamily="18" charset="0"/>
                </a:rPr>
                <a:t>: </a:t>
              </a:r>
              <a:r>
                <a:rPr lang="es-ES_tradnl" sz="2400" b="1" dirty="0" err="1">
                  <a:solidFill>
                    <a:schemeClr val="bg1"/>
                  </a:solidFill>
                  <a:latin typeface="Times New Roman" pitchFamily="18" charset="0"/>
                  <a:cs typeface="Times New Roman" pitchFamily="18" charset="0"/>
                </a:rPr>
                <a:t>Các</a:t>
              </a:r>
              <a:r>
                <a:rPr lang="es-ES_tradnl" sz="2400" b="1" dirty="0">
                  <a:solidFill>
                    <a:schemeClr val="bg1"/>
                  </a:solidFill>
                  <a:latin typeface="Times New Roman" pitchFamily="18" charset="0"/>
                  <a:cs typeface="Times New Roman" pitchFamily="18" charset="0"/>
                </a:rPr>
                <a:t> </a:t>
              </a:r>
              <a:r>
                <a:rPr lang="es-ES_tradnl" sz="2400" b="1" dirty="0" err="1" smtClean="0">
                  <a:solidFill>
                    <a:schemeClr val="bg1"/>
                  </a:solidFill>
                  <a:latin typeface="Times New Roman" pitchFamily="18" charset="0"/>
                  <a:cs typeface="Times New Roman" pitchFamily="18" charset="0"/>
                </a:rPr>
                <a:t>giải</a:t>
              </a:r>
              <a:r>
                <a:rPr lang="es-ES_tradnl" sz="2400" b="1" dirty="0" smtClean="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pháp</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giáo</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dục</a:t>
              </a:r>
              <a:r>
                <a:rPr lang="es-ES_tradnl" sz="2400" b="1" dirty="0">
                  <a:solidFill>
                    <a:schemeClr val="bg1"/>
                  </a:solidFill>
                  <a:latin typeface="Times New Roman" pitchFamily="18" charset="0"/>
                  <a:cs typeface="Times New Roman" pitchFamily="18" charset="0"/>
                </a:rPr>
                <a:t> HS </a:t>
              </a:r>
              <a:r>
                <a:rPr lang="es-ES_tradnl" sz="2400" b="1" dirty="0" err="1">
                  <a:solidFill>
                    <a:schemeClr val="bg1"/>
                  </a:solidFill>
                  <a:latin typeface="Times New Roman" pitchFamily="18" charset="0"/>
                  <a:cs typeface="Times New Roman" pitchFamily="18" charset="0"/>
                </a:rPr>
                <a:t>cá</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biệt</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và</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học</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sinh</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có</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hoàn</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cảnh</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khó</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khăn</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tránh</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tình</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trạng</a:t>
              </a:r>
              <a:r>
                <a:rPr lang="es-ES_tradnl" sz="2400" b="1" dirty="0">
                  <a:solidFill>
                    <a:schemeClr val="bg1"/>
                  </a:solidFill>
                  <a:latin typeface="Times New Roman" pitchFamily="18" charset="0"/>
                  <a:cs typeface="Times New Roman" pitchFamily="18" charset="0"/>
                </a:rPr>
                <a:t> HS </a:t>
              </a:r>
              <a:r>
                <a:rPr lang="es-ES_tradnl" sz="2400" b="1" dirty="0" err="1">
                  <a:solidFill>
                    <a:schemeClr val="bg1"/>
                  </a:solidFill>
                  <a:latin typeface="Times New Roman" pitchFamily="18" charset="0"/>
                  <a:cs typeface="Times New Roman" pitchFamily="18" charset="0"/>
                </a:rPr>
                <a:t>bỏ</a:t>
              </a:r>
              <a:r>
                <a:rPr lang="es-ES_tradnl" sz="2400" b="1" dirty="0">
                  <a:solidFill>
                    <a:schemeClr val="bg1"/>
                  </a:solidFill>
                  <a:latin typeface="Times New Roman" pitchFamily="18" charset="0"/>
                  <a:cs typeface="Times New Roman" pitchFamily="18" charset="0"/>
                </a:rPr>
                <a:t> </a:t>
              </a:r>
              <a:r>
                <a:rPr lang="es-ES_tradnl" sz="2400" b="1" dirty="0" err="1">
                  <a:solidFill>
                    <a:schemeClr val="bg1"/>
                  </a:solidFill>
                  <a:latin typeface="Times New Roman" pitchFamily="18" charset="0"/>
                  <a:cs typeface="Times New Roman" pitchFamily="18" charset="0"/>
                </a:rPr>
                <a:t>học</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5" name="Text Box 50"/>
            <p:cNvSpPr txBox="1">
              <a:spLocks noChangeArrowheads="1"/>
            </p:cNvSpPr>
            <p:nvPr/>
          </p:nvSpPr>
          <p:spPr bwMode="gray">
            <a:xfrm>
              <a:off x="1472" y="1975"/>
              <a:ext cx="108" cy="221"/>
            </a:xfrm>
            <a:prstGeom prst="rect">
              <a:avLst/>
            </a:prstGeom>
            <a:solidFill>
              <a:schemeClr val="accent5">
                <a:lumMod val="50000"/>
              </a:schemeClr>
            </a:solidFill>
            <a:ln w="9525" algn="ctr">
              <a:noFill/>
              <a:miter lim="800000"/>
              <a:headEnd/>
              <a:tailEnd/>
            </a:ln>
            <a:effectLst/>
          </p:spPr>
          <p:txBody>
            <a:bodyPr wrap="none">
              <a:spAutoFit/>
            </a:bodyPr>
            <a:lstStyle/>
            <a:p>
              <a:pPr algn="ctr" eaLnBrk="1" hangingPunct="1">
                <a:buFont typeface="Arial" charset="0"/>
                <a:buNone/>
                <a:defRPr/>
              </a:pPr>
              <a:r>
                <a:rPr lang="vi-VN" altLang="en-US" sz="2400" b="1" dirty="0">
                  <a:solidFill>
                    <a:schemeClr val="bg1"/>
                  </a:solidFill>
                  <a:latin typeface="Times New Roman" panose="02020603050405020304" pitchFamily="18" charset="0"/>
                  <a:ea typeface="Tahoma" pitchFamily="34" charset="0"/>
                  <a:cs typeface="Times New Roman" pitchFamily="18" charset="0"/>
                </a:rPr>
                <a:t>6</a:t>
              </a:r>
              <a:endParaRPr lang="en-US" altLang="en-US" sz="2400" b="1" dirty="0">
                <a:solidFill>
                  <a:schemeClr val="bg1"/>
                </a:solidFill>
                <a:latin typeface="Times New Roman" pitchFamily="18" charset="0"/>
                <a:ea typeface="Tahoma" pitchFamily="34" charset="0"/>
                <a:cs typeface="Times New Roman" pitchFamily="18" charset="0"/>
              </a:endParaRPr>
            </a:p>
          </p:txBody>
        </p:sp>
      </p:grpSp>
    </p:spTree>
    <p:extLst>
      <p:ext uri="{BB962C8B-B14F-4D97-AF65-F5344CB8AC3E}">
        <p14:creationId xmlns:p14="http://schemas.microsoft.com/office/powerpoint/2010/main" val="1962323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41">
            <a:extLst>
              <a:ext uri="{FF2B5EF4-FFF2-40B4-BE49-F238E27FC236}">
                <a16:creationId xmlns:a16="http://schemas.microsoft.com/office/drawing/2014/main" xmlns="" id="{710705D8-BBA7-4302-A17E-9E92766FD63D}"/>
              </a:ext>
            </a:extLst>
          </p:cNvPr>
          <p:cNvGrpSpPr>
            <a:grpSpLocks/>
          </p:cNvGrpSpPr>
          <p:nvPr/>
        </p:nvGrpSpPr>
        <p:grpSpPr bwMode="auto">
          <a:xfrm>
            <a:off x="975790" y="48210"/>
            <a:ext cx="9673729" cy="1115053"/>
            <a:chOff x="1258" y="1871"/>
            <a:chExt cx="3114" cy="426"/>
          </a:xfrm>
          <a:solidFill>
            <a:schemeClr val="accent5">
              <a:lumMod val="50000"/>
            </a:schemeClr>
          </a:solidFill>
        </p:grpSpPr>
        <p:sp>
          <p:nvSpPr>
            <p:cNvPr id="13" name="AutoShape 42">
              <a:extLst>
                <a:ext uri="{FF2B5EF4-FFF2-40B4-BE49-F238E27FC236}">
                  <a16:creationId xmlns:a16="http://schemas.microsoft.com/office/drawing/2014/main" xmlns="" id="{3EED8D09-7796-4F70-992D-C0C2F567CE13}"/>
                </a:ext>
              </a:extLst>
            </p:cNvPr>
            <p:cNvSpPr>
              <a:spLocks noChangeArrowheads="1"/>
            </p:cNvSpPr>
            <p:nvPr/>
          </p:nvSpPr>
          <p:spPr bwMode="gray">
            <a:xfrm>
              <a:off x="1636" y="1894"/>
              <a:ext cx="2736" cy="403"/>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4" name="AutoShape 43">
              <a:extLst>
                <a:ext uri="{FF2B5EF4-FFF2-40B4-BE49-F238E27FC236}">
                  <a16:creationId xmlns:a16="http://schemas.microsoft.com/office/drawing/2014/main" xmlns="" id="{D74BD158-4A53-42BD-9DA9-059354231E64}"/>
                </a:ext>
              </a:extLst>
            </p:cNvPr>
            <p:cNvSpPr>
              <a:spLocks noChangeArrowheads="1"/>
            </p:cNvSpPr>
            <p:nvPr/>
          </p:nvSpPr>
          <p:spPr bwMode="gray">
            <a:xfrm>
              <a:off x="1258" y="1871"/>
              <a:ext cx="389" cy="369"/>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5" name="Text Box 44">
              <a:extLst>
                <a:ext uri="{FF2B5EF4-FFF2-40B4-BE49-F238E27FC236}">
                  <a16:creationId xmlns:a16="http://schemas.microsoft.com/office/drawing/2014/main" xmlns="" id="{602E1E58-676E-4F24-B6EE-B23B0D53EEDB}"/>
                </a:ext>
              </a:extLst>
            </p:cNvPr>
            <p:cNvSpPr txBox="1">
              <a:spLocks noChangeArrowheads="1"/>
            </p:cNvSpPr>
            <p:nvPr/>
          </p:nvSpPr>
          <p:spPr bwMode="gray">
            <a:xfrm>
              <a:off x="1680" y="1967"/>
              <a:ext cx="2692" cy="176"/>
            </a:xfrm>
            <a:prstGeom prst="rect">
              <a:avLst/>
            </a:prstGeom>
            <a:grpFill/>
            <a:ln w="9525" algn="ctr">
              <a:noFill/>
              <a:miter lim="800000"/>
              <a:headEnd/>
              <a:tailEnd/>
            </a:ln>
            <a:effectLst/>
          </p:spPr>
          <p:txBody>
            <a:bodyPr wrap="squar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Biện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1:</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rPr>
                <a:t>Tìm</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hiểu</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thông</a:t>
              </a:r>
              <a:r>
                <a:rPr lang="en-US" sz="2400" b="1" dirty="0">
                  <a:solidFill>
                    <a:schemeClr val="bg1"/>
                  </a:solidFill>
                  <a:latin typeface="Times New Roman" panose="02020603050405020304" pitchFamily="18" charset="0"/>
                  <a:ea typeface="Calibri" panose="020F0502020204030204" pitchFamily="34" charset="0"/>
                </a:rPr>
                <a:t> tin, </a:t>
              </a:r>
              <a:r>
                <a:rPr lang="en-US" sz="2400" b="1" dirty="0" err="1">
                  <a:solidFill>
                    <a:schemeClr val="bg1"/>
                  </a:solidFill>
                  <a:latin typeface="Times New Roman" panose="02020603050405020304" pitchFamily="18" charset="0"/>
                  <a:ea typeface="Calibri" panose="020F0502020204030204" pitchFamily="34" charset="0"/>
                </a:rPr>
                <a:t>phân</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loại</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học</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sinh</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trong</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lớp</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6" name="Text Box 45">
              <a:extLst>
                <a:ext uri="{FF2B5EF4-FFF2-40B4-BE49-F238E27FC236}">
                  <a16:creationId xmlns:a16="http://schemas.microsoft.com/office/drawing/2014/main" xmlns="" id="{AFD38C4D-5D7F-46EF-AE88-91CE8ACA9DF9}"/>
                </a:ext>
              </a:extLst>
            </p:cNvPr>
            <p:cNvSpPr txBox="1">
              <a:spLocks noChangeArrowheads="1"/>
            </p:cNvSpPr>
            <p:nvPr/>
          </p:nvSpPr>
          <p:spPr bwMode="gray">
            <a:xfrm>
              <a:off x="1360" y="1955"/>
              <a:ext cx="199" cy="176"/>
            </a:xfrm>
            <a:prstGeom prst="rect">
              <a:avLst/>
            </a:prstGeom>
            <a:grpFill/>
            <a:ln w="9525" algn="ctr">
              <a:noFill/>
              <a:miter lim="800000"/>
              <a:headEnd/>
              <a:tailEnd/>
            </a:ln>
            <a:effectLst/>
          </p:spPr>
          <p:txBody>
            <a:bodyPr wrap="square">
              <a:spAutoFit/>
            </a:bodyPr>
            <a:lstStyle/>
            <a:p>
              <a:pPr algn="ctr" eaLnBrk="1" hangingPunct="1">
                <a:buFont typeface="Arial" charset="0"/>
                <a:buNone/>
                <a:defRPr/>
              </a:pPr>
              <a:r>
                <a:rPr lang="en-US" altLang="en-US" sz="2400" b="1" dirty="0">
                  <a:solidFill>
                    <a:schemeClr val="bg1"/>
                  </a:solidFill>
                  <a:latin typeface="Times New Roman" panose="02020603050405020304" pitchFamily="18" charset="0"/>
                  <a:ea typeface="Tahoma" pitchFamily="34" charset="0"/>
                  <a:cs typeface="Times New Roman" pitchFamily="18" charset="0"/>
                </a:rPr>
                <a:t>1</a:t>
              </a:r>
            </a:p>
          </p:txBody>
        </p:sp>
      </p:grpSp>
      <p:sp>
        <p:nvSpPr>
          <p:cNvPr id="17" name="TextBox 16"/>
          <p:cNvSpPr txBox="1"/>
          <p:nvPr/>
        </p:nvSpPr>
        <p:spPr>
          <a:xfrm>
            <a:off x="750465" y="1163263"/>
            <a:ext cx="10332598" cy="5355312"/>
          </a:xfrm>
          <a:prstGeom prst="rect">
            <a:avLst/>
          </a:prstGeom>
          <a:noFill/>
        </p:spPr>
        <p:txBody>
          <a:bodyPr wrap="square" rtlCol="0">
            <a:spAutoFit/>
          </a:bodyPr>
          <a:lstStyle/>
          <a:p>
            <a:pPr algn="just"/>
            <a:r>
              <a:rPr lang="vi-VN" sz="2000" b="1" dirty="0" smtClean="0">
                <a:latin typeface="+mj-lt"/>
              </a:rPr>
              <a:t>1. Thực trạng </a:t>
            </a:r>
            <a:r>
              <a:rPr lang="vi-VN" sz="2000" b="1" dirty="0">
                <a:latin typeface="+mj-lt"/>
              </a:rPr>
              <a:t>của lớp chủ </a:t>
            </a:r>
            <a:r>
              <a:rPr lang="vi-VN" sz="2000" b="1" dirty="0" smtClean="0">
                <a:latin typeface="+mj-lt"/>
              </a:rPr>
              <a:t>nhiệm.</a:t>
            </a:r>
          </a:p>
          <a:p>
            <a:pPr algn="just"/>
            <a:r>
              <a:rPr lang="vi-VN" sz="2000" dirty="0">
                <a:latin typeface="+mj-lt"/>
              </a:rPr>
              <a:t> </a:t>
            </a:r>
            <a:r>
              <a:rPr lang="vi-VN" sz="2000" dirty="0" smtClean="0">
                <a:latin typeface="+mj-lt"/>
              </a:rPr>
              <a:t>  Năm </a:t>
            </a:r>
            <a:r>
              <a:rPr lang="vi-VN" sz="2000" dirty="0">
                <a:latin typeface="+mj-lt"/>
              </a:rPr>
              <a:t>học </a:t>
            </a:r>
            <a:r>
              <a:rPr lang="vi-VN" sz="2000" dirty="0" smtClean="0">
                <a:latin typeface="+mj-lt"/>
              </a:rPr>
              <a:t>2022 </a:t>
            </a:r>
            <a:r>
              <a:rPr lang="vi-VN" sz="2000" dirty="0">
                <a:latin typeface="+mj-lt"/>
              </a:rPr>
              <a:t>– </a:t>
            </a:r>
            <a:r>
              <a:rPr lang="vi-VN" sz="2000" dirty="0" smtClean="0">
                <a:latin typeface="+mj-lt"/>
              </a:rPr>
              <a:t>2023 tôi </a:t>
            </a:r>
            <a:r>
              <a:rPr lang="vi-VN" sz="2000" dirty="0">
                <a:latin typeface="+mj-lt"/>
              </a:rPr>
              <a:t>được phân công chủ nhiệm lớp </a:t>
            </a:r>
            <a:r>
              <a:rPr lang="vi-VN" sz="2000" dirty="0" smtClean="0">
                <a:latin typeface="+mj-lt"/>
              </a:rPr>
              <a:t>6A4 </a:t>
            </a:r>
            <a:r>
              <a:rPr lang="vi-VN" sz="2000" dirty="0">
                <a:latin typeface="+mj-lt"/>
              </a:rPr>
              <a:t>của trường THCS Mạo Khê II. Đây là lớp học có tỉ lệ học sinh yếu kém về học lực và hạnh kiểm không nhỏ. Chính vì vậy công tác  chủ  nhiệm còn gặp rất nhiều những vấn đề sau:</a:t>
            </a:r>
          </a:p>
          <a:p>
            <a:pPr algn="just"/>
            <a:r>
              <a:rPr lang="vi-VN" sz="2000" b="1" dirty="0">
                <a:latin typeface="+mj-lt"/>
              </a:rPr>
              <a:t>a. Thuận lợi:</a:t>
            </a:r>
            <a:endParaRPr lang="vi-VN" sz="2000" dirty="0">
              <a:latin typeface="+mj-lt"/>
            </a:endParaRPr>
          </a:p>
          <a:p>
            <a:pPr algn="just"/>
            <a:r>
              <a:rPr lang="vi-VN" sz="2000" dirty="0">
                <a:latin typeface="+mj-lt"/>
              </a:rPr>
              <a:t> - Giáo viên chủ nhiệm nhận được sự chỉ đạo, quan tâm </a:t>
            </a:r>
            <a:r>
              <a:rPr lang="vi-VN" sz="2000" dirty="0" smtClean="0">
                <a:latin typeface="+mj-lt"/>
              </a:rPr>
              <a:t> </a:t>
            </a:r>
            <a:r>
              <a:rPr lang="vi-VN" sz="2000" dirty="0">
                <a:latin typeface="+mj-lt"/>
              </a:rPr>
              <a:t>của chi bộ Đảng, của </a:t>
            </a:r>
            <a:r>
              <a:rPr lang="vi-VN" sz="2000" dirty="0" smtClean="0">
                <a:latin typeface="+mj-lt"/>
              </a:rPr>
              <a:t>BGH, </a:t>
            </a:r>
            <a:r>
              <a:rPr lang="vi-VN" sz="2000" dirty="0">
                <a:latin typeface="+mj-lt"/>
              </a:rPr>
              <a:t>của </a:t>
            </a:r>
            <a:r>
              <a:rPr lang="vi-VN" sz="2000" dirty="0" smtClean="0">
                <a:latin typeface="+mj-lt"/>
              </a:rPr>
              <a:t>CĐ </a:t>
            </a:r>
            <a:r>
              <a:rPr lang="vi-VN" sz="2000" dirty="0">
                <a:latin typeface="+mj-lt"/>
              </a:rPr>
              <a:t>giáo dục cơ sở cùng sự giúp đỡ của tất cả các </a:t>
            </a:r>
            <a:r>
              <a:rPr lang="vi-VN" sz="2000" dirty="0" smtClean="0">
                <a:latin typeface="+mj-lt"/>
              </a:rPr>
              <a:t>ban ngành </a:t>
            </a:r>
            <a:r>
              <a:rPr lang="vi-VN" sz="2000" dirty="0">
                <a:latin typeface="+mj-lt"/>
              </a:rPr>
              <a:t>trong HĐSP nhà trường</a:t>
            </a:r>
            <a:r>
              <a:rPr lang="vi-VN" sz="2000" dirty="0" smtClean="0">
                <a:latin typeface="+mj-lt"/>
              </a:rPr>
              <a:t>.</a:t>
            </a:r>
          </a:p>
          <a:p>
            <a:pPr algn="just"/>
            <a:r>
              <a:rPr lang="vi-VN" sz="2000" dirty="0">
                <a:latin typeface="+mj-lt"/>
              </a:rPr>
              <a:t>- Giáo viên chủ nhiệm năng nổ, thích học hỏi, tìm tòi sáng tạo, là người trực tiếp giảng dạy môn Toán và môn Lí  nên thời gian tiếp xúc với lớp chủ nhiệm </a:t>
            </a:r>
            <a:r>
              <a:rPr lang="vi-VN" sz="2000" dirty="0" smtClean="0">
                <a:latin typeface="+mj-lt"/>
              </a:rPr>
              <a:t>rất </a:t>
            </a:r>
            <a:r>
              <a:rPr lang="vi-VN" sz="2000" dirty="0">
                <a:latin typeface="+mj-lt"/>
              </a:rPr>
              <a:t>nhiều (5 </a:t>
            </a:r>
            <a:r>
              <a:rPr lang="vi-VN" sz="2000" dirty="0" smtClean="0">
                <a:latin typeface="+mj-lt"/>
              </a:rPr>
              <a:t>tiết/1 </a:t>
            </a:r>
            <a:r>
              <a:rPr lang="vi-VN" sz="2000" dirty="0">
                <a:latin typeface="+mj-lt"/>
              </a:rPr>
              <a:t>tuần)</a:t>
            </a:r>
          </a:p>
          <a:p>
            <a:pPr algn="just"/>
            <a:r>
              <a:rPr lang="vi-VN" sz="2000" dirty="0">
                <a:latin typeface="+mj-lt"/>
              </a:rPr>
              <a:t> - Đội ngũ các thầy cô giáo bộ môn nhiệt tình, yêu </a:t>
            </a:r>
            <a:r>
              <a:rPr lang="vi-VN" sz="2000" dirty="0" smtClean="0">
                <a:latin typeface="+mj-lt"/>
              </a:rPr>
              <a:t>nghề, trách </a:t>
            </a:r>
            <a:r>
              <a:rPr lang="vi-VN" sz="2000" dirty="0">
                <a:latin typeface="+mj-lt"/>
              </a:rPr>
              <a:t>nhiệm cao, </a:t>
            </a:r>
            <a:r>
              <a:rPr lang="vi-VN" sz="2000" dirty="0" smtClean="0">
                <a:latin typeface="+mj-lt"/>
              </a:rPr>
              <a:t>chuyên </a:t>
            </a:r>
            <a:r>
              <a:rPr lang="vi-VN" sz="2000" dirty="0">
                <a:latin typeface="+mj-lt"/>
              </a:rPr>
              <a:t>môn vững vàng.</a:t>
            </a:r>
          </a:p>
          <a:p>
            <a:pPr algn="just"/>
            <a:r>
              <a:rPr lang="vi-VN" sz="2000" dirty="0">
                <a:latin typeface="+mj-lt"/>
              </a:rPr>
              <a:t>- Hầu hêt các phụ huynh học sinh đều rất quan tâm đến việc học của các em.</a:t>
            </a:r>
          </a:p>
          <a:p>
            <a:pPr algn="just"/>
            <a:r>
              <a:rPr lang="vi-VN" sz="2000" dirty="0">
                <a:latin typeface="+mj-lt"/>
              </a:rPr>
              <a:t>- Đội ngũ cán sự lớp tập trung những thành viên khá tích cực, ham hoạt động.</a:t>
            </a:r>
          </a:p>
          <a:p>
            <a:pPr algn="just"/>
            <a:r>
              <a:rPr lang="vi-VN" sz="2000" dirty="0">
                <a:latin typeface="+mj-lt"/>
              </a:rPr>
              <a:t>- Bản thân tôi là GV chủ nhiệm lớp nhiều năm </a:t>
            </a:r>
            <a:r>
              <a:rPr lang="vi-VN" sz="2000" dirty="0" smtClean="0">
                <a:latin typeface="+mj-lt"/>
              </a:rPr>
              <a:t> </a:t>
            </a:r>
            <a:r>
              <a:rPr lang="vi-VN" sz="2000" dirty="0">
                <a:latin typeface="+mj-lt"/>
              </a:rPr>
              <a:t>cũng có kinh nghiệm về công tác chủ nhiệm lớp</a:t>
            </a:r>
          </a:p>
          <a:p>
            <a:pPr algn="just"/>
            <a:r>
              <a:rPr lang="vi-VN" sz="2000" dirty="0">
                <a:latin typeface="+mj-lt"/>
              </a:rPr>
              <a:t>- Đa số HS ngoan hiền, có ý thức học tập và rèn luyện đạo đức.</a:t>
            </a:r>
          </a:p>
          <a:p>
            <a:pPr algn="just"/>
            <a:r>
              <a:rPr lang="vi-VN" sz="2000" dirty="0">
                <a:latin typeface="+mj-lt"/>
              </a:rPr>
              <a:t>- HS trong lớp có ý thức xây dựng tập thể </a:t>
            </a:r>
            <a:r>
              <a:rPr lang="vi-VN" sz="2000" dirty="0" smtClean="0">
                <a:latin typeface="+mj-lt"/>
              </a:rPr>
              <a:t>lớp</a:t>
            </a:r>
            <a:r>
              <a:rPr lang="en-US" sz="2000" dirty="0" smtClean="0">
                <a:latin typeface="+mj-lt"/>
              </a:rPr>
              <a:t>. </a:t>
            </a:r>
            <a:r>
              <a:rPr lang="en-US" sz="2000" dirty="0" smtClean="0">
                <a:latin typeface="Times New Roman" panose="02020603050405020304" pitchFamily="18" charset="0"/>
                <a:cs typeface="Times New Roman" panose="02020603050405020304" pitchFamily="18" charset="0"/>
              </a:rPr>
              <a:t>CSVC </a:t>
            </a:r>
            <a:r>
              <a:rPr lang="en-US" sz="2000" dirty="0" err="1" smtClean="0">
                <a:latin typeface="Times New Roman" panose="02020603050405020304" pitchFamily="18" charset="0"/>
                <a:cs typeface="Times New Roman" panose="02020603050405020304" pitchFamily="18" charset="0"/>
              </a:rPr>
              <a:t>khang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đủ</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nghệ</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đại</a:t>
            </a:r>
            <a:endParaRPr lang="vi-VN" sz="2000" dirty="0">
              <a:latin typeface="Times New Roman" panose="02020603050405020304" pitchFamily="18" charset="0"/>
              <a:cs typeface="Times New Roman" panose="02020603050405020304" pitchFamily="18" charset="0"/>
            </a:endParaRPr>
          </a:p>
          <a:p>
            <a:pPr algn="just"/>
            <a:r>
              <a:rPr lang="vi-VN" sz="2000" dirty="0">
                <a:latin typeface="+mj-lt"/>
              </a:rPr>
              <a:t>- Giữa GVCN</a:t>
            </a:r>
            <a:r>
              <a:rPr lang="vi-VN" sz="2000" dirty="0" smtClean="0">
                <a:latin typeface="+mj-lt"/>
              </a:rPr>
              <a:t>, GVBM, PH </a:t>
            </a:r>
            <a:r>
              <a:rPr lang="vi-VN" sz="2000" dirty="0">
                <a:latin typeface="+mj-lt"/>
              </a:rPr>
              <a:t>học sinh và BGH luôn phối hợp chặt chẽ trong công tác giáo dục.</a:t>
            </a:r>
          </a:p>
          <a:p>
            <a:endParaRPr lang="vi-VN" sz="2200" dirty="0">
              <a:latin typeface="+mj-lt"/>
            </a:endParaRPr>
          </a:p>
        </p:txBody>
      </p:sp>
    </p:spTree>
    <p:extLst>
      <p:ext uri="{BB962C8B-B14F-4D97-AF65-F5344CB8AC3E}">
        <p14:creationId xmlns:p14="http://schemas.microsoft.com/office/powerpoint/2010/main" val="2354988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82" y="1277956"/>
            <a:ext cx="10795612" cy="5155895"/>
          </a:xfrm>
        </p:spPr>
        <p:txBody>
          <a:bodyPr>
            <a:noAutofit/>
          </a:bodyPr>
          <a:lstStyle/>
          <a:p>
            <a:pPr>
              <a:lnSpc>
                <a:spcPct val="120000"/>
              </a:lnSpc>
            </a:pPr>
            <a:r>
              <a:rPr lang="vi-VN" sz="2200" b="1" dirty="0" smtClean="0"/>
              <a:t/>
            </a:r>
            <a:br>
              <a:rPr lang="vi-VN" sz="2200" b="1" dirty="0" smtClean="0"/>
            </a:br>
            <a:r>
              <a:rPr lang="vi-VN" sz="2200" b="1" dirty="0" smtClean="0"/>
              <a:t>b</a:t>
            </a:r>
            <a:r>
              <a:rPr lang="vi-VN" sz="2200" b="1" dirty="0"/>
              <a:t>. Khó khăn:</a:t>
            </a:r>
            <a:r>
              <a:rPr lang="vi-VN" sz="2200" dirty="0"/>
              <a:t/>
            </a:r>
            <a:br>
              <a:rPr lang="vi-VN" sz="2200" dirty="0"/>
            </a:br>
            <a:r>
              <a:rPr lang="en-US" sz="2200" dirty="0" smtClean="0"/>
              <a:t> -. </a:t>
            </a:r>
            <a:r>
              <a:rPr lang="en-US" sz="2200" dirty="0" err="1">
                <a:latin typeface="Times New Roman" pitchFamily="18" charset="0"/>
                <a:cs typeface="Times New Roman" pitchFamily="18" charset="0"/>
              </a:rPr>
              <a:t>Đây</a:t>
            </a:r>
            <a:r>
              <a:rPr lang="en-US" sz="2200" dirty="0">
                <a:latin typeface="Times New Roman" pitchFamily="18" charset="0"/>
                <a:cs typeface="Times New Roman" pitchFamily="18" charset="0"/>
              </a:rPr>
              <a:t> là </a:t>
            </a:r>
            <a:r>
              <a:rPr lang="en-US" sz="2200" dirty="0" err="1">
                <a:latin typeface="Times New Roman" pitchFamily="18" charset="0"/>
                <a:cs typeface="Times New Roman" pitchFamily="18" charset="0"/>
              </a:rPr>
              <a:t>lớp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nhiều</a:t>
            </a:r>
            <a:r>
              <a:rPr lang="en-US" sz="2200" dirty="0" smtClean="0">
                <a:latin typeface="Times New Roman" pitchFamily="18" charset="0"/>
                <a:cs typeface="Times New Roman" pitchFamily="18" charset="0"/>
              </a:rPr>
              <a:t> HS </a:t>
            </a:r>
            <a:r>
              <a:rPr lang="en-US" sz="2200" dirty="0" err="1" smtClean="0">
                <a:latin typeface="Times New Roman" pitchFamily="18" charset="0"/>
                <a:cs typeface="Times New Roman" pitchFamily="18" charset="0"/>
              </a:rPr>
              <a:t>nam</a:t>
            </a:r>
            <a:r>
              <a:rPr lang="en-US" sz="2200" dirty="0" smtClean="0">
                <a:latin typeface="Times New Roman" pitchFamily="18" charset="0"/>
                <a:cs typeface="Times New Roman" pitchFamily="18" charset="0"/>
              </a:rPr>
              <a:t> (29 </a:t>
            </a:r>
            <a:r>
              <a:rPr lang="en-US" sz="2200" dirty="0" err="1" smtClean="0">
                <a:latin typeface="Times New Roman" pitchFamily="18" charset="0"/>
                <a:cs typeface="Times New Roman" pitchFamily="18" charset="0"/>
              </a:rPr>
              <a:t>nam</a:t>
            </a:r>
            <a:r>
              <a:rPr lang="en-US" sz="2200" dirty="0" smtClean="0">
                <a:latin typeface="Times New Roman" pitchFamily="18" charset="0"/>
                <a:cs typeface="Times New Roman" pitchFamily="18" charset="0"/>
              </a:rPr>
              <a:t>, 15 </a:t>
            </a:r>
            <a:r>
              <a:rPr lang="en-US" sz="2200" dirty="0" err="1" smtClean="0">
                <a:latin typeface="Times New Roman" pitchFamily="18" charset="0"/>
                <a:cs typeface="Times New Roman" pitchFamily="18" charset="0"/>
              </a:rPr>
              <a:t>nữ</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nhiều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lười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ham </a:t>
            </a:r>
            <a:r>
              <a:rPr lang="en-US" sz="2200" dirty="0" err="1" smtClean="0">
                <a:latin typeface="Times New Roman" pitchFamily="18" charset="0"/>
                <a:cs typeface="Times New Roman" pitchFamily="18" charset="0"/>
              </a:rPr>
              <a:t>chơi</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thường</a:t>
            </a:r>
            <a:r>
              <a:rPr lang="en-US" sz="2200" dirty="0">
                <a:latin typeface="Times New Roman" pitchFamily="18" charset="0"/>
                <a:cs typeface="Times New Roman" pitchFamily="18" charset="0"/>
              </a:rPr>
              <a:t> hay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do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hưởng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đua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
            </a:r>
            <a:br>
              <a:rPr lang="vi-VN" sz="2200" dirty="0">
                <a:latin typeface="Times New Roman" pitchFamily="18" charset="0"/>
                <a:cs typeface="Times New Roman" pitchFamily="18" charset="0"/>
              </a:rPr>
            </a:br>
            <a:r>
              <a:rPr lang="en-US" sz="2200" dirty="0" smtClean="0">
                <a:latin typeface="Times New Roman" pitchFamily="18" charset="0"/>
                <a:cs typeface="Times New Roman" pitchFamily="18" charset="0"/>
              </a:rPr>
              <a:t> - </a:t>
            </a:r>
            <a:r>
              <a:rPr lang="en-US" sz="2200" dirty="0" err="1" smtClean="0">
                <a:latin typeface="Times New Roman" pitchFamily="18" charset="0"/>
                <a:cs typeface="Times New Roman" pitchFamily="18" charset="0"/>
              </a:rPr>
              <a:t>Nhận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thức</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học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lớp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không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đồng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đều</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chủ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yếu</a:t>
            </a:r>
            <a:r>
              <a:rPr lang="en-US" sz="2200" dirty="0">
                <a:latin typeface="Times New Roman" pitchFamily="18" charset="0"/>
                <a:cs typeface="Times New Roman" pitchFamily="18" charset="0"/>
              </a:rPr>
              <a:t> ở </a:t>
            </a:r>
            <a:r>
              <a:rPr lang="en-US" sz="2200" dirty="0" err="1">
                <a:latin typeface="Times New Roman" pitchFamily="18" charset="0"/>
                <a:cs typeface="Times New Roman" pitchFamily="18" charset="0"/>
              </a:rPr>
              <a:t>mức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trung</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khá</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nhận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chậm</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
            </a:r>
            <a:br>
              <a:rPr lang="vi-VN" sz="2200" dirty="0">
                <a:latin typeface="Times New Roman" pitchFamily="18" charset="0"/>
                <a:cs typeface="Times New Roman" pitchFamily="18" charset="0"/>
              </a:rPr>
            </a:br>
            <a:r>
              <a:rPr lang="en-US" sz="2200" dirty="0">
                <a:latin typeface="Times New Roman" pitchFamily="18" charset="0"/>
                <a:cs typeface="Times New Roman" pitchFamily="18" charset="0"/>
              </a:rPr>
              <a:t> - </a:t>
            </a:r>
            <a:r>
              <a:rPr lang="en-US" sz="2200" dirty="0" err="1">
                <a:latin typeface="Times New Roman" pitchFamily="18" charset="0"/>
                <a:cs typeface="Times New Roman" pitchFamily="18" charset="0"/>
              </a:rPr>
              <a:t>Nhiều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có </a:t>
            </a:r>
            <a:r>
              <a:rPr lang="en-US" sz="2200" dirty="0" err="1">
                <a:latin typeface="Times New Roman" pitchFamily="18" charset="0"/>
                <a:cs typeface="Times New Roman" pitchFamily="18" charset="0"/>
              </a:rPr>
              <a:t>hoàn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mẹ</a:t>
            </a:r>
            <a:r>
              <a:rPr lang="en-US" sz="2200" dirty="0">
                <a:latin typeface="Times New Roman" pitchFamily="18" charset="0"/>
                <a:cs typeface="Times New Roman" pitchFamily="18" charset="0"/>
              </a:rPr>
              <a:t> li </a:t>
            </a:r>
            <a:r>
              <a:rPr lang="en-US" sz="2200" dirty="0" err="1">
                <a:latin typeface="Times New Roman" pitchFamily="18" charset="0"/>
                <a:cs typeface="Times New Roman" pitchFamily="18" charset="0"/>
              </a:rPr>
              <a:t>hôn</a:t>
            </a:r>
            <a:r>
              <a:rPr lang="en-US" sz="2200" dirty="0">
                <a:latin typeface="Times New Roman" pitchFamily="18" charset="0"/>
                <a:cs typeface="Times New Roman" pitchFamily="18" charset="0"/>
              </a:rPr>
              <a:t> ở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mồ</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mẹ</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2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khuyết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tật</a:t>
            </a:r>
            <a:r>
              <a:rPr lang="vi-VN" sz="2200" dirty="0" smtClean="0">
                <a:latin typeface="Times New Roman" pitchFamily="18" charset="0"/>
                <a:cs typeface="Times New Roman" pitchFamily="18" charset="0"/>
              </a:rPr>
              <a:t>.</a:t>
            </a:r>
            <a:r>
              <a:rPr lang="vi-VN" sz="2200" dirty="0">
                <a:latin typeface="Times New Roman" pitchFamily="18" charset="0"/>
                <a:cs typeface="Times New Roman" pitchFamily="18" charset="0"/>
              </a:rPr>
              <a:t/>
            </a:r>
            <a:br>
              <a:rPr lang="vi-VN" sz="2200" dirty="0">
                <a:latin typeface="Times New Roman" pitchFamily="18" charset="0"/>
                <a:cs typeface="Times New Roman" pitchFamily="18" charset="0"/>
              </a:rPr>
            </a:br>
            <a:r>
              <a:rPr lang="en-US" sz="2200" dirty="0">
                <a:latin typeface="Times New Roman" pitchFamily="18" charset="0"/>
                <a:cs typeface="Times New Roman" pitchFamily="18" charset="0"/>
              </a:rPr>
              <a:t> -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sô</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chưa</a:t>
            </a:r>
            <a:r>
              <a:rPr lang="en-US" sz="2200" dirty="0">
                <a:latin typeface="Times New Roman" pitchFamily="18" charset="0"/>
                <a:cs typeface="Times New Roman" pitchFamily="18" charset="0"/>
              </a:rPr>
              <a:t> ý </a:t>
            </a:r>
            <a:r>
              <a:rPr lang="en-US" sz="2200" dirty="0" err="1">
                <a:latin typeface="Times New Roman" pitchFamily="18" charset="0"/>
                <a:cs typeface="Times New Roman" pitchFamily="18" charset="0"/>
              </a:rPr>
              <a:t>thức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tập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còn</a:t>
            </a:r>
            <a:r>
              <a:rPr lang="en-US" sz="2200" dirty="0">
                <a:latin typeface="Times New Roman" pitchFamily="18" charset="0"/>
                <a:cs typeface="Times New Roman" pitchFamily="18" charset="0"/>
              </a:rPr>
              <a:t> ham </a:t>
            </a:r>
            <a:r>
              <a:rPr lang="en-US" sz="2200" dirty="0" err="1">
                <a:latin typeface="Times New Roman" pitchFamily="18" charset="0"/>
                <a:cs typeface="Times New Roman" pitchFamily="18" charset="0"/>
              </a:rPr>
              <a:t>chơi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tập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rèn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luyện</a:t>
            </a:r>
            <a:r>
              <a:rPr lang="en-US" sz="2200" dirty="0">
                <a:latin typeface="Times New Roman" pitchFamily="18" charset="0"/>
                <a:cs typeface="Times New Roman" pitchFamily="18" charset="0"/>
              </a:rPr>
              <a:t>.</a:t>
            </a:r>
            <a:r>
              <a:rPr lang="vi-VN" sz="2200" dirty="0">
                <a:latin typeface="Times New Roman" pitchFamily="18" charset="0"/>
                <a:cs typeface="Times New Roman" pitchFamily="18" charset="0"/>
              </a:rPr>
              <a:t/>
            </a:r>
            <a:br>
              <a:rPr lang="vi-VN" sz="2200" dirty="0">
                <a:latin typeface="Times New Roman" pitchFamily="18" charset="0"/>
                <a:cs typeface="Times New Roman" pitchFamily="18" charset="0"/>
              </a:rPr>
            </a:br>
            <a:r>
              <a:rPr lang="en-US" sz="2200" dirty="0" smtClean="0">
                <a:latin typeface="Times New Roman" pitchFamily="18" charset="0"/>
                <a:cs typeface="Times New Roman" pitchFamily="18" charset="0"/>
              </a:rPr>
              <a:t> - </a:t>
            </a:r>
            <a:r>
              <a:rPr lang="en-US" sz="2200" dirty="0" err="1">
                <a:latin typeface="Times New Roman" pitchFamily="18" charset="0"/>
                <a:cs typeface="Times New Roman" pitchFamily="18" charset="0"/>
              </a:rPr>
              <a:t>Một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sô</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huynh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bươn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cuộc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ít</a:t>
            </a:r>
            <a:r>
              <a:rPr lang="en-US" sz="2200" dirty="0">
                <a:latin typeface="Times New Roman" pitchFamily="18" charset="0"/>
                <a:cs typeface="Times New Roman" pitchFamily="18" charset="0"/>
              </a:rPr>
              <a:t> có </a:t>
            </a:r>
            <a:r>
              <a:rPr lang="en-US" sz="2200" dirty="0" err="1">
                <a:latin typeface="Times New Roman" pitchFamily="18" charset="0"/>
                <a:cs typeface="Times New Roman" pitchFamily="18" charset="0"/>
              </a:rPr>
              <a:t>điều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đê</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tâm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sóc</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cái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làm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mẹ</a:t>
            </a:r>
            <a:r>
              <a:rPr lang="en-US" sz="2200" dirty="0">
                <a:latin typeface="Times New Roman" pitchFamily="18" charset="0"/>
                <a:cs typeface="Times New Roman" pitchFamily="18" charset="0"/>
              </a:rPr>
              <a:t> li </a:t>
            </a:r>
            <a:r>
              <a:rPr lang="en-US" sz="2200" dirty="0" err="1">
                <a:latin typeface="Times New Roman" pitchFamily="18" charset="0"/>
                <a:cs typeface="Times New Roman" pitchFamily="18" charset="0"/>
              </a:rPr>
              <a:t>dị</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gửi</a:t>
            </a:r>
            <a:r>
              <a:rPr lang="en-US" sz="2200" dirty="0">
                <a:latin typeface="Times New Roman" pitchFamily="18" charset="0"/>
                <a:cs typeface="Times New Roman" pitchFamily="18" charset="0"/>
              </a:rPr>
              <a:t> con ở </a:t>
            </a:r>
            <a:r>
              <a:rPr lang="en-US" sz="2200" dirty="0" err="1">
                <a:latin typeface="Times New Roman" pitchFamily="18" charset="0"/>
                <a:cs typeface="Times New Roman" pitchFamily="18" charset="0"/>
              </a:rPr>
              <a:t>nha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ngoại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nội</a:t>
            </a:r>
            <a:r>
              <a:rPr lang="en-US" sz="2200" dirty="0">
                <a:latin typeface="Times New Roman" pitchFamily="18" charset="0"/>
                <a:cs typeface="Times New Roman" pitchFamily="18" charset="0"/>
              </a:rPr>
              <a:t>, dì, </a:t>
            </a:r>
            <a:r>
              <a:rPr lang="en-US" sz="2200" dirty="0" err="1">
                <a:latin typeface="Times New Roman" pitchFamily="18" charset="0"/>
                <a:cs typeface="Times New Roman" pitchFamily="18" charset="0"/>
              </a:rPr>
              <a:t>cậu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bác</a:t>
            </a:r>
            <a:r>
              <a:rPr lang="en-US" sz="2200" dirty="0" smtClean="0">
                <a:latin typeface="Times New Roman" pitchFamily="18" charset="0"/>
                <a:cs typeface="Times New Roman" pitchFamily="18" charset="0"/>
              </a:rPr>
              <a:t>…)</a:t>
            </a:r>
            <a:r>
              <a:rPr lang="vi-VN" sz="2200" dirty="0">
                <a:latin typeface="Times New Roman" pitchFamily="18" charset="0"/>
                <a:cs typeface="Times New Roman" pitchFamily="18" charset="0"/>
              </a:rPr>
              <a:t/>
            </a:r>
            <a:br>
              <a:rPr lang="vi-VN" sz="2200" dirty="0">
                <a:latin typeface="Times New Roman" pitchFamily="18" charset="0"/>
                <a:cs typeface="Times New Roman" pitchFamily="18" charset="0"/>
              </a:rPr>
            </a:br>
            <a:r>
              <a:rPr lang="en-US" sz="2200" dirty="0" smtClean="0">
                <a:latin typeface="Times New Roman" pitchFamily="18" charset="0"/>
                <a:cs typeface="Times New Roman" pitchFamily="18" charset="0"/>
              </a:rPr>
              <a:t> - </a:t>
            </a:r>
            <a:r>
              <a:rPr lang="en-US" sz="2200" dirty="0" err="1">
                <a:latin typeface="Times New Roman" pitchFamily="18" charset="0"/>
                <a:cs typeface="Times New Roman" pitchFamily="18" charset="0"/>
              </a:rPr>
              <a:t>Lớp</a:t>
            </a:r>
            <a:r>
              <a:rPr lang="en-US" sz="2200" dirty="0">
                <a:latin typeface="Times New Roman" pitchFamily="18" charset="0"/>
                <a:cs typeface="Times New Roman" pitchFamily="18" charset="0"/>
              </a:rPr>
              <a:t> có 2 </a:t>
            </a:r>
            <a:r>
              <a:rPr lang="en-US" sz="2200" dirty="0" err="1">
                <a:latin typeface="Times New Roman" pitchFamily="18" charset="0"/>
                <a:cs typeface="Times New Roman" pitchFamily="18" charset="0"/>
              </a:rPr>
              <a:t>học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biệt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Nguyễn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Gia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Bảo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Ngô</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trọng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Đức</a:t>
            </a:r>
            <a:r>
              <a:rPr lang="en-US" sz="2200" dirty="0" smtClean="0">
                <a:latin typeface="Times New Roman" pitchFamily="18" charset="0"/>
                <a:cs typeface="Times New Roman" pitchFamily="18" charset="0"/>
              </a:rPr>
              <a:t> </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Tiếp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bài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chậm</a:t>
            </a:r>
            <a:r>
              <a:rPr lang="en-US" sz="2200" dirty="0">
                <a:latin typeface="Times New Roman" pitchFamily="18" charset="0"/>
                <a:cs typeface="Times New Roman" pitchFamily="18" charset="0"/>
              </a:rPr>
              <a:t>, hay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do, </a:t>
            </a:r>
            <a:r>
              <a:rPr lang="en-US" sz="2200" dirty="0" err="1">
                <a:latin typeface="Times New Roman" pitchFamily="18" charset="0"/>
                <a:cs typeface="Times New Roman" pitchFamily="18" charset="0"/>
              </a:rPr>
              <a:t>thụ</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uể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oải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tập</a:t>
            </a:r>
            <a:r>
              <a:rPr lang="en-US" sz="2200" dirty="0">
                <a:latin typeface="Times New Roman" pitchFamily="18" charset="0"/>
                <a:cs typeface="Times New Roman" pitchFamily="18" charset="0"/>
              </a:rPr>
              <a:t>, hay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xuyên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nội</a:t>
            </a:r>
            <a:r>
              <a:rPr lang="en-US" sz="2200" dirty="0">
                <a:latin typeface="Times New Roman" pitchFamily="18" charset="0"/>
                <a:cs typeface="Times New Roman" pitchFamily="18" charset="0"/>
              </a:rPr>
              <a:t> qui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lớp</a:t>
            </a:r>
            <a:r>
              <a:rPr lang="en-US" sz="2200" dirty="0">
                <a:latin typeface="Times New Roman" pitchFamily="18" charset="0"/>
                <a:cs typeface="Times New Roman" pitchFamily="18" charset="0"/>
              </a:rPr>
              <a:t>).</a:t>
            </a:r>
            <a:r>
              <a:rPr lang="vi-VN" sz="2200" dirty="0">
                <a:latin typeface="Times New Roman" pitchFamily="18" charset="0"/>
                <a:cs typeface="Times New Roman" pitchFamily="18" charset="0"/>
              </a:rPr>
              <a:t/>
            </a:r>
            <a:br>
              <a:rPr lang="vi-VN" sz="2200" dirty="0">
                <a:latin typeface="Times New Roman" pitchFamily="18" charset="0"/>
                <a:cs typeface="Times New Roman" pitchFamily="18" charset="0"/>
              </a:rPr>
            </a:br>
            <a:endParaRPr lang="vi-VN" sz="2200" dirty="0">
              <a:latin typeface="Times New Roman" pitchFamily="18" charset="0"/>
              <a:cs typeface="Times New Roman" pitchFamily="18" charset="0"/>
            </a:endParaRPr>
          </a:p>
        </p:txBody>
      </p:sp>
      <p:grpSp>
        <p:nvGrpSpPr>
          <p:cNvPr id="4" name="Group 41">
            <a:extLst>
              <a:ext uri="{FF2B5EF4-FFF2-40B4-BE49-F238E27FC236}">
                <a16:creationId xmlns:a16="http://schemas.microsoft.com/office/drawing/2014/main" xmlns="" id="{710705D8-BBA7-4302-A17E-9E92766FD63D}"/>
              </a:ext>
            </a:extLst>
          </p:cNvPr>
          <p:cNvGrpSpPr>
            <a:grpSpLocks/>
          </p:cNvGrpSpPr>
          <p:nvPr/>
        </p:nvGrpSpPr>
        <p:grpSpPr bwMode="auto">
          <a:xfrm>
            <a:off x="975790" y="48209"/>
            <a:ext cx="9673729" cy="1269485"/>
            <a:chOff x="1258" y="1871"/>
            <a:chExt cx="3114" cy="485"/>
          </a:xfrm>
          <a:solidFill>
            <a:schemeClr val="accent5">
              <a:lumMod val="50000"/>
            </a:schemeClr>
          </a:solidFill>
        </p:grpSpPr>
        <p:sp>
          <p:nvSpPr>
            <p:cNvPr id="5" name="AutoShape 42">
              <a:extLst>
                <a:ext uri="{FF2B5EF4-FFF2-40B4-BE49-F238E27FC236}">
                  <a16:creationId xmlns:a16="http://schemas.microsoft.com/office/drawing/2014/main" xmlns="" id="{3EED8D09-7796-4F70-992D-C0C2F567CE13}"/>
                </a:ext>
              </a:extLst>
            </p:cNvPr>
            <p:cNvSpPr>
              <a:spLocks noChangeArrowheads="1"/>
            </p:cNvSpPr>
            <p:nvPr/>
          </p:nvSpPr>
          <p:spPr bwMode="gray">
            <a:xfrm>
              <a:off x="1636" y="1894"/>
              <a:ext cx="2736" cy="403"/>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6" name="AutoShape 43">
              <a:extLst>
                <a:ext uri="{FF2B5EF4-FFF2-40B4-BE49-F238E27FC236}">
                  <a16:creationId xmlns:a16="http://schemas.microsoft.com/office/drawing/2014/main" xmlns="" id="{D74BD158-4A53-42BD-9DA9-059354231E64}"/>
                </a:ext>
              </a:extLst>
            </p:cNvPr>
            <p:cNvSpPr>
              <a:spLocks noChangeArrowheads="1"/>
            </p:cNvSpPr>
            <p:nvPr/>
          </p:nvSpPr>
          <p:spPr bwMode="gray">
            <a:xfrm>
              <a:off x="1258" y="1871"/>
              <a:ext cx="389" cy="369"/>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7" name="Text Box 44">
              <a:extLst>
                <a:ext uri="{FF2B5EF4-FFF2-40B4-BE49-F238E27FC236}">
                  <a16:creationId xmlns:a16="http://schemas.microsoft.com/office/drawing/2014/main" xmlns="" id="{602E1E58-676E-4F24-B6EE-B23B0D53EEDB}"/>
                </a:ext>
              </a:extLst>
            </p:cNvPr>
            <p:cNvSpPr txBox="1">
              <a:spLocks noChangeArrowheads="1"/>
            </p:cNvSpPr>
            <p:nvPr/>
          </p:nvSpPr>
          <p:spPr bwMode="gray">
            <a:xfrm>
              <a:off x="1680" y="1897"/>
              <a:ext cx="2692" cy="459"/>
            </a:xfrm>
            <a:prstGeom prst="rect">
              <a:avLst/>
            </a:prstGeom>
            <a:grpFill/>
            <a:ln w="9525" algn="ctr">
              <a:noFill/>
              <a:miter lim="800000"/>
              <a:headEnd/>
              <a:tailEnd/>
            </a:ln>
            <a:effectLst/>
          </p:spPr>
          <p:txBody>
            <a:bodyPr wrap="square">
              <a:spAutoFit/>
            </a:bodyPr>
            <a:lstStyle/>
            <a:p>
              <a:endParaRPr lang="en-US" sz="2400" b="1" dirty="0" smtClean="0">
                <a:solidFill>
                  <a:schemeClr val="bg1"/>
                </a:solidFill>
                <a:latin typeface="Times New Roman" panose="02020603050405020304" pitchFamily="18" charset="0"/>
                <a:cs typeface="Times New Roman" panose="02020603050405020304" pitchFamily="18" charset="0"/>
              </a:endParaRPr>
            </a:p>
            <a:p>
              <a:r>
                <a:rPr lang="en-US" sz="2400" b="1" dirty="0" err="1" smtClean="0">
                  <a:solidFill>
                    <a:schemeClr val="bg1"/>
                  </a:solidFill>
                  <a:latin typeface="Times New Roman" panose="02020603050405020304" pitchFamily="18" charset="0"/>
                  <a:cs typeface="Times New Roman" panose="02020603050405020304" pitchFamily="18" charset="0"/>
                </a:rPr>
                <a:t>Biện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pháp</a:t>
              </a:r>
              <a:r>
                <a:rPr lang="en-US" sz="2400" b="1" dirty="0">
                  <a:solidFill>
                    <a:schemeClr val="bg1"/>
                  </a:solidFill>
                  <a:latin typeface="Times New Roman" panose="02020603050405020304" pitchFamily="18" charset="0"/>
                  <a:cs typeface="Times New Roman" panose="02020603050405020304" pitchFamily="18" charset="0"/>
                </a:rPr>
                <a:t> 1:</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rPr>
                <a:t>Tìm</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hiểu</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thông</a:t>
              </a:r>
              <a:r>
                <a:rPr lang="en-US" sz="2400" b="1" dirty="0">
                  <a:solidFill>
                    <a:schemeClr val="bg1"/>
                  </a:solidFill>
                  <a:latin typeface="Times New Roman" panose="02020603050405020304" pitchFamily="18" charset="0"/>
                  <a:ea typeface="Calibri" panose="020F0502020204030204" pitchFamily="34" charset="0"/>
                </a:rPr>
                <a:t> </a:t>
              </a:r>
              <a:r>
                <a:rPr lang="en-US" sz="2400" b="1" dirty="0" smtClean="0">
                  <a:solidFill>
                    <a:schemeClr val="bg1"/>
                  </a:solidFill>
                  <a:latin typeface="Times New Roman" panose="02020603050405020304" pitchFamily="18" charset="0"/>
                  <a:ea typeface="Calibri" panose="020F0502020204030204" pitchFamily="34" charset="0"/>
                </a:rPr>
                <a:t>tin, </a:t>
              </a:r>
              <a:r>
                <a:rPr lang="en-US" sz="2400" b="1" dirty="0" err="1" smtClean="0">
                  <a:solidFill>
                    <a:schemeClr val="bg1"/>
                  </a:solidFill>
                  <a:latin typeface="Times New Roman" panose="02020603050405020304" pitchFamily="18" charset="0"/>
                  <a:ea typeface="Calibri" panose="020F0502020204030204" pitchFamily="34" charset="0"/>
                </a:rPr>
                <a:t>phân</a:t>
              </a:r>
              <a:r>
                <a:rPr lang="en-US" sz="2400" b="1" dirty="0" smtClean="0">
                  <a:solidFill>
                    <a:schemeClr val="bg1"/>
                  </a:solidFill>
                  <a:latin typeface="Times New Roman" panose="02020603050405020304" pitchFamily="18" charset="0"/>
                  <a:ea typeface="Calibri" panose="020F0502020204030204" pitchFamily="34" charset="0"/>
                </a:rPr>
                <a:t> </a:t>
              </a:r>
              <a:r>
                <a:rPr lang="en-US" sz="2400" b="1" dirty="0" err="1" smtClean="0">
                  <a:solidFill>
                    <a:schemeClr val="bg1"/>
                  </a:solidFill>
                  <a:latin typeface="Times New Roman" panose="02020603050405020304" pitchFamily="18" charset="0"/>
                  <a:ea typeface="Calibri" panose="020F0502020204030204" pitchFamily="34" charset="0"/>
                </a:rPr>
                <a:t>loại</a:t>
              </a:r>
              <a:r>
                <a:rPr lang="en-US" sz="2400" b="1" dirty="0" smtClean="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học</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sinh</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trong</a:t>
              </a:r>
              <a:r>
                <a:rPr lang="en-US" sz="2400" b="1" dirty="0">
                  <a:solidFill>
                    <a:schemeClr val="bg1"/>
                  </a:solidFill>
                  <a:latin typeface="Times New Roman" panose="02020603050405020304" pitchFamily="18" charset="0"/>
                  <a:ea typeface="Calibri" panose="020F0502020204030204" pitchFamily="34" charset="0"/>
                </a:rPr>
                <a:t> </a:t>
              </a:r>
              <a:r>
                <a:rPr lang="en-US" sz="2400" b="1" dirty="0" err="1">
                  <a:solidFill>
                    <a:schemeClr val="bg1"/>
                  </a:solidFill>
                  <a:latin typeface="Times New Roman" panose="02020603050405020304" pitchFamily="18" charset="0"/>
                  <a:ea typeface="Calibri" panose="020F0502020204030204" pitchFamily="34" charset="0"/>
                </a:rPr>
                <a:t>lớp</a:t>
              </a:r>
              <a:endParaRPr lang="en-US" sz="2400" dirty="0">
                <a:solidFill>
                  <a:schemeClr val="bg1"/>
                </a:solidFill>
                <a:latin typeface="Times New Roman" panose="02020603050405020304" pitchFamily="18" charset="0"/>
                <a:cs typeface="Times New Roman" panose="02020603050405020304" pitchFamily="18" charset="0"/>
              </a:endParaRPr>
            </a:p>
            <a:p>
              <a:pPr lvl="0"/>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8" name="Text Box 45">
              <a:extLst>
                <a:ext uri="{FF2B5EF4-FFF2-40B4-BE49-F238E27FC236}">
                  <a16:creationId xmlns:a16="http://schemas.microsoft.com/office/drawing/2014/main" xmlns="" id="{AFD38C4D-5D7F-46EF-AE88-91CE8ACA9DF9}"/>
                </a:ext>
              </a:extLst>
            </p:cNvPr>
            <p:cNvSpPr txBox="1">
              <a:spLocks noChangeArrowheads="1"/>
            </p:cNvSpPr>
            <p:nvPr/>
          </p:nvSpPr>
          <p:spPr bwMode="gray">
            <a:xfrm>
              <a:off x="1360" y="1955"/>
              <a:ext cx="199" cy="176"/>
            </a:xfrm>
            <a:prstGeom prst="rect">
              <a:avLst/>
            </a:prstGeom>
            <a:grpFill/>
            <a:ln w="9525" algn="ctr">
              <a:noFill/>
              <a:miter lim="800000"/>
              <a:headEnd/>
              <a:tailEnd/>
            </a:ln>
            <a:effectLst/>
          </p:spPr>
          <p:txBody>
            <a:bodyPr wrap="square">
              <a:spAutoFit/>
            </a:bodyPr>
            <a:lstStyle/>
            <a:p>
              <a:pPr algn="ctr" eaLnBrk="1" hangingPunct="1">
                <a:buFont typeface="Arial" charset="0"/>
                <a:buNone/>
                <a:defRPr/>
              </a:pPr>
              <a:r>
                <a:rPr lang="en-US" altLang="en-US" sz="2400" b="1" dirty="0">
                  <a:solidFill>
                    <a:schemeClr val="bg1"/>
                  </a:solidFill>
                  <a:latin typeface="Times New Roman" panose="02020603050405020304" pitchFamily="18" charset="0"/>
                  <a:ea typeface="Tahoma" pitchFamily="34" charset="0"/>
                  <a:cs typeface="Times New Roman" pitchFamily="18" charset="0"/>
                </a:rPr>
                <a:t>1</a:t>
              </a:r>
            </a:p>
          </p:txBody>
        </p:sp>
      </p:grpSp>
    </p:spTree>
    <p:extLst>
      <p:ext uri="{BB962C8B-B14F-4D97-AF65-F5344CB8AC3E}">
        <p14:creationId xmlns:p14="http://schemas.microsoft.com/office/powerpoint/2010/main" val="236962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18088" y="1334718"/>
            <a:ext cx="3210985" cy="3638551"/>
          </a:xfrm>
          <a:prstGeom prst="ellipse">
            <a:avLst/>
          </a:prstGeom>
          <a:ln/>
          <a:extLst/>
        </p:spPr>
        <p:style>
          <a:lnRef idx="2">
            <a:schemeClr val="accent3"/>
          </a:lnRef>
          <a:fillRef idx="1">
            <a:schemeClr val="lt1"/>
          </a:fillRef>
          <a:effectRef idx="0">
            <a:schemeClr val="accent3"/>
          </a:effectRef>
          <a:fontRef idx="minor">
            <a:schemeClr val="dk1"/>
          </a:fontRef>
        </p:style>
        <p:txBody>
          <a:bodyPr lIns="68542" tIns="34271" rIns="68542" bIns="3427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324" eaLnBrk="1" hangingPunct="1">
              <a:spcBef>
                <a:spcPct val="0"/>
              </a:spcBef>
              <a:buFontTx/>
              <a:buNone/>
              <a:defRPr/>
            </a:pPr>
            <a:endParaRPr lang="zh-CN" altLang="en-US" sz="1301" b="1">
              <a:ln w="22225">
                <a:solidFill>
                  <a:schemeClr val="accent2"/>
                </a:solidFill>
                <a:prstDash val="solid"/>
              </a:ln>
              <a:solidFill>
                <a:schemeClr val="accent2">
                  <a:lumMod val="40000"/>
                  <a:lumOff val="60000"/>
                </a:schemeClr>
              </a:solidFill>
              <a:latin typeface="Yeseva One" panose="00000500000000000000" charset="0"/>
              <a:ea typeface="Yeseva One" panose="00000500000000000000" charset="0"/>
              <a:sym typeface="Yeseva One" panose="00000500000000000000" charset="0"/>
            </a:endParaRPr>
          </a:p>
        </p:txBody>
      </p:sp>
      <p:sp>
        <p:nvSpPr>
          <p:cNvPr id="7" name="Oval 10"/>
          <p:cNvSpPr>
            <a:spLocks noChangeArrowheads="1"/>
          </p:cNvSpPr>
          <p:nvPr/>
        </p:nvSpPr>
        <p:spPr bwMode="auto">
          <a:xfrm>
            <a:off x="1524001" y="762001"/>
            <a:ext cx="1020233" cy="703263"/>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01</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9" name="Oval 11"/>
          <p:cNvSpPr>
            <a:spLocks noChangeArrowheads="1"/>
          </p:cNvSpPr>
          <p:nvPr/>
        </p:nvSpPr>
        <p:spPr bwMode="auto">
          <a:xfrm>
            <a:off x="2233084" y="4795239"/>
            <a:ext cx="977900" cy="614362"/>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05</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10" name="Oval 12"/>
          <p:cNvSpPr>
            <a:spLocks noChangeArrowheads="1"/>
          </p:cNvSpPr>
          <p:nvPr/>
        </p:nvSpPr>
        <p:spPr bwMode="auto">
          <a:xfrm>
            <a:off x="3124298" y="3608388"/>
            <a:ext cx="886884" cy="708025"/>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04</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11" name="Oval 13"/>
          <p:cNvSpPr>
            <a:spLocks noChangeArrowheads="1"/>
          </p:cNvSpPr>
          <p:nvPr/>
        </p:nvSpPr>
        <p:spPr bwMode="auto">
          <a:xfrm>
            <a:off x="2760467" y="1530700"/>
            <a:ext cx="969433" cy="673100"/>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02</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12" name="Oval 14"/>
          <p:cNvSpPr>
            <a:spLocks noChangeArrowheads="1"/>
          </p:cNvSpPr>
          <p:nvPr/>
        </p:nvSpPr>
        <p:spPr bwMode="auto">
          <a:xfrm>
            <a:off x="3401485" y="2564936"/>
            <a:ext cx="812800" cy="704850"/>
          </a:xfrm>
          <a:prstGeom prst="ellipse">
            <a:avLst/>
          </a:prstGeom>
          <a:ln/>
        </p:spPr>
        <p:style>
          <a:lnRef idx="3">
            <a:schemeClr val="lt1"/>
          </a:lnRef>
          <a:fillRef idx="1">
            <a:schemeClr val="accent3"/>
          </a:fillRef>
          <a:effectRef idx="1">
            <a:schemeClr val="accent3"/>
          </a:effectRef>
          <a:fontRef idx="minor">
            <a:schemeClr val="lt1"/>
          </a:fontRef>
        </p:style>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24" eaLnBrk="1" hangingPunct="1">
              <a:spcBef>
                <a:spcPct val="0"/>
              </a:spcBef>
              <a:buFontTx/>
              <a:buNone/>
              <a:defRPr/>
            </a:pPr>
            <a:r>
              <a:rPr lang="en-US" altLang="zh-CN" sz="3200" b="1" dirty="0">
                <a:solidFill>
                  <a:srgbClr val="FFFFFF"/>
                </a:solidFill>
                <a:latin typeface="+mn-lt"/>
                <a:ea typeface="Yeseva One" panose="00000500000000000000" charset="0"/>
                <a:sym typeface="Yeseva One" panose="00000500000000000000" charset="0"/>
              </a:rPr>
              <a:t>03</a:t>
            </a:r>
            <a:endParaRPr lang="zh-CN" altLang="en-US" sz="3200" b="1" dirty="0">
              <a:solidFill>
                <a:srgbClr val="FFFFFF"/>
              </a:solidFill>
              <a:latin typeface="+mn-lt"/>
              <a:ea typeface="Yeseva One" panose="00000500000000000000" charset="0"/>
              <a:sym typeface="Yeseva One" panose="00000500000000000000" charset="0"/>
            </a:endParaRPr>
          </a:p>
        </p:txBody>
      </p:sp>
      <p:sp>
        <p:nvSpPr>
          <p:cNvPr id="14" name="Oval 9"/>
          <p:cNvSpPr>
            <a:spLocks noChangeArrowheads="1"/>
          </p:cNvSpPr>
          <p:nvPr/>
        </p:nvSpPr>
        <p:spPr bwMode="auto">
          <a:xfrm>
            <a:off x="122864" y="1425205"/>
            <a:ext cx="3001434" cy="3457575"/>
          </a:xfrm>
          <a:prstGeom prst="ellipse">
            <a:avLst/>
          </a:prstGeom>
          <a:ln/>
        </p:spPr>
        <p:style>
          <a:lnRef idx="3">
            <a:schemeClr val="lt1"/>
          </a:lnRef>
          <a:fillRef idx="1">
            <a:schemeClr val="accent3"/>
          </a:fillRef>
          <a:effectRef idx="1">
            <a:schemeClr val="accent3"/>
          </a:effectRef>
          <a:fontRef idx="minor">
            <a:schemeClr val="lt1"/>
          </a:fontRef>
        </p:style>
        <p:txBody>
          <a:bodyPr lIns="68542" tIns="34271" rIns="68542" bIns="34271"/>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685324" eaLnBrk="1" hangingPunct="1">
              <a:spcBef>
                <a:spcPct val="0"/>
              </a:spcBef>
              <a:buFontTx/>
              <a:buNone/>
              <a:defRPr/>
            </a:pPr>
            <a:endParaRPr lang="zh-CN" altLang="en-US" sz="1301" b="1">
              <a:solidFill>
                <a:srgbClr val="325F0B"/>
              </a:solidFill>
              <a:latin typeface="Yeseva One" panose="00000500000000000000" charset="0"/>
              <a:ea typeface="Yeseva One" panose="00000500000000000000" charset="0"/>
              <a:sym typeface="Yeseva One" panose="00000500000000000000" charset="0"/>
            </a:endParaRPr>
          </a:p>
        </p:txBody>
      </p:sp>
      <p:sp>
        <p:nvSpPr>
          <p:cNvPr id="15" name="TextBox 18"/>
          <p:cNvSpPr txBox="1">
            <a:spLocks noChangeArrowheads="1"/>
          </p:cNvSpPr>
          <p:nvPr/>
        </p:nvSpPr>
        <p:spPr bwMode="auto">
          <a:xfrm>
            <a:off x="571501" y="2085182"/>
            <a:ext cx="1972733" cy="265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2" tIns="34271" rIns="68542" bIns="34271">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r>
              <a:rPr lang="en-US" altLang="en-US" sz="2800" b="1" dirty="0" err="1" smtClean="0">
                <a:latin typeface="Times New Roman" pitchFamily="18" charset="0"/>
                <a:ea typeface="Microsoft YaHei" pitchFamily="34" charset="-122"/>
                <a:cs typeface="Times New Roman" pitchFamily="18" charset="0"/>
              </a:rPr>
              <a:t>Biện</a:t>
            </a:r>
            <a:r>
              <a:rPr lang="en-US" altLang="en-US" sz="2800" b="1" dirty="0" smtClean="0">
                <a:latin typeface="Times New Roman" pitchFamily="18" charset="0"/>
                <a:ea typeface="Microsoft YaHei" pitchFamily="34" charset="-122"/>
                <a:cs typeface="Times New Roman" pitchFamily="18" charset="0"/>
              </a:rPr>
              <a:t> </a:t>
            </a:r>
            <a:r>
              <a:rPr lang="en-US" altLang="en-US" sz="2800" b="1" dirty="0" err="1" smtClean="0">
                <a:latin typeface="Times New Roman" pitchFamily="18" charset="0"/>
                <a:ea typeface="Microsoft YaHei" pitchFamily="34" charset="-122"/>
                <a:cs typeface="Times New Roman" pitchFamily="18" charset="0"/>
              </a:rPr>
              <a:t>pháp</a:t>
            </a:r>
            <a:r>
              <a:rPr lang="en-US" altLang="en-US" sz="2800" b="1" dirty="0" smtClean="0">
                <a:latin typeface="Times New Roman" pitchFamily="18" charset="0"/>
                <a:ea typeface="Microsoft YaHei" pitchFamily="34" charset="-122"/>
                <a:cs typeface="Times New Roman" pitchFamily="18" charset="0"/>
              </a:rPr>
              <a:t> 2</a:t>
            </a:r>
          </a:p>
          <a:p>
            <a:pPr algn="ctr" eaLnBrk="1" hangingPunct="1"/>
            <a:r>
              <a:rPr lang="en-US" altLang="en-US" sz="2800" b="1" dirty="0" err="1" smtClean="0">
                <a:latin typeface="Times New Roman" pitchFamily="18" charset="0"/>
                <a:ea typeface="Microsoft YaHei" pitchFamily="34" charset="-122"/>
                <a:cs typeface="Times New Roman" pitchFamily="18" charset="0"/>
              </a:rPr>
              <a:t>Xây</a:t>
            </a:r>
            <a:r>
              <a:rPr lang="en-US" altLang="en-US" sz="2800" b="1" dirty="0" smtClean="0">
                <a:latin typeface="Times New Roman" pitchFamily="18" charset="0"/>
                <a:ea typeface="Microsoft YaHei" pitchFamily="34" charset="-122"/>
                <a:cs typeface="Times New Roman" pitchFamily="18" charset="0"/>
              </a:rPr>
              <a:t> </a:t>
            </a:r>
            <a:r>
              <a:rPr lang="en-US" altLang="en-US" sz="2800" b="1" dirty="0" err="1" smtClean="0">
                <a:latin typeface="Times New Roman" pitchFamily="18" charset="0"/>
                <a:ea typeface="Microsoft YaHei" pitchFamily="34" charset="-122"/>
                <a:cs typeface="Times New Roman" pitchFamily="18" charset="0"/>
              </a:rPr>
              <a:t>dựng</a:t>
            </a:r>
            <a:r>
              <a:rPr lang="en-US" altLang="en-US" sz="2800" b="1" dirty="0" smtClean="0">
                <a:latin typeface="Times New Roman" pitchFamily="18" charset="0"/>
                <a:ea typeface="Microsoft YaHei" pitchFamily="34" charset="-122"/>
                <a:cs typeface="Times New Roman" pitchFamily="18" charset="0"/>
              </a:rPr>
              <a:t> </a:t>
            </a:r>
            <a:r>
              <a:rPr lang="en-US" altLang="en-US" sz="2800" b="1" dirty="0" err="1" smtClean="0">
                <a:latin typeface="Times New Roman" pitchFamily="18" charset="0"/>
                <a:ea typeface="Microsoft YaHei" pitchFamily="34" charset="-122"/>
                <a:cs typeface="Times New Roman" pitchFamily="18" charset="0"/>
              </a:rPr>
              <a:t>kế</a:t>
            </a:r>
            <a:r>
              <a:rPr lang="en-US" altLang="en-US" sz="2800" b="1" dirty="0" smtClean="0">
                <a:latin typeface="Times New Roman" pitchFamily="18" charset="0"/>
                <a:ea typeface="Microsoft YaHei" pitchFamily="34" charset="-122"/>
                <a:cs typeface="Times New Roman" pitchFamily="18" charset="0"/>
              </a:rPr>
              <a:t> </a:t>
            </a:r>
            <a:r>
              <a:rPr lang="en-US" altLang="en-US" sz="2800" b="1" dirty="0" err="1" smtClean="0">
                <a:latin typeface="Times New Roman" pitchFamily="18" charset="0"/>
                <a:ea typeface="Microsoft YaHei" pitchFamily="34" charset="-122"/>
                <a:cs typeface="Times New Roman" pitchFamily="18" charset="0"/>
              </a:rPr>
              <a:t>hoạch</a:t>
            </a:r>
            <a:r>
              <a:rPr lang="en-US" altLang="en-US" sz="2800" b="1" dirty="0" smtClean="0">
                <a:latin typeface="Times New Roman" pitchFamily="18" charset="0"/>
                <a:ea typeface="Microsoft YaHei" pitchFamily="34" charset="-122"/>
                <a:cs typeface="Times New Roman" pitchFamily="18" charset="0"/>
              </a:rPr>
              <a:t> </a:t>
            </a:r>
            <a:r>
              <a:rPr lang="en-US" altLang="en-US" sz="2800" b="1" dirty="0" err="1" smtClean="0">
                <a:latin typeface="Times New Roman" pitchFamily="18" charset="0"/>
                <a:ea typeface="Microsoft YaHei" pitchFamily="34" charset="-122"/>
                <a:cs typeface="Times New Roman" pitchFamily="18" charset="0"/>
              </a:rPr>
              <a:t>chủ</a:t>
            </a:r>
            <a:r>
              <a:rPr lang="en-US" altLang="en-US" sz="2800" b="1" dirty="0" smtClean="0">
                <a:latin typeface="Times New Roman" pitchFamily="18" charset="0"/>
                <a:ea typeface="Microsoft YaHei" pitchFamily="34" charset="-122"/>
                <a:cs typeface="Times New Roman" pitchFamily="18" charset="0"/>
              </a:rPr>
              <a:t> </a:t>
            </a:r>
            <a:r>
              <a:rPr lang="en-US" altLang="en-US" sz="2800" b="1" dirty="0" err="1" smtClean="0">
                <a:latin typeface="Times New Roman" pitchFamily="18" charset="0"/>
                <a:ea typeface="Microsoft YaHei" pitchFamily="34" charset="-122"/>
                <a:cs typeface="Times New Roman" pitchFamily="18" charset="0"/>
              </a:rPr>
              <a:t>nhiệm</a:t>
            </a:r>
            <a:r>
              <a:rPr lang="en-US" altLang="en-US" sz="2800" b="1" dirty="0" smtClean="0">
                <a:latin typeface="Times New Roman" pitchFamily="18" charset="0"/>
                <a:ea typeface="Microsoft YaHei" pitchFamily="34" charset="-122"/>
                <a:cs typeface="Times New Roman" pitchFamily="18" charset="0"/>
              </a:rPr>
              <a:t> </a:t>
            </a:r>
            <a:r>
              <a:rPr lang="en-US" altLang="en-US" sz="2800" b="1" dirty="0" err="1" smtClean="0">
                <a:latin typeface="Times New Roman" pitchFamily="18" charset="0"/>
                <a:ea typeface="Microsoft YaHei" pitchFamily="34" charset="-122"/>
                <a:cs typeface="Times New Roman" pitchFamily="18" charset="0"/>
              </a:rPr>
              <a:t>lớp</a:t>
            </a:r>
            <a:r>
              <a:rPr lang="en-US" altLang="en-US" sz="2800" b="1" dirty="0">
                <a:latin typeface="Arial" pitchFamily="34" charset="0"/>
                <a:ea typeface="Microsoft YaHei" pitchFamily="34" charset="-122"/>
              </a:rPr>
              <a:t/>
            </a:r>
            <a:br>
              <a:rPr lang="en-US" altLang="en-US" sz="2800" b="1" dirty="0">
                <a:latin typeface="Arial" pitchFamily="34" charset="0"/>
                <a:ea typeface="Microsoft YaHei" pitchFamily="34" charset="-122"/>
              </a:rPr>
            </a:br>
            <a:endParaRPr lang="en-US" altLang="en-US" sz="2800" b="1" dirty="0">
              <a:latin typeface="Arial" pitchFamily="34" charset="0"/>
              <a:ea typeface="Microsoft YaHei" pitchFamily="34" charset="-122"/>
            </a:endParaRPr>
          </a:p>
        </p:txBody>
      </p:sp>
      <p:sp>
        <p:nvSpPr>
          <p:cNvPr id="17" name="矩形 1"/>
          <p:cNvSpPr>
            <a:spLocks noChangeArrowheads="1"/>
          </p:cNvSpPr>
          <p:nvPr/>
        </p:nvSpPr>
        <p:spPr bwMode="auto">
          <a:xfrm>
            <a:off x="3904276" y="1530700"/>
            <a:ext cx="8172929" cy="438561"/>
          </a:xfrm>
          <a:prstGeom prst="rect">
            <a:avLst/>
          </a:prstGeom>
          <a:noFill/>
          <a:ln>
            <a:noFill/>
          </a:ln>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sz="2400" b="1" i="1" dirty="0">
                <a:latin typeface="Times New Roman" pitchFamily="18" charset="0"/>
                <a:cs typeface="Times New Roman" pitchFamily="18" charset="0"/>
              </a:rPr>
              <a:t>Lập sơ đồ tổ chức lớp học.</a:t>
            </a:r>
            <a:r>
              <a:rPr lang="vi-VN" sz="2400" i="1" dirty="0">
                <a:solidFill>
                  <a:prstClr val="black">
                    <a:lumMod val="85000"/>
                    <a:lumOff val="15000"/>
                  </a:prstClr>
                </a:solidFill>
                <a:latin typeface="Times New Roman" pitchFamily="18" charset="0"/>
                <a:cs typeface="Times New Roman" pitchFamily="18" charset="0"/>
                <a:sym typeface="Yeseva One" panose="00000500000000000000" charset="0"/>
              </a:rPr>
              <a:t> </a:t>
            </a:r>
            <a:endParaRPr lang="vi-VN" sz="2400" i="1" dirty="0">
              <a:latin typeface="Times New Roman" pitchFamily="18" charset="0"/>
              <a:cs typeface="Times New Roman" pitchFamily="18" charset="0"/>
            </a:endParaRPr>
          </a:p>
        </p:txBody>
      </p:sp>
      <p:sp>
        <p:nvSpPr>
          <p:cNvPr id="18" name="矩形 1"/>
          <p:cNvSpPr>
            <a:spLocks noChangeArrowheads="1"/>
          </p:cNvSpPr>
          <p:nvPr/>
        </p:nvSpPr>
        <p:spPr bwMode="auto">
          <a:xfrm>
            <a:off x="4239685" y="2581935"/>
            <a:ext cx="8155516" cy="495885"/>
          </a:xfrm>
          <a:prstGeom prst="rect">
            <a:avLst/>
          </a:prstGeom>
          <a:noFill/>
          <a:ln>
            <a:noFill/>
          </a:ln>
          <a:extLst/>
        </p:spPr>
        <p:txBody>
          <a:bodyPr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685324">
              <a:lnSpc>
                <a:spcPct val="150000"/>
              </a:lnSpc>
              <a:defRPr/>
            </a:pPr>
            <a:r>
              <a:rPr lang="en-US" altLang="zh-CN" sz="2100" i="1" dirty="0" smtClean="0">
                <a:solidFill>
                  <a:prstClr val="black">
                    <a:lumMod val="85000"/>
                    <a:lumOff val="15000"/>
                  </a:prstClr>
                </a:solidFill>
                <a:latin typeface="Times New Roman" pitchFamily="18" charset="0"/>
                <a:ea typeface="Yeseva One" panose="00000500000000000000" charset="0"/>
                <a:cs typeface="Times New Roman" pitchFamily="18" charset="0"/>
                <a:sym typeface="Yeseva One" panose="00000500000000000000" charset="0"/>
              </a:rPr>
              <a:t>  </a:t>
            </a:r>
            <a:endParaRPr lang="vi-VN" sz="2400" i="1" dirty="0">
              <a:latin typeface="Times New Roman" pitchFamily="18" charset="0"/>
              <a:cs typeface="Times New Roman" pitchFamily="18" charset="0"/>
            </a:endParaRPr>
          </a:p>
        </p:txBody>
      </p:sp>
      <p:sp>
        <p:nvSpPr>
          <p:cNvPr id="19" name="矩形 1"/>
          <p:cNvSpPr>
            <a:spLocks noChangeArrowheads="1"/>
          </p:cNvSpPr>
          <p:nvPr/>
        </p:nvSpPr>
        <p:spPr bwMode="auto">
          <a:xfrm>
            <a:off x="4011182" y="3719787"/>
            <a:ext cx="8384116" cy="55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0" rIns="68561" bIns="34280">
            <a:spAutoFit/>
          </a:bodyPr>
          <a:lstStyle/>
          <a:p>
            <a:pPr defTabSz="685324">
              <a:lnSpc>
                <a:spcPct val="150000"/>
              </a:lnSpc>
              <a:defRPr/>
            </a:pPr>
            <a:r>
              <a:rPr lang="en-US" altLang="zh-CN" sz="2100" dirty="0">
                <a:solidFill>
                  <a:srgbClr val="262626"/>
                </a:solidFill>
                <a:ea typeface="Yeseva One"/>
                <a:sym typeface="Yeseva One"/>
              </a:rPr>
              <a:t> </a:t>
            </a:r>
            <a:r>
              <a:rPr lang="vi-VN" sz="2400" b="1" i="1" dirty="0">
                <a:latin typeface="Times New Roman" pitchFamily="18" charset="0"/>
                <a:cs typeface="Times New Roman" pitchFamily="18" charset="0"/>
              </a:rPr>
              <a:t>Tổ chức cho học sinh học nội quy trường, lớp</a:t>
            </a:r>
            <a:endParaRPr lang="vi-VN" sz="2400" dirty="0">
              <a:latin typeface="Times New Roman" pitchFamily="18" charset="0"/>
              <a:cs typeface="Times New Roman" pitchFamily="18" charset="0"/>
            </a:endParaRPr>
          </a:p>
        </p:txBody>
      </p:sp>
      <p:sp>
        <p:nvSpPr>
          <p:cNvPr id="20" name="矩形 1"/>
          <p:cNvSpPr>
            <a:spLocks noChangeArrowheads="1"/>
          </p:cNvSpPr>
          <p:nvPr/>
        </p:nvSpPr>
        <p:spPr bwMode="auto">
          <a:xfrm>
            <a:off x="3376083" y="4865893"/>
            <a:ext cx="8081433" cy="43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0" rIns="68561" bIns="34280">
            <a:spAutoFit/>
          </a:bodyPr>
          <a:lstStyle/>
          <a:p>
            <a:pPr fontAlgn="base"/>
            <a:r>
              <a:rPr lang="vi-VN" sz="2400" dirty="0" smtClean="0">
                <a:latin typeface="+mj-lt"/>
              </a:rPr>
              <a:t> </a:t>
            </a:r>
            <a:r>
              <a:rPr lang="vi-VN" sz="2400" b="1" i="1" dirty="0">
                <a:latin typeface="+mj-lt"/>
              </a:rPr>
              <a:t>* Xây dựng nề nếp và năng lực tự quản của học sinh</a:t>
            </a:r>
            <a:endParaRPr lang="vi-VN" sz="2400" dirty="0">
              <a:latin typeface="+mj-lt"/>
            </a:endParaRPr>
          </a:p>
        </p:txBody>
      </p:sp>
      <p:pic>
        <p:nvPicPr>
          <p:cNvPr id="30" name="图片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00701"/>
            <a:ext cx="121920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1"/>
          <p:cNvSpPr>
            <a:spLocks noChangeArrowheads="1"/>
          </p:cNvSpPr>
          <p:nvPr/>
        </p:nvSpPr>
        <p:spPr bwMode="auto">
          <a:xfrm>
            <a:off x="2544234" y="353475"/>
            <a:ext cx="9212667" cy="43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p>
            <a:r>
              <a:rPr lang="vi-VN" sz="2400" dirty="0" smtClean="0"/>
              <a:t> </a:t>
            </a:r>
            <a:r>
              <a:rPr lang="vi-VN" sz="2400" b="1" i="1" dirty="0">
                <a:latin typeface="+mj-lt"/>
              </a:rPr>
              <a:t>Lựa chọn ban cán sự lớp.</a:t>
            </a:r>
            <a:endParaRPr lang="vi-VN" sz="2400" i="1" dirty="0">
              <a:latin typeface="+mj-lt"/>
            </a:endParaRPr>
          </a:p>
        </p:txBody>
      </p:sp>
      <p:sp>
        <p:nvSpPr>
          <p:cNvPr id="3" name="Rectangle 2"/>
          <p:cNvSpPr/>
          <p:nvPr/>
        </p:nvSpPr>
        <p:spPr>
          <a:xfrm>
            <a:off x="4381313" y="2645211"/>
            <a:ext cx="5399235" cy="461665"/>
          </a:xfrm>
          <a:prstGeom prst="rect">
            <a:avLst/>
          </a:prstGeom>
        </p:spPr>
        <p:txBody>
          <a:bodyPr wrap="none">
            <a:spAutoFit/>
          </a:bodyPr>
          <a:lstStyle/>
          <a:p>
            <a:r>
              <a:rPr lang="pt-BR" sz="2400" b="1" i="1" dirty="0">
                <a:latin typeface="Times New Roman" pitchFamily="18" charset="0"/>
                <a:cs typeface="Times New Roman" pitchFamily="18" charset="0"/>
              </a:rPr>
              <a:t>Phân công nhiệm vụ cho ban cán sự lớp</a:t>
            </a:r>
            <a:r>
              <a:rPr lang="vi-VN" sz="2400" b="1" i="1" dirty="0">
                <a:latin typeface="Times New Roman" pitchFamily="18" charset="0"/>
                <a:cs typeface="Times New Roman" pitchFamily="18" charset="0"/>
              </a:rPr>
              <a:t>.</a:t>
            </a:r>
            <a:endParaRPr lang="vi-VN" sz="2400" i="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645438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P spid="17" grpId="0"/>
      <p:bldP spid="19" grpId="0"/>
      <p:bldP spid="20" grpId="0"/>
      <p:bldP spid="2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7282" y="1198202"/>
            <a:ext cx="10928732" cy="532453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spcAft>
                <a:spcPts val="800"/>
              </a:spcAft>
            </a:pPr>
            <a:r>
              <a:rPr lang="vi-VN" sz="2000" b="1" dirty="0" smtClean="0">
                <a:latin typeface="+mj-lt"/>
              </a:rPr>
              <a:t>1. Lựa </a:t>
            </a:r>
            <a:r>
              <a:rPr lang="vi-VN" sz="2000" b="1" dirty="0">
                <a:latin typeface="+mj-lt"/>
              </a:rPr>
              <a:t>chọn ban cán sự lớp.</a:t>
            </a:r>
            <a:endParaRPr lang="vi-VN" sz="2000" dirty="0">
              <a:latin typeface="+mj-lt"/>
            </a:endParaRPr>
          </a:p>
          <a:p>
            <a:pPr marR="0" algn="just">
              <a:spcBef>
                <a:spcPts val="0"/>
              </a:spcBef>
              <a:spcAft>
                <a:spcPts val="800"/>
              </a:spcAft>
            </a:pPr>
            <a:r>
              <a:rPr lang="pt-BR" sz="2000" b="1" dirty="0" smtClean="0">
                <a:latin typeface="Times New Roman" pitchFamily="18" charset="0"/>
                <a:cs typeface="Times New Roman" pitchFamily="18" charset="0"/>
              </a:rPr>
              <a:t>a. Cơ </a:t>
            </a:r>
            <a:r>
              <a:rPr lang="pt-BR" sz="2000" b="1" dirty="0">
                <a:latin typeface="Times New Roman" pitchFamily="18" charset="0"/>
                <a:cs typeface="Times New Roman" pitchFamily="18" charset="0"/>
              </a:rPr>
              <a:t>sở lựa chọn</a:t>
            </a:r>
            <a:r>
              <a:rPr lang="pt-BR" sz="2000" b="1"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marR="0" algn="just">
              <a:spcBef>
                <a:spcPts val="0"/>
              </a:spcBef>
              <a:spcAft>
                <a:spcPts val="800"/>
              </a:spcAft>
            </a:pPr>
            <a:r>
              <a:rPr lang="pt-BR" sz="2000" dirty="0" smtClean="0">
                <a:latin typeface="Times New Roman" pitchFamily="18" charset="0"/>
                <a:cs typeface="Times New Roman" pitchFamily="18" charset="0"/>
              </a:rPr>
              <a:t>- </a:t>
            </a:r>
            <a:r>
              <a:rPr lang="pt-BR" sz="2000" dirty="0">
                <a:latin typeface="Times New Roman" pitchFamily="18" charset="0"/>
                <a:cs typeface="Times New Roman" pitchFamily="18" charset="0"/>
              </a:rPr>
              <a:t>Căn cứ vào hồ sơ học bạ của HS và tìm hiểu năng lực thông qua GVCN lớp dưới.</a:t>
            </a:r>
            <a:endParaRPr lang="vi-VN" sz="2000" dirty="0">
              <a:latin typeface="Times New Roman" pitchFamily="18" charset="0"/>
              <a:cs typeface="Times New Roman" pitchFamily="18" charset="0"/>
            </a:endParaRPr>
          </a:p>
          <a:p>
            <a:r>
              <a:rPr lang="pt-BR" sz="2000" dirty="0">
                <a:latin typeface="Times New Roman" pitchFamily="18" charset="0"/>
                <a:cs typeface="Times New Roman" pitchFamily="18" charset="0"/>
              </a:rPr>
              <a:t>- Căn cứ sự tín nhiệm của tập thể lớp qua việc bình bầu dân chủ đầu mỗi năm học. </a:t>
            </a:r>
            <a:endParaRPr lang="vi-VN" sz="2000" dirty="0">
              <a:latin typeface="Times New Roman" pitchFamily="18" charset="0"/>
              <a:cs typeface="Times New Roman" pitchFamily="18" charset="0"/>
            </a:endParaRPr>
          </a:p>
          <a:p>
            <a:r>
              <a:rPr lang="en-US" sz="2000" dirty="0" smtClean="0">
                <a:solidFill>
                  <a:srgbClr val="000000"/>
                </a:solidFill>
                <a:effectLst/>
                <a:latin typeface="Times New Roman" panose="02020603050405020304" pitchFamily="18" charset="0"/>
                <a:ea typeface="Calibri" panose="020F0502020204030204" pitchFamily="34" charset="0"/>
                <a:cs typeface="Times New Roman" pitchFamily="18" charset="0"/>
              </a:rPr>
              <a:t> </a:t>
            </a:r>
            <a:r>
              <a:rPr lang="en-US" sz="2000" b="1" dirty="0">
                <a:solidFill>
                  <a:srgbClr val="000000"/>
                </a:solidFill>
                <a:effectLst/>
                <a:latin typeface="Times New Roman" panose="02020603050405020304" pitchFamily="18" charset="0"/>
                <a:ea typeface="Calibri" panose="020F0502020204030204" pitchFamily="34" charset="0"/>
                <a:cs typeface="Times New Roman" pitchFamily="18" charset="0"/>
              </a:rPr>
              <a:t>b</a:t>
            </a:r>
            <a:r>
              <a:rPr lang="en-US" sz="2000" b="1" dirty="0" smtClean="0">
                <a:solidFill>
                  <a:srgbClr val="000000"/>
                </a:solidFill>
                <a:effectLst/>
                <a:latin typeface="Times New Roman" panose="02020603050405020304" pitchFamily="18" charset="0"/>
                <a:ea typeface="Calibri" panose="020F0502020204030204" pitchFamily="34" charset="0"/>
                <a:cs typeface="Times New Roman" pitchFamily="18" charset="0"/>
              </a:rPr>
              <a:t>.</a:t>
            </a:r>
            <a:r>
              <a:rPr lang="pt-BR" sz="2000" b="1" dirty="0" smtClean="0">
                <a:latin typeface="Times New Roman" pitchFamily="18" charset="0"/>
                <a:cs typeface="Times New Roman" pitchFamily="18" charset="0"/>
              </a:rPr>
              <a:t> </a:t>
            </a:r>
            <a:r>
              <a:rPr lang="pt-BR" sz="2000" b="1" dirty="0">
                <a:latin typeface="Times New Roman" pitchFamily="18" charset="0"/>
                <a:cs typeface="Times New Roman" pitchFamily="18" charset="0"/>
              </a:rPr>
              <a:t>Phân công nhiệm vụ cho ban cán sự lớp:</a:t>
            </a:r>
            <a:endParaRPr lang="vi-VN" sz="2000" dirty="0">
              <a:latin typeface="Times New Roman" pitchFamily="18" charset="0"/>
              <a:cs typeface="Times New Roman" pitchFamily="18" charset="0"/>
            </a:endParaRPr>
          </a:p>
          <a:p>
            <a:r>
              <a:rPr lang="pt-BR" sz="2000" dirty="0">
                <a:latin typeface="Times New Roman" pitchFamily="18" charset="0"/>
                <a:cs typeface="Times New Roman" pitchFamily="18" charset="0"/>
              </a:rPr>
              <a:t>- Ban cán sự lớp đại diện cho </a:t>
            </a:r>
            <a:r>
              <a:rPr lang="pt-BR" sz="2000" dirty="0" smtClean="0">
                <a:latin typeface="Times New Roman" pitchFamily="18" charset="0"/>
                <a:cs typeface="Times New Roman" pitchFamily="18" charset="0"/>
              </a:rPr>
              <a:t>lớp. </a:t>
            </a:r>
            <a:r>
              <a:rPr lang="pt-BR" sz="2000" dirty="0">
                <a:latin typeface="Times New Roman" pitchFamily="18" charset="0"/>
                <a:cs typeface="Times New Roman" pitchFamily="18" charset="0"/>
              </a:rPr>
              <a:t>Ban cán sự lớp do tập thể lớp bầu ra, được GVCN quyết định công nhận. Nhiệm kỳ của ban cán sự lớp là một năm. </a:t>
            </a:r>
            <a:endParaRPr lang="vi-VN" sz="2000" dirty="0">
              <a:latin typeface="Times New Roman" pitchFamily="18" charset="0"/>
              <a:cs typeface="Times New Roman" pitchFamily="18" charset="0"/>
            </a:endParaRPr>
          </a:p>
          <a:p>
            <a:r>
              <a:rPr lang="pt-BR" sz="2000" dirty="0" smtClean="0">
                <a:latin typeface="Times New Roman" pitchFamily="18" charset="0"/>
                <a:cs typeface="Times New Roman" pitchFamily="18" charset="0"/>
              </a:rPr>
              <a:t>- Nhiệm </a:t>
            </a:r>
            <a:r>
              <a:rPr lang="pt-BR" sz="2000" dirty="0">
                <a:latin typeface="Times New Roman" pitchFamily="18" charset="0"/>
                <a:cs typeface="Times New Roman" pitchFamily="18" charset="0"/>
              </a:rPr>
              <a:t>vụ của lớp trưởng: </a:t>
            </a:r>
            <a:r>
              <a:rPr lang="pt-BR" sz="2000" dirty="0" smtClean="0">
                <a:latin typeface="Times New Roman" pitchFamily="18" charset="0"/>
                <a:cs typeface="Times New Roman" pitchFamily="18" charset="0"/>
              </a:rPr>
              <a:t>là </a:t>
            </a:r>
            <a:r>
              <a:rPr lang="pt-BR" sz="2000" dirty="0">
                <a:latin typeface="Times New Roman" pitchFamily="18" charset="0"/>
                <a:cs typeface="Times New Roman" pitchFamily="18" charset="0"/>
              </a:rPr>
              <a:t>người điều hành, quản lý toàn bộ các hoạt động của lớp và từng thành viên trong lớp, cụ thể</a:t>
            </a:r>
            <a:r>
              <a:rPr lang="pt-BR" sz="2000" dirty="0" smtClean="0">
                <a:latin typeface="Times New Roman" pitchFamily="18" charset="0"/>
                <a:cs typeface="Times New Roman" pitchFamily="18" charset="0"/>
              </a:rPr>
              <a:t>:</a:t>
            </a:r>
          </a:p>
          <a:p>
            <a:r>
              <a:rPr lang="pt-BR" sz="2000" dirty="0" smtClean="0">
                <a:latin typeface="Times New Roman" pitchFamily="18" charset="0"/>
                <a:cs typeface="Times New Roman" pitchFamily="18" charset="0"/>
              </a:rPr>
              <a:t>+ </a:t>
            </a:r>
            <a:r>
              <a:rPr lang="pt-BR" sz="2000" dirty="0">
                <a:latin typeface="Times New Roman" pitchFamily="18" charset="0"/>
                <a:cs typeface="Times New Roman" pitchFamily="18" charset="0"/>
              </a:rPr>
              <a:t>Tổ chức, quản lý lớp thực hiện các nhiệm vụ học tập, rèn luyện theo quy định của  </a:t>
            </a:r>
            <a:r>
              <a:rPr lang="pt-BR" sz="2000" dirty="0" smtClean="0">
                <a:latin typeface="Times New Roman" pitchFamily="18" charset="0"/>
                <a:cs typeface="Times New Roman" pitchFamily="18" charset="0"/>
              </a:rPr>
              <a:t>nhà trường. </a:t>
            </a:r>
            <a:endParaRPr lang="vi-VN" sz="2000" dirty="0">
              <a:latin typeface="Times New Roman" pitchFamily="18" charset="0"/>
              <a:cs typeface="Times New Roman" pitchFamily="18" charset="0"/>
            </a:endParaRPr>
          </a:p>
          <a:p>
            <a:r>
              <a:rPr lang="pt-BR" sz="2000" dirty="0">
                <a:latin typeface="Times New Roman" pitchFamily="18" charset="0"/>
                <a:cs typeface="Times New Roman" pitchFamily="18" charset="0"/>
              </a:rPr>
              <a:t>+ Theo dõi, đôn đốc lớp chấp hành đầy đủ và nghiêm chỉnh quy chế, quy định, nội quy về học tập và sinh hoạt của Nhà trường. </a:t>
            </a:r>
            <a:endParaRPr lang="vi-VN" sz="2000" dirty="0">
              <a:latin typeface="Times New Roman" pitchFamily="18" charset="0"/>
              <a:cs typeface="Times New Roman" pitchFamily="18" charset="0"/>
            </a:endParaRPr>
          </a:p>
          <a:p>
            <a:r>
              <a:rPr lang="pt-BR" sz="2000" dirty="0">
                <a:latin typeface="Times New Roman" pitchFamily="18" charset="0"/>
                <a:cs typeface="Times New Roman" pitchFamily="18" charset="0"/>
              </a:rPr>
              <a:t>- Xây dựng và thực hiện nề nếp tự quản trong l</a:t>
            </a:r>
            <a:r>
              <a:rPr lang="vi-VN" sz="2000" dirty="0">
                <a:latin typeface="Times New Roman" pitchFamily="18" charset="0"/>
                <a:cs typeface="Times New Roman" pitchFamily="18" charset="0"/>
              </a:rPr>
              <a:t>ớp</a:t>
            </a:r>
          </a:p>
          <a:p>
            <a:r>
              <a:rPr lang="vi-VN" sz="2000" dirty="0">
                <a:latin typeface="Times New Roman" pitchFamily="18" charset="0"/>
                <a:cs typeface="Times New Roman" pitchFamily="18" charset="0"/>
              </a:rPr>
              <a:t>+ Chịu sự điều hành, quản lý của trực tiếp của GVCN lớp.</a:t>
            </a:r>
          </a:p>
          <a:p>
            <a:r>
              <a:rPr lang="vi-VN" sz="2000" dirty="0">
                <a:latin typeface="Times New Roman" pitchFamily="18" charset="0"/>
                <a:cs typeface="Times New Roman" pitchFamily="18" charset="0"/>
              </a:rPr>
              <a:t>+ Chủ trì các cuộc họp lớp để đánh giá kết quả học tập, rèn luyện, đề nghị thi đua khen thưởng đối với tập thể và cá nhân HS trong lớp. </a:t>
            </a:r>
          </a:p>
        </p:txBody>
      </p:sp>
      <p:grpSp>
        <p:nvGrpSpPr>
          <p:cNvPr id="8" name="Group 46">
            <a:extLst>
              <a:ext uri="{FF2B5EF4-FFF2-40B4-BE49-F238E27FC236}">
                <a16:creationId xmlns:a16="http://schemas.microsoft.com/office/drawing/2014/main" xmlns="" id="{E8F3E5C5-4CD4-439A-8AA9-0A8CC8A5F91E}"/>
              </a:ext>
            </a:extLst>
          </p:cNvPr>
          <p:cNvGrpSpPr>
            <a:grpSpLocks/>
          </p:cNvGrpSpPr>
          <p:nvPr/>
        </p:nvGrpSpPr>
        <p:grpSpPr bwMode="auto">
          <a:xfrm>
            <a:off x="837282" y="160557"/>
            <a:ext cx="9821462" cy="968217"/>
            <a:chOff x="1329" y="1873"/>
            <a:chExt cx="3120" cy="464"/>
          </a:xfrm>
          <a:solidFill>
            <a:schemeClr val="accent5">
              <a:lumMod val="40000"/>
              <a:lumOff val="60000"/>
            </a:schemeClr>
          </a:solidFill>
        </p:grpSpPr>
        <p:sp>
          <p:nvSpPr>
            <p:cNvPr id="15" name="AutoShape 47">
              <a:extLst>
                <a:ext uri="{FF2B5EF4-FFF2-40B4-BE49-F238E27FC236}">
                  <a16:creationId xmlns:a16="http://schemas.microsoft.com/office/drawing/2014/main" xmlns="" id="{34C2A04D-1F49-41ED-A646-A94D573F9C72}"/>
                </a:ext>
              </a:extLst>
            </p:cNvPr>
            <p:cNvSpPr>
              <a:spLocks noChangeArrowheads="1"/>
            </p:cNvSpPr>
            <p:nvPr/>
          </p:nvSpPr>
          <p:spPr bwMode="gray">
            <a:xfrm>
              <a:off x="1708" y="1892"/>
              <a:ext cx="2681" cy="445"/>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6" name="AutoShape 48">
              <a:extLst>
                <a:ext uri="{FF2B5EF4-FFF2-40B4-BE49-F238E27FC236}">
                  <a16:creationId xmlns:a16="http://schemas.microsoft.com/office/drawing/2014/main" xmlns="" id="{C42E92AE-4F8D-4554-A5E4-59BB748DE25D}"/>
                </a:ext>
              </a:extLst>
            </p:cNvPr>
            <p:cNvSpPr>
              <a:spLocks noChangeArrowheads="1"/>
            </p:cNvSpPr>
            <p:nvPr/>
          </p:nvSpPr>
          <p:spPr bwMode="gray">
            <a:xfrm>
              <a:off x="1329" y="1873"/>
              <a:ext cx="379"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7" name="Text Box 49">
              <a:extLst>
                <a:ext uri="{FF2B5EF4-FFF2-40B4-BE49-F238E27FC236}">
                  <a16:creationId xmlns:a16="http://schemas.microsoft.com/office/drawing/2014/main" xmlns="" id="{7AF58545-177B-4770-923A-630BA27CF38A}"/>
                </a:ext>
              </a:extLst>
            </p:cNvPr>
            <p:cNvSpPr txBox="1">
              <a:spLocks noChangeArrowheads="1"/>
            </p:cNvSpPr>
            <p:nvPr/>
          </p:nvSpPr>
          <p:spPr bwMode="gray">
            <a:xfrm>
              <a:off x="1787" y="1916"/>
              <a:ext cx="2662" cy="398"/>
            </a:xfrm>
            <a:prstGeom prst="rect">
              <a:avLst/>
            </a:prstGeom>
            <a:grpFill/>
            <a:ln w="9525" algn="ctr">
              <a:noFill/>
              <a:miter lim="800000"/>
              <a:headEnd/>
              <a:tailEnd/>
            </a:ln>
            <a:effectLst/>
          </p:spPr>
          <p:txBody>
            <a:bodyPr wrap="square">
              <a:spAutoFit/>
            </a:bodyPr>
            <a:lstStyle/>
            <a:p>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Biện</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pháp</a:t>
              </a:r>
              <a:r>
                <a:rPr lang="en-US" sz="2400" b="1" dirty="0">
                  <a:solidFill>
                    <a:schemeClr val="bg2">
                      <a:lumMod val="25000"/>
                    </a:schemeClr>
                  </a:solidFill>
                  <a:latin typeface="Times New Roman" panose="02020603050405020304" pitchFamily="18" charset="0"/>
                  <a:cs typeface="Times New Roman" panose="02020603050405020304" pitchFamily="18" charset="0"/>
                </a:rPr>
                <a:t> 2: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Xây</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kế</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hoạch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chủ</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nhiệm</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lớp</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a:p>
              <a:pPr lvl="0"/>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8" name="Text Box 50">
              <a:extLst>
                <a:ext uri="{FF2B5EF4-FFF2-40B4-BE49-F238E27FC236}">
                  <a16:creationId xmlns:a16="http://schemas.microsoft.com/office/drawing/2014/main" xmlns="" id="{9CCB5682-901F-4283-944A-859EC1D8A57C}"/>
                </a:ext>
              </a:extLst>
            </p:cNvPr>
            <p:cNvSpPr txBox="1">
              <a:spLocks noChangeArrowheads="1"/>
            </p:cNvSpPr>
            <p:nvPr/>
          </p:nvSpPr>
          <p:spPr bwMode="gray">
            <a:xfrm>
              <a:off x="1472" y="1975"/>
              <a:ext cx="108" cy="221"/>
            </a:xfrm>
            <a:prstGeom prst="rect">
              <a:avLst/>
            </a:prstGeom>
            <a:grpFill/>
            <a:ln w="9525" algn="ctr">
              <a:noFill/>
              <a:miter lim="800000"/>
              <a:headEnd/>
              <a:tailEnd/>
            </a:ln>
            <a:effectLst/>
          </p:spPr>
          <p:txBody>
            <a:bodyPr wrap="none">
              <a:spAutoFit/>
            </a:bodyPr>
            <a:lstStyle/>
            <a:p>
              <a:pPr algn="ctr" eaLnBrk="1" hangingPunct="1">
                <a:buFont typeface="Arial" charset="0"/>
                <a:buNone/>
                <a:defRPr/>
              </a:pPr>
              <a:r>
                <a:rPr lang="en-US" altLang="en-US" sz="2400" b="1" u="sng" dirty="0">
                  <a:solidFill>
                    <a:schemeClr val="bg2">
                      <a:lumMod val="25000"/>
                    </a:schemeClr>
                  </a:solidFill>
                  <a:latin typeface="Times New Roman" panose="02020603050405020304" pitchFamily="18" charset="0"/>
                  <a:ea typeface="Tahoma" pitchFamily="34" charset="0"/>
                  <a:cs typeface="Times New Roman" pitchFamily="18" charset="0"/>
                </a:rPr>
                <a:t>2</a:t>
              </a:r>
            </a:p>
          </p:txBody>
        </p:sp>
      </p:grpSp>
    </p:spTree>
    <p:extLst>
      <p:ext uri="{BB962C8B-B14F-4D97-AF65-F5344CB8AC3E}">
        <p14:creationId xmlns:p14="http://schemas.microsoft.com/office/powerpoint/2010/main" val="211910504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51099" y="1194205"/>
            <a:ext cx="11131104" cy="547842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000" dirty="0" smtClean="0">
                <a:solidFill>
                  <a:srgbClr val="000000"/>
                </a:solidFill>
                <a:effectLst/>
                <a:latin typeface="Times New Roman" panose="02020603050405020304" pitchFamily="18" charset="0"/>
                <a:ea typeface="Calibri" panose="020F0502020204030204" pitchFamily="34" charset="0"/>
                <a:cs typeface="Times New Roman" pitchFamily="18" charset="0"/>
              </a:rPr>
              <a:t>     </a:t>
            </a:r>
            <a:r>
              <a:rPr lang="vi-VN" sz="2000" b="1" dirty="0">
                <a:latin typeface="Times New Roman" pitchFamily="18" charset="0"/>
                <a:cs typeface="Times New Roman" pitchFamily="18" charset="0"/>
              </a:rPr>
              <a:t>*</a:t>
            </a:r>
            <a:r>
              <a:rPr lang="vi-VN" sz="2000" b="1" dirty="0" smtClean="0">
                <a:latin typeface="Times New Roman" pitchFamily="18" charset="0"/>
                <a:cs typeface="Times New Roman" pitchFamily="18" charset="0"/>
              </a:rPr>
              <a:t> </a:t>
            </a:r>
            <a:r>
              <a:rPr lang="vi-VN" sz="2000" b="1" dirty="0">
                <a:latin typeface="Times New Roman" pitchFamily="18" charset="0"/>
                <a:cs typeface="Times New Roman" pitchFamily="18" charset="0"/>
              </a:rPr>
              <a:t>Nhiệm vụ của các lớp phó:</a:t>
            </a:r>
          </a:p>
          <a:p>
            <a:pPr algn="just"/>
            <a:r>
              <a:rPr lang="vi-VN" sz="2000" dirty="0">
                <a:latin typeface="Times New Roman" pitchFamily="18" charset="0"/>
                <a:cs typeface="Times New Roman" pitchFamily="18" charset="0"/>
              </a:rPr>
              <a:t>+ Ðôn đốc các bạn đi học đầy đủ, đúng giờ, đảm bảo học tập nghiêm túc;</a:t>
            </a:r>
          </a:p>
          <a:p>
            <a:pPr algn="just"/>
            <a:r>
              <a:rPr lang="vi-VN" sz="2000" dirty="0">
                <a:latin typeface="Times New Roman" pitchFamily="18" charset="0"/>
                <a:cs typeface="Times New Roman" pitchFamily="18" charset="0"/>
              </a:rPr>
              <a:t>+ Ðiểm danh, ghi sổ đầu bài đầy đủ, kịp </a:t>
            </a:r>
            <a:r>
              <a:rPr lang="vi-VN" sz="2000" dirty="0" smtClean="0">
                <a:latin typeface="Times New Roman" pitchFamily="18" charset="0"/>
                <a:cs typeface="Times New Roman" pitchFamily="18" charset="0"/>
              </a:rPr>
              <a:t>thời báo </a:t>
            </a:r>
            <a:r>
              <a:rPr lang="vi-VN" sz="2000" dirty="0">
                <a:latin typeface="Times New Roman" pitchFamily="18" charset="0"/>
                <a:cs typeface="Times New Roman" pitchFamily="18" charset="0"/>
              </a:rPr>
              <a:t>cáo với giáo viên chủ </a:t>
            </a:r>
            <a:r>
              <a:rPr lang="vi-VN" sz="2000" dirty="0" smtClean="0">
                <a:latin typeface="Times New Roman" pitchFamily="18" charset="0"/>
                <a:cs typeface="Times New Roman" pitchFamily="18" charset="0"/>
              </a:rPr>
              <a:t>nhiệm hàng ngày </a:t>
            </a:r>
            <a:endParaRPr lang="vi-VN" sz="2000" dirty="0">
              <a:latin typeface="Times New Roman" pitchFamily="18" charset="0"/>
              <a:cs typeface="Times New Roman" pitchFamily="18" charset="0"/>
            </a:endParaRPr>
          </a:p>
          <a:p>
            <a:pPr algn="just"/>
            <a:r>
              <a:rPr lang="vi-VN" sz="2000" dirty="0">
                <a:latin typeface="Times New Roman" pitchFamily="18" charset="0"/>
                <a:cs typeface="Times New Roman" pitchFamily="18" charset="0"/>
              </a:rPr>
              <a:t>+ Tổ chức và quản lý HS thực hiện công tác lao động và các hoạt động liên quan đến sinh hoạt đời sống vật chất và tinh thần của lớp;</a:t>
            </a:r>
          </a:p>
          <a:p>
            <a:pPr algn="just"/>
            <a:r>
              <a:rPr lang="vi-VN" sz="2000" dirty="0">
                <a:latin typeface="Times New Roman" pitchFamily="18" charset="0"/>
                <a:cs typeface="Times New Roman" pitchFamily="18" charset="0"/>
              </a:rPr>
              <a:t>+ Tổ chức động viên, thăm hỏi những bạn có hoàn cảnh khó khăn, ốm đau, tai nạn...</a:t>
            </a:r>
          </a:p>
          <a:p>
            <a:pPr algn="just"/>
            <a:r>
              <a:rPr lang="vi-VN" sz="2000" b="1" dirty="0" smtClean="0">
                <a:latin typeface="Times New Roman" pitchFamily="18" charset="0"/>
                <a:cs typeface="Times New Roman" pitchFamily="18" charset="0"/>
              </a:rPr>
              <a:t>  * </a:t>
            </a:r>
            <a:r>
              <a:rPr lang="vi-VN" sz="2000" b="1" dirty="0">
                <a:latin typeface="Times New Roman" pitchFamily="18" charset="0"/>
                <a:cs typeface="Times New Roman" pitchFamily="18" charset="0"/>
              </a:rPr>
              <a:t>Nhiệm vụ của BCH chi Đội:</a:t>
            </a:r>
          </a:p>
          <a:p>
            <a:pPr algn="just"/>
            <a:r>
              <a:rPr lang="vi-VN" sz="2000" dirty="0">
                <a:latin typeface="Times New Roman" pitchFamily="18" charset="0"/>
                <a:cs typeface="Times New Roman" pitchFamily="18" charset="0"/>
              </a:rPr>
              <a:t>+ Nắm bắt và tiếp thu những thông báo, </a:t>
            </a:r>
            <a:r>
              <a:rPr lang="vi-VN" sz="2000" dirty="0" smtClean="0">
                <a:latin typeface="Times New Roman" pitchFamily="18" charset="0"/>
                <a:cs typeface="Times New Roman" pitchFamily="18" charset="0"/>
              </a:rPr>
              <a:t>kế hoạch </a:t>
            </a:r>
            <a:r>
              <a:rPr lang="vi-VN" sz="2000" dirty="0">
                <a:latin typeface="Times New Roman" pitchFamily="18" charset="0"/>
                <a:cs typeface="Times New Roman" pitchFamily="18" charset="0"/>
              </a:rPr>
              <a:t>của Tổng phụ trách Đội để kịp thời triển khai cho Đội viên trong chi Đội thực hiện đầy đủ;</a:t>
            </a:r>
          </a:p>
          <a:p>
            <a:pPr algn="just"/>
            <a:r>
              <a:rPr lang="vi-VN" sz="2000" dirty="0">
                <a:latin typeface="Times New Roman" pitchFamily="18" charset="0"/>
                <a:cs typeface="Times New Roman" pitchFamily="18" charset="0"/>
              </a:rPr>
              <a:t>+ Thực hiện các phong trào ủng hộ, </a:t>
            </a:r>
            <a:r>
              <a:rPr lang="vi-VN" sz="2000" dirty="0" smtClean="0">
                <a:latin typeface="Times New Roman" pitchFamily="18" charset="0"/>
                <a:cs typeface="Times New Roman" pitchFamily="18" charset="0"/>
              </a:rPr>
              <a:t>nuôi lợn nhân đao... </a:t>
            </a:r>
            <a:r>
              <a:rPr lang="vi-VN" sz="2000" dirty="0">
                <a:latin typeface="Times New Roman" pitchFamily="18" charset="0"/>
                <a:cs typeface="Times New Roman" pitchFamily="18" charset="0"/>
              </a:rPr>
              <a:t>do </a:t>
            </a:r>
            <a:r>
              <a:rPr lang="vi-VN" sz="2000" dirty="0" smtClean="0">
                <a:latin typeface="Times New Roman" pitchFamily="18" charset="0"/>
                <a:cs typeface="Times New Roman" pitchFamily="18" charset="0"/>
              </a:rPr>
              <a:t>liên đội  </a:t>
            </a:r>
            <a:r>
              <a:rPr lang="vi-VN" sz="2000" dirty="0">
                <a:latin typeface="Times New Roman" pitchFamily="18" charset="0"/>
                <a:cs typeface="Times New Roman" pitchFamily="18" charset="0"/>
              </a:rPr>
              <a:t>phát động.</a:t>
            </a:r>
          </a:p>
          <a:p>
            <a:pPr algn="just"/>
            <a:r>
              <a:rPr lang="vi-VN" sz="2000" b="1" dirty="0" smtClean="0">
                <a:latin typeface="Times New Roman" pitchFamily="18" charset="0"/>
                <a:cs typeface="Times New Roman" pitchFamily="18" charset="0"/>
              </a:rPr>
              <a:t>   * </a:t>
            </a:r>
            <a:r>
              <a:rPr lang="vi-VN" sz="2000" b="1" dirty="0">
                <a:latin typeface="Times New Roman" pitchFamily="18" charset="0"/>
                <a:cs typeface="Times New Roman" pitchFamily="18" charset="0"/>
              </a:rPr>
              <a:t>Nhiệm vụ của Ban cán sự bộ môn:</a:t>
            </a:r>
          </a:p>
          <a:p>
            <a:pPr algn="just"/>
            <a:r>
              <a:rPr lang="vi-VN" sz="2000" dirty="0">
                <a:latin typeface="Times New Roman" pitchFamily="18" charset="0"/>
                <a:cs typeface="Times New Roman" pitchFamily="18" charset="0"/>
              </a:rPr>
              <a:t>+ Thực hiện và duy trì sinh hoạt 10 phút đầu giờ theo chủ đề lớp đã  chọn</a:t>
            </a:r>
            <a:r>
              <a:rPr lang="vi-VN" sz="2000" dirty="0" smtClean="0">
                <a:latin typeface="Times New Roman" pitchFamily="18" charset="0"/>
                <a:cs typeface="Times New Roman" pitchFamily="18" charset="0"/>
              </a:rPr>
              <a:t>.</a:t>
            </a:r>
          </a:p>
          <a:p>
            <a:pPr algn="just"/>
            <a:r>
              <a:rPr lang="vi-VN" sz="2000" dirty="0" smtClean="0">
                <a:latin typeface="Times New Roman" pitchFamily="18" charset="0"/>
                <a:cs typeface="Times New Roman" pitchFamily="18" charset="0"/>
              </a:rPr>
              <a:t>+ Giải đáp những thắc mắc cho bạn về môn mình phụ trách.</a:t>
            </a:r>
          </a:p>
          <a:p>
            <a:r>
              <a:rPr lang="en-US" sz="2000" b="1" dirty="0">
                <a:latin typeface="Times New Roman" pitchFamily="18" charset="0"/>
                <a:cs typeface="Times New Roman" pitchFamily="18" charset="0"/>
              </a:rPr>
              <a:t>*</a:t>
            </a:r>
            <a:r>
              <a:rPr lang="en-US" sz="2000" b="1" dirty="0" smtClean="0">
                <a:latin typeface="Times New Roman" pitchFamily="18" charset="0"/>
                <a:cs typeface="Times New Roman" pitchFamily="18" charset="0"/>
              </a:rPr>
              <a:t>  </a:t>
            </a:r>
            <a:r>
              <a:rPr lang="vi-VN" sz="2000" b="1" dirty="0">
                <a:latin typeface="Times New Roman" pitchFamily="18" charset="0"/>
                <a:cs typeface="Times New Roman" pitchFamily="18" charset="0"/>
              </a:rPr>
              <a:t>Lập sơ đồ tổ chức lớp học.</a:t>
            </a:r>
            <a:endParaRPr lang="vi-VN" sz="2000" dirty="0">
              <a:latin typeface="Times New Roman" pitchFamily="18" charset="0"/>
              <a:cs typeface="Times New Roman" pitchFamily="18" charset="0"/>
            </a:endParaRPr>
          </a:p>
          <a:p>
            <a:r>
              <a:rPr lang="vi-VN" sz="2000" dirty="0" smtClean="0">
                <a:latin typeface="Times New Roman" pitchFamily="18" charset="0"/>
                <a:cs typeface="Times New Roman" pitchFamily="18" charset="0"/>
              </a:rPr>
              <a:t>- </a:t>
            </a:r>
            <a:r>
              <a:rPr lang="vi-VN" sz="2000" dirty="0">
                <a:latin typeface="Times New Roman" pitchFamily="18" charset="0"/>
                <a:cs typeface="Times New Roman" pitchFamily="18" charset="0"/>
              </a:rPr>
              <a:t>Căn cứ vào học lực của HS: HS yếu kém, chậm tiến ngồi trước; HS khá giỏi ngồi sau và ngồi cạnh để kèm cặp</a:t>
            </a:r>
            <a:r>
              <a:rPr lang="vi-VN" sz="2000" dirty="0" smtClean="0">
                <a:latin typeface="Times New Roman" pitchFamily="18" charset="0"/>
                <a:cs typeface="Times New Roman" pitchFamily="18" charset="0"/>
              </a:rPr>
              <a:t>. </a:t>
            </a:r>
            <a:r>
              <a:rPr lang="vi-VN" sz="2000" dirty="0">
                <a:latin typeface="Times New Roman" pitchFamily="18" charset="0"/>
                <a:cs typeface="Times New Roman" pitchFamily="18" charset="0"/>
              </a:rPr>
              <a:t>Căn cứ vào tình trạng sức khỏe của HS: HS thấp trước, cao sau; HS mắt yếu ngồi gần bảng…</a:t>
            </a:r>
          </a:p>
          <a:p>
            <a:pPr lvl="0" algn="just">
              <a:lnSpc>
                <a:spcPct val="150000"/>
              </a:lnSpc>
            </a:pPr>
            <a:endParaRPr lang="en-US" sz="2000" dirty="0">
              <a:latin typeface="Times New Roman" panose="02020603050405020304" pitchFamily="18" charset="0"/>
              <a:cs typeface="Times New Roman" panose="02020603050405020304" pitchFamily="18" charset="0"/>
            </a:endParaRPr>
          </a:p>
        </p:txBody>
      </p:sp>
      <p:grpSp>
        <p:nvGrpSpPr>
          <p:cNvPr id="8" name="Group 46">
            <a:extLst>
              <a:ext uri="{FF2B5EF4-FFF2-40B4-BE49-F238E27FC236}">
                <a16:creationId xmlns:a16="http://schemas.microsoft.com/office/drawing/2014/main" xmlns="" id="{E8F3E5C5-4CD4-439A-8AA9-0A8CC8A5F91E}"/>
              </a:ext>
            </a:extLst>
          </p:cNvPr>
          <p:cNvGrpSpPr>
            <a:grpSpLocks/>
          </p:cNvGrpSpPr>
          <p:nvPr/>
        </p:nvGrpSpPr>
        <p:grpSpPr bwMode="auto">
          <a:xfrm>
            <a:off x="851099" y="252577"/>
            <a:ext cx="9632588" cy="930657"/>
            <a:chOff x="1329" y="1873"/>
            <a:chExt cx="3060" cy="446"/>
          </a:xfrm>
          <a:solidFill>
            <a:schemeClr val="accent5">
              <a:lumMod val="40000"/>
              <a:lumOff val="60000"/>
            </a:schemeClr>
          </a:solidFill>
        </p:grpSpPr>
        <p:sp>
          <p:nvSpPr>
            <p:cNvPr id="10" name="AutoShape 47">
              <a:extLst>
                <a:ext uri="{FF2B5EF4-FFF2-40B4-BE49-F238E27FC236}">
                  <a16:creationId xmlns:a16="http://schemas.microsoft.com/office/drawing/2014/main" xmlns="" id="{34C2A04D-1F49-41ED-A646-A94D573F9C72}"/>
                </a:ext>
              </a:extLst>
            </p:cNvPr>
            <p:cNvSpPr>
              <a:spLocks noChangeArrowheads="1"/>
            </p:cNvSpPr>
            <p:nvPr/>
          </p:nvSpPr>
          <p:spPr bwMode="gray">
            <a:xfrm>
              <a:off x="1653" y="1874"/>
              <a:ext cx="2736" cy="445"/>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1" name="AutoShape 48">
              <a:extLst>
                <a:ext uri="{FF2B5EF4-FFF2-40B4-BE49-F238E27FC236}">
                  <a16:creationId xmlns:a16="http://schemas.microsoft.com/office/drawing/2014/main" xmlns="" id="{C42E92AE-4F8D-4554-A5E4-59BB748DE25D}"/>
                </a:ext>
              </a:extLst>
            </p:cNvPr>
            <p:cNvSpPr>
              <a:spLocks noChangeArrowheads="1"/>
            </p:cNvSpPr>
            <p:nvPr/>
          </p:nvSpPr>
          <p:spPr bwMode="gray">
            <a:xfrm>
              <a:off x="1329" y="1873"/>
              <a:ext cx="379"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buFont typeface="Arial" charset="0"/>
                <a:buNone/>
                <a:defRPr/>
              </a:pPr>
              <a:endParaRPr 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sp>
          <p:nvSpPr>
            <p:cNvPr id="17" name="Text Box 49">
              <a:extLst>
                <a:ext uri="{FF2B5EF4-FFF2-40B4-BE49-F238E27FC236}">
                  <a16:creationId xmlns:a16="http://schemas.microsoft.com/office/drawing/2014/main" xmlns="" id="{7AF58545-177B-4770-923A-630BA27CF38A}"/>
                </a:ext>
              </a:extLst>
            </p:cNvPr>
            <p:cNvSpPr txBox="1">
              <a:spLocks noChangeArrowheads="1"/>
            </p:cNvSpPr>
            <p:nvPr/>
          </p:nvSpPr>
          <p:spPr bwMode="gray">
            <a:xfrm>
              <a:off x="1727" y="1913"/>
              <a:ext cx="2662" cy="398"/>
            </a:xfrm>
            <a:prstGeom prst="rect">
              <a:avLst/>
            </a:prstGeom>
            <a:grpFill/>
            <a:ln w="9525" algn="ctr">
              <a:noFill/>
              <a:miter lim="800000"/>
              <a:headEnd/>
              <a:tailEnd/>
            </a:ln>
            <a:effectLst/>
          </p:spPr>
          <p:txBody>
            <a:bodyPr wrap="square">
              <a:spAutoFit/>
            </a:bodyPr>
            <a:lstStyle/>
            <a:p>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Biện</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pháp</a:t>
              </a:r>
              <a:r>
                <a:rPr lang="en-US" sz="2400" b="1" dirty="0">
                  <a:solidFill>
                    <a:schemeClr val="bg2">
                      <a:lumMod val="25000"/>
                    </a:schemeClr>
                  </a:solidFill>
                  <a:latin typeface="Times New Roman" panose="02020603050405020304" pitchFamily="18" charset="0"/>
                  <a:cs typeface="Times New Roman" panose="02020603050405020304" pitchFamily="18" charset="0"/>
                </a:rPr>
                <a:t> 2: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Xây</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kế</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hoạch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chủ</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nhiệm</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lớp</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a:p>
              <a:pPr lvl="0"/>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8" name="Text Box 50">
              <a:extLst>
                <a:ext uri="{FF2B5EF4-FFF2-40B4-BE49-F238E27FC236}">
                  <a16:creationId xmlns:a16="http://schemas.microsoft.com/office/drawing/2014/main" xmlns="" id="{9CCB5682-901F-4283-944A-859EC1D8A57C}"/>
                </a:ext>
              </a:extLst>
            </p:cNvPr>
            <p:cNvSpPr txBox="1">
              <a:spLocks noChangeArrowheads="1"/>
            </p:cNvSpPr>
            <p:nvPr/>
          </p:nvSpPr>
          <p:spPr bwMode="gray">
            <a:xfrm>
              <a:off x="1472" y="1975"/>
              <a:ext cx="108" cy="221"/>
            </a:xfrm>
            <a:prstGeom prst="rect">
              <a:avLst/>
            </a:prstGeom>
            <a:grpFill/>
            <a:ln w="9525" algn="ctr">
              <a:noFill/>
              <a:miter lim="800000"/>
              <a:headEnd/>
              <a:tailEnd/>
            </a:ln>
            <a:effectLst/>
          </p:spPr>
          <p:txBody>
            <a:bodyPr wrap="none">
              <a:spAutoFit/>
            </a:bodyPr>
            <a:lstStyle/>
            <a:p>
              <a:pPr algn="ctr" eaLnBrk="1" hangingPunct="1">
                <a:buFont typeface="Arial" charset="0"/>
                <a:buNone/>
                <a:defRPr/>
              </a:pPr>
              <a:r>
                <a:rPr lang="en-US" altLang="en-US" sz="2400" b="1" u="sng" dirty="0">
                  <a:solidFill>
                    <a:schemeClr val="bg2">
                      <a:lumMod val="25000"/>
                    </a:schemeClr>
                  </a:solidFill>
                  <a:latin typeface="Times New Roman" panose="02020603050405020304" pitchFamily="18" charset="0"/>
                  <a:ea typeface="Tahoma" pitchFamily="34" charset="0"/>
                  <a:cs typeface="Times New Roman" pitchFamily="18" charset="0"/>
                </a:rPr>
                <a:t>2</a:t>
              </a:r>
            </a:p>
          </p:txBody>
        </p:sp>
      </p:grpSp>
    </p:spTree>
    <p:extLst>
      <p:ext uri="{BB962C8B-B14F-4D97-AF65-F5344CB8AC3E}">
        <p14:creationId xmlns:p14="http://schemas.microsoft.com/office/powerpoint/2010/main" val="1567000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hông tin chung"/>
  <p:tag name="ISPRING_SLIDE_INDENT_LEVEL" val="0"/>
  <p:tag name="ISPRING_PRESENTER_ID" val="{266088C0-B4B2-494E-803A-35625498008E}"/>
  <p:tag name="ISPRING_PLAYER_LAYOUT_TYPE" val="Full"/>
  <p:tag name="GENSWF_ADVANCE_TIME" val="15.000"/>
  <p:tag name="GENSWF_SLIDE_UID" val="{7D68E52D-B28F-43DB-927C-AEDB5AD33938}:280"/>
  <p:tag name="TIMING" val="|2|2.5"/>
  <p:tag name="ISPRING_SLIDE_ID_2" val="{B86C8D09-1778-4D75-ACB6-AE721DBA98F2}"/>
</p:tagLst>
</file>

<file path=ppt/tags/tag2.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60630124613"/>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Tạm biệt"/>
  <p:tag name="GENSWF_ADVANCE_TIME" val="5.431"/>
  <p:tag name="ISPRING_SLIDE_ID_2" val="{2587C125-41D8-4FAE-B99D-1E3AAF2374E3}"/>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11064</TotalTime>
  <Words>3543</Words>
  <Application>Microsoft Office PowerPoint</Application>
  <PresentationFormat>Widescreen</PresentationFormat>
  <Paragraphs>260</Paragraphs>
  <Slides>31</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Microsoft YaHei</vt:lpstr>
      <vt:lpstr>SimSun</vt:lpstr>
      <vt:lpstr>SimSun</vt:lpstr>
      <vt:lpstr>Arial</vt:lpstr>
      <vt:lpstr>Calibri</vt:lpstr>
      <vt:lpstr>Calibri Light</vt:lpstr>
      <vt:lpstr>Tahoma</vt:lpstr>
      <vt:lpstr>Times New Roman</vt:lpstr>
      <vt:lpstr>Yeseva One</vt:lpstr>
      <vt:lpstr>等线</vt:lpstr>
      <vt:lpstr>Office Theme</vt:lpstr>
      <vt:lpstr>PowerPoint Presentation</vt:lpstr>
      <vt:lpstr>PowerPoint Presentation</vt:lpstr>
      <vt:lpstr>PowerPoint Presentation</vt:lpstr>
      <vt:lpstr>PowerPoint Presentation</vt:lpstr>
      <vt:lpstr>PowerPoint Presentation</vt:lpstr>
      <vt:lpstr> b. Khó khăn:  -. Đây là lớp có nhiều HS nam (29 nam, 15 nữ) nhiều em lười học, ham chơi,  một số thường hay nói tự do trong giờ học  ảnh hưởng đến kết quả thi đua của lớp .  - Nhận thức học sinh trong lớp không đồng đều, chủ yếu ở mức trung bình, khá nhận thức của một số học sinh rất chậm.              - Nhiều em có hoàn cảnh gia đình khó khăn, bố mẹ li hôn ở với ông bà  và còn có những học sinh mồ côi bố, mẹ hoặc không bố, trong lớp còn có 2 học sinh khuyết tật.  - Một số học sinh chưa ý thức học tập còn ham chơi chưa tự giác trong học tập và rèn luyện.  - Một số phụ huynh học sinh phải bươn chải cuộc sống, ít có điều kiện để quan tâm chăm sóc con cái (Như đi làm xa, bố mẹ li dị,  gửi con ở nhà ông bà ngoại, nội, dì, cậu, chú, bác…)  - Lớp có 2 học sinh cá biệt đó là: Nguyễn Gia Bảo và Ngô trọng Đức ( Tiếp thu bài chậm, hay nói tự do, thụ động, uể oải trong học tập, hay nói chuyện trong giờ, thường xuyên không thực hiện nội qui của lớp).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BIỆN PHÁP</dc:title>
  <dc:creator>Nguyễn Thành Đạt</dc:creator>
  <cp:lastModifiedBy>Admin</cp:lastModifiedBy>
  <cp:revision>75</cp:revision>
  <dcterms:created xsi:type="dcterms:W3CDTF">2021-12-10T14:09:33Z</dcterms:created>
  <dcterms:modified xsi:type="dcterms:W3CDTF">2023-03-20T03:04:40Z</dcterms:modified>
</cp:coreProperties>
</file>