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874" r:id="rId2"/>
    <p:sldMasterId id="2147483876" r:id="rId3"/>
    <p:sldMasterId id="2147483881" r:id="rId4"/>
    <p:sldMasterId id="2147483885" r:id="rId5"/>
    <p:sldMasterId id="2147483893" r:id="rId6"/>
    <p:sldMasterId id="2147483895" r:id="rId7"/>
    <p:sldMasterId id="2147483898" r:id="rId8"/>
  </p:sldMasterIdLst>
  <p:notesMasterIdLst>
    <p:notesMasterId r:id="rId47"/>
  </p:notesMasterIdLst>
  <p:handoutMasterIdLst>
    <p:handoutMasterId r:id="rId48"/>
  </p:handoutMasterIdLst>
  <p:sldIdLst>
    <p:sldId id="382" r:id="rId9"/>
    <p:sldId id="369" r:id="rId10"/>
    <p:sldId id="417" r:id="rId11"/>
    <p:sldId id="390" r:id="rId12"/>
    <p:sldId id="397" r:id="rId13"/>
    <p:sldId id="391" r:id="rId14"/>
    <p:sldId id="392" r:id="rId15"/>
    <p:sldId id="375" r:id="rId16"/>
    <p:sldId id="398" r:id="rId17"/>
    <p:sldId id="401" r:id="rId18"/>
    <p:sldId id="399" r:id="rId19"/>
    <p:sldId id="400" r:id="rId20"/>
    <p:sldId id="377" r:id="rId21"/>
    <p:sldId id="402" r:id="rId22"/>
    <p:sldId id="372" r:id="rId23"/>
    <p:sldId id="345" r:id="rId24"/>
    <p:sldId id="403" r:id="rId25"/>
    <p:sldId id="404" r:id="rId26"/>
    <p:sldId id="405" r:id="rId27"/>
    <p:sldId id="406" r:id="rId28"/>
    <p:sldId id="407" r:id="rId29"/>
    <p:sldId id="408" r:id="rId30"/>
    <p:sldId id="385" r:id="rId31"/>
    <p:sldId id="387" r:id="rId32"/>
    <p:sldId id="380" r:id="rId33"/>
    <p:sldId id="394" r:id="rId34"/>
    <p:sldId id="415" r:id="rId35"/>
    <p:sldId id="416" r:id="rId36"/>
    <p:sldId id="396" r:id="rId37"/>
    <p:sldId id="409" r:id="rId38"/>
    <p:sldId id="348" r:id="rId39"/>
    <p:sldId id="388" r:id="rId40"/>
    <p:sldId id="410" r:id="rId41"/>
    <p:sldId id="412" r:id="rId42"/>
    <p:sldId id="411" r:id="rId43"/>
    <p:sldId id="414" r:id="rId44"/>
    <p:sldId id="395" r:id="rId45"/>
    <p:sldId id="386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900FF"/>
    <a:srgbClr val="CC00FF"/>
    <a:srgbClr val="CC00CC"/>
    <a:srgbClr val="9900CC"/>
    <a:srgbClr val="CC0000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63" d="100"/>
          <a:sy n="63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24D79-EF69-412F-9889-CF28B29F2F4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CC941-4906-46F1-B965-B415FBD6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6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C614EF-2FAD-4B30-B488-1BCA2D4208C9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704E41-4BF4-44BF-81F7-F5844415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758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04E41-4BF4-44BF-81F7-F5844415E17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83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68C81-7836-41AD-9E3F-AE9D798AE626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0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71D24ECF-D735-4857-9A06-F33F27D5B1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8C273-96B5-47DB-865F-8CAB5C71ACD2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2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59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0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7008-71A6-4976-95C6-3CB46E1041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0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E85C42-9A36-4AFE-AEBF-0DFE36893822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F76BA-5366-48F6-81A1-2E178D69279F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FEEB45-53B1-4449-AD8D-C25008AB96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045C09-4D09-4566-AF8B-2D344657A76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0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D6A26-500F-4BAD-9218-3AC53BFBC7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3749B9-9AD2-4192-8743-C8C0BDA78C9A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2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1846C-8AFA-491B-9891-014A20A9F6A2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1846C-8AFA-491B-9891-014A20A9F6A2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EEB45-53B1-4449-AD8D-C25008AB96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A031B-2E7B-492A-80CE-14DDEE32FCB6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20F95A-AF05-40A9-87A6-290ED5503EE9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2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977E8-16EF-4D07-B217-925A6B213FE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3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6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6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5F9D6-D7F7-467C-AA08-C32306E160C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4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7008-71A6-4976-95C6-3CB46E1041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EEB45-53B1-4449-AD8D-C25008AB96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07912-EEF3-43D2-B3B6-6562B1B912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AA10-9E10-4460-8C76-DE32BB66E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10" Type="http://schemas.openxmlformats.org/officeDocument/2006/relationships/image" Target="../media/image9.gif"/><Relationship Id="rId4" Type="http://schemas.openxmlformats.org/officeDocument/2006/relationships/image" Target="../media/image2.png"/><Relationship Id="rId9" Type="http://schemas.openxmlformats.org/officeDocument/2006/relationships/image" Target="../media/image8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1.wmf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4.png"/><Relationship Id="rId10" Type="http://schemas.openxmlformats.org/officeDocument/2006/relationships/hyperlink" Target="../User/My%20Documents/132%20-%20Bong%20dien%20dien%20-%20Phi%20Nhung.mp3" TargetMode="Externa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0.jpeg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103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1045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6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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Tin 9</a:t>
                </a:r>
              </a:p>
            </p:txBody>
          </p:sp>
        </p:grpSp>
        <p:grpSp>
          <p:nvGrpSpPr>
            <p:cNvPr id="1038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1039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40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1041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42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1043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 smtClean="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1044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 smtClean="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1027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err="1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800" b="0" i="0" u="none" strike="noStrike" kern="10" cap="none" spc="0" normalizeH="0" baseline="0" noProof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29-30</a:t>
            </a:r>
          </a:p>
        </p:txBody>
      </p:sp>
      <p:sp>
        <p:nvSpPr>
          <p:cNvPr id="12391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9B156-1CBD-472B-A4E7-832AB1568A85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2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31" name="Text Box 17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WordArt 18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TRÌNH CHIẾU</a:t>
            </a:r>
            <a:endParaRPr lang="en-US" sz="2800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33" name="Group 19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1034" name="Picture 7" descr="014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5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endPara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926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1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206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2070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45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lIns="35966" tIns="35966" rIns="35966" bIns="3596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/>
                    <a:sym typeface="Wingdings" panose="05000000000000000000" pitchFamily="2" charset="2"/>
                  </a:rPr>
                  <a:t>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/>
                    <a:sym typeface="Wingdings" panose="05000000000000000000" pitchFamily="2" charset="2"/>
                  </a:rPr>
                  <a:t>Tin 9</a:t>
                </a:r>
              </a:p>
            </p:txBody>
          </p:sp>
        </p:grpSp>
        <p:grpSp>
          <p:nvGrpSpPr>
            <p:cNvPr id="2063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2066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65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2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5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67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2068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 smtClean="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2069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 smtClean="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2051" name="WordArt 15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err="1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800" b="0" i="0" u="none" strike="noStrike" kern="10" cap="none" spc="0" normalizeH="0" baseline="0" noProof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29-30</a:t>
            </a:r>
          </a:p>
        </p:txBody>
      </p:sp>
      <p:grpSp>
        <p:nvGrpSpPr>
          <p:cNvPr id="2052" name="Group 16"/>
          <p:cNvGrpSpPr>
            <a:grpSpLocks/>
          </p:cNvGrpSpPr>
          <p:nvPr userDrawn="1"/>
        </p:nvGrpSpPr>
        <p:grpSpPr bwMode="auto">
          <a:xfrm>
            <a:off x="0" y="992188"/>
            <a:ext cx="9144000" cy="5494337"/>
            <a:chOff x="0" y="625"/>
            <a:chExt cx="5760" cy="3461"/>
          </a:xfrm>
        </p:grpSpPr>
        <p:pic>
          <p:nvPicPr>
            <p:cNvPr id="2058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hinh_dep093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latin typeface="Times New Roman" panose="02020603050405020304" pitchFamily="18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599A4E-4DA1-4A50-AB5A-E91AF07B92B1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rgbClr val="FFABAB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  <p:pic>
        <p:nvPicPr>
          <p:cNvPr id="2056" name="Picture 24" descr="hinhdonghay"/>
          <p:cNvPicPr>
            <a:picLocks noChangeAspect="1" noChangeArrowheads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511925"/>
            <a:ext cx="223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5" descr="hinhdonghay"/>
          <p:cNvPicPr>
            <a:picLocks noChangeAspect="1" noChangeArrowheads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511925"/>
            <a:ext cx="30591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9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 userDrawn="1"/>
        </p:nvSpPr>
        <p:spPr bwMode="auto">
          <a:xfrm>
            <a:off x="0" y="15875"/>
            <a:ext cx="39385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337510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902" r:id="rId5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7 -0.00069 C 0.5967 -0.00046 -0.00695 0.00139 -0.00764 0.00347 C -0.00764 0.00555 0.5967 -0.00069 0.5967 -0.00046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6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920" r:id="rId4"/>
    <p:sldLayoutId id="2147483917" r:id="rId5"/>
    <p:sldLayoutId id="2147483913" r:id="rId6"/>
    <p:sldLayoutId id="2147483912" r:id="rId7"/>
    <p:sldLayoutId id="2147483908" r:id="rId8"/>
    <p:sldLayoutId id="2147483907" r:id="rId9"/>
    <p:sldLayoutId id="2147483906" r:id="rId10"/>
    <p:sldLayoutId id="2147483903" r:id="rId11"/>
    <p:sldLayoutId id="2147483926" r:id="rId12"/>
    <p:sldLayoutId id="2147483925" r:id="rId13"/>
    <p:sldLayoutId id="2147483924" r:id="rId14"/>
    <p:sldLayoutId id="2147483923" r:id="rId15"/>
    <p:sldLayoutId id="2147483922" r:id="rId16"/>
    <p:sldLayoutId id="2147483921" r:id="rId17"/>
    <p:sldLayoutId id="2147483919" r:id="rId18"/>
    <p:sldLayoutId id="2147483918" r:id="rId19"/>
    <p:sldLayoutId id="2147483916" r:id="rId20"/>
    <p:sldLayoutId id="2147483915" r:id="rId21"/>
    <p:sldLayoutId id="2147483914" r:id="rId22"/>
    <p:sldLayoutId id="2147483911" r:id="rId23"/>
    <p:sldLayoutId id="2147483910" r:id="rId24"/>
    <p:sldLayoutId id="2147483909" r:id="rId25"/>
    <p:sldLayoutId id="2147483905" r:id="rId26"/>
    <p:sldLayoutId id="2147483904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16688" y="6507163"/>
            <a:ext cx="2474912" cy="349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0" lon="20999970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0" cap="none" spc="0" normalizeH="0" baseline="0" noProof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EM HỌC TỐT</a:t>
            </a:r>
            <a:endParaRPr kumimoji="0" lang="en-US" sz="3600" b="0" i="0" u="none" strike="noStrike" kern="10" cap="none" spc="0" normalizeH="0" baseline="0" noProof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1" name="Picture 4" descr="SO00828_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419600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1089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817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14800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562600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7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411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4123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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Tin 9</a:t>
                </a:r>
              </a:p>
            </p:txBody>
          </p:sp>
        </p:grpSp>
        <p:grpSp>
          <p:nvGrpSpPr>
            <p:cNvPr id="4116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19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4118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4119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20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4121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 smtClean="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4122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 smtClean="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4108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err="1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800" b="0" i="0" u="none" strike="noStrike" kern="10" cap="none" spc="0" normalizeH="0" baseline="0" noProof="0" dirty="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29-30</a:t>
            </a:r>
          </a:p>
        </p:txBody>
      </p:sp>
      <p:sp>
        <p:nvSpPr>
          <p:cNvPr id="28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10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TRÌNH CHIẾU</a:t>
            </a:r>
            <a:endParaRPr lang="en-US" sz="2800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11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4112" name="Picture 7" descr="014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endPara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3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08638"/>
            <a:ext cx="990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52488"/>
            <a:ext cx="9144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 userDrawn="1"/>
        </p:nvSpPr>
        <p:spPr bwMode="auto">
          <a:xfrm>
            <a:off x="457200" y="205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2152650" y="17526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 userDrawn="1"/>
        </p:nvSpPr>
        <p:spPr bwMode="auto">
          <a:xfrm>
            <a:off x="2152650" y="27432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2139950" y="37465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 userDrawn="1"/>
        </p:nvSpPr>
        <p:spPr bwMode="auto">
          <a:xfrm>
            <a:off x="2127250" y="47371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1600200" y="685800"/>
            <a:ext cx="662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2133600" y="5727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5" name="WordArt 13"/>
          <p:cNvSpPr>
            <a:spLocks noChangeArrowheads="1" noChangeShapeType="1" noTextEdit="1"/>
          </p:cNvSpPr>
          <p:nvPr userDrawn="1"/>
        </p:nvSpPr>
        <p:spPr bwMode="auto">
          <a:xfrm>
            <a:off x="457200" y="29718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5136" name="WordArt 14"/>
          <p:cNvSpPr>
            <a:spLocks noChangeArrowheads="1" noChangeShapeType="1" noTextEdit="1"/>
          </p:cNvSpPr>
          <p:nvPr userDrawn="1"/>
        </p:nvSpPr>
        <p:spPr bwMode="auto">
          <a:xfrm>
            <a:off x="457200" y="40386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5137" name="WordArt 15"/>
          <p:cNvSpPr>
            <a:spLocks noChangeArrowheads="1" noChangeShapeType="1" noTextEdit="1"/>
          </p:cNvSpPr>
          <p:nvPr userDrawn="1"/>
        </p:nvSpPr>
        <p:spPr bwMode="auto">
          <a:xfrm>
            <a:off x="457200" y="49530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5138" name="WordArt 16"/>
          <p:cNvSpPr>
            <a:spLocks noChangeArrowheads="1" noChangeShapeType="1" noTextEdit="1"/>
          </p:cNvSpPr>
          <p:nvPr userDrawn="1"/>
        </p:nvSpPr>
        <p:spPr bwMode="auto">
          <a:xfrm>
            <a:off x="457200" y="586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5139" name="Picture 1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76425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8" descr="h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52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9" descr="h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914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0" descr="h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338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01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Kiểm tra bài</a:t>
            </a:r>
          </a:p>
        </p:txBody>
      </p:sp>
    </p:spTree>
    <p:extLst>
      <p:ext uri="{BB962C8B-B14F-4D97-AF65-F5344CB8AC3E}">
        <p14:creationId xmlns:p14="http://schemas.microsoft.com/office/powerpoint/2010/main" val="18486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36838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6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533400" y="76199"/>
            <a:ext cx="3048000" cy="749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27" r:id="rId3"/>
    <p:sldLayoutId id="2147483901" r:id="rId4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tmp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777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pt-BR" altLang="en-US" sz="3200" b="1" dirty="0">
                <a:cs typeface="Times New Roman" panose="02020603050405020304" pitchFamily="18" charset="0"/>
              </a:rPr>
              <a:t>Phần mềm trình chiếu có hai chức năng chính:</a:t>
            </a:r>
            <a:endParaRPr lang="en-US" altLang="en-US" sz="3200" b="1" dirty="0">
              <a:cs typeface="Times New Roman" panose="02020603050405020304" pitchFamily="18" charset="0"/>
            </a:endParaRPr>
          </a:p>
          <a:p>
            <a:pPr algn="just"/>
            <a:r>
              <a:rPr lang="pt-BR" altLang="en-US" sz="3200" b="1" dirty="0">
                <a:cs typeface="Times New Roman" panose="02020603050405020304" pitchFamily="18" charset="0"/>
              </a:rPr>
              <a:t>   -Tạo các bài trình chiếu dưới dạng tệp tin. Mỗi bài trình chiếu gồm một hay nhiều trang nội dung, các trang đó được gọi là các trang chiếu.</a:t>
            </a:r>
            <a:endParaRPr lang="en-US" altLang="en-US" sz="3200" b="1" dirty="0">
              <a:cs typeface="Times New Roman" panose="02020603050405020304" pitchFamily="18" charset="0"/>
            </a:endParaRPr>
          </a:p>
          <a:p>
            <a:pPr algn="just"/>
            <a:r>
              <a:rPr lang="pt-BR" altLang="en-US" sz="3200" b="1" dirty="0">
                <a:cs typeface="Times New Roman" panose="02020603050405020304" pitchFamily="18" charset="0"/>
              </a:rPr>
              <a:t>   -Trình chiếu các trang của bài trình chiếu, tức hiển thị các trang chiếu trên toàn bộ màn hình.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/>
              <a:t>Câu</a:t>
            </a:r>
            <a:r>
              <a:rPr lang="en-US" altLang="en-US" sz="3200" b="1" dirty="0"/>
              <a:t> </a:t>
            </a:r>
            <a:r>
              <a:rPr lang="en-US" altLang="en-US" sz="3200" b="1" dirty="0" err="1" smtClean="0"/>
              <a:t>hỏi</a:t>
            </a:r>
            <a:r>
              <a:rPr lang="en-US" altLang="en-US" sz="3200" b="1" dirty="0" smtClean="0"/>
              <a:t>: </a:t>
            </a:r>
            <a:r>
              <a:rPr lang="en-US" altLang="en-US" sz="3200" b="1" dirty="0" err="1" smtClean="0"/>
              <a:t>Phần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/>
              <a:t>mềm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chiếu</a:t>
            </a:r>
            <a:r>
              <a:rPr lang="en-US" altLang="en-US" sz="3200" b="1" dirty="0"/>
              <a:t> </a:t>
            </a:r>
            <a:r>
              <a:rPr lang="en-US" altLang="en-US" sz="3200" b="1" dirty="0" err="1" smtClean="0"/>
              <a:t>có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chức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/>
              <a:t>năng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chính</a:t>
            </a:r>
            <a:r>
              <a:rPr lang="en-US" altLang="en-US" sz="3200" b="1" dirty="0"/>
              <a:t> </a:t>
            </a:r>
            <a:r>
              <a:rPr lang="en-US" altLang="en-US" sz="3200" b="1" dirty="0" err="1" smtClean="0"/>
              <a:t>nào</a:t>
            </a:r>
            <a:r>
              <a:rPr lang="en-US" altLang="en-US" sz="3200" b="1" dirty="0" smtClean="0"/>
              <a:t>?</a:t>
            </a:r>
            <a:endParaRPr lang="en-US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4676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1600200"/>
            <a:ext cx="4243640" cy="1736646"/>
          </a:xfrm>
          <a:prstGeom prst="wedgeRoundRectCallout">
            <a:avLst>
              <a:gd name="adj1" fmla="val -36228"/>
              <a:gd name="adj2" fmla="val 773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eaLnBrk="1" hangingPunct="1"/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2290" y="5475982"/>
            <a:ext cx="9131710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3200" dirty="0" err="1"/>
              <a:t>Công</a:t>
            </a:r>
            <a:r>
              <a:rPr lang="en-GB" altLang="en-US" sz="3200" dirty="0"/>
              <a:t> </a:t>
            </a:r>
            <a:r>
              <a:rPr lang="en-GB" altLang="en-US" sz="3200" dirty="0" err="1"/>
              <a:t>việc</a:t>
            </a:r>
            <a:r>
              <a:rPr lang="en-GB" altLang="en-US" sz="3200" dirty="0"/>
              <a:t> </a:t>
            </a:r>
            <a:r>
              <a:rPr lang="en-GB" altLang="en-US" sz="3200" dirty="0" err="1"/>
              <a:t>quan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trọng</a:t>
            </a:r>
            <a:r>
              <a:rPr lang="en-GB" altLang="en-US" sz="3200" dirty="0"/>
              <a:t> </a:t>
            </a:r>
            <a:r>
              <a:rPr lang="en-GB" altLang="en-US" sz="3200" dirty="0" err="1" smtClean="0"/>
              <a:t>nhất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là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tạo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nội</a:t>
            </a:r>
            <a:r>
              <a:rPr lang="en-GB" altLang="en-US" sz="3200" dirty="0" smtClean="0"/>
              <a:t> dung </a:t>
            </a:r>
            <a:r>
              <a:rPr lang="en-GB" altLang="en-US" sz="3200" dirty="0" err="1" smtClean="0"/>
              <a:t>cho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các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trang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chiếu</a:t>
            </a:r>
            <a:r>
              <a:rPr lang="en-GB" altLang="en-US" sz="3200" dirty="0" smtClean="0"/>
              <a:t>.</a:t>
            </a: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" y="1600200"/>
            <a:ext cx="9115865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724400" y="1600200"/>
            <a:ext cx="4243640" cy="1736646"/>
          </a:xfrm>
          <a:prstGeom prst="wedgeRoundRectCallout">
            <a:avLst>
              <a:gd name="adj1" fmla="val -36228"/>
              <a:gd name="adj2" fmla="val 773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eaLnBrk="1" hangingPunct="1"/>
            <a:r>
              <a:rPr lang="en-GB" altLang="en-US" sz="3200" dirty="0" err="1" smtClean="0">
                <a:solidFill>
                  <a:schemeClr val="tx1"/>
                </a:solidFill>
              </a:rPr>
              <a:t>Nội</a:t>
            </a:r>
            <a:r>
              <a:rPr lang="en-GB" altLang="en-US" sz="3200" dirty="0" smtClean="0">
                <a:solidFill>
                  <a:schemeClr val="tx1"/>
                </a:solidFill>
              </a:rPr>
              <a:t> dung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trên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các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trang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chiếu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có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thể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gồm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những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gì</a:t>
            </a:r>
            <a:r>
              <a:rPr lang="en-GB" altLang="en-US" sz="3200" dirty="0" smtClean="0">
                <a:solidFill>
                  <a:schemeClr val="tx1"/>
                </a:solidFill>
              </a:rPr>
              <a:t>?</a:t>
            </a:r>
            <a:endParaRPr lang="en-GB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6200" y="1676400"/>
            <a:ext cx="1348040" cy="1191816"/>
          </a:xfrm>
          <a:prstGeom prst="wedgeRoundRectCallout">
            <a:avLst>
              <a:gd name="adj1" fmla="val 54529"/>
              <a:gd name="adj2" fmla="val 997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</a:rPr>
              <a:t>Tệp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phim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6200" y="4724400"/>
            <a:ext cx="1348040" cy="1191816"/>
          </a:xfrm>
          <a:prstGeom prst="wedgeRoundRectCallout">
            <a:avLst>
              <a:gd name="adj1" fmla="val 92821"/>
              <a:gd name="adj2" fmla="val 32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</a:rPr>
              <a:t>Hình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ảnh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622287" y="2272308"/>
            <a:ext cx="1495865" cy="1191816"/>
          </a:xfrm>
          <a:prstGeom prst="wedgeRoundRectCallout">
            <a:avLst>
              <a:gd name="adj1" fmla="val -69438"/>
              <a:gd name="adj2" fmla="val 77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</a:rPr>
              <a:t>Âm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thanh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696200" y="3886200"/>
            <a:ext cx="1348040" cy="1191816"/>
          </a:xfrm>
          <a:prstGeom prst="wedgeRoundRectCallout">
            <a:avLst>
              <a:gd name="adj1" fmla="val -78946"/>
              <a:gd name="adj2" fmla="val 923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</a:rPr>
              <a:t>Biểu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đồ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490410" y="2553414"/>
            <a:ext cx="1910390" cy="646986"/>
          </a:xfrm>
          <a:prstGeom prst="wedgeRoundRectCallout">
            <a:avLst>
              <a:gd name="adj1" fmla="val -57132"/>
              <a:gd name="adj2" fmla="val -848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</a:rPr>
              <a:t>Văn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bản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3574" y="1676400"/>
            <a:ext cx="8686685" cy="40318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GB" altLang="en-US" sz="3200" dirty="0" err="1"/>
              <a:t>Công</a:t>
            </a:r>
            <a:r>
              <a:rPr lang="en-GB" altLang="en-US" sz="3200" dirty="0"/>
              <a:t> </a:t>
            </a:r>
            <a:r>
              <a:rPr lang="en-GB" altLang="en-US" sz="3200" dirty="0" err="1"/>
              <a:t>việc</a:t>
            </a:r>
            <a:r>
              <a:rPr lang="en-GB" altLang="en-US" sz="3200" dirty="0"/>
              <a:t> </a:t>
            </a:r>
            <a:r>
              <a:rPr lang="en-GB" altLang="en-US" sz="3200" dirty="0" err="1"/>
              <a:t>quan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trọng</a:t>
            </a:r>
            <a:r>
              <a:rPr lang="en-GB" altLang="en-US" sz="3200" dirty="0"/>
              <a:t> </a:t>
            </a:r>
            <a:r>
              <a:rPr lang="en-GB" altLang="en-US" sz="3200" dirty="0" err="1"/>
              <a:t>nhất</a:t>
            </a:r>
            <a:r>
              <a:rPr lang="en-GB" altLang="en-US" sz="3200" dirty="0"/>
              <a:t> </a:t>
            </a:r>
            <a:r>
              <a:rPr lang="en-GB" altLang="en-US" sz="3200" dirty="0" err="1"/>
              <a:t>là</a:t>
            </a:r>
            <a:r>
              <a:rPr lang="en-GB" altLang="en-US" sz="3200" dirty="0"/>
              <a:t> </a:t>
            </a:r>
            <a:r>
              <a:rPr lang="en-GB" altLang="en-US" sz="3200" dirty="0" err="1"/>
              <a:t>tạo</a:t>
            </a:r>
            <a:r>
              <a:rPr lang="en-GB" altLang="en-US" sz="3200" dirty="0"/>
              <a:t> </a:t>
            </a:r>
            <a:r>
              <a:rPr lang="en-GB" altLang="en-US" sz="3200" dirty="0" err="1"/>
              <a:t>nội</a:t>
            </a:r>
            <a:r>
              <a:rPr lang="en-GB" altLang="en-US" sz="3200" dirty="0"/>
              <a:t> dung </a:t>
            </a:r>
            <a:r>
              <a:rPr lang="en-GB" altLang="en-US" sz="3200" dirty="0" err="1"/>
              <a:t>cho</a:t>
            </a:r>
            <a:r>
              <a:rPr lang="en-GB" altLang="en-US" sz="3200" dirty="0"/>
              <a:t> </a:t>
            </a:r>
            <a:r>
              <a:rPr lang="en-GB" altLang="en-US" sz="3200" dirty="0" err="1"/>
              <a:t>các</a:t>
            </a:r>
            <a:r>
              <a:rPr lang="en-GB" altLang="en-US" sz="3200" dirty="0"/>
              <a:t> </a:t>
            </a:r>
            <a:r>
              <a:rPr lang="en-GB" altLang="en-US" sz="3200" dirty="0" err="1"/>
              <a:t>trang</a:t>
            </a:r>
            <a:r>
              <a:rPr lang="en-GB" altLang="en-US" sz="3200" dirty="0"/>
              <a:t> </a:t>
            </a:r>
            <a:r>
              <a:rPr lang="en-GB" altLang="en-US" sz="3200" dirty="0" err="1"/>
              <a:t>chiếu</a:t>
            </a:r>
            <a:r>
              <a:rPr lang="en-GB" altLang="en-US" sz="3200" dirty="0" smtClean="0"/>
              <a:t>.</a:t>
            </a:r>
          </a:p>
          <a:p>
            <a:pPr algn="just" eaLnBrk="1" hangingPunct="1"/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Nội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dung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trên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các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trang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chiếu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có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thể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GB" altLang="en-US" sz="3200" dirty="0" smtClean="0">
                <a:cs typeface="Times New Roman" panose="02020603050405020304" pitchFamily="18" charset="0"/>
              </a:rPr>
              <a:t>-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Văn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bản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: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là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những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câu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ngắn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gọn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hoặc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một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phần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của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câu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được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trình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bày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dưới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dạng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liệt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kê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GB" altLang="en-US" sz="3200" dirty="0" smtClean="0">
                <a:cs typeface="Times New Roman" panose="02020603050405020304" pitchFamily="18" charset="0"/>
              </a:rPr>
              <a:t>-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Hình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ảnh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biểu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đồ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minh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họa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, …</a:t>
            </a:r>
          </a:p>
          <a:p>
            <a:pPr algn="just" eaLnBrk="1" hangingPunct="1"/>
            <a:r>
              <a:rPr lang="en-GB" altLang="en-US" sz="3200" dirty="0" smtClean="0">
                <a:cs typeface="Times New Roman" panose="02020603050405020304" pitchFamily="18" charset="0"/>
              </a:rPr>
              <a:t>-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Các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tệp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âm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thanh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tệp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phim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….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oặc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dạng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kết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hợp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dạng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.</a:t>
            </a:r>
            <a:endParaRPr lang="en-GB" altLang="en-US" sz="3200" dirty="0" smtClean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860"/>
            <a:ext cx="9296400" cy="5258140"/>
          </a:xfrm>
          <a:prstGeom prst="rect">
            <a:avLst/>
          </a:prstGeom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648200" y="19050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GB" altLang="en-US" sz="2800" b="1"/>
              <a:t>	</a:t>
            </a:r>
            <a:endParaRPr lang="en-GB" altLang="en-US" sz="28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791200" y="1752600"/>
            <a:ext cx="3186842" cy="1736646"/>
          </a:xfrm>
          <a:prstGeom prst="wedgeRoundRectCallout">
            <a:avLst>
              <a:gd name="adj1" fmla="val -29175"/>
              <a:gd name="adj2" fmla="val 885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 eaLnBrk="1" hangingPunct="1"/>
            <a:r>
              <a:rPr lang="en-GB" alt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8657" y="3980021"/>
            <a:ext cx="8686685" cy="255454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…)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55" y="914400"/>
            <a:ext cx="9099755" cy="506800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856377" y="794385"/>
            <a:ext cx="3186842" cy="2281476"/>
          </a:xfrm>
          <a:prstGeom prst="wedgeRoundRectCallout">
            <a:avLst>
              <a:gd name="adj1" fmla="val -57868"/>
              <a:gd name="adj2" fmla="val 71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 eaLnBrk="1" hangingPunct="1"/>
            <a:r>
              <a:rPr lang="en-GB" alt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715" y="4343400"/>
            <a:ext cx="8686685" cy="156966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Bố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trí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latin typeface="+mn-lt"/>
                <a:cs typeface="Times New Roman" panose="02020603050405020304" pitchFamily="18" charset="0"/>
              </a:rPr>
              <a:t>một</a:t>
            </a:r>
            <a:r>
              <a:rPr lang="en-GB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cách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hợp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latin typeface="+mn-lt"/>
                <a:cs typeface="Times New Roman" panose="02020603050405020304" pitchFamily="18" charset="0"/>
              </a:rPr>
              <a:t>lý</a:t>
            </a:r>
            <a:r>
              <a:rPr lang="en-GB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sẽ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góp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tăng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quả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GB" altLang="en-US" sz="3200" b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19100" y="1692275"/>
            <a:ext cx="2867025" cy="2616260"/>
            <a:chOff x="48" y="1215"/>
            <a:chExt cx="1806" cy="1455"/>
          </a:xfrm>
        </p:grpSpPr>
        <p:pic>
          <p:nvPicPr>
            <p:cNvPr id="1640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15"/>
              <a:ext cx="1804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Oval 10"/>
            <p:cNvSpPr>
              <a:spLocks noChangeArrowheads="1"/>
            </p:cNvSpPr>
            <p:nvPr/>
          </p:nvSpPr>
          <p:spPr bwMode="auto">
            <a:xfrm>
              <a:off x="1614" y="2526"/>
              <a:ext cx="240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1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38500" y="1676399"/>
            <a:ext cx="2879725" cy="2687073"/>
            <a:chOff x="1968" y="1194"/>
            <a:chExt cx="1814" cy="1494"/>
          </a:xfrm>
        </p:grpSpPr>
        <p:pic>
          <p:nvPicPr>
            <p:cNvPr id="1639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94"/>
              <a:ext cx="1814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Oval 11"/>
            <p:cNvSpPr>
              <a:spLocks noChangeArrowheads="1"/>
            </p:cNvSpPr>
            <p:nvPr/>
          </p:nvSpPr>
          <p:spPr bwMode="auto">
            <a:xfrm>
              <a:off x="3468" y="2544"/>
              <a:ext cx="240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138863" y="1709737"/>
            <a:ext cx="2781300" cy="2646881"/>
            <a:chOff x="3840" y="1216"/>
            <a:chExt cx="1752" cy="1472"/>
          </a:xfrm>
        </p:grpSpPr>
        <p:pic>
          <p:nvPicPr>
            <p:cNvPr id="1639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216"/>
              <a:ext cx="1728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12"/>
            <p:cNvSpPr>
              <a:spLocks noChangeArrowheads="1"/>
            </p:cNvSpPr>
            <p:nvPr/>
          </p:nvSpPr>
          <p:spPr bwMode="auto">
            <a:xfrm>
              <a:off x="5352" y="2544"/>
              <a:ext cx="240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3</a:t>
              </a:r>
            </a:p>
          </p:txBody>
        </p:sp>
      </p:grp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381125" y="4382214"/>
            <a:ext cx="3048000" cy="646986"/>
          </a:xfrm>
          <a:prstGeom prst="wedgeRoundRectCallout">
            <a:avLst>
              <a:gd name="adj1" fmla="val -23602"/>
              <a:gd name="adj2" fmla="val -14260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C00CC"/>
                </a:solidFill>
              </a:rPr>
              <a:t>Trang</a:t>
            </a:r>
            <a:r>
              <a:rPr lang="en-US" altLang="en-US" sz="3200" b="1" dirty="0">
                <a:solidFill>
                  <a:srgbClr val="CC00CC"/>
                </a:solidFill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</a:rPr>
              <a:t>tiêu</a:t>
            </a:r>
            <a:r>
              <a:rPr lang="en-US" altLang="en-US" sz="3200" b="1" dirty="0">
                <a:solidFill>
                  <a:srgbClr val="CC00CC"/>
                </a:solidFill>
              </a:rPr>
              <a:t> </a:t>
            </a:r>
            <a:r>
              <a:rPr lang="en-US" altLang="en-US" sz="3200" b="1" dirty="0" err="1">
                <a:solidFill>
                  <a:srgbClr val="CC00CC"/>
                </a:solidFill>
              </a:rPr>
              <a:t>đề</a:t>
            </a:r>
            <a:endParaRPr lang="en-US" altLang="en-US" sz="3200" b="1" dirty="0">
              <a:solidFill>
                <a:srgbClr val="CC00CC"/>
              </a:solidFill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4648201" y="4343400"/>
            <a:ext cx="4267142" cy="646986"/>
          </a:xfrm>
          <a:prstGeom prst="wedgeRoundRectCallout">
            <a:avLst>
              <a:gd name="adj1" fmla="val -35829"/>
              <a:gd name="adj2" fmla="val -11167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CC"/>
                </a:solidFill>
              </a:rPr>
              <a:t>Các trang nội dung</a:t>
            </a:r>
          </a:p>
        </p:txBody>
      </p:sp>
      <p:sp>
        <p:nvSpPr>
          <p:cNvPr id="5138" name="AutoShape 18"/>
          <p:cNvSpPr>
            <a:spLocks/>
          </p:cNvSpPr>
          <p:nvPr/>
        </p:nvSpPr>
        <p:spPr bwMode="auto">
          <a:xfrm rot="5400000">
            <a:off x="6245963" y="2745637"/>
            <a:ext cx="309674" cy="2743200"/>
          </a:xfrm>
          <a:prstGeom prst="rightBrace">
            <a:avLst>
              <a:gd name="adj1" fmla="val 79038"/>
              <a:gd name="adj2" fmla="val 50000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28715" y="5090361"/>
            <a:ext cx="8686685" cy="156966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140"/>
            <a:ext cx="9296400" cy="525814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926678" y="1769916"/>
            <a:ext cx="3186842" cy="646986"/>
          </a:xfrm>
          <a:prstGeom prst="wedgeRoundRectCallout">
            <a:avLst>
              <a:gd name="adj1" fmla="val -59781"/>
              <a:gd name="adj2" fmla="val 41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102836" y="3746268"/>
            <a:ext cx="2834526" cy="1736646"/>
          </a:xfrm>
          <a:prstGeom prst="wedgeRoundRectCallout">
            <a:avLst>
              <a:gd name="adj1" fmla="val -45264"/>
              <a:gd name="adj2" fmla="val 753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5535" y="1677412"/>
            <a:ext cx="2988665" cy="304698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endParaRPr lang="en-GB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57" y="1752600"/>
            <a:ext cx="7504814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1225086"/>
            <a:ext cx="2712720" cy="1736646"/>
          </a:xfrm>
          <a:prstGeom prst="wedgeRoundRectCallout">
            <a:avLst>
              <a:gd name="adj1" fmla="val -59781"/>
              <a:gd name="adj2" fmla="val 41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</a:rPr>
              <a:t>Đây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là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mẫu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trang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chiếu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nào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6096000"/>
            <a:ext cx="8686685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tiêu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đề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49"/>
            <a:ext cx="8649907" cy="449575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1225086"/>
            <a:ext cx="2712720" cy="1736646"/>
          </a:xfrm>
          <a:prstGeom prst="wedgeRoundRectCallout">
            <a:avLst>
              <a:gd name="adj1" fmla="val -59781"/>
              <a:gd name="adj2" fmla="val 41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</a:rPr>
              <a:t>Đây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là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mẫu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trang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chiếu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nào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6096000"/>
            <a:ext cx="8686685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dung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2" y="1523341"/>
            <a:ext cx="8440328" cy="4572659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1616154"/>
            <a:ext cx="2865120" cy="1736646"/>
          </a:xfrm>
          <a:prstGeom prst="wedgeRoundRectCallout">
            <a:avLst>
              <a:gd name="adj1" fmla="val -59781"/>
              <a:gd name="adj2" fmla="val 41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6096000"/>
            <a:ext cx="8686685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endParaRPr lang="en-GB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85800" y="2667000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ưu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7924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nl-NL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Ưu điểm của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-Dễ dàng chỉnh sửa.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-Màu sắc phong phú.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-Tạo ra các chuyển động trên trang chiếu làm nội dung trình bày dễ hiểu, sinh động và hấp dẫn hơn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57" y="1616154"/>
            <a:ext cx="8364117" cy="4479846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1616154"/>
            <a:ext cx="2865120" cy="1736646"/>
          </a:xfrm>
          <a:prstGeom prst="wedgeRoundRectCallout">
            <a:avLst>
              <a:gd name="adj1" fmla="val -59781"/>
              <a:gd name="adj2" fmla="val 41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</a:rPr>
              <a:t>Đây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là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mẫu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trang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chiếu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nào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6096000"/>
            <a:ext cx="8686685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16154"/>
            <a:ext cx="8402223" cy="4479846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1616154"/>
            <a:ext cx="2865120" cy="1736646"/>
          </a:xfrm>
          <a:prstGeom prst="wedgeRoundRectCallout">
            <a:avLst>
              <a:gd name="adj1" fmla="val -59781"/>
              <a:gd name="adj2" fmla="val 41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1"/>
                </a:solidFill>
              </a:rPr>
              <a:t>Đây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là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mẫu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trang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chiếu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nào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6096000"/>
            <a:ext cx="8686685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1618" y="1752600"/>
            <a:ext cx="8686685" cy="42780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Một</a:t>
            </a:r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số</a:t>
            </a:r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mẫu</a:t>
            </a:r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bố</a:t>
            </a:r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trí</a:t>
            </a:r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tiêu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đề</a:t>
            </a:r>
            <a:endParaRPr lang="en-GB" altLang="en-US" sz="32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b="1" dirty="0" err="1" smtClean="0"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cs typeface="Times New Roman" panose="02020603050405020304" pitchFamily="18" charset="0"/>
              </a:rPr>
              <a:t>dung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cột</a:t>
            </a:r>
            <a:endParaRPr lang="en-GB" altLang="en-US" sz="32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b="1" dirty="0" err="1" smtClean="0"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cs typeface="Times New Roman" panose="02020603050405020304" pitchFamily="18" charset="0"/>
              </a:rPr>
              <a:t>.</a:t>
            </a:r>
            <a:endParaRPr lang="en-GB" altLang="en-US" sz="32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905000"/>
            <a:ext cx="7696200" cy="22198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Lưu</a:t>
            </a:r>
            <a:r>
              <a:rPr lang="en-US" altLang="en-US" dirty="0"/>
              <a:t> ý: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dung.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80182"/>
            <a:ext cx="6858000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dirty="0"/>
              <a:t>Ta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nhập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đối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tượng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nội</a:t>
            </a:r>
            <a:r>
              <a:rPr lang="en-US" altLang="en-US" sz="3200" dirty="0"/>
              <a:t> dung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chiếu</a:t>
            </a:r>
            <a:r>
              <a:rPr lang="en-US" altLang="en-US" sz="32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845" y="2448580"/>
            <a:ext cx="5975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3406767"/>
            <a:ext cx="601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đồ,các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alt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438400" y="43597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5358825"/>
            <a:ext cx="586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1854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76600" y="1066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Bài tập 3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533400" y="2606675"/>
            <a:ext cx="11430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533400" y="3568700"/>
            <a:ext cx="11430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533400" y="4557713"/>
            <a:ext cx="11430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671638" y="2435225"/>
            <a:ext cx="7243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1/  Trong bài trình chiếu bắt buộc phải có trang chiếu làm trang tiêu đề.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671638" y="3352800"/>
            <a:ext cx="7243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2/ Không cần phải có trang tiêu đề để giảm bớt một trang chiếu.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1671638" y="4191000"/>
            <a:ext cx="7243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3/ Trang tiêu đề cho biết nội dung của bài trình chiếu. Tuy nhiên không nhất thiết phải có trang tiêu đề, nhưng nên có.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Hãy chọn phát biểu đúng trong các câu dưới đây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0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08"/>
                  </p:tgtEl>
                </p:cond>
              </p:nextCondLst>
            </p:seq>
          </p:childTnLst>
        </p:cTn>
      </p:par>
    </p:tnLst>
    <p:bldLst>
      <p:bldP spid="153603" grpId="0" animBg="1"/>
      <p:bldP spid="153603" grpId="1" animBg="1"/>
      <p:bldP spid="153604" grpId="0" animBg="1"/>
      <p:bldP spid="153604" grpId="1" animBg="1"/>
      <p:bldP spid="153605" grpId="0" animBg="1"/>
      <p:bldP spid="15360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39838" y="1219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NỘI DUNG</a:t>
            </a:r>
            <a:endParaRPr lang="en-US" alt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4114800" y="106680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267200" y="2411413"/>
            <a:ext cx="4724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xem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</a:rPr>
              <a:t>đã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sách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Xem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trước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nôi</a:t>
            </a:r>
            <a:r>
              <a:rPr lang="en-US" altLang="en-US" sz="2400" dirty="0">
                <a:solidFill>
                  <a:srgbClr val="000000"/>
                </a:solidFill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tiếp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theo</a:t>
            </a:r>
            <a:r>
              <a:rPr lang="en-US" altLang="en-US" sz="2400" dirty="0">
                <a:solidFill>
                  <a:srgbClr val="000000"/>
                </a:solidFill>
              </a:rPr>
              <a:t>: 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FF0000"/>
                </a:solidFill>
              </a:rPr>
              <a:t>Nhập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</a:rPr>
              <a:t> dung </a:t>
            </a:r>
            <a:r>
              <a:rPr lang="en-US" altLang="en-US" sz="2400" b="1" dirty="0" err="1">
                <a:solidFill>
                  <a:srgbClr val="FF0000"/>
                </a:solidFill>
              </a:rPr>
              <a:t>văn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bản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trang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chiếu</a:t>
            </a:r>
            <a:r>
              <a:rPr lang="en-US" altLang="en-US" sz="2400" b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5734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5257800" y="838200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641350" y="3163071"/>
            <a:ext cx="3473450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9A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rgbClr val="9A0000"/>
                </a:solidFill>
              </a:rPr>
              <a:t>Bố</a:t>
            </a:r>
            <a:r>
              <a:rPr lang="en-US" altLang="en-US" sz="2000" b="1" dirty="0">
                <a:solidFill>
                  <a:srgbClr val="9A0000"/>
                </a:solidFill>
              </a:rPr>
              <a:t> </a:t>
            </a:r>
            <a:r>
              <a:rPr lang="en-US" altLang="en-US" sz="2000" b="1" dirty="0" err="1">
                <a:solidFill>
                  <a:srgbClr val="9A0000"/>
                </a:solidFill>
              </a:rPr>
              <a:t>trí</a:t>
            </a:r>
            <a:r>
              <a:rPr lang="en-US" altLang="en-US" sz="2000" b="1" dirty="0">
                <a:solidFill>
                  <a:srgbClr val="9A0000"/>
                </a:solidFill>
              </a:rPr>
              <a:t> </a:t>
            </a:r>
            <a:r>
              <a:rPr lang="en-US" altLang="en-US" sz="2000" b="1" dirty="0" err="1">
                <a:solidFill>
                  <a:srgbClr val="9A0000"/>
                </a:solidFill>
              </a:rPr>
              <a:t>nội</a:t>
            </a:r>
            <a:r>
              <a:rPr lang="en-US" altLang="en-US" sz="2000" b="1" dirty="0">
                <a:solidFill>
                  <a:srgbClr val="9A0000"/>
                </a:solidFill>
              </a:rPr>
              <a:t> dung </a:t>
            </a:r>
            <a:r>
              <a:rPr lang="en-US" altLang="en-US" sz="2000" b="1" dirty="0" err="1">
                <a:solidFill>
                  <a:srgbClr val="9A0000"/>
                </a:solidFill>
              </a:rPr>
              <a:t>trên</a:t>
            </a:r>
            <a:r>
              <a:rPr lang="en-US" altLang="en-US" sz="2000" b="1" dirty="0">
                <a:solidFill>
                  <a:srgbClr val="9A0000"/>
                </a:solidFill>
              </a:rPr>
              <a:t> </a:t>
            </a:r>
            <a:r>
              <a:rPr lang="en-US" altLang="en-US" sz="2000" b="1" dirty="0" err="1">
                <a:solidFill>
                  <a:srgbClr val="9A0000"/>
                </a:solidFill>
              </a:rPr>
              <a:t>trang</a:t>
            </a:r>
            <a:r>
              <a:rPr lang="en-US" altLang="en-US" sz="2000" b="1" dirty="0">
                <a:solidFill>
                  <a:srgbClr val="9A0000"/>
                </a:solidFill>
              </a:rPr>
              <a:t> </a:t>
            </a:r>
            <a:r>
              <a:rPr lang="en-US" altLang="en-US" sz="2000" b="1" dirty="0" err="1">
                <a:solidFill>
                  <a:srgbClr val="9A0000"/>
                </a:solidFill>
              </a:rPr>
              <a:t>chiếu</a:t>
            </a:r>
            <a:r>
              <a:rPr lang="en-US" altLang="en-US" sz="2000" b="1" dirty="0">
                <a:solidFill>
                  <a:srgbClr val="9A0000"/>
                </a:solidFill>
              </a:rPr>
              <a:t>.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gray">
          <a:xfrm>
            <a:off x="641350" y="1944734"/>
            <a:ext cx="3451046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000" b="1" dirty="0" err="1">
                <a:solidFill>
                  <a:srgbClr val="0000CC"/>
                </a:solidFill>
              </a:rPr>
              <a:t>Bài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chiếu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và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nội</a:t>
            </a:r>
            <a:r>
              <a:rPr lang="en-US" altLang="en-US" sz="2000" b="1" dirty="0">
                <a:solidFill>
                  <a:srgbClr val="0000CC"/>
                </a:solidFill>
              </a:rPr>
              <a:t> dung </a:t>
            </a:r>
            <a:r>
              <a:rPr lang="en-US" altLang="en-US" sz="2000" b="1" dirty="0" err="1">
                <a:solidFill>
                  <a:srgbClr val="0000CC"/>
                </a:solidFill>
              </a:rPr>
              <a:t>trang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chiếu</a:t>
            </a:r>
            <a:r>
              <a:rPr lang="en-US" altLang="en-US" sz="2000" b="1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157163" y="2097163"/>
            <a:ext cx="609600" cy="604838"/>
            <a:chOff x="2078" y="1680"/>
            <a:chExt cx="1615" cy="1615"/>
          </a:xfrm>
        </p:grpSpPr>
        <p:sp>
          <p:nvSpPr>
            <p:cNvPr id="5737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354" name="Group 16"/>
          <p:cNvGrpSpPr>
            <a:grpSpLocks/>
          </p:cNvGrpSpPr>
          <p:nvPr/>
        </p:nvGrpSpPr>
        <p:grpSpPr bwMode="auto">
          <a:xfrm>
            <a:off x="169863" y="3329789"/>
            <a:ext cx="609600" cy="604837"/>
            <a:chOff x="2078" y="1680"/>
            <a:chExt cx="1615" cy="1615"/>
          </a:xfrm>
        </p:grpSpPr>
        <p:sp>
          <p:nvSpPr>
            <p:cNvPr id="5737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3" name="Oval 1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355" name="AutoShape 23"/>
          <p:cNvSpPr>
            <a:spLocks noChangeArrowheads="1"/>
          </p:cNvSpPr>
          <p:nvPr/>
        </p:nvSpPr>
        <p:spPr bwMode="gray">
          <a:xfrm>
            <a:off x="641350" y="4348857"/>
            <a:ext cx="3465376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000" b="1" dirty="0" err="1">
                <a:solidFill>
                  <a:srgbClr val="FF0000"/>
                </a:solidFill>
              </a:rPr>
              <a:t>Nhập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nội</a:t>
            </a:r>
            <a:r>
              <a:rPr lang="en-US" altLang="en-US" sz="2000" b="1" dirty="0">
                <a:solidFill>
                  <a:srgbClr val="FF0000"/>
                </a:solidFill>
              </a:rPr>
              <a:t> dung </a:t>
            </a:r>
            <a:r>
              <a:rPr lang="en-US" altLang="en-US" sz="2000" b="1" dirty="0" err="1">
                <a:solidFill>
                  <a:srgbClr val="FF0000"/>
                </a:solidFill>
              </a:rPr>
              <a:t>văn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bản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cho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trang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20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57356" name="Group 24"/>
          <p:cNvGrpSpPr>
            <a:grpSpLocks/>
          </p:cNvGrpSpPr>
          <p:nvPr/>
        </p:nvGrpSpPr>
        <p:grpSpPr bwMode="auto">
          <a:xfrm>
            <a:off x="169863" y="4515575"/>
            <a:ext cx="609600" cy="604837"/>
            <a:chOff x="2078" y="1680"/>
            <a:chExt cx="1615" cy="1615"/>
          </a:xfrm>
        </p:grpSpPr>
        <p:sp>
          <p:nvSpPr>
            <p:cNvPr id="57365" name="Oval 2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66" name="Oval 2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71" name="Oval 27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6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73" name="Oval 29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357" name="AutoShape 8"/>
          <p:cNvSpPr>
            <a:spLocks noChangeArrowheads="1"/>
          </p:cNvSpPr>
          <p:nvPr/>
        </p:nvSpPr>
        <p:spPr bwMode="gray">
          <a:xfrm>
            <a:off x="636588" y="5697893"/>
            <a:ext cx="3470138" cy="56263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20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chiếu</a:t>
            </a:r>
            <a:r>
              <a:rPr lang="en-US" altLang="en-US" sz="2000" b="1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57358" name="Group 9"/>
          <p:cNvGrpSpPr>
            <a:grpSpLocks/>
          </p:cNvGrpSpPr>
          <p:nvPr/>
        </p:nvGrpSpPr>
        <p:grpSpPr bwMode="auto">
          <a:xfrm>
            <a:off x="152400" y="5633928"/>
            <a:ext cx="609600" cy="604838"/>
            <a:chOff x="2078" y="1680"/>
            <a:chExt cx="1615" cy="1615"/>
          </a:xfrm>
        </p:grpSpPr>
        <p:sp>
          <p:nvSpPr>
            <p:cNvPr id="5735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60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62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64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FEEB45-53B1-4449-AD8D-C25008AB969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6199" y="2057400"/>
            <a:ext cx="8686685" cy="452431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smtClean="0">
                <a:cs typeface="Times New Roman" panose="02020603050405020304" pitchFamily="18" charset="0"/>
              </a:rPr>
              <a:t>-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cs typeface="Times New Roman" panose="02020603050405020304" pitchFamily="18" charset="0"/>
              </a:rPr>
              <a:t> do </a:t>
            </a:r>
            <a:r>
              <a:rPr lang="en-US" altLang="en-US" sz="3200" dirty="0" err="1"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mềm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dưới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cs typeface="Times New Roman" panose="02020603050405020304" pitchFamily="18" charset="0"/>
              </a:rPr>
              <a:t> tin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GB" altLang="en-US" sz="3200" b="1" dirty="0">
                <a:cs typeface="Times New Roman" panose="02020603050405020304" pitchFamily="18" charset="0"/>
              </a:rPr>
              <a:t>*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Nội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cs typeface="Times New Roman" panose="02020603050405020304" pitchFamily="18" charset="0"/>
              </a:rPr>
              <a:t>dung </a:t>
            </a:r>
            <a:r>
              <a:rPr lang="en-GB" altLang="en-US" sz="3200" dirty="0" err="1">
                <a:cs typeface="Times New Roman" panose="02020603050405020304" pitchFamily="18" charset="0"/>
              </a:rPr>
              <a:t>trên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các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trang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chiếu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có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thể</a:t>
            </a:r>
            <a:r>
              <a:rPr lang="en-GB" altLang="en-US" sz="32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GB" altLang="en-US" sz="3200" dirty="0">
                <a:cs typeface="Times New Roman" panose="02020603050405020304" pitchFamily="18" charset="0"/>
              </a:rPr>
              <a:t>-</a:t>
            </a:r>
            <a:r>
              <a:rPr lang="en-GB" altLang="en-US" sz="3200" dirty="0" err="1">
                <a:cs typeface="Times New Roman" panose="02020603050405020304" pitchFamily="18" charset="0"/>
              </a:rPr>
              <a:t>Văn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bản</a:t>
            </a:r>
            <a:r>
              <a:rPr lang="en-GB" altLang="en-US" sz="3200" dirty="0">
                <a:cs typeface="Times New Roman" panose="02020603050405020304" pitchFamily="18" charset="0"/>
              </a:rPr>
              <a:t>: </a:t>
            </a:r>
            <a:r>
              <a:rPr lang="en-GB" altLang="en-US" sz="3200" dirty="0" err="1">
                <a:cs typeface="Times New Roman" panose="02020603050405020304" pitchFamily="18" charset="0"/>
              </a:rPr>
              <a:t>là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những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câu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ngắn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gọn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hoặc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một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phần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của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câu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được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bày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dưới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dạng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liệt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kê</a:t>
            </a:r>
            <a:r>
              <a:rPr lang="en-GB" altLang="en-US" sz="32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GB" altLang="en-US" sz="3200" dirty="0">
                <a:cs typeface="Times New Roman" panose="02020603050405020304" pitchFamily="18" charset="0"/>
              </a:rPr>
              <a:t>-</a:t>
            </a:r>
            <a:r>
              <a:rPr lang="en-GB" altLang="en-US" sz="3200" dirty="0" err="1">
                <a:cs typeface="Times New Roman" panose="02020603050405020304" pitchFamily="18" charset="0"/>
              </a:rPr>
              <a:t>Hình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ảnh</a:t>
            </a:r>
            <a:r>
              <a:rPr lang="en-GB" altLang="en-US" sz="3200" dirty="0">
                <a:cs typeface="Times New Roman" panose="02020603050405020304" pitchFamily="18" charset="0"/>
              </a:rPr>
              <a:t>, </a:t>
            </a:r>
            <a:r>
              <a:rPr lang="en-GB" altLang="en-US" sz="3200" dirty="0" err="1">
                <a:cs typeface="Times New Roman" panose="02020603050405020304" pitchFamily="18" charset="0"/>
              </a:rPr>
              <a:t>biểu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đồ</a:t>
            </a:r>
            <a:r>
              <a:rPr lang="en-GB" altLang="en-US" sz="3200" dirty="0">
                <a:cs typeface="Times New Roman" panose="02020603050405020304" pitchFamily="18" charset="0"/>
              </a:rPr>
              <a:t> minh </a:t>
            </a:r>
            <a:r>
              <a:rPr lang="en-GB" altLang="en-US" sz="3200" dirty="0" err="1">
                <a:cs typeface="Times New Roman" panose="02020603050405020304" pitchFamily="18" charset="0"/>
              </a:rPr>
              <a:t>họa</a:t>
            </a:r>
            <a:r>
              <a:rPr lang="en-GB" altLang="en-US" sz="3200" dirty="0">
                <a:cs typeface="Times New Roman" panose="02020603050405020304" pitchFamily="18" charset="0"/>
              </a:rPr>
              <a:t>, …</a:t>
            </a:r>
          </a:p>
          <a:p>
            <a:pPr algn="just" eaLnBrk="1" hangingPunct="1"/>
            <a:r>
              <a:rPr lang="en-GB" altLang="en-US" sz="3200" dirty="0">
                <a:cs typeface="Times New Roman" panose="02020603050405020304" pitchFamily="18" charset="0"/>
              </a:rPr>
              <a:t>-</a:t>
            </a:r>
            <a:r>
              <a:rPr lang="en-GB" altLang="en-US" sz="3200" dirty="0" err="1">
                <a:cs typeface="Times New Roman" panose="02020603050405020304" pitchFamily="18" charset="0"/>
              </a:rPr>
              <a:t>Các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tệp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âm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thanh</a:t>
            </a:r>
            <a:r>
              <a:rPr lang="en-GB" altLang="en-US" sz="3200" dirty="0">
                <a:cs typeface="Times New Roman" panose="02020603050405020304" pitchFamily="18" charset="0"/>
              </a:rPr>
              <a:t>, </a:t>
            </a:r>
            <a:r>
              <a:rPr lang="en-GB" altLang="en-US" sz="3200" dirty="0" err="1">
                <a:cs typeface="Times New Roman" panose="02020603050405020304" pitchFamily="18" charset="0"/>
              </a:rPr>
              <a:t>tệp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phim</a:t>
            </a:r>
            <a:r>
              <a:rPr lang="en-GB" altLang="en-US" sz="3200" dirty="0">
                <a:cs typeface="Times New Roman" panose="02020603050405020304" pitchFamily="18" charset="0"/>
              </a:rPr>
              <a:t> ….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.</a:t>
            </a:r>
            <a:endParaRPr lang="en-GB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914400"/>
            <a:ext cx="86498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3200" dirty="0">
                <a:cs typeface="Times New Roman" panose="02020603050405020304" pitchFamily="18" charset="0"/>
              </a:rPr>
              <a:t>?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Bài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trình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chiếu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là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gì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GB" altLang="en-US" sz="3200" dirty="0" smtClean="0">
                <a:cs typeface="Times New Roman" panose="02020603050405020304" pitchFamily="18" charset="0"/>
              </a:rPr>
              <a:t>?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Một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số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đối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tượng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trên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trang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chiếu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?</a:t>
            </a:r>
            <a:endParaRPr lang="en-GB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6199" y="2303621"/>
            <a:ext cx="8686685" cy="403187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3200" dirty="0" smtClean="0">
                <a:cs typeface="Times New Roman" panose="02020603050405020304" pitchFamily="18" charset="0"/>
              </a:rPr>
              <a:t>-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Bố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trí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cs typeface="Times New Roman" panose="02020603050405020304" pitchFamily="18" charset="0"/>
              </a:rPr>
              <a:t> dung </a:t>
            </a:r>
            <a:r>
              <a:rPr lang="en-US" altLang="en-US" sz="3200" dirty="0" err="1"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sắp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xếp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trí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thanh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phim</a:t>
            </a:r>
            <a:r>
              <a:rPr lang="en-US" altLang="en-US" sz="3200" dirty="0">
                <a:cs typeface="Times New Roman" panose="02020603050405020304" pitchFamily="18" charset="0"/>
              </a:rPr>
              <a:t>, …) </a:t>
            </a:r>
            <a:r>
              <a:rPr lang="en-US" altLang="en-US" sz="3200" dirty="0" err="1"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thiết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cs typeface="Times New Roman" panose="02020603050405020304" pitchFamily="18" charset="0"/>
              </a:rPr>
              <a:t>phông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cs typeface="Times New Roman" panose="02020603050405020304" pitchFamily="18" charset="0"/>
              </a:rPr>
              <a:t>,…) </a:t>
            </a:r>
            <a:r>
              <a:rPr lang="en-US" altLang="en-US" sz="3200" dirty="0" err="1"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dirty="0" smtClean="0">
                <a:cs typeface="Times New Roman" panose="02020603050405020304" pitchFamily="18" charset="0"/>
              </a:rPr>
              <a:t>-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Bố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trí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cs typeface="Times New Roman" panose="02020603050405020304" pitchFamily="18" charset="0"/>
              </a:rPr>
              <a:t> dung </a:t>
            </a:r>
            <a:r>
              <a:rPr lang="en-US" altLang="en-US" sz="3200" dirty="0" err="1"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một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cách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hợp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lý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sẽ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góp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phần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làm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tăng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hiệu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quả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khi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chiếu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.</a:t>
            </a:r>
            <a:endParaRPr lang="en-GB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980182"/>
            <a:ext cx="86498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3200" dirty="0">
                <a:cs typeface="Times New Roman" panose="02020603050405020304" pitchFamily="18" charset="0"/>
              </a:rPr>
              <a:t>?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Bố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trí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nội</a:t>
            </a:r>
            <a:r>
              <a:rPr lang="en-GB" altLang="en-US" sz="3200" dirty="0">
                <a:cs typeface="Times New Roman" panose="02020603050405020304" pitchFamily="18" charset="0"/>
              </a:rPr>
              <a:t> dung </a:t>
            </a:r>
            <a:r>
              <a:rPr lang="en-GB" altLang="en-US" sz="3200" dirty="0" err="1">
                <a:cs typeface="Times New Roman" panose="02020603050405020304" pitchFamily="18" charset="0"/>
              </a:rPr>
              <a:t>trên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trang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chiếu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là</a:t>
            </a:r>
            <a:r>
              <a:rPr lang="en-GB" altLang="en-US" sz="3200" dirty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cs typeface="Times New Roman" panose="02020603050405020304" pitchFamily="18" charset="0"/>
              </a:rPr>
              <a:t>gì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GB" altLang="en-US" sz="3200" dirty="0">
                <a:cs typeface="Times New Roman" panose="02020603050405020304" pitchFamily="18" charset="0"/>
              </a:rPr>
              <a:t>?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Mục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đích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bố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trí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cs typeface="Times New Roman" panose="02020603050405020304" pitchFamily="18" charset="0"/>
              </a:rPr>
              <a:t>nội</a:t>
            </a:r>
            <a:r>
              <a:rPr lang="en-GB" altLang="en-US" sz="3200" dirty="0" smtClean="0">
                <a:cs typeface="Times New Roman" panose="02020603050405020304" pitchFamily="18" charset="0"/>
              </a:rPr>
              <a:t> dung?</a:t>
            </a:r>
            <a:endParaRPr lang="en-GB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ltGray">
          <a:xfrm rot="5400000">
            <a:off x="-2427288" y="1506538"/>
            <a:ext cx="4824413" cy="45418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 rot="5400000" flipH="1">
            <a:off x="-2046287" y="1887537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gray">
          <a:xfrm>
            <a:off x="2236686" y="2741328"/>
            <a:ext cx="6297714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9A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Bố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trí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trên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trang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.</a:t>
            </a:r>
            <a:endParaRPr lang="en-US" altLang="en-US" sz="2800" b="1" dirty="0">
              <a:solidFill>
                <a:srgbClr val="9A0000"/>
              </a:solidFill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gray">
          <a:xfrm>
            <a:off x="1614488" y="1295400"/>
            <a:ext cx="6919912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trình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và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trang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1066800" y="1684446"/>
            <a:ext cx="609600" cy="604837"/>
            <a:chOff x="2078" y="1680"/>
            <a:chExt cx="1615" cy="1615"/>
          </a:xfrm>
        </p:grpSpPr>
        <p:sp>
          <p:nvSpPr>
            <p:cNvPr id="28703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704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6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8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679" name="Group 13"/>
          <p:cNvGrpSpPr>
            <a:grpSpLocks/>
          </p:cNvGrpSpPr>
          <p:nvPr/>
        </p:nvGrpSpPr>
        <p:grpSpPr bwMode="auto">
          <a:xfrm>
            <a:off x="1701698" y="2778207"/>
            <a:ext cx="609600" cy="604838"/>
            <a:chOff x="2078" y="1680"/>
            <a:chExt cx="1615" cy="1615"/>
          </a:xfrm>
        </p:grpSpPr>
        <p:sp>
          <p:nvSpPr>
            <p:cNvPr id="28697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98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0" name="Oval 1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2" name="Oval 1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680" name="Rectangle 20"/>
          <p:cNvSpPr txBox="1">
            <a:spLocks noChangeArrowheads="1"/>
          </p:cNvSpPr>
          <p:nvPr/>
        </p:nvSpPr>
        <p:spPr bwMode="auto">
          <a:xfrm>
            <a:off x="0" y="2587625"/>
            <a:ext cx="1450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8681" name="AutoShape 21"/>
          <p:cNvSpPr>
            <a:spLocks noChangeArrowheads="1"/>
          </p:cNvSpPr>
          <p:nvPr/>
        </p:nvSpPr>
        <p:spPr bwMode="gray">
          <a:xfrm>
            <a:off x="2211388" y="3583234"/>
            <a:ext cx="6323012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Nhập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văn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bản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trang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8682" name="Group 22"/>
          <p:cNvGrpSpPr>
            <a:grpSpLocks/>
          </p:cNvGrpSpPr>
          <p:nvPr/>
        </p:nvGrpSpPr>
        <p:grpSpPr bwMode="auto">
          <a:xfrm>
            <a:off x="1676400" y="3923068"/>
            <a:ext cx="609600" cy="604838"/>
            <a:chOff x="2078" y="1680"/>
            <a:chExt cx="1615" cy="1615"/>
          </a:xfrm>
        </p:grpSpPr>
        <p:sp>
          <p:nvSpPr>
            <p:cNvPr id="28691" name="Oval 2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92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9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9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683" name="AutoShape 5"/>
          <p:cNvSpPr>
            <a:spLocks noChangeArrowheads="1"/>
          </p:cNvSpPr>
          <p:nvPr/>
        </p:nvSpPr>
        <p:spPr bwMode="gray">
          <a:xfrm>
            <a:off x="1690688" y="5055453"/>
            <a:ext cx="6767638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Trình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grpSp>
        <p:nvGrpSpPr>
          <p:cNvPr id="28684" name="Group 6"/>
          <p:cNvGrpSpPr>
            <a:grpSpLocks/>
          </p:cNvGrpSpPr>
          <p:nvPr/>
        </p:nvGrpSpPr>
        <p:grpSpPr bwMode="auto">
          <a:xfrm>
            <a:off x="1143000" y="5141546"/>
            <a:ext cx="609600" cy="604837"/>
            <a:chOff x="2078" y="1680"/>
            <a:chExt cx="1615" cy="1615"/>
          </a:xfrm>
        </p:grpSpPr>
        <p:sp>
          <p:nvSpPr>
            <p:cNvPr id="2868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8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88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90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0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4" descr="Copy of flowe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657850"/>
            <a:ext cx="1104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 descr="Copy of flowe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657850"/>
            <a:ext cx="1104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6" descr="Copy of flowe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1238"/>
            <a:ext cx="11049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7" descr="Copy of flowe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1049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8" descr="Copy of flowe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1049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9" descr="Copy of flowe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091238"/>
            <a:ext cx="11049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0" descr="Copy of flowe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6091238"/>
            <a:ext cx="11049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1" descr="Copy of mous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906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2" descr="Copy of flowe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1238"/>
            <a:ext cx="11049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ài 9. Bài trình chiếu - Tin học 9 - Võ Nhật Trường - Thư viện Bài giảng điện tử - Cốc Cốc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28379" r="33541" b="65902"/>
          <a:stretch/>
        </p:blipFill>
        <p:spPr>
          <a:xfrm>
            <a:off x="990601" y="228600"/>
            <a:ext cx="6858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0939"/>
      </p:ext>
    </p:extLst>
  </p:cSld>
  <p:clrMapOvr>
    <a:masterClrMapping/>
  </p:clrMapOvr>
  <p:transition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55" y="1524000"/>
            <a:ext cx="9099755" cy="5334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95857" y="3198495"/>
            <a:ext cx="4571943" cy="1532334"/>
          </a:xfrm>
          <a:prstGeom prst="wedgeRoundRectCallout">
            <a:avLst>
              <a:gd name="adj1" fmla="val -24642"/>
              <a:gd name="adj2" fmla="val 601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eaLnBrk="1" hangingPunct="1"/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4579" y="5715000"/>
            <a:ext cx="8686685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9144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</a:rPr>
              <a:t>Nhập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174"/>
            <a:ext cx="6858000" cy="53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1" name="Line 13"/>
          <p:cNvSpPr>
            <a:spLocks noChangeShapeType="1"/>
          </p:cNvSpPr>
          <p:nvPr/>
        </p:nvSpPr>
        <p:spPr bwMode="auto">
          <a:xfrm flipH="1">
            <a:off x="6477000" y="2286000"/>
            <a:ext cx="457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Line 14"/>
          <p:cNvSpPr>
            <a:spLocks noChangeShapeType="1"/>
          </p:cNvSpPr>
          <p:nvPr/>
        </p:nvSpPr>
        <p:spPr bwMode="auto">
          <a:xfrm flipH="1" flipV="1">
            <a:off x="6553200" y="4191000"/>
            <a:ext cx="6096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6934200" y="1524000"/>
            <a:ext cx="205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7162800" y="3605565"/>
            <a:ext cx="182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57" y="9144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</a:rPr>
              <a:t>Nhập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643317" y="3322677"/>
            <a:ext cx="3645281" cy="1736646"/>
          </a:xfrm>
          <a:prstGeom prst="wedgeRoundRectCallout">
            <a:avLst>
              <a:gd name="adj1" fmla="val -38803"/>
              <a:gd name="adj2" fmla="val 77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eaLnBrk="1" hangingPunct="1"/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2" grpId="0" animBg="1"/>
      <p:bldP spid="135183" grpId="0"/>
      <p:bldP spid="135184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648200" y="1905000"/>
            <a:ext cx="426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GB" altLang="en-US" sz="3300" b="1"/>
              <a:t>	</a:t>
            </a:r>
            <a:endParaRPr lang="en-GB" altLang="en-US" sz="33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57" y="9144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</a:rPr>
              <a:t>Nhập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58" y="1447800"/>
            <a:ext cx="86866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GB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GB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GB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GB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GB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dung chi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GB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GB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648200" y="1905000"/>
            <a:ext cx="426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GB" altLang="en-US" sz="3300" b="1"/>
              <a:t>	</a:t>
            </a:r>
            <a:endParaRPr lang="en-GB" altLang="en-US" sz="33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57" y="9906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375"/>
            <a:ext cx="9144000" cy="528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019800"/>
            <a:ext cx="4419600" cy="8382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384419" y="3657600"/>
            <a:ext cx="3645281" cy="1736646"/>
          </a:xfrm>
          <a:prstGeom prst="wedgeRoundRectCallout">
            <a:avLst>
              <a:gd name="adj1" fmla="val 25889"/>
              <a:gd name="adj2" fmla="val 89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eaLnBrk="1" hangingPunct="1"/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Slide Show.</a:t>
            </a:r>
            <a:endParaRPr lang="en-GB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648200" y="1905000"/>
            <a:ext cx="426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GB" altLang="en-US" sz="3300" b="1"/>
              <a:t>	</a:t>
            </a:r>
            <a:endParaRPr lang="en-GB" altLang="en-US" sz="33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57" y="9906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375"/>
            <a:ext cx="9144000" cy="528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019800"/>
            <a:ext cx="4419600" cy="8382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346262" y="1531339"/>
            <a:ext cx="3645281" cy="1736646"/>
          </a:xfrm>
          <a:prstGeom prst="wedgeRoundRectCallout">
            <a:avLst>
              <a:gd name="adj1" fmla="val -32641"/>
              <a:gd name="adj2" fmla="val 898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eaLnBrk="1" hangingPunct="1"/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66757" y="2207626"/>
            <a:ext cx="3645281" cy="1736646"/>
          </a:xfrm>
          <a:prstGeom prst="wedgeRoundRectCallout">
            <a:avLst>
              <a:gd name="adj1" fmla="val 32491"/>
              <a:gd name="adj2" fmla="val 880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eaLnBrk="1" hangingPunct="1"/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" y="1575374"/>
            <a:ext cx="9115926" cy="5282625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57" y="9906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3348364"/>
            <a:ext cx="3645281" cy="1736646"/>
          </a:xfrm>
          <a:prstGeom prst="wedgeRoundRectCallout">
            <a:avLst>
              <a:gd name="adj1" fmla="val -75768"/>
              <a:gd name="adj2" fmla="val -68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eaLnBrk="1" hangingPunct="1"/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648200" y="1905000"/>
            <a:ext cx="426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GB" altLang="en-US" sz="3300" b="1"/>
              <a:t>	</a:t>
            </a:r>
            <a:endParaRPr lang="en-GB" altLang="en-US" sz="3300"/>
          </a:p>
        </p:txBody>
      </p:sp>
      <p:sp>
        <p:nvSpPr>
          <p:cNvPr id="2" name="TextBox 1"/>
          <p:cNvSpPr txBox="1"/>
          <p:nvPr/>
        </p:nvSpPr>
        <p:spPr>
          <a:xfrm>
            <a:off x="228658" y="1536442"/>
            <a:ext cx="8686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Slide Show.</a:t>
            </a:r>
          </a:p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ESC.</a:t>
            </a:r>
          </a:p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From Beginning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GB" altLang="en-US" sz="3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lide Show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GB" altLang="en-US" sz="3200" b="1" dirty="0" smtClean="0">
                <a:latin typeface="Times New Roman" pitchFamily="18" charset="0"/>
                <a:cs typeface="Times New Roman" pitchFamily="18" charset="0"/>
              </a:rPr>
              <a:t> Slide Show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57" y="9906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9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39838" y="1219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NỘI DUNG</a:t>
            </a:r>
            <a:endParaRPr lang="en-US" alt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4114800" y="106680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267200" y="2411413"/>
            <a:ext cx="4724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xem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</a:rPr>
              <a:t>đã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sách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Xem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trước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nôi</a:t>
            </a:r>
            <a:r>
              <a:rPr lang="en-US" altLang="en-US" sz="2400" dirty="0">
                <a:solidFill>
                  <a:srgbClr val="000000"/>
                </a:solidFill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tiếp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theo</a:t>
            </a:r>
            <a:r>
              <a:rPr lang="en-US" altLang="en-US" sz="2400" dirty="0">
                <a:solidFill>
                  <a:srgbClr val="000000"/>
                </a:solidFill>
              </a:rPr>
              <a:t>: 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BTH5. </a:t>
            </a:r>
            <a:r>
              <a:rPr lang="en-US" alt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đầu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pic>
        <p:nvPicPr>
          <p:cNvPr id="5734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5257800" y="838200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641350" y="3163071"/>
            <a:ext cx="3473450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9A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rgbClr val="9A0000"/>
                </a:solidFill>
              </a:rPr>
              <a:t>Bố</a:t>
            </a:r>
            <a:r>
              <a:rPr lang="en-US" altLang="en-US" sz="2000" b="1" dirty="0">
                <a:solidFill>
                  <a:srgbClr val="9A0000"/>
                </a:solidFill>
              </a:rPr>
              <a:t> </a:t>
            </a:r>
            <a:r>
              <a:rPr lang="en-US" altLang="en-US" sz="2000" b="1" dirty="0" err="1">
                <a:solidFill>
                  <a:srgbClr val="9A0000"/>
                </a:solidFill>
              </a:rPr>
              <a:t>trí</a:t>
            </a:r>
            <a:r>
              <a:rPr lang="en-US" altLang="en-US" sz="2000" b="1" dirty="0">
                <a:solidFill>
                  <a:srgbClr val="9A0000"/>
                </a:solidFill>
              </a:rPr>
              <a:t> </a:t>
            </a:r>
            <a:r>
              <a:rPr lang="en-US" altLang="en-US" sz="2000" b="1" dirty="0" err="1">
                <a:solidFill>
                  <a:srgbClr val="9A0000"/>
                </a:solidFill>
              </a:rPr>
              <a:t>nội</a:t>
            </a:r>
            <a:r>
              <a:rPr lang="en-US" altLang="en-US" sz="2000" b="1" dirty="0">
                <a:solidFill>
                  <a:srgbClr val="9A0000"/>
                </a:solidFill>
              </a:rPr>
              <a:t> dung </a:t>
            </a:r>
            <a:r>
              <a:rPr lang="en-US" altLang="en-US" sz="2000" b="1" dirty="0" err="1">
                <a:solidFill>
                  <a:srgbClr val="9A0000"/>
                </a:solidFill>
              </a:rPr>
              <a:t>trên</a:t>
            </a:r>
            <a:r>
              <a:rPr lang="en-US" altLang="en-US" sz="2000" b="1" dirty="0">
                <a:solidFill>
                  <a:srgbClr val="9A0000"/>
                </a:solidFill>
              </a:rPr>
              <a:t> </a:t>
            </a:r>
            <a:r>
              <a:rPr lang="en-US" altLang="en-US" sz="2000" b="1" dirty="0" err="1">
                <a:solidFill>
                  <a:srgbClr val="9A0000"/>
                </a:solidFill>
              </a:rPr>
              <a:t>trang</a:t>
            </a:r>
            <a:r>
              <a:rPr lang="en-US" altLang="en-US" sz="2000" b="1" dirty="0">
                <a:solidFill>
                  <a:srgbClr val="9A0000"/>
                </a:solidFill>
              </a:rPr>
              <a:t> </a:t>
            </a:r>
            <a:r>
              <a:rPr lang="en-US" altLang="en-US" sz="2000" b="1" dirty="0" err="1">
                <a:solidFill>
                  <a:srgbClr val="9A0000"/>
                </a:solidFill>
              </a:rPr>
              <a:t>chiếu</a:t>
            </a:r>
            <a:r>
              <a:rPr lang="en-US" altLang="en-US" sz="2000" b="1" dirty="0">
                <a:solidFill>
                  <a:srgbClr val="9A0000"/>
                </a:solidFill>
              </a:rPr>
              <a:t>.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gray">
          <a:xfrm>
            <a:off x="641350" y="1944734"/>
            <a:ext cx="3451046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000" b="1" dirty="0" err="1">
                <a:solidFill>
                  <a:srgbClr val="0000CC"/>
                </a:solidFill>
              </a:rPr>
              <a:t>Bài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chiếu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và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nội</a:t>
            </a:r>
            <a:r>
              <a:rPr lang="en-US" altLang="en-US" sz="2000" b="1" dirty="0">
                <a:solidFill>
                  <a:srgbClr val="0000CC"/>
                </a:solidFill>
              </a:rPr>
              <a:t> dung </a:t>
            </a:r>
            <a:r>
              <a:rPr lang="en-US" altLang="en-US" sz="2000" b="1" dirty="0" err="1">
                <a:solidFill>
                  <a:srgbClr val="0000CC"/>
                </a:solidFill>
              </a:rPr>
              <a:t>trang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chiếu</a:t>
            </a:r>
            <a:r>
              <a:rPr lang="en-US" altLang="en-US" sz="2000" b="1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157163" y="2097163"/>
            <a:ext cx="609600" cy="604838"/>
            <a:chOff x="2078" y="1680"/>
            <a:chExt cx="1615" cy="1615"/>
          </a:xfrm>
        </p:grpSpPr>
        <p:sp>
          <p:nvSpPr>
            <p:cNvPr id="5737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354" name="Group 16"/>
          <p:cNvGrpSpPr>
            <a:grpSpLocks/>
          </p:cNvGrpSpPr>
          <p:nvPr/>
        </p:nvGrpSpPr>
        <p:grpSpPr bwMode="auto">
          <a:xfrm>
            <a:off x="169863" y="3329789"/>
            <a:ext cx="609600" cy="604837"/>
            <a:chOff x="2078" y="1680"/>
            <a:chExt cx="1615" cy="1615"/>
          </a:xfrm>
        </p:grpSpPr>
        <p:sp>
          <p:nvSpPr>
            <p:cNvPr id="5737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3" name="Oval 1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355" name="AutoShape 23"/>
          <p:cNvSpPr>
            <a:spLocks noChangeArrowheads="1"/>
          </p:cNvSpPr>
          <p:nvPr/>
        </p:nvSpPr>
        <p:spPr bwMode="gray">
          <a:xfrm>
            <a:off x="641350" y="4348857"/>
            <a:ext cx="3465376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000" b="1" dirty="0" err="1">
                <a:solidFill>
                  <a:srgbClr val="FF0000"/>
                </a:solidFill>
              </a:rPr>
              <a:t>Nhập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nội</a:t>
            </a:r>
            <a:r>
              <a:rPr lang="en-US" altLang="en-US" sz="2000" b="1" dirty="0">
                <a:solidFill>
                  <a:srgbClr val="FF0000"/>
                </a:solidFill>
              </a:rPr>
              <a:t> dung </a:t>
            </a:r>
            <a:r>
              <a:rPr lang="en-US" altLang="en-US" sz="2000" b="1" dirty="0" err="1">
                <a:solidFill>
                  <a:srgbClr val="FF0000"/>
                </a:solidFill>
              </a:rPr>
              <a:t>văn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bản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cho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trang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20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57356" name="Group 24"/>
          <p:cNvGrpSpPr>
            <a:grpSpLocks/>
          </p:cNvGrpSpPr>
          <p:nvPr/>
        </p:nvGrpSpPr>
        <p:grpSpPr bwMode="auto">
          <a:xfrm>
            <a:off x="169863" y="4515575"/>
            <a:ext cx="609600" cy="604837"/>
            <a:chOff x="2078" y="1680"/>
            <a:chExt cx="1615" cy="1615"/>
          </a:xfrm>
        </p:grpSpPr>
        <p:sp>
          <p:nvSpPr>
            <p:cNvPr id="57365" name="Oval 2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66" name="Oval 2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71" name="Oval 27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6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73" name="Oval 29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357" name="AutoShape 8"/>
          <p:cNvSpPr>
            <a:spLocks noChangeArrowheads="1"/>
          </p:cNvSpPr>
          <p:nvPr/>
        </p:nvSpPr>
        <p:spPr bwMode="gray">
          <a:xfrm>
            <a:off x="636588" y="5697893"/>
            <a:ext cx="3470138" cy="56263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20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chiếu</a:t>
            </a:r>
            <a:r>
              <a:rPr lang="en-US" altLang="en-US" sz="2000" b="1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57358" name="Group 9"/>
          <p:cNvGrpSpPr>
            <a:grpSpLocks/>
          </p:cNvGrpSpPr>
          <p:nvPr/>
        </p:nvGrpSpPr>
        <p:grpSpPr bwMode="auto">
          <a:xfrm>
            <a:off x="152400" y="5633928"/>
            <a:ext cx="609600" cy="604838"/>
            <a:chOff x="2078" y="1680"/>
            <a:chExt cx="1615" cy="1615"/>
          </a:xfrm>
        </p:grpSpPr>
        <p:sp>
          <p:nvSpPr>
            <p:cNvPr id="5735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60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62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64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FEEB45-53B1-4449-AD8D-C25008AB969A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0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1338"/>
            <a:ext cx="2940050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840038"/>
            <a:ext cx="1004887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317750"/>
            <a:ext cx="1190625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903413"/>
            <a:ext cx="1196975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209800"/>
            <a:ext cx="1074737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9842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743200"/>
            <a:ext cx="2524125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26050"/>
            <a:ext cx="205740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981200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16002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521200"/>
            <a:ext cx="2284413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5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38550"/>
            <a:ext cx="2286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6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200400"/>
            <a:ext cx="2071687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7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590800"/>
            <a:ext cx="15859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2238375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9" name="Picture 1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3188"/>
            <a:ext cx="1295400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0" name="WordArt 18"/>
          <p:cNvSpPr>
            <a:spLocks noChangeArrowheads="1" noChangeShapeType="1" noTextEdit="1"/>
          </p:cNvSpPr>
          <p:nvPr/>
        </p:nvSpPr>
        <p:spPr bwMode="auto">
          <a:xfrm>
            <a:off x="2209800" y="1295400"/>
            <a:ext cx="5400675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CỦNG CỐ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FEEB45-53B1-4449-AD8D-C25008AB969A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ltGray">
          <a:xfrm rot="5400000" flipH="1">
            <a:off x="-2046287" y="1887537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gray">
          <a:xfrm>
            <a:off x="2287520" y="3128614"/>
            <a:ext cx="5103806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CC00FF"/>
                </a:solidFill>
              </a:rPr>
              <a:t>Một</a:t>
            </a:r>
            <a:r>
              <a:rPr lang="en-US" altLang="en-US" sz="2800" b="1" dirty="0" smtClean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C00FF"/>
                </a:solidFill>
              </a:rPr>
              <a:t>số</a:t>
            </a:r>
            <a:r>
              <a:rPr lang="en-US" altLang="en-US" sz="2800" b="1" dirty="0" smtClean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C00FF"/>
                </a:solidFill>
              </a:rPr>
              <a:t>mẫu</a:t>
            </a:r>
            <a:r>
              <a:rPr lang="en-US" altLang="en-US" sz="2800" b="1" dirty="0" smtClean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C00FF"/>
                </a:solidFill>
              </a:rPr>
              <a:t>bố</a:t>
            </a:r>
            <a:r>
              <a:rPr lang="en-US" altLang="en-US" sz="2800" b="1" dirty="0" smtClean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C00FF"/>
                </a:solidFill>
              </a:rPr>
              <a:t>trí</a:t>
            </a:r>
            <a:r>
              <a:rPr lang="en-US" altLang="en-US" sz="2800" b="1" dirty="0" smtClean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C00FF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CC00FF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CC00FF"/>
                </a:solidFill>
              </a:rPr>
              <a:t>trang</a:t>
            </a:r>
            <a:r>
              <a:rPr lang="en-US" altLang="en-US" sz="2800" b="1" dirty="0" smtClean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C00FF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CC00FF"/>
                </a:solidFill>
              </a:rPr>
              <a:t>.</a:t>
            </a:r>
            <a:endParaRPr lang="en-US" altLang="en-US" sz="2800" dirty="0">
              <a:solidFill>
                <a:srgbClr val="CC00FF"/>
              </a:solidFill>
            </a:endParaRP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gray">
          <a:xfrm>
            <a:off x="1843087" y="1676400"/>
            <a:ext cx="5471955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0099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đối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tượng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chính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trong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trang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.</a:t>
            </a:r>
            <a:endParaRPr lang="en-US" altLang="en-US" sz="2800" b="1" dirty="0">
              <a:solidFill>
                <a:srgbClr val="000099"/>
              </a:solidFill>
            </a:endParaRPr>
          </a:p>
        </p:txBody>
      </p:sp>
      <p:grpSp>
        <p:nvGrpSpPr>
          <p:cNvPr id="25605" name="Group 70"/>
          <p:cNvGrpSpPr>
            <a:grpSpLocks/>
          </p:cNvGrpSpPr>
          <p:nvPr/>
        </p:nvGrpSpPr>
        <p:grpSpPr bwMode="auto">
          <a:xfrm>
            <a:off x="1295400" y="1999565"/>
            <a:ext cx="557212" cy="604838"/>
            <a:chOff x="2078" y="1680"/>
            <a:chExt cx="1615" cy="1615"/>
          </a:xfrm>
        </p:grpSpPr>
        <p:sp>
          <p:nvSpPr>
            <p:cNvPr id="25630" name="Oval 7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1" name="Oval 7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2253" y="1858"/>
              <a:ext cx="1265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33" name="Oval 7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340" y="1939"/>
              <a:ext cx="1090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35" name="Oval 7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5606" name="Group 77"/>
          <p:cNvGrpSpPr>
            <a:grpSpLocks/>
          </p:cNvGrpSpPr>
          <p:nvPr/>
        </p:nvGrpSpPr>
        <p:grpSpPr bwMode="auto">
          <a:xfrm>
            <a:off x="1752532" y="3468448"/>
            <a:ext cx="561975" cy="604837"/>
            <a:chOff x="2078" y="1680"/>
            <a:chExt cx="1615" cy="1615"/>
          </a:xfrm>
        </p:grpSpPr>
        <p:sp>
          <p:nvSpPr>
            <p:cNvPr id="25624" name="Oval 7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25" name="Oval 7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256" y="1858"/>
              <a:ext cx="1259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7" name="Oval 8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338" y="1939"/>
              <a:ext cx="1095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9" name="Oval 8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607" name="Rectangle 20"/>
          <p:cNvSpPr txBox="1">
            <a:spLocks noChangeArrowheads="1"/>
          </p:cNvSpPr>
          <p:nvPr/>
        </p:nvSpPr>
        <p:spPr bwMode="auto">
          <a:xfrm>
            <a:off x="33338" y="2587625"/>
            <a:ext cx="1401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  <a:latin typeface="Calibri Light" panose="020F0302020204030204" pitchFamily="34" charset="0"/>
              </a:rPr>
              <a:t>NỘI DUNG CẦN TÌM HIỂU</a:t>
            </a:r>
          </a:p>
        </p:txBody>
      </p:sp>
      <p:sp>
        <p:nvSpPr>
          <p:cNvPr id="25608" name="AutoShape 21"/>
          <p:cNvSpPr>
            <a:spLocks noChangeArrowheads="1"/>
          </p:cNvSpPr>
          <p:nvPr/>
        </p:nvSpPr>
        <p:spPr bwMode="gray">
          <a:xfrm>
            <a:off x="1844675" y="4601944"/>
            <a:ext cx="5470367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</a:rPr>
              <a:t>Nhập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văn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bản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trang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5609" name="Group 22"/>
          <p:cNvGrpSpPr>
            <a:grpSpLocks/>
          </p:cNvGrpSpPr>
          <p:nvPr/>
        </p:nvGrpSpPr>
        <p:grpSpPr bwMode="auto">
          <a:xfrm>
            <a:off x="1295400" y="5016390"/>
            <a:ext cx="609600" cy="604838"/>
            <a:chOff x="2078" y="1680"/>
            <a:chExt cx="1615" cy="1615"/>
          </a:xfrm>
        </p:grpSpPr>
        <p:sp>
          <p:nvSpPr>
            <p:cNvPr id="25618" name="Oval 2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9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1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3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28" name="Picture 27" descr="Bài 9. Bài trình chiếu - Tin học 9 - Võ Nhật Trường - Thư viện Bài giảng điện tử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28379" r="33541" b="65902"/>
          <a:stretch/>
        </p:blipFill>
        <p:spPr>
          <a:xfrm>
            <a:off x="973170" y="528234"/>
            <a:ext cx="6324441" cy="5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066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giúp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chuẩn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lưỡng</a:t>
            </a:r>
            <a:r>
              <a:rPr lang="en-US" sz="3200" dirty="0" smtClean="0"/>
              <a:t> (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bày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vấn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),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nghe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bày</a:t>
            </a:r>
            <a:r>
              <a:rPr lang="en-US" sz="3200" dirty="0" smtClean="0"/>
              <a:t>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(</a:t>
            </a:r>
            <a:r>
              <a:rPr lang="en-US" sz="3200" dirty="0" err="1" smtClean="0"/>
              <a:t>giọng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, </a:t>
            </a:r>
            <a:r>
              <a:rPr lang="en-US" sz="3200" dirty="0" err="1" smtClean="0"/>
              <a:t>thái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, </a:t>
            </a:r>
            <a:r>
              <a:rPr lang="en-US" sz="3200" dirty="0" err="1" smtClean="0"/>
              <a:t>cử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,…).</a:t>
            </a:r>
          </a:p>
          <a:p>
            <a:r>
              <a:rPr lang="en-US" sz="3200" dirty="0" smtClean="0"/>
              <a:t>-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cụ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bày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(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bày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tiện</a:t>
            </a:r>
            <a:r>
              <a:rPr lang="en-US" sz="3200" dirty="0" smtClean="0"/>
              <a:t> </a:t>
            </a:r>
            <a:r>
              <a:rPr lang="en-US" sz="3200" dirty="0" err="1" smtClean="0"/>
              <a:t>hỗ</a:t>
            </a:r>
            <a:r>
              <a:rPr lang="en-US" sz="3200" dirty="0" smtClean="0"/>
              <a:t> </a:t>
            </a:r>
            <a:r>
              <a:rPr lang="en-US" sz="3200" dirty="0" err="1" smtClean="0"/>
              <a:t>trợ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*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mềm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nay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xem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cụ</a:t>
            </a:r>
            <a:r>
              <a:rPr lang="en-US" sz="3200" dirty="0" smtClean="0"/>
              <a:t> </a:t>
            </a:r>
            <a:r>
              <a:rPr lang="en-US" sz="3200" dirty="0" err="1" smtClean="0"/>
              <a:t>hết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 </a:t>
            </a:r>
            <a:r>
              <a:rPr lang="en-US" sz="3200" dirty="0" err="1" smtClean="0"/>
              <a:t>qủa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bày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ltGray">
          <a:xfrm rot="5400000">
            <a:off x="-2427288" y="1506538"/>
            <a:ext cx="4824413" cy="45418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 rot="5400000" flipH="1">
            <a:off x="-2046287" y="1887537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gray">
          <a:xfrm>
            <a:off x="2236686" y="2741328"/>
            <a:ext cx="6297714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9A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Bố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trí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trên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trang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9A0000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9A0000"/>
                </a:solidFill>
              </a:rPr>
              <a:t>.</a:t>
            </a:r>
            <a:endParaRPr lang="en-US" altLang="en-US" sz="2800" b="1" dirty="0">
              <a:solidFill>
                <a:srgbClr val="9A0000"/>
              </a:solidFill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gray">
          <a:xfrm>
            <a:off x="1614488" y="1295400"/>
            <a:ext cx="6919912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trình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và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trang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1066800" y="1684446"/>
            <a:ext cx="609600" cy="604837"/>
            <a:chOff x="2078" y="1680"/>
            <a:chExt cx="1615" cy="1615"/>
          </a:xfrm>
        </p:grpSpPr>
        <p:sp>
          <p:nvSpPr>
            <p:cNvPr id="28703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704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6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8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679" name="Group 13"/>
          <p:cNvGrpSpPr>
            <a:grpSpLocks/>
          </p:cNvGrpSpPr>
          <p:nvPr/>
        </p:nvGrpSpPr>
        <p:grpSpPr bwMode="auto">
          <a:xfrm>
            <a:off x="1701698" y="2778207"/>
            <a:ext cx="609600" cy="604838"/>
            <a:chOff x="2078" y="1680"/>
            <a:chExt cx="1615" cy="1615"/>
          </a:xfrm>
        </p:grpSpPr>
        <p:sp>
          <p:nvSpPr>
            <p:cNvPr id="28697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98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0" name="Oval 1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2" name="Oval 1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680" name="Rectangle 20"/>
          <p:cNvSpPr txBox="1">
            <a:spLocks noChangeArrowheads="1"/>
          </p:cNvSpPr>
          <p:nvPr/>
        </p:nvSpPr>
        <p:spPr bwMode="auto">
          <a:xfrm>
            <a:off x="0" y="2587625"/>
            <a:ext cx="1450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8681" name="AutoShape 21"/>
          <p:cNvSpPr>
            <a:spLocks noChangeArrowheads="1"/>
          </p:cNvSpPr>
          <p:nvPr/>
        </p:nvSpPr>
        <p:spPr bwMode="gray">
          <a:xfrm>
            <a:off x="2211388" y="3583234"/>
            <a:ext cx="6323012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Nhập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văn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bản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trang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8682" name="Group 22"/>
          <p:cNvGrpSpPr>
            <a:grpSpLocks/>
          </p:cNvGrpSpPr>
          <p:nvPr/>
        </p:nvGrpSpPr>
        <p:grpSpPr bwMode="auto">
          <a:xfrm>
            <a:off x="1676400" y="3923068"/>
            <a:ext cx="609600" cy="604838"/>
            <a:chOff x="2078" y="1680"/>
            <a:chExt cx="1615" cy="1615"/>
          </a:xfrm>
        </p:grpSpPr>
        <p:sp>
          <p:nvSpPr>
            <p:cNvPr id="28691" name="Oval 2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92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9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9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683" name="AutoShape 5"/>
          <p:cNvSpPr>
            <a:spLocks noChangeArrowheads="1"/>
          </p:cNvSpPr>
          <p:nvPr/>
        </p:nvSpPr>
        <p:spPr bwMode="gray">
          <a:xfrm>
            <a:off x="1690688" y="5055453"/>
            <a:ext cx="6767638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Trình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chiếu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grpSp>
        <p:nvGrpSpPr>
          <p:cNvPr id="28684" name="Group 6"/>
          <p:cNvGrpSpPr>
            <a:grpSpLocks/>
          </p:cNvGrpSpPr>
          <p:nvPr/>
        </p:nvGrpSpPr>
        <p:grpSpPr bwMode="auto">
          <a:xfrm>
            <a:off x="1143000" y="5141546"/>
            <a:ext cx="609600" cy="604837"/>
            <a:chOff x="2078" y="1680"/>
            <a:chExt cx="1615" cy="1615"/>
          </a:xfrm>
        </p:grpSpPr>
        <p:sp>
          <p:nvSpPr>
            <p:cNvPr id="2868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8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88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90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 descr="Bài 9. Bài trình chiếu - Tin học 9 - Võ Nhật Trường - Thư viện Bài giảng điện tử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28379" r="33541" b="65902"/>
          <a:stretch/>
        </p:blipFill>
        <p:spPr>
          <a:xfrm>
            <a:off x="1654460" y="258951"/>
            <a:ext cx="6324441" cy="5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7" y="1521076"/>
            <a:ext cx="8686686" cy="5336924"/>
          </a:xfrm>
          <a:prstGeom prst="rect">
            <a:avLst/>
          </a:prstGeom>
        </p:spPr>
      </p:pic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228657" y="5181600"/>
            <a:ext cx="8686685" cy="156966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do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ra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lưu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tệp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tin.</a:t>
            </a:r>
            <a:endParaRPr lang="pt-BR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324599" y="1581702"/>
            <a:ext cx="2590743" cy="1191816"/>
          </a:xfrm>
          <a:prstGeom prst="wedgeRoundRectCallout">
            <a:avLst>
              <a:gd name="adj1" fmla="val -47983"/>
              <a:gd name="adj2" fmla="val 1167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4648200" y="1905000"/>
            <a:ext cx="42672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GB" altLang="en-US" sz="3200" b="1">
                <a:latin typeface="+mn-lt"/>
              </a:rPr>
              <a:t>	</a:t>
            </a:r>
            <a:endParaRPr lang="en-GB" altLang="en-US" sz="3200">
              <a:latin typeface="+mn-lt"/>
            </a:endParaRPr>
          </a:p>
        </p:txBody>
      </p:sp>
      <p:sp>
        <p:nvSpPr>
          <p:cNvPr id="122893" name="Rectangle 13"/>
          <p:cNvSpPr>
            <a:spLocks/>
          </p:cNvSpPr>
          <p:nvPr/>
        </p:nvSpPr>
        <p:spPr bwMode="auto">
          <a:xfrm>
            <a:off x="228600" y="1484396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200" b="1" dirty="0" err="1">
                <a:latin typeface="+mn-lt"/>
              </a:rPr>
              <a:t>Quan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sát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hình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sau</a:t>
            </a:r>
            <a:r>
              <a:rPr lang="en-US" altLang="en-US" sz="3200" b="1" dirty="0">
                <a:latin typeface="+mn-lt"/>
              </a:rPr>
              <a:t>:</a:t>
            </a:r>
          </a:p>
        </p:txBody>
      </p:sp>
      <p:pic>
        <p:nvPicPr>
          <p:cNvPr id="12289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9171"/>
            <a:ext cx="8686800" cy="478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942172" y="1704012"/>
            <a:ext cx="4114742" cy="1736646"/>
          </a:xfrm>
          <a:prstGeom prst="wedgeRoundRectCallout">
            <a:avLst>
              <a:gd name="adj1" fmla="val -34579"/>
              <a:gd name="adj2" fmla="val 816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eaLnBrk="1" hangingPunct="1"/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nhiêu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trang</a:t>
            </a:r>
            <a:r>
              <a:rPr lang="en-GB" altLang="en-US" sz="3200" dirty="0" smtClean="0">
                <a:solidFill>
                  <a:schemeClr val="tx1"/>
                </a:solidFill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</a:rPr>
              <a:t>chiếu</a:t>
            </a:r>
            <a:r>
              <a:rPr lang="en-GB" altLang="en-US" sz="3200" dirty="0" smtClean="0">
                <a:solidFill>
                  <a:schemeClr val="tx1"/>
                </a:solidFill>
              </a:rPr>
              <a:t>?</a:t>
            </a:r>
            <a:endParaRPr lang="en-GB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67400" y="2086761"/>
            <a:ext cx="3200400" cy="1191816"/>
          </a:xfrm>
          <a:prstGeom prst="wedgeRoundRectCallout">
            <a:avLst>
              <a:gd name="adj1" fmla="val 8505"/>
              <a:gd name="adj2" fmla="val 119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eaLnBrk="1" hangingPunct="1"/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28657" y="5628382"/>
            <a:ext cx="8686685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tự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n-lt"/>
                <a:cs typeface="Times New Roman" panose="02020603050405020304" pitchFamily="18" charset="0"/>
              </a:rPr>
              <a:t>tự</a:t>
            </a: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 1,2, 3, …..</a:t>
            </a:r>
            <a:endParaRPr lang="pt-BR" altLang="en-US" sz="32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48"/>
            <a:ext cx="9144000" cy="5246029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dung </a:t>
            </a:r>
            <a:r>
              <a:rPr lang="en-US" altLang="en-US" sz="3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339891" y="1618293"/>
            <a:ext cx="3200400" cy="1736646"/>
          </a:xfrm>
          <a:prstGeom prst="wedgeRoundRectCallout">
            <a:avLst>
              <a:gd name="adj1" fmla="val -54792"/>
              <a:gd name="adj2" fmla="val 1056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eaLnBrk="1" hangingPunct="1"/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GB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8715" y="4643497"/>
            <a:ext cx="8686685" cy="206210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i="1" u="sng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3200" b="1" i="1" u="sng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 descr="Bài 9. Bài trình chiếu - Tin học 9 - Võ Nhật Trường - Thư viện Bài giảng điện tử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28379" r="33541" b="65902"/>
          <a:stretch/>
        </p:blipFill>
        <p:spPr>
          <a:xfrm>
            <a:off x="1143000" y="0"/>
            <a:ext cx="6324441" cy="76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287&quot;&gt;&lt;property id=&quot;20148&quot; value=&quot;5&quot;/&gt;&lt;property id=&quot;20300&quot; value=&quot;Slide 3&quot;/&gt;&lt;property id=&quot;20307&quot; value=&quot;290&quot;/&gt;&lt;/object&gt;&lt;object type=&quot;3&quot; unique_id=&quot;10414&quot;&gt;&lt;property id=&quot;20148&quot; value=&quot;5&quot;/&gt;&lt;property id=&quot;20300&quot; value=&quot;Slide 1 - &amp;quot;Kiểm tra bài cũ&amp;quot;&quot;/&gt;&lt;property id=&quot;20307&quot; value=&quot;291&quot;/&gt;&lt;/object&gt;&lt;object type=&quot;3&quot; unique_id=&quot;10415&quot;&gt;&lt;property id=&quot;20148&quot; value=&quot;5&quot;/&gt;&lt;property id=&quot;20300&quot; value=&quot;Slide 22&quot;/&gt;&lt;property id=&quot;20307&quot; value=&quot;293&quot;/&gt;&lt;/object&gt;&lt;object type=&quot;3&quot; unique_id=&quot;10485&quot;&gt;&lt;property id=&quot;20148&quot; value=&quot;5&quot;/&gt;&lt;property id=&quot;20300&quot; value=&quot;Slide 23&quot;/&gt;&lt;property id=&quot;20307&quot; value=&quot;294&quot;/&gt;&lt;/object&gt;&lt;object type=&quot;3&quot; unique_id=&quot;14000&quot;&gt;&lt;property id=&quot;20148&quot; value=&quot;5&quot;/&gt;&lt;property id=&quot;20300&quot; value=&quot;Slide 24&quot;/&gt;&lt;property id=&quot;20307&quot; value=&quot;327&quot;/&gt;&lt;/object&gt;&lt;object type=&quot;3&quot; unique_id=&quot;14001&quot;&gt;&lt;property id=&quot;20148&quot; value=&quot;5&quot;/&gt;&lt;property id=&quot;20300&quot; value=&quot;Slide 25&quot;/&gt;&lt;property id=&quot;20307&quot; value=&quot;328&quot;/&gt;&lt;/object&gt;&lt;object type=&quot;3&quot; unique_id=&quot;14212&quot;&gt;&lt;property id=&quot;20148&quot; value=&quot;5&quot;/&gt;&lt;property id=&quot;20300&quot; value=&quot;Slide 2&quot;/&gt;&lt;property id=&quot;20307&quot; value=&quot;329&quot;/&gt;&lt;/object&gt;&lt;object type=&quot;3&quot; unique_id=&quot;15842&quot;&gt;&lt;property id=&quot;20148&quot; value=&quot;5&quot;/&gt;&lt;property id=&quot;20300&quot; value=&quot;Slide 4&quot;/&gt;&lt;property id=&quot;20307&quot; value=&quot;336&quot;/&gt;&lt;/object&gt;&lt;object type=&quot;3&quot; unique_id=&quot;15951&quot;&gt;&lt;property id=&quot;20148&quot; value=&quot;5&quot;/&gt;&lt;property id=&quot;20300&quot; value=&quot;Slide 6&quot;/&gt;&lt;property id=&quot;20307&quot; value=&quot;339&quot;/&gt;&lt;/object&gt;&lt;object type=&quot;3&quot; unique_id=&quot;15952&quot;&gt;&lt;property id=&quot;20148&quot; value=&quot;5&quot;/&gt;&lt;property id=&quot;20300&quot; value=&quot;Slide 7&quot;/&gt;&lt;property id=&quot;20307&quot; value=&quot;338&quot;/&gt;&lt;/object&gt;&lt;object type=&quot;3&quot; unique_id=&quot;16043&quot;&gt;&lt;property id=&quot;20148&quot; value=&quot;5&quot;/&gt;&lt;property id=&quot;20300&quot; value=&quot;Slide 11&quot;/&gt;&lt;property id=&quot;20307&quot; value=&quot;340&quot;/&gt;&lt;/object&gt;&lt;object type=&quot;3&quot; unique_id=&quot;16044&quot;&gt;&lt;property id=&quot;20148&quot; value=&quot;5&quot;/&gt;&lt;property id=&quot;20300&quot; value=&quot;Slide 15&quot;/&gt;&lt;property id=&quot;20307&quot; value=&quot;341&quot;/&gt;&lt;/object&gt;&lt;object type=&quot;3&quot; unique_id=&quot;16130&quot;&gt;&lt;property id=&quot;20148&quot; value=&quot;5&quot;/&gt;&lt;property id=&quot;20300&quot; value=&quot;Slide 8&quot;/&gt;&lt;property id=&quot;20307&quot; value=&quot;342&quot;/&gt;&lt;/object&gt;&lt;object type=&quot;3&quot; unique_id=&quot;16203&quot;&gt;&lt;property id=&quot;20148&quot; value=&quot;5&quot;/&gt;&lt;property id=&quot;20300&quot; value=&quot;Slide 9&quot;/&gt;&lt;property id=&quot;20307&quot; value=&quot;343&quot;/&gt;&lt;/object&gt;&lt;object type=&quot;3&quot; unique_id=&quot;16204&quot;&gt;&lt;property id=&quot;20148&quot; value=&quot;5&quot;/&gt;&lt;property id=&quot;20300&quot; value=&quot;Slide 10&quot;/&gt;&lt;property id=&quot;20307&quot; value=&quot;344&quot;/&gt;&lt;/object&gt;&lt;object type=&quot;3&quot; unique_id=&quot;16425&quot;&gt;&lt;property id=&quot;20148&quot; value=&quot;5&quot;/&gt;&lt;property id=&quot;20300&quot; value=&quot;Slide 12&quot;/&gt;&lt;property id=&quot;20307&quot; value=&quot;345&quot;/&gt;&lt;/object&gt;&lt;object type=&quot;3&quot; unique_id=&quot;16531&quot;&gt;&lt;property id=&quot;20148&quot; value=&quot;5&quot;/&gt;&lt;property id=&quot;20300&quot; value=&quot;Slide 13&quot;/&gt;&lt;property id=&quot;20307&quot; value=&quot;346&quot;/&gt;&lt;/object&gt;&lt;object type=&quot;3&quot; unique_id=&quot;16598&quot;&gt;&lt;property id=&quot;20148&quot; value=&quot;5&quot;/&gt;&lt;property id=&quot;20300&quot; value=&quot;Slide 14&quot;/&gt;&lt;property id=&quot;20307&quot; value=&quot;347&quot;/&gt;&lt;/object&gt;&lt;object type=&quot;3&quot; unique_id=&quot;16737&quot;&gt;&lt;property id=&quot;20148&quot; value=&quot;5&quot;/&gt;&lt;property id=&quot;20300&quot; value=&quot;Slide 16&quot;/&gt;&lt;property id=&quot;20307&quot; value=&quot;348&quot;/&gt;&lt;/object&gt;&lt;object type=&quot;3&quot; unique_id=&quot;16834&quot;&gt;&lt;property id=&quot;20148&quot; value=&quot;5&quot;/&gt;&lt;property id=&quot;20300&quot; value=&quot;Slide 17&quot;/&gt;&lt;property id=&quot;20307&quot; value=&quot;349&quot;/&gt;&lt;/object&gt;&lt;object type=&quot;3&quot; unique_id=&quot;16835&quot;&gt;&lt;property id=&quot;20148&quot; value=&quot;5&quot;/&gt;&lt;property id=&quot;20300&quot; value=&quot;Slide 18&quot;/&gt;&lt;property id=&quot;20307&quot; value=&quot;350&quot;/&gt;&lt;/object&gt;&lt;object type=&quot;3&quot; unique_id=&quot;16966&quot;&gt;&lt;property id=&quot;20148&quot; value=&quot;5&quot;/&gt;&lt;property id=&quot;20300&quot; value=&quot;Slide 19&quot;/&gt;&lt;property id=&quot;20307&quot; value=&quot;351&quot;/&gt;&lt;/object&gt;&lt;object type=&quot;3&quot; unique_id=&quot;17129&quot;&gt;&lt;property id=&quot;20148&quot; value=&quot;5&quot;/&gt;&lt;property id=&quot;20300&quot; value=&quot;Slide 20&quot;/&gt;&lt;property id=&quot;20307&quot; value=&quot;352&quot;/&gt;&lt;/object&gt;&lt;object type=&quot;3&quot; unique_id=&quot;17130&quot;&gt;&lt;property id=&quot;20148&quot; value=&quot;5&quot;/&gt;&lt;property id=&quot;20300&quot; value=&quot;Slide 21&quot;/&gt;&lt;property id=&quot;20307&quot; value=&quot;353&quot;/&gt;&lt;/object&gt;&lt;/object&gt;&lt;/object&gt;&lt;/database&gt;"/>
  <p:tag name="SECTOMILLISECCONVERTED" val="1"/>
  <p:tag name="INKNOELEADERBOARD" val="1344433320"/>
</p:tagLst>
</file>

<file path=ppt/theme/theme1.xml><?xml version="1.0" encoding="utf-8"?>
<a:theme xmlns:a="http://schemas.openxmlformats.org/drawingml/2006/main" name="4_MAU">
  <a:themeElements>
    <a:clrScheme name="2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3542</TotalTime>
  <Words>1905</Words>
  <Application>Microsoft Office PowerPoint</Application>
  <PresentationFormat>On-screen Show (4:3)</PresentationFormat>
  <Paragraphs>192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4_MAU</vt:lpstr>
      <vt:lpstr>3_Custom Design</vt:lpstr>
      <vt:lpstr>4_Custom Design</vt:lpstr>
      <vt:lpstr>24_Blends</vt:lpstr>
      <vt:lpstr>5_Custom Design</vt:lpstr>
      <vt:lpstr>6_Custom Design</vt:lpstr>
      <vt:lpstr>7_Custom Design</vt:lpstr>
      <vt:lpstr>8_Custom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sunrise.tqb@gmail.com</dc:creator>
  <cp:lastModifiedBy>Admin</cp:lastModifiedBy>
  <cp:revision>367</cp:revision>
  <cp:lastPrinted>2021-11-25T00:30:10Z</cp:lastPrinted>
  <dcterms:created xsi:type="dcterms:W3CDTF">2009-09-15T08:20:27Z</dcterms:created>
  <dcterms:modified xsi:type="dcterms:W3CDTF">2021-11-25T03:35:59Z</dcterms:modified>
</cp:coreProperties>
</file>