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p:scale>
          <a:sx n="66" d="100"/>
          <a:sy n="66" d="100"/>
        </p:scale>
        <p:origin x="389"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7/6/2023</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7/6/2023</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7/6/2023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Tiết 1. Bài 1</a:t>
            </a:r>
          </a:p>
        </p:txBody>
      </p:sp>
      <p:sp>
        <p:nvSpPr>
          <p:cNvPr id="3" name="Subtitle 2">
            <a:extLst>
              <a:ext uri="{FF2B5EF4-FFF2-40B4-BE49-F238E27FC236}">
                <a16:creationId xmlns:a16="http://schemas.microsoft.com/office/drawing/2014/main" id="{21999068-66FB-A814-0C51-195ACE3A6823}"/>
              </a:ext>
            </a:extLst>
          </p:cNvPr>
          <p:cNvSpPr>
            <a:spLocks noGrp="1"/>
          </p:cNvSpPr>
          <p:nvPr>
            <p:ph type="subTitle" idx="1"/>
          </p:nvPr>
        </p:nvSpPr>
        <p:spPr>
          <a:xfrm>
            <a:off x="663776" y="6224054"/>
            <a:ext cx="3876907" cy="385742"/>
          </a:xfrm>
        </p:spPr>
        <p:txBody>
          <a:bodyPr>
            <a:normAutofit fontScale="92500" lnSpcReduction="10000"/>
          </a:bodyPr>
          <a:lstStyle/>
          <a:p>
            <a:r>
              <a:rPr lang="en-US" b="1">
                <a:solidFill>
                  <a:srgbClr val="68949F"/>
                </a:solidFill>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1" y="248204"/>
            <a:ext cx="7596630"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2 – SGK tr.7, 8, thảo luận nhóm và trả lời câu hỏi: </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506</Words>
  <Application>Microsoft Office PowerPoint</Application>
  <PresentationFormat>Widescreen</PresentationFormat>
  <Paragraphs>48</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Ban</cp:lastModifiedBy>
  <cp:revision>6</cp:revision>
  <dcterms:created xsi:type="dcterms:W3CDTF">2023-06-01T13:00:41Z</dcterms:created>
  <dcterms:modified xsi:type="dcterms:W3CDTF">2023-06-07T11:08:17Z</dcterms:modified>
</cp:coreProperties>
</file>