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handoutMasterIdLst>
    <p:handoutMasterId r:id="rId37"/>
  </p:handoutMasterIdLst>
  <p:sldIdLst>
    <p:sldId id="283" r:id="rId5"/>
    <p:sldId id="285" r:id="rId6"/>
    <p:sldId id="305" r:id="rId7"/>
    <p:sldId id="306" r:id="rId8"/>
    <p:sldId id="334" r:id="rId9"/>
    <p:sldId id="328" r:id="rId10"/>
    <p:sldId id="329" r:id="rId11"/>
    <p:sldId id="326" r:id="rId12"/>
    <p:sldId id="330" r:id="rId13"/>
    <p:sldId id="331" r:id="rId14"/>
    <p:sldId id="310" r:id="rId15"/>
    <p:sldId id="335" r:id="rId16"/>
    <p:sldId id="309" r:id="rId17"/>
    <p:sldId id="336" r:id="rId18"/>
    <p:sldId id="312" r:id="rId19"/>
    <p:sldId id="327" r:id="rId20"/>
    <p:sldId id="313" r:id="rId21"/>
    <p:sldId id="314" r:id="rId22"/>
    <p:sldId id="315" r:id="rId23"/>
    <p:sldId id="337" r:id="rId24"/>
    <p:sldId id="318" r:id="rId25"/>
    <p:sldId id="332" r:id="rId26"/>
    <p:sldId id="333" r:id="rId27"/>
    <p:sldId id="338" r:id="rId28"/>
    <p:sldId id="319" r:id="rId29"/>
    <p:sldId id="320" r:id="rId30"/>
    <p:sldId id="339" r:id="rId31"/>
    <p:sldId id="322" r:id="rId32"/>
    <p:sldId id="340" r:id="rId33"/>
    <p:sldId id="324" r:id="rId34"/>
    <p:sldId id="32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529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30"/>
  </p:normalViewPr>
  <p:slideViewPr>
    <p:cSldViewPr snapToGrid="0" snapToObjects="1">
      <p:cViewPr varScale="1">
        <p:scale>
          <a:sx n="72" d="100"/>
          <a:sy n="72" d="100"/>
        </p:scale>
        <p:origin x="660" y="78"/>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7AF9F8-4FF1-9842-821B-2704B54B78F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29BBCED2-E6C4-B34C-9C27-57B37E7321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BE07259-CEC8-134D-98BD-E889CF5925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74BFF1-401E-E140-9517-519C2735B994}" type="slidenum">
              <a:rPr lang="en-US" smtClean="0"/>
              <a:t>‹#›</a:t>
            </a:fld>
            <a:endParaRPr lang="en-US" dirty="0"/>
          </a:p>
        </p:txBody>
      </p:sp>
    </p:spTree>
    <p:extLst>
      <p:ext uri="{BB962C8B-B14F-4D97-AF65-F5344CB8AC3E}">
        <p14:creationId xmlns:p14="http://schemas.microsoft.com/office/powerpoint/2010/main" val="780678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024A77-B79C-B745-A9E1-1D6D51ED6B5E}" type="datetimeFigureOut">
              <a:rPr lang="en-US" smtClean="0"/>
              <a:t>10/27/2023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B22E3E-6DFE-0042-8B0C-4D2D9BD74D5E}" type="slidenum">
              <a:rPr lang="en-US" smtClean="0"/>
              <a:t>‹#›</a:t>
            </a:fld>
            <a:endParaRPr lang="en-US" dirty="0"/>
          </a:p>
        </p:txBody>
      </p:sp>
    </p:spTree>
    <p:extLst>
      <p:ext uri="{BB962C8B-B14F-4D97-AF65-F5344CB8AC3E}">
        <p14:creationId xmlns:p14="http://schemas.microsoft.com/office/powerpoint/2010/main" val="1269853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9985B93-457D-2645-8006-56655BA16ECE}"/>
              </a:ext>
            </a:extLst>
          </p:cNvPr>
          <p:cNvSpPr>
            <a:spLocks noGrp="1"/>
          </p:cNvSpPr>
          <p:nvPr>
            <p:ph type="pic" sz="quarter" idx="11"/>
          </p:nvPr>
        </p:nvSpPr>
        <p:spPr>
          <a:xfrm>
            <a:off x="0" y="0"/>
            <a:ext cx="12192000" cy="6858000"/>
          </a:xfrm>
        </p:spPr>
        <p:txBody>
          <a:bodyPr/>
          <a:lstStyle>
            <a:lvl1pPr>
              <a:defRPr>
                <a:latin typeface="+mn-lt"/>
              </a:defRPr>
            </a:lvl1pPr>
          </a:lstStyle>
          <a:p>
            <a:r>
              <a:rPr lang="en-US"/>
              <a:t>Click icon to add picture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92918" y="5270086"/>
            <a:ext cx="8117840" cy="1062134"/>
          </a:xfrm>
          <a:effectLst>
            <a:outerShdw blurRad="152422" dist="77657" sx="110000" sy="110000" algn="ctr" rotWithShape="0">
              <a:schemeClr val="tx1">
                <a:alpha val="93000"/>
              </a:schemeClr>
            </a:outerShdw>
          </a:effectLst>
        </p:spPr>
        <p:txBody>
          <a:bodyPr anchor="ctr" anchorCtr="0">
            <a:noAutofit/>
          </a:bodyPr>
          <a:lstStyle>
            <a:lvl1pPr marL="0" indent="0" algn="l">
              <a:buNone/>
              <a:defRPr sz="2000" cap="all" spc="0" baseline="0">
                <a:solidFill>
                  <a:schemeClr val="bg1"/>
                </a:solidFill>
                <a:effectLst>
                  <a:outerShdw blurRad="228600" dist="77470" dir="16200000" sx="103000" sy="103000" algn="ctr" rotWithShape="0">
                    <a:schemeClr val="tx1">
                      <a:alpha val="93000"/>
                    </a:schemeClr>
                  </a:outerShdw>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Rectangle 5">
            <a:extLst>
              <a:ext uri="{FF2B5EF4-FFF2-40B4-BE49-F238E27FC236}">
                <a16:creationId xmlns:a16="http://schemas.microsoft.com/office/drawing/2014/main" id="{C71EE8A4-7ECF-7343-B9B1-32EB434C36FF}"/>
              </a:ext>
            </a:extLst>
          </p:cNvPr>
          <p:cNvSpPr/>
          <p:nvPr userDrawn="1"/>
        </p:nvSpPr>
        <p:spPr>
          <a:xfrm>
            <a:off x="0" y="3438706"/>
            <a:ext cx="9204267" cy="17099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0" y="3438706"/>
            <a:ext cx="9204267" cy="1709927"/>
          </a:xfrm>
          <a:solidFill>
            <a:schemeClr val="accent1"/>
          </a:solidFill>
          <a:effectLst/>
        </p:spPr>
        <p:txBody>
          <a:bodyPr lIns="1554480" tIns="182880" anchor="ctr" anchorCtr="0">
            <a:noAutofit/>
          </a:bodyPr>
          <a:lstStyle>
            <a:lvl1pPr algn="l">
              <a:defRPr sz="7200">
                <a:solidFill>
                  <a:schemeClr val="bg2">
                    <a:lumMod val="75000"/>
                  </a:schemeClr>
                </a:solidFill>
                <a:effectLst/>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5B6DAF-5F12-744F-89C2-5FD45A8839C2}"/>
              </a:ext>
            </a:extLst>
          </p:cNvPr>
          <p:cNvSpPr/>
          <p:nvPr userDrawn="1"/>
        </p:nvSpPr>
        <p:spPr>
          <a:xfrm>
            <a:off x="0" y="0"/>
            <a:ext cx="12192000" cy="172877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492917" y="365125"/>
            <a:ext cx="11221755" cy="1143645"/>
          </a:xfrm>
        </p:spPr>
        <p:txBody>
          <a:bodyPr>
            <a:normAutofit/>
          </a:bodyPr>
          <a:lstStyle>
            <a:lvl1pPr>
              <a:defRPr sz="5400">
                <a:solidFill>
                  <a:schemeClr val="bg2">
                    <a:lumMod val="75000"/>
                  </a:schemeClr>
                </a:solidFill>
                <a:latin typeface="+mj-lt"/>
              </a:defRPr>
            </a:lvl1pPr>
          </a:lstStyle>
          <a:p>
            <a:r>
              <a:rPr lang="en-US"/>
              <a:t>Click to edit Master title style</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492917" y="2480478"/>
            <a:ext cx="5261925" cy="3734339"/>
          </a:xfrm>
        </p:spPr>
        <p:txBody>
          <a:bodyPr>
            <a:normAutofit/>
          </a:bodyPr>
          <a:lstStyle>
            <a:lvl1pPr marL="0" indent="0">
              <a:lnSpc>
                <a:spcPct val="100000"/>
              </a:lnSpc>
              <a:buNone/>
              <a:defRPr sz="1600" b="1">
                <a:solidFill>
                  <a:schemeClr val="bg2">
                    <a:lumMod val="75000"/>
                  </a:schemeClr>
                </a:solidFill>
                <a:latin typeface="+mn-lt"/>
              </a:defRPr>
            </a:lvl1pPr>
            <a:lvl2pPr marL="0" indent="0">
              <a:lnSpc>
                <a:spcPct val="100000"/>
              </a:lnSpc>
              <a:spcBef>
                <a:spcPts val="1000"/>
              </a:spcBef>
              <a:buNone/>
              <a:defRPr sz="1600">
                <a:solidFill>
                  <a:schemeClr val="bg2">
                    <a:lumMod val="75000"/>
                  </a:schemeClr>
                </a:solidFill>
                <a:latin typeface="+mn-lt"/>
              </a:defRPr>
            </a:lvl2pPr>
            <a:lvl3pPr marL="914400" indent="0">
              <a:lnSpc>
                <a:spcPct val="100000"/>
              </a:lnSpc>
              <a:buNone/>
              <a:defRPr sz="1600">
                <a:solidFill>
                  <a:schemeClr val="bg2">
                    <a:lumMod val="75000"/>
                  </a:schemeClr>
                </a:solidFill>
                <a:latin typeface="+mn-lt"/>
              </a:defRPr>
            </a:lvl3pPr>
            <a:lvl4pPr marL="1371600" indent="0">
              <a:lnSpc>
                <a:spcPct val="100000"/>
              </a:lnSpc>
              <a:buNone/>
              <a:defRPr sz="1600">
                <a:solidFill>
                  <a:schemeClr val="bg2">
                    <a:lumMod val="75000"/>
                  </a:schemeClr>
                </a:solidFill>
                <a:latin typeface="+mn-lt"/>
              </a:defRPr>
            </a:lvl4pPr>
            <a:lvl5pPr marL="1828800" indent="0">
              <a:lnSpc>
                <a:spcPct val="100000"/>
              </a:lnSpc>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6488236" y="2480478"/>
            <a:ext cx="5226436" cy="3734339"/>
          </a:xfrm>
        </p:spPr>
        <p:txBody>
          <a:bodyPr>
            <a:normAutofit/>
          </a:bodyPr>
          <a:lstStyle>
            <a:lvl1pPr marL="0" indent="0">
              <a:lnSpc>
                <a:spcPct val="100000"/>
              </a:lnSpc>
              <a:buNone/>
              <a:defRPr sz="1600" b="1">
                <a:solidFill>
                  <a:schemeClr val="bg2">
                    <a:lumMod val="75000"/>
                  </a:schemeClr>
                </a:solidFill>
                <a:latin typeface="+mn-lt"/>
              </a:defRPr>
            </a:lvl1pPr>
            <a:lvl2pPr marL="0" indent="0">
              <a:lnSpc>
                <a:spcPct val="100000"/>
              </a:lnSpc>
              <a:spcBef>
                <a:spcPts val="1000"/>
              </a:spcBef>
              <a:buNone/>
              <a:defRPr sz="1600">
                <a:solidFill>
                  <a:schemeClr val="bg2">
                    <a:lumMod val="75000"/>
                  </a:schemeClr>
                </a:solidFill>
                <a:latin typeface="+mn-lt"/>
              </a:defRPr>
            </a:lvl2pPr>
            <a:lvl3pPr marL="914400" indent="0">
              <a:lnSpc>
                <a:spcPct val="100000"/>
              </a:lnSpc>
              <a:buNone/>
              <a:defRPr sz="1600">
                <a:solidFill>
                  <a:schemeClr val="bg2">
                    <a:lumMod val="75000"/>
                  </a:schemeClr>
                </a:solidFill>
                <a:latin typeface="+mn-lt"/>
              </a:defRPr>
            </a:lvl3pPr>
            <a:lvl4pPr marL="1371600" indent="0">
              <a:lnSpc>
                <a:spcPct val="100000"/>
              </a:lnSpc>
              <a:buNone/>
              <a:defRPr sz="1600">
                <a:solidFill>
                  <a:schemeClr val="bg2">
                    <a:lumMod val="75000"/>
                  </a:schemeClr>
                </a:solidFill>
                <a:latin typeface="+mn-lt"/>
              </a:defRPr>
            </a:lvl4pPr>
            <a:lvl5pPr marL="1828800" indent="0">
              <a:lnSpc>
                <a:spcPct val="100000"/>
              </a:lnSpc>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19" name="Text Placeholder 4">
            <a:extLst>
              <a:ext uri="{FF2B5EF4-FFF2-40B4-BE49-F238E27FC236}">
                <a16:creationId xmlns:a16="http://schemas.microsoft.com/office/drawing/2014/main" id="{5036696B-9460-2E42-B876-F540422F8642}"/>
              </a:ext>
            </a:extLst>
          </p:cNvPr>
          <p:cNvSpPr>
            <a:spLocks noGrp="1"/>
          </p:cNvSpPr>
          <p:nvPr>
            <p:ph type="body" sz="quarter" idx="16" hasCustomPrompt="1"/>
          </p:nvPr>
        </p:nvSpPr>
        <p:spPr>
          <a:xfrm>
            <a:off x="3634283" y="2528976"/>
            <a:ext cx="4876800" cy="3689350"/>
          </a:xfrm>
        </p:spPr>
        <p:txBody>
          <a:bodyPr>
            <a:noAutofit/>
          </a:bodyPr>
          <a:lstStyle>
            <a:lvl1pPr marL="0" indent="0">
              <a:buNone/>
              <a:defRPr sz="41300">
                <a:solidFill>
                  <a:schemeClr val="bg2">
                    <a:lumMod val="20000"/>
                    <a:lumOff val="80000"/>
                    <a:alpha val="25000"/>
                  </a:schemeClr>
                </a:solidFill>
                <a:latin typeface="+mj-lt"/>
              </a:defRPr>
            </a:lvl1pPr>
            <a:lvl2pPr marL="457200" indent="0">
              <a:buNone/>
              <a:defRPr>
                <a:latin typeface="Elephant Pro" pitchFamily="2" charset="0"/>
              </a:defRPr>
            </a:lvl2pPr>
            <a:lvl3pPr marL="914400" indent="0">
              <a:buNone/>
              <a:defRPr>
                <a:latin typeface="Elephant Pro" pitchFamily="2" charset="0"/>
              </a:defRPr>
            </a:lvl3pPr>
            <a:lvl4pPr marL="1371600" indent="0">
              <a:buNone/>
              <a:defRPr>
                <a:latin typeface="Elephant Pro" pitchFamily="2" charset="0"/>
              </a:defRPr>
            </a:lvl4pPr>
            <a:lvl5pPr marL="1828800" indent="0">
              <a:buNone/>
              <a:defRPr>
                <a:latin typeface="Elephant Pro" pitchFamily="2" charset="0"/>
              </a:defRPr>
            </a:lvl5pPr>
          </a:lstStyle>
          <a:p>
            <a:pPr lvl="0"/>
            <a:r>
              <a:rPr lang="en-US" dirty="0"/>
              <a:t>&amp;</a:t>
            </a:r>
          </a:p>
        </p:txBody>
      </p:sp>
      <p:sp>
        <p:nvSpPr>
          <p:cNvPr id="20" name="Footer Placeholder 2">
            <a:extLst>
              <a:ext uri="{FF2B5EF4-FFF2-40B4-BE49-F238E27FC236}">
                <a16:creationId xmlns:a16="http://schemas.microsoft.com/office/drawing/2014/main" id="{6A47723F-795C-4F48-B3BB-B86F87A668BA}"/>
              </a:ext>
            </a:extLst>
          </p:cNvPr>
          <p:cNvSpPr>
            <a:spLocks noGrp="1"/>
          </p:cNvSpPr>
          <p:nvPr>
            <p:ph type="ftr" sz="quarter" idx="21"/>
          </p:nvPr>
        </p:nvSpPr>
        <p:spPr>
          <a:xfrm>
            <a:off x="4038600" y="6356350"/>
            <a:ext cx="4114800" cy="365125"/>
          </a:xfrm>
        </p:spPr>
        <p:txBody>
          <a:bodyPr/>
          <a:lstStyle>
            <a:lvl1pPr algn="ctr">
              <a:defRPr>
                <a:solidFill>
                  <a:schemeClr val="accent4"/>
                </a:solidFill>
                <a:latin typeface="+mn-lt"/>
              </a:defRPr>
            </a:lvl1pPr>
          </a:lstStyle>
          <a:p>
            <a:r>
              <a:rPr lang="en-US" dirty="0"/>
              <a:t>PITCH DECK</a:t>
            </a:r>
          </a:p>
        </p:txBody>
      </p:sp>
      <p:sp>
        <p:nvSpPr>
          <p:cNvPr id="21" name="Date Placeholder 3">
            <a:extLst>
              <a:ext uri="{FF2B5EF4-FFF2-40B4-BE49-F238E27FC236}">
                <a16:creationId xmlns:a16="http://schemas.microsoft.com/office/drawing/2014/main" id="{9FFB5A04-7585-5747-8D73-D310F4D9B07B}"/>
              </a:ext>
            </a:extLst>
          </p:cNvPr>
          <p:cNvSpPr>
            <a:spLocks noGrp="1"/>
          </p:cNvSpPr>
          <p:nvPr>
            <p:ph type="dt" sz="half" idx="23"/>
          </p:nvPr>
        </p:nvSpPr>
        <p:spPr>
          <a:xfrm>
            <a:off x="10285388" y="6356350"/>
            <a:ext cx="1429284" cy="365125"/>
          </a:xfrm>
          <a:prstGeom prst="rect">
            <a:avLst/>
          </a:prstGeom>
        </p:spPr>
        <p:txBody>
          <a:bodyPr anchor="ctr"/>
          <a:lstStyle>
            <a:lvl1pPr algn="r">
              <a:defRPr sz="1200">
                <a:solidFill>
                  <a:schemeClr val="accent4"/>
                </a:solidFill>
                <a:latin typeface="+mn-lt"/>
              </a:defRPr>
            </a:lvl1pPr>
          </a:lstStyle>
          <a:p>
            <a:r>
              <a:rPr lang="en-US" dirty="0"/>
              <a:t>6/15/XX</a:t>
            </a:r>
          </a:p>
        </p:txBody>
      </p:sp>
      <p:sp>
        <p:nvSpPr>
          <p:cNvPr id="22" name="Slide Number Placeholder 5">
            <a:extLst>
              <a:ext uri="{FF2B5EF4-FFF2-40B4-BE49-F238E27FC236}">
                <a16:creationId xmlns:a16="http://schemas.microsoft.com/office/drawing/2014/main" id="{463F43F3-B31F-BF49-B401-E5B955572D45}"/>
              </a:ext>
            </a:extLst>
          </p:cNvPr>
          <p:cNvSpPr>
            <a:spLocks noGrp="1"/>
          </p:cNvSpPr>
          <p:nvPr>
            <p:ph type="sldNum" sz="quarter" idx="24"/>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3294FD0-6F49-224D-8A3D-7F093316B689}"/>
              </a:ext>
            </a:extLst>
          </p:cNvPr>
          <p:cNvSpPr/>
          <p:nvPr userDrawn="1"/>
        </p:nvSpPr>
        <p:spPr>
          <a:xfrm>
            <a:off x="0" y="5178127"/>
            <a:ext cx="12192000" cy="167987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1A3E1A-041F-984E-A7D9-6513B549E58E}"/>
              </a:ext>
            </a:extLst>
          </p:cNvPr>
          <p:cNvSpPr>
            <a:spLocks noGrp="1"/>
          </p:cNvSpPr>
          <p:nvPr>
            <p:ph type="title"/>
          </p:nvPr>
        </p:nvSpPr>
        <p:spPr>
          <a:xfrm>
            <a:off x="384047" y="5614416"/>
            <a:ext cx="11430000" cy="914400"/>
          </a:xfrm>
        </p:spPr>
        <p:txBody>
          <a:bodyPr anchor="ctr" anchorCtr="0">
            <a:normAutofit/>
          </a:bodyPr>
          <a:lstStyle>
            <a:lvl1pPr>
              <a:defRPr sz="5400">
                <a:solidFill>
                  <a:schemeClr val="bg2">
                    <a:lumMod val="75000"/>
                  </a:schemeClr>
                </a:solidFill>
                <a:latin typeface="+mj-lt"/>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74192A07-0E1B-E24D-93FD-2A7E2958DE23}"/>
              </a:ext>
            </a:extLst>
          </p:cNvPr>
          <p:cNvSpPr>
            <a:spLocks noGrp="1"/>
          </p:cNvSpPr>
          <p:nvPr>
            <p:ph type="pic" sz="quarter" idx="10"/>
          </p:nvPr>
        </p:nvSpPr>
        <p:spPr>
          <a:xfrm>
            <a:off x="0" y="-1"/>
            <a:ext cx="12192000" cy="5178127"/>
          </a:xfrm>
        </p:spPr>
        <p:txBody>
          <a:bodyPr/>
          <a:lstStyle>
            <a:lvl1pPr>
              <a:defRPr>
                <a:latin typeface="+mn-lt"/>
              </a:defRPr>
            </a:lvl1pPr>
          </a:lstStyle>
          <a:p>
            <a:r>
              <a:rPr lang="en-US"/>
              <a:t>Click icon to add picture</a:t>
            </a:r>
            <a:endParaRPr lang="en-US" dirty="0"/>
          </a:p>
        </p:txBody>
      </p:sp>
    </p:spTree>
    <p:extLst>
      <p:ext uri="{BB962C8B-B14F-4D97-AF65-F5344CB8AC3E}">
        <p14:creationId xmlns:p14="http://schemas.microsoft.com/office/powerpoint/2010/main" val="3671806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44F338E0-1063-4148-8770-A99F9D7362DA}"/>
              </a:ext>
            </a:extLst>
          </p:cNvPr>
          <p:cNvSpPr>
            <a:spLocks noGrp="1"/>
          </p:cNvSpPr>
          <p:nvPr>
            <p:ph sz="quarter" idx="12"/>
          </p:nvPr>
        </p:nvSpPr>
        <p:spPr>
          <a:xfrm>
            <a:off x="492917" y="2245545"/>
            <a:ext cx="11221755" cy="3967930"/>
          </a:xfrm>
        </p:spPr>
        <p:txBody>
          <a:bodyPr>
            <a:normAutofit/>
          </a:bodyPr>
          <a:lstStyle>
            <a:lvl1pPr marL="0" indent="0">
              <a:buNone/>
              <a:defRPr sz="1600">
                <a:solidFill>
                  <a:schemeClr val="bg2">
                    <a:lumMod val="75000"/>
                  </a:schemeClr>
                </a:solidFill>
                <a:latin typeface="+mn-lt"/>
              </a:defRPr>
            </a:lvl1pPr>
            <a:lvl2pPr marL="457200" indent="0">
              <a:buNone/>
              <a:defRPr sz="1600">
                <a:solidFill>
                  <a:schemeClr val="bg2">
                    <a:lumMod val="75000"/>
                  </a:schemeClr>
                </a:solidFill>
                <a:latin typeface="+mn-lt"/>
              </a:defRPr>
            </a:lvl2pPr>
            <a:lvl3pPr marL="914400" indent="0">
              <a:buNone/>
              <a:defRPr sz="1600">
                <a:solidFill>
                  <a:schemeClr val="bg2">
                    <a:lumMod val="75000"/>
                  </a:schemeClr>
                </a:solidFill>
                <a:latin typeface="+mn-lt"/>
              </a:defRPr>
            </a:lvl3pPr>
            <a:lvl4pPr marL="1371600" indent="0">
              <a:buNone/>
              <a:defRPr sz="1600">
                <a:solidFill>
                  <a:schemeClr val="bg2">
                    <a:lumMod val="75000"/>
                  </a:schemeClr>
                </a:solidFill>
                <a:latin typeface="+mn-lt"/>
              </a:defRPr>
            </a:lvl4pPr>
            <a:lvl5pPr marL="1828800" indent="0">
              <a:buNone/>
              <a:defRPr sz="1600">
                <a:solidFill>
                  <a:schemeClr val="bg2">
                    <a:lumMod val="7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Footer Placeholder 2">
            <a:extLst>
              <a:ext uri="{FF2B5EF4-FFF2-40B4-BE49-F238E27FC236}">
                <a16:creationId xmlns:a16="http://schemas.microsoft.com/office/drawing/2014/main" id="{DB69A96E-B20D-CB48-8E2A-EFE0AC81548E}"/>
              </a:ext>
            </a:extLst>
          </p:cNvPr>
          <p:cNvSpPr>
            <a:spLocks noGrp="1"/>
          </p:cNvSpPr>
          <p:nvPr>
            <p:ph type="ftr" sz="quarter" idx="21"/>
          </p:nvPr>
        </p:nvSpPr>
        <p:spPr>
          <a:xfrm>
            <a:off x="4038600" y="6356350"/>
            <a:ext cx="4114800" cy="365125"/>
          </a:xfrm>
        </p:spPr>
        <p:txBody>
          <a:bodyPr/>
          <a:lstStyle>
            <a:lvl1pPr algn="ctr">
              <a:defRPr>
                <a:solidFill>
                  <a:schemeClr val="accent4"/>
                </a:solidFill>
                <a:latin typeface="+mn-lt"/>
              </a:defRPr>
            </a:lvl1pPr>
          </a:lstStyle>
          <a:p>
            <a:r>
              <a:rPr lang="en-US" dirty="0"/>
              <a:t>PITCH DECK</a:t>
            </a:r>
          </a:p>
        </p:txBody>
      </p:sp>
      <p:sp>
        <p:nvSpPr>
          <p:cNvPr id="24" name="Date Placeholder 3">
            <a:extLst>
              <a:ext uri="{FF2B5EF4-FFF2-40B4-BE49-F238E27FC236}">
                <a16:creationId xmlns:a16="http://schemas.microsoft.com/office/drawing/2014/main" id="{3ABA4509-3D86-7348-997A-E8B425B71E4B}"/>
              </a:ext>
            </a:extLst>
          </p:cNvPr>
          <p:cNvSpPr>
            <a:spLocks noGrp="1"/>
          </p:cNvSpPr>
          <p:nvPr>
            <p:ph type="dt" sz="half" idx="23"/>
          </p:nvPr>
        </p:nvSpPr>
        <p:spPr>
          <a:xfrm>
            <a:off x="10285388" y="6356350"/>
            <a:ext cx="1429284" cy="365125"/>
          </a:xfrm>
          <a:prstGeom prst="rect">
            <a:avLst/>
          </a:prstGeom>
        </p:spPr>
        <p:txBody>
          <a:bodyPr anchor="ctr"/>
          <a:lstStyle>
            <a:lvl1pPr algn="r">
              <a:defRPr sz="1200">
                <a:solidFill>
                  <a:schemeClr val="accent4"/>
                </a:solidFill>
                <a:latin typeface="+mn-lt"/>
              </a:defRPr>
            </a:lvl1pPr>
          </a:lstStyle>
          <a:p>
            <a:r>
              <a:rPr lang="en-US" dirty="0"/>
              <a:t>6/15/XX</a:t>
            </a:r>
          </a:p>
        </p:txBody>
      </p:sp>
      <p:sp>
        <p:nvSpPr>
          <p:cNvPr id="26" name="Slide Number Placeholder 5">
            <a:extLst>
              <a:ext uri="{FF2B5EF4-FFF2-40B4-BE49-F238E27FC236}">
                <a16:creationId xmlns:a16="http://schemas.microsoft.com/office/drawing/2014/main" id="{FFE904A6-6E84-974C-AAF1-42BF45859061}"/>
              </a:ext>
            </a:extLst>
          </p:cNvPr>
          <p:cNvSpPr>
            <a:spLocks noGrp="1"/>
          </p:cNvSpPr>
          <p:nvPr>
            <p:ph type="sldNum" sz="quarter" idx="24"/>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
        <p:nvSpPr>
          <p:cNvPr id="41" name="Title 1">
            <a:extLst>
              <a:ext uri="{FF2B5EF4-FFF2-40B4-BE49-F238E27FC236}">
                <a16:creationId xmlns:a16="http://schemas.microsoft.com/office/drawing/2014/main" id="{D3A8E03D-B6D2-2346-B64A-E9A47BD8EDBE}"/>
              </a:ext>
            </a:extLst>
          </p:cNvPr>
          <p:cNvSpPr>
            <a:spLocks noGrp="1"/>
          </p:cNvSpPr>
          <p:nvPr>
            <p:ph type="title"/>
          </p:nvPr>
        </p:nvSpPr>
        <p:spPr>
          <a:xfrm>
            <a:off x="492917" y="365125"/>
            <a:ext cx="11221755" cy="1143645"/>
          </a:xfrm>
        </p:spPr>
        <p:txBody>
          <a:bodyPr>
            <a:normAutofit/>
          </a:bodyPr>
          <a:lstStyle>
            <a:lvl1pPr>
              <a:defRPr sz="5400">
                <a:solidFill>
                  <a:schemeClr val="bg2">
                    <a:lumMod val="75000"/>
                  </a:schemeClr>
                </a:solidFill>
                <a:latin typeface="+mj-lt"/>
              </a:defRPr>
            </a:lvl1pPr>
          </a:lstStyle>
          <a:p>
            <a:r>
              <a:rPr lang="en-US"/>
              <a:t>Click to edit Master title style</a:t>
            </a:r>
            <a:endParaRPr lang="en-US" dirty="0"/>
          </a:p>
        </p:txBody>
      </p:sp>
      <p:sp>
        <p:nvSpPr>
          <p:cNvPr id="42" name="Text Placeholder 16">
            <a:extLst>
              <a:ext uri="{FF2B5EF4-FFF2-40B4-BE49-F238E27FC236}">
                <a16:creationId xmlns:a16="http://schemas.microsoft.com/office/drawing/2014/main" id="{4FBDFEF7-18A4-064F-B6D7-D5FDB16AEB26}"/>
              </a:ext>
            </a:extLst>
          </p:cNvPr>
          <p:cNvSpPr>
            <a:spLocks noGrp="1"/>
          </p:cNvSpPr>
          <p:nvPr>
            <p:ph type="body" sz="quarter" idx="14" hasCustomPrompt="1"/>
          </p:nvPr>
        </p:nvSpPr>
        <p:spPr>
          <a:xfrm>
            <a:off x="492917" y="1261872"/>
            <a:ext cx="11221755" cy="649435"/>
          </a:xfrm>
        </p:spPr>
        <p:txBody>
          <a:bodyPr anchor="ctr" anchorCtr="0">
            <a:normAutofit/>
          </a:bodyPr>
          <a:lstStyle>
            <a:lvl1pPr marL="0" indent="0" algn="l">
              <a:buNone/>
              <a:defRPr sz="2400">
                <a:solidFill>
                  <a:schemeClr val="bg2">
                    <a:lumMod val="75000"/>
                  </a:schemeClr>
                </a:solidFill>
                <a:latin typeface="+mn-lt"/>
              </a:defRPr>
            </a:lvl1pPr>
            <a:lvl2pPr marL="457200" indent="0" algn="ctr">
              <a:buNone/>
              <a:defRPr>
                <a:solidFill>
                  <a:schemeClr val="bg1"/>
                </a:solidFill>
                <a:latin typeface="Avenir Next LT Pro" panose="020B0504020202020204" pitchFamily="34" charset="77"/>
              </a:defRPr>
            </a:lvl2pPr>
            <a:lvl3pPr marL="914400" indent="0" algn="ctr">
              <a:buNone/>
              <a:defRPr>
                <a:solidFill>
                  <a:schemeClr val="bg1"/>
                </a:solidFill>
                <a:latin typeface="Avenir Next LT Pro" panose="020B0504020202020204" pitchFamily="34" charset="77"/>
              </a:defRPr>
            </a:lvl3pPr>
            <a:lvl4pPr marL="1371600" indent="0" algn="ctr">
              <a:buNone/>
              <a:defRPr>
                <a:solidFill>
                  <a:schemeClr val="bg1"/>
                </a:solidFill>
                <a:latin typeface="Avenir Next LT Pro" panose="020B0504020202020204" pitchFamily="34" charset="77"/>
              </a:defRPr>
            </a:lvl4pPr>
            <a:lvl5pPr marL="1828800" indent="0" algn="ctr">
              <a:buNone/>
              <a:defRPr>
                <a:solidFill>
                  <a:schemeClr val="bg1"/>
                </a:solidFill>
                <a:latin typeface="Avenir Next LT Pro" panose="020B0504020202020204" pitchFamily="34" charset="77"/>
              </a:defRPr>
            </a:lvl5pPr>
          </a:lstStyle>
          <a:p>
            <a:pPr lvl="0"/>
            <a:r>
              <a:rPr lang="en-US" dirty="0"/>
              <a:t>Click to edit master text styles</a:t>
            </a:r>
          </a:p>
        </p:txBody>
      </p:sp>
    </p:spTree>
    <p:extLst>
      <p:ext uri="{BB962C8B-B14F-4D97-AF65-F5344CB8AC3E}">
        <p14:creationId xmlns:p14="http://schemas.microsoft.com/office/powerpoint/2010/main" val="1090032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0" name="Content Placeholder 13">
            <a:extLst>
              <a:ext uri="{FF2B5EF4-FFF2-40B4-BE49-F238E27FC236}">
                <a16:creationId xmlns:a16="http://schemas.microsoft.com/office/drawing/2014/main" id="{B40C318E-02CD-4231-855A-9E2585B3357E}"/>
              </a:ext>
            </a:extLst>
          </p:cNvPr>
          <p:cNvSpPr>
            <a:spLocks noGrp="1"/>
          </p:cNvSpPr>
          <p:nvPr>
            <p:ph sz="quarter" idx="26" hasCustomPrompt="1"/>
          </p:nvPr>
        </p:nvSpPr>
        <p:spPr>
          <a:xfrm>
            <a:off x="493776" y="2236861"/>
            <a:ext cx="1278419" cy="892552"/>
          </a:xfrm>
        </p:spPr>
        <p:txBody>
          <a:bodyPr>
            <a:normAutofit/>
          </a:bodyPr>
          <a:lstStyle>
            <a:lvl1pPr marL="0" indent="0">
              <a:lnSpc>
                <a:spcPct val="100000"/>
              </a:lnSpc>
              <a:spcBef>
                <a:spcPts val="600"/>
              </a:spcBef>
              <a:buNone/>
              <a:defRPr sz="5200" b="0">
                <a:solidFill>
                  <a:schemeClr val="bg2">
                    <a:lumMod val="75000"/>
                  </a:schemeClr>
                </a:solidFill>
                <a:latin typeface="+mj-lt"/>
              </a:defRPr>
            </a:lvl1pPr>
            <a:lvl2pPr marL="0" indent="0">
              <a:lnSpc>
                <a:spcPct val="100000"/>
              </a:lnSpc>
              <a:spcBef>
                <a:spcPts val="600"/>
              </a:spcBef>
              <a:buNone/>
              <a:defRPr sz="1600"/>
            </a:lvl2pPr>
          </a:lstStyle>
          <a:p>
            <a:pPr lvl="0"/>
            <a:r>
              <a:rPr lang="en-US" dirty="0"/>
              <a:t>0X</a:t>
            </a:r>
          </a:p>
        </p:txBody>
      </p:sp>
      <p:sp>
        <p:nvSpPr>
          <p:cNvPr id="21" name="Content Placeholder 13">
            <a:extLst>
              <a:ext uri="{FF2B5EF4-FFF2-40B4-BE49-F238E27FC236}">
                <a16:creationId xmlns:a16="http://schemas.microsoft.com/office/drawing/2014/main" id="{B581016C-E2F6-4033-B460-95B989076F4A}"/>
              </a:ext>
            </a:extLst>
          </p:cNvPr>
          <p:cNvSpPr>
            <a:spLocks noGrp="1"/>
          </p:cNvSpPr>
          <p:nvPr>
            <p:ph sz="quarter" idx="27" hasCustomPrompt="1"/>
          </p:nvPr>
        </p:nvSpPr>
        <p:spPr>
          <a:xfrm>
            <a:off x="493776" y="3621024"/>
            <a:ext cx="1278419" cy="892552"/>
          </a:xfrm>
        </p:spPr>
        <p:txBody>
          <a:bodyPr>
            <a:normAutofit/>
          </a:bodyPr>
          <a:lstStyle>
            <a:lvl1pPr marL="0" indent="0">
              <a:lnSpc>
                <a:spcPct val="100000"/>
              </a:lnSpc>
              <a:spcBef>
                <a:spcPts val="600"/>
              </a:spcBef>
              <a:buNone/>
              <a:defRPr sz="5200" b="0">
                <a:solidFill>
                  <a:schemeClr val="bg2">
                    <a:lumMod val="75000"/>
                  </a:schemeClr>
                </a:solidFill>
                <a:latin typeface="+mj-lt"/>
              </a:defRPr>
            </a:lvl1pPr>
            <a:lvl2pPr marL="0" indent="0">
              <a:lnSpc>
                <a:spcPct val="100000"/>
              </a:lnSpc>
              <a:spcBef>
                <a:spcPts val="600"/>
              </a:spcBef>
              <a:buNone/>
              <a:defRPr sz="1600"/>
            </a:lvl2pPr>
          </a:lstStyle>
          <a:p>
            <a:pPr lvl="0"/>
            <a:r>
              <a:rPr lang="en-US" dirty="0"/>
              <a:t>0X</a:t>
            </a:r>
          </a:p>
        </p:txBody>
      </p:sp>
      <p:sp>
        <p:nvSpPr>
          <p:cNvPr id="27" name="Content Placeholder 13">
            <a:extLst>
              <a:ext uri="{FF2B5EF4-FFF2-40B4-BE49-F238E27FC236}">
                <a16:creationId xmlns:a16="http://schemas.microsoft.com/office/drawing/2014/main" id="{8E672417-C677-4098-8C4C-4516A0694036}"/>
              </a:ext>
            </a:extLst>
          </p:cNvPr>
          <p:cNvSpPr>
            <a:spLocks noGrp="1"/>
          </p:cNvSpPr>
          <p:nvPr>
            <p:ph sz="quarter" idx="28" hasCustomPrompt="1"/>
          </p:nvPr>
        </p:nvSpPr>
        <p:spPr>
          <a:xfrm>
            <a:off x="493776" y="5010912"/>
            <a:ext cx="1278419" cy="892552"/>
          </a:xfrm>
        </p:spPr>
        <p:txBody>
          <a:bodyPr>
            <a:normAutofit/>
          </a:bodyPr>
          <a:lstStyle>
            <a:lvl1pPr marL="0" indent="0">
              <a:lnSpc>
                <a:spcPct val="100000"/>
              </a:lnSpc>
              <a:spcBef>
                <a:spcPts val="600"/>
              </a:spcBef>
              <a:buNone/>
              <a:defRPr sz="5200" b="0">
                <a:solidFill>
                  <a:schemeClr val="bg2">
                    <a:lumMod val="75000"/>
                  </a:schemeClr>
                </a:solidFill>
                <a:latin typeface="+mj-lt"/>
              </a:defRPr>
            </a:lvl1pPr>
            <a:lvl2pPr marL="0" indent="0">
              <a:lnSpc>
                <a:spcPct val="100000"/>
              </a:lnSpc>
              <a:spcBef>
                <a:spcPts val="600"/>
              </a:spcBef>
              <a:buNone/>
              <a:defRPr sz="1600"/>
            </a:lvl2pPr>
          </a:lstStyle>
          <a:p>
            <a:pPr lvl="0"/>
            <a:r>
              <a:rPr lang="en-US" dirty="0"/>
              <a:t>0X</a:t>
            </a:r>
          </a:p>
        </p:txBody>
      </p:sp>
      <p:sp>
        <p:nvSpPr>
          <p:cNvPr id="22" name="Text Placeholder 11">
            <a:extLst>
              <a:ext uri="{FF2B5EF4-FFF2-40B4-BE49-F238E27FC236}">
                <a16:creationId xmlns:a16="http://schemas.microsoft.com/office/drawing/2014/main" id="{2962F5FC-D6A2-7649-8188-ABED4BC6141B}"/>
              </a:ext>
            </a:extLst>
          </p:cNvPr>
          <p:cNvSpPr>
            <a:spLocks noGrp="1"/>
          </p:cNvSpPr>
          <p:nvPr>
            <p:ph type="body" sz="quarter" idx="13" hasCustomPrompt="1"/>
          </p:nvPr>
        </p:nvSpPr>
        <p:spPr>
          <a:xfrm>
            <a:off x="2359152" y="4873752"/>
            <a:ext cx="4123475" cy="3314699"/>
          </a:xfrm>
        </p:spPr>
        <p:txBody>
          <a:bodyPr anchor="b" anchorCtr="0">
            <a:noAutofit/>
          </a:bodyPr>
          <a:lstStyle>
            <a:lvl1pPr marL="0" indent="0" algn="r">
              <a:buNone/>
              <a:defRPr sz="38000">
                <a:solidFill>
                  <a:schemeClr val="accent3">
                    <a:lumMod val="40000"/>
                    <a:lumOff val="60000"/>
                    <a:alpha val="15000"/>
                  </a:schemeClr>
                </a:solidFill>
                <a:latin typeface="+mj-lt"/>
              </a:defRPr>
            </a:lvl1pPr>
            <a:lvl2pPr marL="457200" indent="0" algn="r">
              <a:buNone/>
              <a:defRPr sz="38000">
                <a:solidFill>
                  <a:schemeClr val="accent3">
                    <a:lumMod val="40000"/>
                    <a:lumOff val="60000"/>
                    <a:alpha val="15000"/>
                  </a:schemeClr>
                </a:solidFill>
                <a:latin typeface="+mj-lt"/>
              </a:defRPr>
            </a:lvl2pPr>
            <a:lvl3pPr marL="914400" indent="0" algn="r">
              <a:buNone/>
              <a:defRPr sz="38000">
                <a:solidFill>
                  <a:schemeClr val="accent3">
                    <a:lumMod val="40000"/>
                    <a:lumOff val="60000"/>
                    <a:alpha val="15000"/>
                  </a:schemeClr>
                </a:solidFill>
                <a:latin typeface="+mj-lt"/>
              </a:defRPr>
            </a:lvl3pPr>
            <a:lvl4pPr marL="1371600" indent="0" algn="r">
              <a:buNone/>
              <a:defRPr sz="38000">
                <a:solidFill>
                  <a:schemeClr val="accent3">
                    <a:lumMod val="40000"/>
                    <a:lumOff val="60000"/>
                    <a:alpha val="15000"/>
                  </a:schemeClr>
                </a:solidFill>
                <a:latin typeface="+mj-lt"/>
              </a:defRPr>
            </a:lvl4pPr>
            <a:lvl5pPr marL="1828800" indent="0" algn="r">
              <a:buNone/>
              <a:defRPr sz="38000">
                <a:solidFill>
                  <a:schemeClr val="accent3">
                    <a:lumMod val="40000"/>
                    <a:lumOff val="60000"/>
                    <a:alpha val="15000"/>
                  </a:schemeClr>
                </a:solidFill>
                <a:latin typeface="+mj-lt"/>
              </a:defRPr>
            </a:lvl5pPr>
          </a:lstStyle>
          <a:p>
            <a:pPr lvl="0"/>
            <a:r>
              <a:rPr lang="en-US" dirty="0"/>
              <a:t>$</a:t>
            </a:r>
          </a:p>
        </p:txBody>
      </p:sp>
      <p:sp>
        <p:nvSpPr>
          <p:cNvPr id="14" name="Content Placeholder 13">
            <a:extLst>
              <a:ext uri="{FF2B5EF4-FFF2-40B4-BE49-F238E27FC236}">
                <a16:creationId xmlns:a16="http://schemas.microsoft.com/office/drawing/2014/main" id="{5DCE995A-F8D0-1445-A45D-6892D56C71AE}"/>
              </a:ext>
            </a:extLst>
          </p:cNvPr>
          <p:cNvSpPr>
            <a:spLocks noGrp="1"/>
          </p:cNvSpPr>
          <p:nvPr>
            <p:ph sz="quarter" idx="12"/>
          </p:nvPr>
        </p:nvSpPr>
        <p:spPr>
          <a:xfrm>
            <a:off x="1837944" y="2331957"/>
            <a:ext cx="3895868" cy="661720"/>
          </a:xfrm>
        </p:spPr>
        <p:txBody>
          <a:bodyPr>
            <a:normAutofit/>
          </a:bodyPr>
          <a:lstStyle>
            <a:lvl1pPr marL="0" indent="0">
              <a:lnSpc>
                <a:spcPct val="100000"/>
              </a:lnSpc>
              <a:spcBef>
                <a:spcPts val="600"/>
              </a:spcBef>
              <a:buNone/>
              <a:defRPr sz="1600" b="1">
                <a:solidFill>
                  <a:schemeClr val="bg2">
                    <a:lumMod val="75000"/>
                  </a:schemeClr>
                </a:solidFill>
              </a:defRPr>
            </a:lvl1pPr>
            <a:lvl2pPr marL="0" indent="0">
              <a:lnSpc>
                <a:spcPct val="100000"/>
              </a:lnSpc>
              <a:spcBef>
                <a:spcPts val="600"/>
              </a:spcBef>
              <a:buNone/>
              <a:defRPr sz="1600">
                <a:solidFill>
                  <a:schemeClr val="bg2">
                    <a:lumMod val="75000"/>
                  </a:schemeClr>
                </a:solidFill>
              </a:defRPr>
            </a:lvl2pPr>
          </a:lstStyle>
          <a:p>
            <a:pPr lvl="0"/>
            <a:r>
              <a:rPr lang="en-US"/>
              <a:t>Click to edit Master text styles</a:t>
            </a:r>
          </a:p>
          <a:p>
            <a:pPr lvl="1"/>
            <a:r>
              <a:rPr lang="en-US"/>
              <a:t>Second level</a:t>
            </a:r>
          </a:p>
        </p:txBody>
      </p:sp>
      <p:sp>
        <p:nvSpPr>
          <p:cNvPr id="18" name="Content Placeholder 13">
            <a:extLst>
              <a:ext uri="{FF2B5EF4-FFF2-40B4-BE49-F238E27FC236}">
                <a16:creationId xmlns:a16="http://schemas.microsoft.com/office/drawing/2014/main" id="{2603796F-6D80-4E24-B830-B73D8DB4B61A}"/>
              </a:ext>
            </a:extLst>
          </p:cNvPr>
          <p:cNvSpPr>
            <a:spLocks noGrp="1"/>
          </p:cNvSpPr>
          <p:nvPr>
            <p:ph sz="quarter" idx="24"/>
          </p:nvPr>
        </p:nvSpPr>
        <p:spPr>
          <a:xfrm>
            <a:off x="1837944" y="3716120"/>
            <a:ext cx="3895868" cy="661720"/>
          </a:xfrm>
        </p:spPr>
        <p:txBody>
          <a:bodyPr>
            <a:normAutofit/>
          </a:bodyPr>
          <a:lstStyle>
            <a:lvl1pPr marL="0" indent="0">
              <a:lnSpc>
                <a:spcPct val="100000"/>
              </a:lnSpc>
              <a:spcBef>
                <a:spcPts val="600"/>
              </a:spcBef>
              <a:buNone/>
              <a:defRPr sz="1600" b="1">
                <a:solidFill>
                  <a:schemeClr val="bg2">
                    <a:lumMod val="75000"/>
                  </a:schemeClr>
                </a:solidFill>
              </a:defRPr>
            </a:lvl1pPr>
            <a:lvl2pPr marL="0" indent="0">
              <a:lnSpc>
                <a:spcPct val="100000"/>
              </a:lnSpc>
              <a:spcBef>
                <a:spcPts val="600"/>
              </a:spcBef>
              <a:buNone/>
              <a:defRPr sz="1600">
                <a:solidFill>
                  <a:schemeClr val="bg2">
                    <a:lumMod val="75000"/>
                  </a:schemeClr>
                </a:solidFill>
              </a:defRPr>
            </a:lvl2pPr>
          </a:lstStyle>
          <a:p>
            <a:pPr lvl="0"/>
            <a:r>
              <a:rPr lang="en-US"/>
              <a:t>Click to edit Master text styles</a:t>
            </a:r>
          </a:p>
          <a:p>
            <a:pPr lvl="1"/>
            <a:r>
              <a:rPr lang="en-US"/>
              <a:t>Second level</a:t>
            </a:r>
          </a:p>
        </p:txBody>
      </p:sp>
      <p:sp>
        <p:nvSpPr>
          <p:cNvPr id="19" name="Content Placeholder 13">
            <a:extLst>
              <a:ext uri="{FF2B5EF4-FFF2-40B4-BE49-F238E27FC236}">
                <a16:creationId xmlns:a16="http://schemas.microsoft.com/office/drawing/2014/main" id="{A54CA726-0316-40AD-B560-E6E7F3D03A01}"/>
              </a:ext>
            </a:extLst>
          </p:cNvPr>
          <p:cNvSpPr>
            <a:spLocks noGrp="1"/>
          </p:cNvSpPr>
          <p:nvPr>
            <p:ph sz="quarter" idx="25"/>
          </p:nvPr>
        </p:nvSpPr>
        <p:spPr>
          <a:xfrm>
            <a:off x="1837944" y="5106008"/>
            <a:ext cx="3895868" cy="661720"/>
          </a:xfrm>
        </p:spPr>
        <p:txBody>
          <a:bodyPr>
            <a:normAutofit/>
          </a:bodyPr>
          <a:lstStyle>
            <a:lvl1pPr marL="0" indent="0">
              <a:lnSpc>
                <a:spcPct val="100000"/>
              </a:lnSpc>
              <a:spcBef>
                <a:spcPts val="600"/>
              </a:spcBef>
              <a:buNone/>
              <a:defRPr sz="1600" b="1">
                <a:solidFill>
                  <a:schemeClr val="bg2">
                    <a:lumMod val="75000"/>
                  </a:schemeClr>
                </a:solidFill>
              </a:defRPr>
            </a:lvl1pPr>
            <a:lvl2pPr marL="0" indent="0">
              <a:lnSpc>
                <a:spcPct val="100000"/>
              </a:lnSpc>
              <a:spcBef>
                <a:spcPts val="600"/>
              </a:spcBef>
              <a:buNone/>
              <a:defRPr sz="1600">
                <a:solidFill>
                  <a:schemeClr val="bg2">
                    <a:lumMod val="75000"/>
                  </a:schemeClr>
                </a:solidFill>
              </a:defRPr>
            </a:lvl2pPr>
          </a:lstStyle>
          <a:p>
            <a:pPr lvl="0"/>
            <a:r>
              <a:rPr lang="en-US"/>
              <a:t>Click to edit Master text styles</a:t>
            </a:r>
          </a:p>
          <a:p>
            <a:pPr lvl="1"/>
            <a:r>
              <a:rPr lang="en-US"/>
              <a:t>Second level</a:t>
            </a:r>
          </a:p>
        </p:txBody>
      </p:sp>
      <p:sp>
        <p:nvSpPr>
          <p:cNvPr id="10" name="Picture Placeholder 9">
            <a:extLst>
              <a:ext uri="{FF2B5EF4-FFF2-40B4-BE49-F238E27FC236}">
                <a16:creationId xmlns:a16="http://schemas.microsoft.com/office/drawing/2014/main" id="{4F988B55-7C73-F740-AAF7-547259C1D4BC}"/>
              </a:ext>
            </a:extLst>
          </p:cNvPr>
          <p:cNvSpPr>
            <a:spLocks noGrp="1"/>
          </p:cNvSpPr>
          <p:nvPr>
            <p:ph type="pic" sz="quarter" idx="11"/>
          </p:nvPr>
        </p:nvSpPr>
        <p:spPr>
          <a:xfrm>
            <a:off x="6112812" y="1728778"/>
            <a:ext cx="6079187" cy="5129222"/>
          </a:xfrm>
        </p:spPr>
        <p:txBody>
          <a:bodyPr/>
          <a:lstStyle/>
          <a:p>
            <a:r>
              <a:rPr lang="en-US"/>
              <a:t>Click icon to add picture</a:t>
            </a:r>
            <a:endParaRPr lang="en-US" dirty="0"/>
          </a:p>
        </p:txBody>
      </p:sp>
      <p:sp>
        <p:nvSpPr>
          <p:cNvPr id="6" name="Rectangle 5">
            <a:extLst>
              <a:ext uri="{FF2B5EF4-FFF2-40B4-BE49-F238E27FC236}">
                <a16:creationId xmlns:a16="http://schemas.microsoft.com/office/drawing/2014/main" id="{4B0130D5-C286-8343-8017-5225BAF808C1}"/>
              </a:ext>
            </a:extLst>
          </p:cNvPr>
          <p:cNvSpPr/>
          <p:nvPr userDrawn="1"/>
        </p:nvSpPr>
        <p:spPr>
          <a:xfrm>
            <a:off x="0" y="2477"/>
            <a:ext cx="12191999" cy="17287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ooter Placeholder 2">
            <a:extLst>
              <a:ext uri="{FF2B5EF4-FFF2-40B4-BE49-F238E27FC236}">
                <a16:creationId xmlns:a16="http://schemas.microsoft.com/office/drawing/2014/main" id="{33F983ED-51BD-8243-A6D7-C504110FB55C}"/>
              </a:ext>
            </a:extLst>
          </p:cNvPr>
          <p:cNvSpPr>
            <a:spLocks noGrp="1"/>
          </p:cNvSpPr>
          <p:nvPr>
            <p:ph type="ftr" sz="quarter" idx="21"/>
          </p:nvPr>
        </p:nvSpPr>
        <p:spPr>
          <a:xfrm>
            <a:off x="2621591" y="6356350"/>
            <a:ext cx="3126096" cy="365125"/>
          </a:xfrm>
        </p:spPr>
        <p:txBody>
          <a:bodyPr/>
          <a:lstStyle>
            <a:lvl1pPr algn="r">
              <a:defRPr>
                <a:solidFill>
                  <a:schemeClr val="accent4"/>
                </a:solidFill>
                <a:latin typeface="+mn-lt"/>
              </a:defRPr>
            </a:lvl1pPr>
          </a:lstStyle>
          <a:p>
            <a:r>
              <a:rPr lang="en-US" dirty="0"/>
              <a:t>PITCH DECK</a:t>
            </a:r>
          </a:p>
        </p:txBody>
      </p:sp>
      <p:sp>
        <p:nvSpPr>
          <p:cNvPr id="24" name="Date Placeholder 3">
            <a:extLst>
              <a:ext uri="{FF2B5EF4-FFF2-40B4-BE49-F238E27FC236}">
                <a16:creationId xmlns:a16="http://schemas.microsoft.com/office/drawing/2014/main" id="{1A02D31A-236E-B349-AB3A-C908073D9DAB}"/>
              </a:ext>
            </a:extLst>
          </p:cNvPr>
          <p:cNvSpPr>
            <a:spLocks noGrp="1"/>
          </p:cNvSpPr>
          <p:nvPr>
            <p:ph type="dt" sz="half" idx="23"/>
          </p:nvPr>
        </p:nvSpPr>
        <p:spPr>
          <a:xfrm>
            <a:off x="10346790" y="6356350"/>
            <a:ext cx="1352293"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25" name="Slide Number Placeholder 5">
            <a:extLst>
              <a:ext uri="{FF2B5EF4-FFF2-40B4-BE49-F238E27FC236}">
                <a16:creationId xmlns:a16="http://schemas.microsoft.com/office/drawing/2014/main" id="{18069678-06F6-1A4D-888A-367029ED3D62}"/>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
        <p:nvSpPr>
          <p:cNvPr id="26" name="Title 1">
            <a:extLst>
              <a:ext uri="{FF2B5EF4-FFF2-40B4-BE49-F238E27FC236}">
                <a16:creationId xmlns:a16="http://schemas.microsoft.com/office/drawing/2014/main" id="{C731EB5E-9894-5944-9BB4-C43DAD108F87}"/>
              </a:ext>
            </a:extLst>
          </p:cNvPr>
          <p:cNvSpPr>
            <a:spLocks noGrp="1"/>
          </p:cNvSpPr>
          <p:nvPr>
            <p:ph type="title"/>
          </p:nvPr>
        </p:nvSpPr>
        <p:spPr>
          <a:xfrm>
            <a:off x="492916" y="54864"/>
            <a:ext cx="11320272" cy="1673352"/>
          </a:xfrm>
        </p:spPr>
        <p:txBody>
          <a:bodyPr>
            <a:normAutofit/>
          </a:bodyPr>
          <a:lstStyle>
            <a:lvl1pPr>
              <a:defRPr sz="54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F988B55-7C73-F740-AAF7-547259C1D4BC}"/>
              </a:ext>
            </a:extLst>
          </p:cNvPr>
          <p:cNvSpPr>
            <a:spLocks noGrp="1"/>
          </p:cNvSpPr>
          <p:nvPr>
            <p:ph type="pic" sz="quarter" idx="11"/>
          </p:nvPr>
        </p:nvSpPr>
        <p:spPr>
          <a:xfrm>
            <a:off x="6092952" y="0"/>
            <a:ext cx="6099048" cy="5148634"/>
          </a:xfrm>
        </p:spPr>
        <p:txBody>
          <a:bodyPr/>
          <a:lstStyle>
            <a:lvl1pPr>
              <a:defRPr>
                <a:latin typeface="+mn-lt"/>
              </a:defRPr>
            </a:lvl1pPr>
          </a:lstStyle>
          <a:p>
            <a:r>
              <a:rPr lang="en-US"/>
              <a:t>Click icon to add picture</a:t>
            </a:r>
            <a:endParaRPr lang="en-US" dirty="0"/>
          </a:p>
        </p:txBody>
      </p:sp>
      <p:sp>
        <p:nvSpPr>
          <p:cNvPr id="6" name="Rectangle 5">
            <a:extLst>
              <a:ext uri="{FF2B5EF4-FFF2-40B4-BE49-F238E27FC236}">
                <a16:creationId xmlns:a16="http://schemas.microsoft.com/office/drawing/2014/main" id="{4B0130D5-C286-8343-8017-5225BAF808C1}"/>
              </a:ext>
            </a:extLst>
          </p:cNvPr>
          <p:cNvSpPr/>
          <p:nvPr userDrawn="1"/>
        </p:nvSpPr>
        <p:spPr>
          <a:xfrm>
            <a:off x="6092952" y="5129225"/>
            <a:ext cx="6099048" cy="17287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13">
            <a:extLst>
              <a:ext uri="{FF2B5EF4-FFF2-40B4-BE49-F238E27FC236}">
                <a16:creationId xmlns:a16="http://schemas.microsoft.com/office/drawing/2014/main" id="{5DCE995A-F8D0-1445-A45D-6892D56C71AE}"/>
              </a:ext>
            </a:extLst>
          </p:cNvPr>
          <p:cNvSpPr>
            <a:spLocks noGrp="1"/>
          </p:cNvSpPr>
          <p:nvPr>
            <p:ph sz="quarter" idx="12"/>
          </p:nvPr>
        </p:nvSpPr>
        <p:spPr>
          <a:xfrm>
            <a:off x="492918" y="571500"/>
            <a:ext cx="5107118" cy="556329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Footer Placeholder 2">
            <a:extLst>
              <a:ext uri="{FF2B5EF4-FFF2-40B4-BE49-F238E27FC236}">
                <a16:creationId xmlns:a16="http://schemas.microsoft.com/office/drawing/2014/main" id="{33F983ED-51BD-8243-A6D7-C504110FB55C}"/>
              </a:ext>
            </a:extLst>
          </p:cNvPr>
          <p:cNvSpPr>
            <a:spLocks noGrp="1"/>
          </p:cNvSpPr>
          <p:nvPr>
            <p:ph type="ftr" sz="quarter" idx="21"/>
          </p:nvPr>
        </p:nvSpPr>
        <p:spPr>
          <a:xfrm>
            <a:off x="2621591" y="6356350"/>
            <a:ext cx="2978444" cy="365125"/>
          </a:xfrm>
        </p:spPr>
        <p:txBody>
          <a:bodyPr/>
          <a:lstStyle>
            <a:lvl1pPr algn="r">
              <a:defRPr>
                <a:solidFill>
                  <a:schemeClr val="accent4"/>
                </a:solidFill>
                <a:latin typeface="+mn-lt"/>
              </a:defRPr>
            </a:lvl1pPr>
          </a:lstStyle>
          <a:p>
            <a:r>
              <a:rPr lang="en-US" dirty="0"/>
              <a:t>PITCH DECK</a:t>
            </a:r>
          </a:p>
        </p:txBody>
      </p:sp>
      <p:sp>
        <p:nvSpPr>
          <p:cNvPr id="24" name="Date Placeholder 3">
            <a:extLst>
              <a:ext uri="{FF2B5EF4-FFF2-40B4-BE49-F238E27FC236}">
                <a16:creationId xmlns:a16="http://schemas.microsoft.com/office/drawing/2014/main" id="{1A02D31A-236E-B349-AB3A-C908073D9DAB}"/>
              </a:ext>
            </a:extLst>
          </p:cNvPr>
          <p:cNvSpPr>
            <a:spLocks noGrp="1"/>
          </p:cNvSpPr>
          <p:nvPr>
            <p:ph type="dt" sz="half" idx="23"/>
          </p:nvPr>
        </p:nvSpPr>
        <p:spPr>
          <a:xfrm>
            <a:off x="10346790" y="6356350"/>
            <a:ext cx="1367882"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26" name="Title 1">
            <a:extLst>
              <a:ext uri="{FF2B5EF4-FFF2-40B4-BE49-F238E27FC236}">
                <a16:creationId xmlns:a16="http://schemas.microsoft.com/office/drawing/2014/main" id="{C731EB5E-9894-5944-9BB4-C43DAD108F87}"/>
              </a:ext>
            </a:extLst>
          </p:cNvPr>
          <p:cNvSpPr>
            <a:spLocks noGrp="1"/>
          </p:cNvSpPr>
          <p:nvPr>
            <p:ph type="title"/>
          </p:nvPr>
        </p:nvSpPr>
        <p:spPr>
          <a:xfrm>
            <a:off x="6585869" y="5444373"/>
            <a:ext cx="4920583" cy="1143645"/>
          </a:xfrm>
        </p:spPr>
        <p:txBody>
          <a:bodyPr>
            <a:normAutofit/>
          </a:bodyPr>
          <a:lstStyle>
            <a:lvl1pPr>
              <a:defRPr sz="5400">
                <a:solidFill>
                  <a:schemeClr val="bg1"/>
                </a:solidFill>
                <a:latin typeface="+mj-lt"/>
              </a:defRPr>
            </a:lvl1pPr>
          </a:lstStyle>
          <a:p>
            <a:r>
              <a:rPr lang="en-US"/>
              <a:t>Click to edit Master title style</a:t>
            </a:r>
            <a:endParaRPr lang="en-US" dirty="0"/>
          </a:p>
        </p:txBody>
      </p:sp>
      <p:sp>
        <p:nvSpPr>
          <p:cNvPr id="28" name="Slide Number Placeholder 5">
            <a:extLst>
              <a:ext uri="{FF2B5EF4-FFF2-40B4-BE49-F238E27FC236}">
                <a16:creationId xmlns:a16="http://schemas.microsoft.com/office/drawing/2014/main" id="{666C3E51-41CC-A742-805A-C58485A764BF}"/>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4292237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4CFD71-0872-634C-A6AF-7F54FDCEFA8E}"/>
              </a:ext>
            </a:extLst>
          </p:cNvPr>
          <p:cNvSpPr>
            <a:spLocks noGrp="1"/>
          </p:cNvSpPr>
          <p:nvPr>
            <p:ph sz="quarter" idx="15"/>
          </p:nvPr>
        </p:nvSpPr>
        <p:spPr>
          <a:xfrm>
            <a:off x="3567949" y="3511296"/>
            <a:ext cx="2496312" cy="2153458"/>
          </a:xfrm>
        </p:spPr>
        <p:txBody>
          <a:bodyPr>
            <a:noAutofit/>
          </a:bodyPr>
          <a:lstStyle>
            <a:lvl1pPr marL="0" indent="0">
              <a:buNone/>
              <a:defRPr sz="1600" b="1">
                <a:solidFill>
                  <a:schemeClr val="bg2">
                    <a:lumMod val="75000"/>
                  </a:schemeClr>
                </a:solidFill>
                <a:latin typeface="+mn-lt"/>
              </a:defRPr>
            </a:lvl1pPr>
            <a:lvl2pPr marL="0" indent="0">
              <a:lnSpc>
                <a:spcPct val="100000"/>
              </a:lnSpc>
              <a:spcBef>
                <a:spcPts val="600"/>
              </a:spcBef>
              <a:buNone/>
              <a:defRPr sz="1600">
                <a:solidFill>
                  <a:schemeClr val="bg2">
                    <a:lumMod val="75000"/>
                  </a:schemeClr>
                </a:solidFill>
                <a:latin typeface="+mn-lt"/>
              </a:defRPr>
            </a:lvl2pPr>
            <a:lvl3pPr marL="914400" indent="0">
              <a:buNone/>
              <a:defRPr sz="1600">
                <a:solidFill>
                  <a:schemeClr val="bg2">
                    <a:lumMod val="75000"/>
                  </a:schemeClr>
                </a:solidFill>
                <a:latin typeface="+mn-lt"/>
              </a:defRPr>
            </a:lvl3pPr>
            <a:lvl4pPr marL="1371600" indent="0">
              <a:buNone/>
              <a:defRPr sz="1600">
                <a:solidFill>
                  <a:schemeClr val="bg2">
                    <a:lumMod val="75000"/>
                  </a:schemeClr>
                </a:solidFill>
                <a:latin typeface="+mn-lt"/>
              </a:defRPr>
            </a:lvl4pPr>
            <a:lvl5pPr marL="1828800" indent="0">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15" name="Content Placeholder 3">
            <a:extLst>
              <a:ext uri="{FF2B5EF4-FFF2-40B4-BE49-F238E27FC236}">
                <a16:creationId xmlns:a16="http://schemas.microsoft.com/office/drawing/2014/main" id="{4F6EC6B9-0C18-4FFF-B4F8-1ACEDDD207AB}"/>
              </a:ext>
            </a:extLst>
          </p:cNvPr>
          <p:cNvSpPr>
            <a:spLocks noGrp="1"/>
          </p:cNvSpPr>
          <p:nvPr>
            <p:ph sz="quarter" idx="25"/>
          </p:nvPr>
        </p:nvSpPr>
        <p:spPr>
          <a:xfrm>
            <a:off x="6453894" y="3511296"/>
            <a:ext cx="2615184" cy="2153458"/>
          </a:xfrm>
        </p:spPr>
        <p:txBody>
          <a:bodyPr>
            <a:noAutofit/>
          </a:bodyPr>
          <a:lstStyle>
            <a:lvl1pPr marL="0" indent="0">
              <a:buNone/>
              <a:defRPr sz="1600" b="1">
                <a:solidFill>
                  <a:schemeClr val="bg2">
                    <a:lumMod val="75000"/>
                  </a:schemeClr>
                </a:solidFill>
                <a:latin typeface="+mn-lt"/>
              </a:defRPr>
            </a:lvl1pPr>
            <a:lvl2pPr marL="0" indent="0">
              <a:lnSpc>
                <a:spcPct val="100000"/>
              </a:lnSpc>
              <a:spcBef>
                <a:spcPts val="600"/>
              </a:spcBef>
              <a:buNone/>
              <a:defRPr sz="1600">
                <a:solidFill>
                  <a:schemeClr val="bg2">
                    <a:lumMod val="75000"/>
                  </a:schemeClr>
                </a:solidFill>
                <a:latin typeface="+mn-lt"/>
              </a:defRPr>
            </a:lvl2pPr>
            <a:lvl3pPr marL="914400" indent="0">
              <a:buNone/>
              <a:defRPr sz="1600">
                <a:solidFill>
                  <a:schemeClr val="bg2">
                    <a:lumMod val="75000"/>
                  </a:schemeClr>
                </a:solidFill>
                <a:latin typeface="+mn-lt"/>
              </a:defRPr>
            </a:lvl3pPr>
            <a:lvl4pPr marL="1371600" indent="0">
              <a:buNone/>
              <a:defRPr sz="1600">
                <a:solidFill>
                  <a:schemeClr val="bg2">
                    <a:lumMod val="75000"/>
                  </a:schemeClr>
                </a:solidFill>
                <a:latin typeface="+mn-lt"/>
              </a:defRPr>
            </a:lvl4pPr>
            <a:lvl5pPr marL="1828800" indent="0">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16" name="Content Placeholder 3">
            <a:extLst>
              <a:ext uri="{FF2B5EF4-FFF2-40B4-BE49-F238E27FC236}">
                <a16:creationId xmlns:a16="http://schemas.microsoft.com/office/drawing/2014/main" id="{A6FEBE89-93F7-4338-9ECA-FE802D71979D}"/>
              </a:ext>
            </a:extLst>
          </p:cNvPr>
          <p:cNvSpPr>
            <a:spLocks noGrp="1"/>
          </p:cNvSpPr>
          <p:nvPr>
            <p:ph sz="quarter" idx="26"/>
          </p:nvPr>
        </p:nvSpPr>
        <p:spPr>
          <a:xfrm>
            <a:off x="9462038" y="3511296"/>
            <a:ext cx="2048256" cy="2153458"/>
          </a:xfrm>
        </p:spPr>
        <p:txBody>
          <a:bodyPr>
            <a:noAutofit/>
          </a:bodyPr>
          <a:lstStyle>
            <a:lvl1pPr marL="0" indent="0">
              <a:buNone/>
              <a:defRPr sz="1600" b="1">
                <a:solidFill>
                  <a:schemeClr val="bg2">
                    <a:lumMod val="75000"/>
                  </a:schemeClr>
                </a:solidFill>
                <a:latin typeface="+mn-lt"/>
              </a:defRPr>
            </a:lvl1pPr>
            <a:lvl2pPr marL="0" indent="0">
              <a:lnSpc>
                <a:spcPct val="100000"/>
              </a:lnSpc>
              <a:spcBef>
                <a:spcPts val="600"/>
              </a:spcBef>
              <a:buNone/>
              <a:defRPr sz="1600">
                <a:solidFill>
                  <a:schemeClr val="bg2">
                    <a:lumMod val="75000"/>
                  </a:schemeClr>
                </a:solidFill>
                <a:latin typeface="+mn-lt"/>
              </a:defRPr>
            </a:lvl2pPr>
            <a:lvl3pPr marL="914400" indent="0">
              <a:buNone/>
              <a:defRPr sz="1600">
                <a:solidFill>
                  <a:schemeClr val="bg2">
                    <a:lumMod val="75000"/>
                  </a:schemeClr>
                </a:solidFill>
                <a:latin typeface="+mn-lt"/>
              </a:defRPr>
            </a:lvl3pPr>
            <a:lvl4pPr marL="1371600" indent="0">
              <a:buNone/>
              <a:defRPr sz="1600">
                <a:solidFill>
                  <a:schemeClr val="bg2">
                    <a:lumMod val="75000"/>
                  </a:schemeClr>
                </a:solidFill>
                <a:latin typeface="+mn-lt"/>
              </a:defRPr>
            </a:lvl4pPr>
            <a:lvl5pPr marL="1828800" indent="0">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5" name="Picture Placeholder 4">
            <a:extLst>
              <a:ext uri="{FF2B5EF4-FFF2-40B4-BE49-F238E27FC236}">
                <a16:creationId xmlns:a16="http://schemas.microsoft.com/office/drawing/2014/main" id="{D8571E88-3094-421E-8A4A-03A36D2D24F9}"/>
              </a:ext>
            </a:extLst>
          </p:cNvPr>
          <p:cNvSpPr>
            <a:spLocks noGrp="1"/>
          </p:cNvSpPr>
          <p:nvPr>
            <p:ph type="pic" sz="quarter" idx="27"/>
          </p:nvPr>
        </p:nvSpPr>
        <p:spPr>
          <a:xfrm>
            <a:off x="3568700" y="2621592"/>
            <a:ext cx="730250" cy="731520"/>
          </a:xfrm>
        </p:spPr>
        <p:txBody>
          <a:bodyPr anchor="ctr">
            <a:normAutofit/>
          </a:bodyPr>
          <a:lstStyle>
            <a:lvl1pPr marL="0" indent="0" algn="ctr">
              <a:buNone/>
              <a:defRPr sz="900"/>
            </a:lvl1pPr>
          </a:lstStyle>
          <a:p>
            <a:r>
              <a:rPr lang="en-US"/>
              <a:t>Click icon to add picture</a:t>
            </a:r>
            <a:endParaRPr lang="en-US" dirty="0"/>
          </a:p>
        </p:txBody>
      </p:sp>
      <p:sp>
        <p:nvSpPr>
          <p:cNvPr id="19" name="Picture Placeholder 4">
            <a:extLst>
              <a:ext uri="{FF2B5EF4-FFF2-40B4-BE49-F238E27FC236}">
                <a16:creationId xmlns:a16="http://schemas.microsoft.com/office/drawing/2014/main" id="{B7B08329-0C23-4838-8FA8-51FDF6A8FEAC}"/>
              </a:ext>
            </a:extLst>
          </p:cNvPr>
          <p:cNvSpPr>
            <a:spLocks noGrp="1"/>
          </p:cNvSpPr>
          <p:nvPr>
            <p:ph type="pic" sz="quarter" idx="28"/>
          </p:nvPr>
        </p:nvSpPr>
        <p:spPr>
          <a:xfrm>
            <a:off x="6453894" y="2621592"/>
            <a:ext cx="730250" cy="731520"/>
          </a:xfrm>
        </p:spPr>
        <p:txBody>
          <a:bodyPr anchor="ctr">
            <a:normAutofit/>
          </a:bodyPr>
          <a:lstStyle>
            <a:lvl1pPr marL="0" indent="0" algn="ctr">
              <a:buNone/>
              <a:defRPr sz="900"/>
            </a:lvl1pPr>
          </a:lstStyle>
          <a:p>
            <a:r>
              <a:rPr lang="en-US"/>
              <a:t>Click icon to add picture</a:t>
            </a:r>
            <a:endParaRPr lang="en-US" dirty="0"/>
          </a:p>
        </p:txBody>
      </p:sp>
      <p:sp>
        <p:nvSpPr>
          <p:cNvPr id="20" name="Picture Placeholder 4">
            <a:extLst>
              <a:ext uri="{FF2B5EF4-FFF2-40B4-BE49-F238E27FC236}">
                <a16:creationId xmlns:a16="http://schemas.microsoft.com/office/drawing/2014/main" id="{AE0FE560-C868-4602-8298-A6BD06C5EAA2}"/>
              </a:ext>
            </a:extLst>
          </p:cNvPr>
          <p:cNvSpPr>
            <a:spLocks noGrp="1"/>
          </p:cNvSpPr>
          <p:nvPr>
            <p:ph type="pic" sz="quarter" idx="29"/>
          </p:nvPr>
        </p:nvSpPr>
        <p:spPr>
          <a:xfrm>
            <a:off x="9468915" y="2621592"/>
            <a:ext cx="730250" cy="731520"/>
          </a:xfrm>
        </p:spPr>
        <p:txBody>
          <a:bodyPr anchor="ctr">
            <a:normAutofit/>
          </a:bodyPr>
          <a:lstStyle>
            <a:lvl1pPr marL="0" indent="0" algn="ctr">
              <a:buNone/>
              <a:defRPr sz="900"/>
            </a:lvl1pPr>
          </a:lstStyle>
          <a:p>
            <a:r>
              <a:rPr lang="en-US"/>
              <a:t>Click icon to add picture</a:t>
            </a:r>
            <a:endParaRPr lang="en-US" dirty="0"/>
          </a:p>
        </p:txBody>
      </p:sp>
      <p:sp>
        <p:nvSpPr>
          <p:cNvPr id="3" name="Picture Placeholder 2">
            <a:extLst>
              <a:ext uri="{FF2B5EF4-FFF2-40B4-BE49-F238E27FC236}">
                <a16:creationId xmlns:a16="http://schemas.microsoft.com/office/drawing/2014/main" id="{53B9C028-F330-3240-A65B-06CDCADC1AF6}"/>
              </a:ext>
            </a:extLst>
          </p:cNvPr>
          <p:cNvSpPr>
            <a:spLocks noGrp="1"/>
          </p:cNvSpPr>
          <p:nvPr>
            <p:ph type="pic" sz="quarter" idx="24"/>
          </p:nvPr>
        </p:nvSpPr>
        <p:spPr>
          <a:xfrm>
            <a:off x="0" y="0"/>
            <a:ext cx="3044952" cy="6858000"/>
          </a:xfrm>
        </p:spPr>
        <p:txBody>
          <a:bodyPr/>
          <a:lstStyle>
            <a:lvl1pPr>
              <a:defRPr>
                <a:latin typeface="+mn-lt"/>
              </a:defRPr>
            </a:lvl1pPr>
          </a:lstStyle>
          <a:p>
            <a:r>
              <a:rPr lang="en-US"/>
              <a:t>Click icon to add picture</a:t>
            </a:r>
            <a:endParaRPr lang="en-US" dirty="0"/>
          </a:p>
        </p:txBody>
      </p:sp>
      <p:sp>
        <p:nvSpPr>
          <p:cNvPr id="8" name="Footer Placeholder 4">
            <a:extLst>
              <a:ext uri="{FF2B5EF4-FFF2-40B4-BE49-F238E27FC236}">
                <a16:creationId xmlns:a16="http://schemas.microsoft.com/office/drawing/2014/main" id="{34B2EA3C-9C79-2245-A7B7-ACCA615B51CD}"/>
              </a:ext>
            </a:extLst>
          </p:cNvPr>
          <p:cNvSpPr>
            <a:spLocks noGrp="1"/>
          </p:cNvSpPr>
          <p:nvPr>
            <p:ph type="ftr" sz="quarter" idx="3"/>
          </p:nvPr>
        </p:nvSpPr>
        <p:spPr>
          <a:xfrm>
            <a:off x="3567948" y="6356350"/>
            <a:ext cx="2649255" cy="365125"/>
          </a:xfrm>
          <a:prstGeom prst="rect">
            <a:avLst/>
          </a:prstGeom>
        </p:spPr>
        <p:txBody>
          <a:bodyPr vert="horz" lIns="91440" tIns="45720" rIns="91440" bIns="45720" rtlCol="0" anchor="ctr"/>
          <a:lstStyle>
            <a:lvl1pPr algn="l">
              <a:defRPr sz="1200">
                <a:solidFill>
                  <a:schemeClr val="accent4"/>
                </a:solidFill>
                <a:latin typeface="+mn-lt"/>
              </a:defRPr>
            </a:lvl1pPr>
          </a:lstStyle>
          <a:p>
            <a:r>
              <a:rPr lang="en-US" dirty="0"/>
              <a:t>PITCH DECK</a:t>
            </a:r>
          </a:p>
        </p:txBody>
      </p:sp>
      <p:sp>
        <p:nvSpPr>
          <p:cNvPr id="28" name="Slide Number Placeholder 5">
            <a:extLst>
              <a:ext uri="{FF2B5EF4-FFF2-40B4-BE49-F238E27FC236}">
                <a16:creationId xmlns:a16="http://schemas.microsoft.com/office/drawing/2014/main" id="{98BA37BA-03A2-5C4E-82D5-3B9439F61FDC}"/>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
        <p:nvSpPr>
          <p:cNvPr id="30" name="Date Placeholder 3">
            <a:extLst>
              <a:ext uri="{FF2B5EF4-FFF2-40B4-BE49-F238E27FC236}">
                <a16:creationId xmlns:a16="http://schemas.microsoft.com/office/drawing/2014/main" id="{0A178069-B4D4-2D45-ABBC-CC29947FE3F0}"/>
              </a:ext>
            </a:extLst>
          </p:cNvPr>
          <p:cNvSpPr>
            <a:spLocks noGrp="1"/>
          </p:cNvSpPr>
          <p:nvPr>
            <p:ph type="dt" sz="half" idx="23"/>
          </p:nvPr>
        </p:nvSpPr>
        <p:spPr>
          <a:xfrm>
            <a:off x="10285388" y="6356350"/>
            <a:ext cx="1429284" cy="365125"/>
          </a:xfrm>
          <a:prstGeom prst="rect">
            <a:avLst/>
          </a:prstGeom>
        </p:spPr>
        <p:txBody>
          <a:bodyPr anchor="ctr"/>
          <a:lstStyle>
            <a:lvl1pPr algn="r">
              <a:defRPr sz="1200">
                <a:solidFill>
                  <a:schemeClr val="accent4"/>
                </a:solidFill>
                <a:latin typeface="+mn-lt"/>
              </a:defRPr>
            </a:lvl1pPr>
          </a:lstStyle>
          <a:p>
            <a:r>
              <a:rPr lang="en-US" dirty="0"/>
              <a:t>6/15/XX</a:t>
            </a:r>
          </a:p>
        </p:txBody>
      </p:sp>
      <p:sp>
        <p:nvSpPr>
          <p:cNvPr id="34" name="Title 1">
            <a:extLst>
              <a:ext uri="{FF2B5EF4-FFF2-40B4-BE49-F238E27FC236}">
                <a16:creationId xmlns:a16="http://schemas.microsoft.com/office/drawing/2014/main" id="{2924316E-D172-EC4E-A6A7-6AA19A58DEDF}"/>
              </a:ext>
            </a:extLst>
          </p:cNvPr>
          <p:cNvSpPr>
            <a:spLocks noGrp="1"/>
          </p:cNvSpPr>
          <p:nvPr>
            <p:ph type="title"/>
          </p:nvPr>
        </p:nvSpPr>
        <p:spPr>
          <a:xfrm>
            <a:off x="3567948" y="365125"/>
            <a:ext cx="8146724" cy="1143645"/>
          </a:xfrm>
        </p:spPr>
        <p:txBody>
          <a:bodyPr>
            <a:normAutofit/>
          </a:bodyPr>
          <a:lstStyle>
            <a:lvl1pPr>
              <a:defRPr sz="5400">
                <a:solidFill>
                  <a:schemeClr val="accent3">
                    <a:lumMod val="75000"/>
                  </a:schemeClr>
                </a:solidFill>
                <a:latin typeface="+mj-lt"/>
              </a:defRPr>
            </a:lvl1pPr>
          </a:lstStyle>
          <a:p>
            <a:r>
              <a:rPr lang="en-US"/>
              <a:t>Click to edit Master title style</a:t>
            </a:r>
          </a:p>
        </p:txBody>
      </p:sp>
      <p:sp>
        <p:nvSpPr>
          <p:cNvPr id="35" name="Text Placeholder 16">
            <a:extLst>
              <a:ext uri="{FF2B5EF4-FFF2-40B4-BE49-F238E27FC236}">
                <a16:creationId xmlns:a16="http://schemas.microsoft.com/office/drawing/2014/main" id="{0B629AF4-134C-4748-A752-1763CA6208C9}"/>
              </a:ext>
            </a:extLst>
          </p:cNvPr>
          <p:cNvSpPr>
            <a:spLocks noGrp="1"/>
          </p:cNvSpPr>
          <p:nvPr>
            <p:ph type="body" sz="quarter" idx="14" hasCustomPrompt="1"/>
          </p:nvPr>
        </p:nvSpPr>
        <p:spPr>
          <a:xfrm>
            <a:off x="3567948" y="1316736"/>
            <a:ext cx="8146724" cy="649435"/>
          </a:xfrm>
        </p:spPr>
        <p:txBody>
          <a:bodyPr anchor="ctr" anchorCtr="0">
            <a:normAutofit/>
          </a:bodyPr>
          <a:lstStyle>
            <a:lvl1pPr marL="0" indent="0" algn="l">
              <a:buNone/>
              <a:defRPr sz="2400">
                <a:solidFill>
                  <a:schemeClr val="accent3">
                    <a:lumMod val="75000"/>
                  </a:schemeClr>
                </a:solidFill>
                <a:latin typeface="+mn-lt"/>
              </a:defRPr>
            </a:lvl1pPr>
            <a:lvl2pPr marL="457200" indent="0" algn="ctr">
              <a:buNone/>
              <a:defRPr>
                <a:solidFill>
                  <a:schemeClr val="bg1"/>
                </a:solidFill>
                <a:latin typeface="Avenir Next LT Pro" panose="020B0504020202020204" pitchFamily="34" charset="77"/>
              </a:defRPr>
            </a:lvl2pPr>
            <a:lvl3pPr marL="914400" indent="0" algn="ctr">
              <a:buNone/>
              <a:defRPr>
                <a:solidFill>
                  <a:schemeClr val="bg1"/>
                </a:solidFill>
                <a:latin typeface="Avenir Next LT Pro" panose="020B0504020202020204" pitchFamily="34" charset="77"/>
              </a:defRPr>
            </a:lvl3pPr>
            <a:lvl4pPr marL="1371600" indent="0" algn="ctr">
              <a:buNone/>
              <a:defRPr>
                <a:solidFill>
                  <a:schemeClr val="bg1"/>
                </a:solidFill>
                <a:latin typeface="Avenir Next LT Pro" panose="020B0504020202020204" pitchFamily="34" charset="77"/>
              </a:defRPr>
            </a:lvl4pPr>
            <a:lvl5pPr marL="1828800" indent="0" algn="ctr">
              <a:buNone/>
              <a:defRPr>
                <a:solidFill>
                  <a:schemeClr val="bg1"/>
                </a:solidFill>
                <a:latin typeface="Avenir Next LT Pro" panose="020B0504020202020204" pitchFamily="34" charset="77"/>
              </a:defRPr>
            </a:lvl5pPr>
          </a:lstStyle>
          <a:p>
            <a:pPr lvl="0"/>
            <a:r>
              <a:rPr lang="en-US" dirty="0"/>
              <a:t>Click to edit master text styles</a:t>
            </a:r>
          </a:p>
        </p:txBody>
      </p:sp>
    </p:spTree>
    <p:extLst>
      <p:ext uri="{BB962C8B-B14F-4D97-AF65-F5344CB8AC3E}">
        <p14:creationId xmlns:p14="http://schemas.microsoft.com/office/powerpoint/2010/main" val="4217894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D3B8D75-6B10-9447-B5A5-915564B149B8}"/>
              </a:ext>
            </a:extLst>
          </p:cNvPr>
          <p:cNvSpPr>
            <a:spLocks noGrp="1"/>
          </p:cNvSpPr>
          <p:nvPr>
            <p:ph type="pic" sz="quarter" idx="10"/>
          </p:nvPr>
        </p:nvSpPr>
        <p:spPr>
          <a:xfrm>
            <a:off x="603504" y="2361606"/>
            <a:ext cx="2276856" cy="2260600"/>
          </a:xfrm>
        </p:spPr>
        <p:txBody>
          <a:bodyPr/>
          <a:lstStyle>
            <a:lvl1pPr>
              <a:defRPr>
                <a:latin typeface="+mn-lt"/>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2705F2C-1825-0440-83D2-2EE05E0D06F4}"/>
              </a:ext>
            </a:extLst>
          </p:cNvPr>
          <p:cNvSpPr>
            <a:spLocks noGrp="1"/>
          </p:cNvSpPr>
          <p:nvPr>
            <p:ph type="pic" sz="quarter" idx="11"/>
          </p:nvPr>
        </p:nvSpPr>
        <p:spPr>
          <a:xfrm>
            <a:off x="3511296" y="2361606"/>
            <a:ext cx="2276856" cy="2260600"/>
          </a:xfrm>
        </p:spPr>
        <p:txBody>
          <a:bodyPr/>
          <a:lstStyle>
            <a:lvl1pPr>
              <a:defRPr>
                <a:latin typeface="+mn-lt"/>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15278A30-5578-C142-9C42-1BC018A28216}"/>
              </a:ext>
            </a:extLst>
          </p:cNvPr>
          <p:cNvSpPr>
            <a:spLocks noGrp="1"/>
          </p:cNvSpPr>
          <p:nvPr>
            <p:ph type="pic" sz="quarter" idx="12"/>
          </p:nvPr>
        </p:nvSpPr>
        <p:spPr>
          <a:xfrm>
            <a:off x="6437376" y="2361606"/>
            <a:ext cx="2276856" cy="2260600"/>
          </a:xfrm>
        </p:spPr>
        <p:txBody>
          <a:bodyPr/>
          <a:lstStyle>
            <a:lvl1pPr>
              <a:defRPr>
                <a:latin typeface="+mn-lt"/>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37643B00-2ED4-E345-970A-099755FD3F4B}"/>
              </a:ext>
            </a:extLst>
          </p:cNvPr>
          <p:cNvSpPr>
            <a:spLocks noGrp="1"/>
          </p:cNvSpPr>
          <p:nvPr>
            <p:ph type="pic" sz="quarter" idx="13"/>
          </p:nvPr>
        </p:nvSpPr>
        <p:spPr>
          <a:xfrm>
            <a:off x="9381744" y="2361606"/>
            <a:ext cx="2276856" cy="2260600"/>
          </a:xfrm>
        </p:spPr>
        <p:txBody>
          <a:bodyPr/>
          <a:lstStyle>
            <a:lvl1pPr>
              <a:defRPr>
                <a:latin typeface="+mn-lt"/>
              </a:defRPr>
            </a:lvl1pPr>
          </a:lstStyle>
          <a:p>
            <a:r>
              <a:rPr lang="en-US"/>
              <a:t>Click icon to add picture</a:t>
            </a:r>
            <a:endParaRPr lang="en-US" dirty="0"/>
          </a:p>
        </p:txBody>
      </p:sp>
      <p:sp>
        <p:nvSpPr>
          <p:cNvPr id="18" name="Text Placeholder 17">
            <a:extLst>
              <a:ext uri="{FF2B5EF4-FFF2-40B4-BE49-F238E27FC236}">
                <a16:creationId xmlns:a16="http://schemas.microsoft.com/office/drawing/2014/main" id="{203C2A7B-004A-6944-9A08-8A5A14288742}"/>
              </a:ext>
            </a:extLst>
          </p:cNvPr>
          <p:cNvSpPr>
            <a:spLocks noGrp="1"/>
          </p:cNvSpPr>
          <p:nvPr>
            <p:ph type="body" sz="quarter" idx="14" hasCustomPrompt="1"/>
          </p:nvPr>
        </p:nvSpPr>
        <p:spPr>
          <a:xfrm>
            <a:off x="603504" y="4764024"/>
            <a:ext cx="2347067"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dirty="0"/>
              <a:t>Click to edit master</a:t>
            </a:r>
          </a:p>
        </p:txBody>
      </p:sp>
      <p:sp>
        <p:nvSpPr>
          <p:cNvPr id="19" name="Text Placeholder 17">
            <a:extLst>
              <a:ext uri="{FF2B5EF4-FFF2-40B4-BE49-F238E27FC236}">
                <a16:creationId xmlns:a16="http://schemas.microsoft.com/office/drawing/2014/main" id="{6EF996A9-9D54-1B4A-AD33-90E32A3ABD05}"/>
              </a:ext>
            </a:extLst>
          </p:cNvPr>
          <p:cNvSpPr>
            <a:spLocks noGrp="1"/>
          </p:cNvSpPr>
          <p:nvPr>
            <p:ph type="body" sz="quarter" idx="15" hasCustomPrompt="1"/>
          </p:nvPr>
        </p:nvSpPr>
        <p:spPr>
          <a:xfrm>
            <a:off x="603504" y="5026714"/>
            <a:ext cx="2347067" cy="274320"/>
          </a:xfrm>
        </p:spPr>
        <p:txBody>
          <a:bodyPr lIns="0">
            <a:noAutofit/>
          </a:bodyPr>
          <a:lstStyle>
            <a:lvl1pPr marL="0" indent="0" algn="l">
              <a:lnSpc>
                <a:spcPct val="100000"/>
              </a:lnSpc>
              <a:buNone/>
              <a:defRPr sz="140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dirty="0"/>
              <a:t>Click to edit master</a:t>
            </a:r>
          </a:p>
        </p:txBody>
      </p:sp>
      <p:sp>
        <p:nvSpPr>
          <p:cNvPr id="20" name="Text Placeholder 17">
            <a:extLst>
              <a:ext uri="{FF2B5EF4-FFF2-40B4-BE49-F238E27FC236}">
                <a16:creationId xmlns:a16="http://schemas.microsoft.com/office/drawing/2014/main" id="{76FA6F28-6734-0347-851C-F4834CE1DF6F}"/>
              </a:ext>
            </a:extLst>
          </p:cNvPr>
          <p:cNvSpPr>
            <a:spLocks noGrp="1"/>
          </p:cNvSpPr>
          <p:nvPr>
            <p:ph type="body" sz="quarter" idx="16" hasCustomPrompt="1"/>
          </p:nvPr>
        </p:nvSpPr>
        <p:spPr>
          <a:xfrm>
            <a:off x="3511296" y="4764024"/>
            <a:ext cx="2347067"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1" name="Text Placeholder 17">
            <a:extLst>
              <a:ext uri="{FF2B5EF4-FFF2-40B4-BE49-F238E27FC236}">
                <a16:creationId xmlns:a16="http://schemas.microsoft.com/office/drawing/2014/main" id="{4271280C-64AE-AD4D-AB89-068820A665CC}"/>
              </a:ext>
            </a:extLst>
          </p:cNvPr>
          <p:cNvSpPr>
            <a:spLocks noGrp="1"/>
          </p:cNvSpPr>
          <p:nvPr>
            <p:ph type="body" sz="quarter" idx="17" hasCustomPrompt="1"/>
          </p:nvPr>
        </p:nvSpPr>
        <p:spPr>
          <a:xfrm>
            <a:off x="3511296" y="5026714"/>
            <a:ext cx="2347067" cy="274320"/>
          </a:xfrm>
        </p:spPr>
        <p:txBody>
          <a:bodyPr lIns="0">
            <a:noAutofit/>
          </a:bodyPr>
          <a:lstStyle>
            <a:lvl1pPr marL="0" indent="0" algn="l">
              <a:lnSpc>
                <a:spcPct val="100000"/>
              </a:lnSpc>
              <a:buNone/>
              <a:defRPr sz="140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2" name="Text Placeholder 17">
            <a:extLst>
              <a:ext uri="{FF2B5EF4-FFF2-40B4-BE49-F238E27FC236}">
                <a16:creationId xmlns:a16="http://schemas.microsoft.com/office/drawing/2014/main" id="{43EC4F5D-6060-D44A-AA11-7D91B388F91F}"/>
              </a:ext>
            </a:extLst>
          </p:cNvPr>
          <p:cNvSpPr>
            <a:spLocks noGrp="1"/>
          </p:cNvSpPr>
          <p:nvPr>
            <p:ph type="body" sz="quarter" idx="18" hasCustomPrompt="1"/>
          </p:nvPr>
        </p:nvSpPr>
        <p:spPr>
          <a:xfrm>
            <a:off x="6437376" y="4764024"/>
            <a:ext cx="23317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3" name="Text Placeholder 17">
            <a:extLst>
              <a:ext uri="{FF2B5EF4-FFF2-40B4-BE49-F238E27FC236}">
                <a16:creationId xmlns:a16="http://schemas.microsoft.com/office/drawing/2014/main" id="{383FAE66-0948-F840-B835-8C2A2BFD9BCC}"/>
              </a:ext>
            </a:extLst>
          </p:cNvPr>
          <p:cNvSpPr>
            <a:spLocks noGrp="1"/>
          </p:cNvSpPr>
          <p:nvPr>
            <p:ph type="body" sz="quarter" idx="19" hasCustomPrompt="1"/>
          </p:nvPr>
        </p:nvSpPr>
        <p:spPr>
          <a:xfrm>
            <a:off x="6437376" y="5026714"/>
            <a:ext cx="2331720" cy="274320"/>
          </a:xfrm>
        </p:spPr>
        <p:txBody>
          <a:bodyPr lIns="0">
            <a:noAutofit/>
          </a:bodyPr>
          <a:lstStyle>
            <a:lvl1pPr marL="0" indent="0" algn="l">
              <a:lnSpc>
                <a:spcPct val="100000"/>
              </a:lnSpc>
              <a:buNone/>
              <a:defRPr sz="140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4" name="Text Placeholder 17">
            <a:extLst>
              <a:ext uri="{FF2B5EF4-FFF2-40B4-BE49-F238E27FC236}">
                <a16:creationId xmlns:a16="http://schemas.microsoft.com/office/drawing/2014/main" id="{D50DA907-6313-0542-99CF-7EAEA36FEBDC}"/>
              </a:ext>
            </a:extLst>
          </p:cNvPr>
          <p:cNvSpPr>
            <a:spLocks noGrp="1"/>
          </p:cNvSpPr>
          <p:nvPr>
            <p:ph type="body" sz="quarter" idx="20" hasCustomPrompt="1"/>
          </p:nvPr>
        </p:nvSpPr>
        <p:spPr>
          <a:xfrm>
            <a:off x="9381744" y="4764024"/>
            <a:ext cx="2332882"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5" name="Text Placeholder 17">
            <a:extLst>
              <a:ext uri="{FF2B5EF4-FFF2-40B4-BE49-F238E27FC236}">
                <a16:creationId xmlns:a16="http://schemas.microsoft.com/office/drawing/2014/main" id="{E629D646-8650-0249-9329-D5B08275500B}"/>
              </a:ext>
            </a:extLst>
          </p:cNvPr>
          <p:cNvSpPr>
            <a:spLocks noGrp="1"/>
          </p:cNvSpPr>
          <p:nvPr>
            <p:ph type="body" sz="quarter" idx="21" hasCustomPrompt="1"/>
          </p:nvPr>
        </p:nvSpPr>
        <p:spPr>
          <a:xfrm>
            <a:off x="9381744" y="5026714"/>
            <a:ext cx="2332882" cy="274320"/>
          </a:xfrm>
        </p:spPr>
        <p:txBody>
          <a:bodyPr lIns="0">
            <a:noAutofit/>
          </a:bodyPr>
          <a:lstStyle>
            <a:lvl1pPr marL="0" indent="0" algn="l">
              <a:lnSpc>
                <a:spcPct val="100000"/>
              </a:lnSpc>
              <a:buNone/>
              <a:defRPr sz="140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9" name="Rectangle 28">
            <a:extLst>
              <a:ext uri="{FF2B5EF4-FFF2-40B4-BE49-F238E27FC236}">
                <a16:creationId xmlns:a16="http://schemas.microsoft.com/office/drawing/2014/main" id="{B12E59B1-A6F6-694C-A6E9-74D1D17DFAA8}"/>
              </a:ext>
            </a:extLst>
          </p:cNvPr>
          <p:cNvSpPr/>
          <p:nvPr userDrawn="1"/>
        </p:nvSpPr>
        <p:spPr>
          <a:xfrm>
            <a:off x="-5326" y="0"/>
            <a:ext cx="12208042" cy="1728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ooter Placeholder 2">
            <a:extLst>
              <a:ext uri="{FF2B5EF4-FFF2-40B4-BE49-F238E27FC236}">
                <a16:creationId xmlns:a16="http://schemas.microsoft.com/office/drawing/2014/main" id="{012CB6C2-8938-6442-8261-95818D6B720D}"/>
              </a:ext>
            </a:extLst>
          </p:cNvPr>
          <p:cNvSpPr>
            <a:spLocks noGrp="1"/>
          </p:cNvSpPr>
          <p:nvPr>
            <p:ph type="ftr" sz="quarter" idx="22"/>
          </p:nvPr>
        </p:nvSpPr>
        <p:spPr>
          <a:xfrm>
            <a:off x="4038600" y="6356350"/>
            <a:ext cx="4114800" cy="365125"/>
          </a:xfrm>
        </p:spPr>
        <p:txBody>
          <a:bodyPr/>
          <a:lstStyle>
            <a:lvl1pPr algn="ctr">
              <a:defRPr>
                <a:solidFill>
                  <a:schemeClr val="accent4"/>
                </a:solidFill>
                <a:latin typeface="+mn-lt"/>
              </a:defRPr>
            </a:lvl1pPr>
          </a:lstStyle>
          <a:p>
            <a:r>
              <a:rPr lang="en-US" dirty="0"/>
              <a:t>PITCH DECK</a:t>
            </a:r>
          </a:p>
        </p:txBody>
      </p:sp>
      <p:sp>
        <p:nvSpPr>
          <p:cNvPr id="39" name="Date Placeholder 3">
            <a:extLst>
              <a:ext uri="{FF2B5EF4-FFF2-40B4-BE49-F238E27FC236}">
                <a16:creationId xmlns:a16="http://schemas.microsoft.com/office/drawing/2014/main" id="{A85C6B76-F9A5-5F42-9C52-6FB7B7784141}"/>
              </a:ext>
            </a:extLst>
          </p:cNvPr>
          <p:cNvSpPr>
            <a:spLocks noGrp="1"/>
          </p:cNvSpPr>
          <p:nvPr>
            <p:ph type="dt" sz="half" idx="23"/>
          </p:nvPr>
        </p:nvSpPr>
        <p:spPr>
          <a:xfrm>
            <a:off x="10285388" y="6356350"/>
            <a:ext cx="1429283" cy="365125"/>
          </a:xfrm>
          <a:prstGeom prst="rect">
            <a:avLst/>
          </a:prstGeom>
        </p:spPr>
        <p:txBody>
          <a:bodyPr anchor="ctr"/>
          <a:lstStyle>
            <a:lvl1pPr algn="r">
              <a:defRPr sz="1200">
                <a:solidFill>
                  <a:schemeClr val="accent4"/>
                </a:solidFill>
                <a:latin typeface="+mn-lt"/>
              </a:defRPr>
            </a:lvl1pPr>
          </a:lstStyle>
          <a:p>
            <a:r>
              <a:rPr lang="en-US" dirty="0"/>
              <a:t>6/15/XX</a:t>
            </a:r>
          </a:p>
        </p:txBody>
      </p:sp>
      <p:sp>
        <p:nvSpPr>
          <p:cNvPr id="40" name="Slide Number Placeholder 5">
            <a:extLst>
              <a:ext uri="{FF2B5EF4-FFF2-40B4-BE49-F238E27FC236}">
                <a16:creationId xmlns:a16="http://schemas.microsoft.com/office/drawing/2014/main" id="{C2936759-3855-E144-8703-79F4224F2268}"/>
              </a:ext>
            </a:extLst>
          </p:cNvPr>
          <p:cNvSpPr>
            <a:spLocks noGrp="1"/>
          </p:cNvSpPr>
          <p:nvPr>
            <p:ph type="sldNum" sz="quarter" idx="24"/>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
        <p:nvSpPr>
          <p:cNvPr id="42" name="Title 1">
            <a:extLst>
              <a:ext uri="{FF2B5EF4-FFF2-40B4-BE49-F238E27FC236}">
                <a16:creationId xmlns:a16="http://schemas.microsoft.com/office/drawing/2014/main" id="{8FE32960-3616-C44A-82B2-EE3A9BC5FC0A}"/>
              </a:ext>
            </a:extLst>
          </p:cNvPr>
          <p:cNvSpPr>
            <a:spLocks noGrp="1"/>
          </p:cNvSpPr>
          <p:nvPr>
            <p:ph type="title"/>
          </p:nvPr>
        </p:nvSpPr>
        <p:spPr>
          <a:xfrm>
            <a:off x="492917" y="365125"/>
            <a:ext cx="11221755" cy="1143645"/>
          </a:xfrm>
        </p:spPr>
        <p:txBody>
          <a:bodyPr>
            <a:normAutofit/>
          </a:bodyPr>
          <a:lstStyle>
            <a:lvl1pPr>
              <a:defRPr sz="5400">
                <a:solidFill>
                  <a:schemeClr val="bg2">
                    <a:lumMod val="75000"/>
                  </a:schemeClr>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 Photo">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4839BE7-AF0B-364A-9D3D-497DCD209D1B}"/>
              </a:ext>
            </a:extLst>
          </p:cNvPr>
          <p:cNvSpPr/>
          <p:nvPr userDrawn="1"/>
        </p:nvSpPr>
        <p:spPr>
          <a:xfrm>
            <a:off x="-5326" y="0"/>
            <a:ext cx="12197326" cy="1728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6">
            <a:extLst>
              <a:ext uri="{FF2B5EF4-FFF2-40B4-BE49-F238E27FC236}">
                <a16:creationId xmlns:a16="http://schemas.microsoft.com/office/drawing/2014/main" id="{7D3B8D75-6B10-9447-B5A5-915564B149B8}"/>
              </a:ext>
            </a:extLst>
          </p:cNvPr>
          <p:cNvSpPr>
            <a:spLocks noGrp="1" noChangeAspect="1"/>
          </p:cNvSpPr>
          <p:nvPr>
            <p:ph type="pic" sz="quarter" idx="10"/>
          </p:nvPr>
        </p:nvSpPr>
        <p:spPr>
          <a:xfrm>
            <a:off x="576072" y="21202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18" name="Text Placeholder 17">
            <a:extLst>
              <a:ext uri="{FF2B5EF4-FFF2-40B4-BE49-F238E27FC236}">
                <a16:creationId xmlns:a16="http://schemas.microsoft.com/office/drawing/2014/main" id="{203C2A7B-004A-6944-9A08-8A5A14288742}"/>
              </a:ext>
            </a:extLst>
          </p:cNvPr>
          <p:cNvSpPr>
            <a:spLocks noGrp="1"/>
          </p:cNvSpPr>
          <p:nvPr>
            <p:ph type="body" sz="quarter" idx="14" hasCustomPrompt="1"/>
          </p:nvPr>
        </p:nvSpPr>
        <p:spPr>
          <a:xfrm>
            <a:off x="576072" y="3344165"/>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19" name="Text Placeholder 17">
            <a:extLst>
              <a:ext uri="{FF2B5EF4-FFF2-40B4-BE49-F238E27FC236}">
                <a16:creationId xmlns:a16="http://schemas.microsoft.com/office/drawing/2014/main" id="{6EF996A9-9D54-1B4A-AD33-90E32A3ABD05}"/>
              </a:ext>
            </a:extLst>
          </p:cNvPr>
          <p:cNvSpPr>
            <a:spLocks noGrp="1"/>
          </p:cNvSpPr>
          <p:nvPr>
            <p:ph type="body" sz="quarter" idx="15" hasCustomPrompt="1"/>
          </p:nvPr>
        </p:nvSpPr>
        <p:spPr>
          <a:xfrm>
            <a:off x="576072" y="3642434"/>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8" name="Picture Placeholder 6">
            <a:extLst>
              <a:ext uri="{FF2B5EF4-FFF2-40B4-BE49-F238E27FC236}">
                <a16:creationId xmlns:a16="http://schemas.microsoft.com/office/drawing/2014/main" id="{6BB2E4EC-B8A1-CD41-9057-9AE6A7882BB2}"/>
              </a:ext>
            </a:extLst>
          </p:cNvPr>
          <p:cNvSpPr>
            <a:spLocks noGrp="1" noChangeAspect="1"/>
          </p:cNvSpPr>
          <p:nvPr>
            <p:ph type="pic" sz="quarter" idx="16"/>
          </p:nvPr>
        </p:nvSpPr>
        <p:spPr>
          <a:xfrm>
            <a:off x="3557016" y="21202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30" name="Text Placeholder 17">
            <a:extLst>
              <a:ext uri="{FF2B5EF4-FFF2-40B4-BE49-F238E27FC236}">
                <a16:creationId xmlns:a16="http://schemas.microsoft.com/office/drawing/2014/main" id="{CB8AD6F6-1B62-494C-8767-CC218F0E490B}"/>
              </a:ext>
            </a:extLst>
          </p:cNvPr>
          <p:cNvSpPr>
            <a:spLocks noGrp="1"/>
          </p:cNvSpPr>
          <p:nvPr>
            <p:ph type="body" sz="quarter" idx="17" hasCustomPrompt="1"/>
          </p:nvPr>
        </p:nvSpPr>
        <p:spPr>
          <a:xfrm>
            <a:off x="3557016" y="3344165"/>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31" name="Text Placeholder 17">
            <a:extLst>
              <a:ext uri="{FF2B5EF4-FFF2-40B4-BE49-F238E27FC236}">
                <a16:creationId xmlns:a16="http://schemas.microsoft.com/office/drawing/2014/main" id="{7A812F38-0F8B-6444-AD60-2F65D017B27C}"/>
              </a:ext>
            </a:extLst>
          </p:cNvPr>
          <p:cNvSpPr>
            <a:spLocks noGrp="1"/>
          </p:cNvSpPr>
          <p:nvPr>
            <p:ph type="body" sz="quarter" idx="18" hasCustomPrompt="1"/>
          </p:nvPr>
        </p:nvSpPr>
        <p:spPr>
          <a:xfrm>
            <a:off x="3557016" y="3642434"/>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32" name="Picture Placeholder 6">
            <a:extLst>
              <a:ext uri="{FF2B5EF4-FFF2-40B4-BE49-F238E27FC236}">
                <a16:creationId xmlns:a16="http://schemas.microsoft.com/office/drawing/2014/main" id="{3A006211-ACE1-FE46-9F10-A3D8E80651A2}"/>
              </a:ext>
            </a:extLst>
          </p:cNvPr>
          <p:cNvSpPr>
            <a:spLocks noGrp="1" noChangeAspect="1"/>
          </p:cNvSpPr>
          <p:nvPr>
            <p:ph type="pic" sz="quarter" idx="19"/>
          </p:nvPr>
        </p:nvSpPr>
        <p:spPr>
          <a:xfrm>
            <a:off x="6556248" y="21202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34" name="Text Placeholder 17">
            <a:extLst>
              <a:ext uri="{FF2B5EF4-FFF2-40B4-BE49-F238E27FC236}">
                <a16:creationId xmlns:a16="http://schemas.microsoft.com/office/drawing/2014/main" id="{1629A601-A52F-B84C-8138-62D4E4BB4BFC}"/>
              </a:ext>
            </a:extLst>
          </p:cNvPr>
          <p:cNvSpPr>
            <a:spLocks noGrp="1"/>
          </p:cNvSpPr>
          <p:nvPr>
            <p:ph type="body" sz="quarter" idx="20" hasCustomPrompt="1"/>
          </p:nvPr>
        </p:nvSpPr>
        <p:spPr>
          <a:xfrm>
            <a:off x="6556248" y="3344165"/>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35" name="Text Placeholder 17">
            <a:extLst>
              <a:ext uri="{FF2B5EF4-FFF2-40B4-BE49-F238E27FC236}">
                <a16:creationId xmlns:a16="http://schemas.microsoft.com/office/drawing/2014/main" id="{5AA874B1-682E-8846-A923-D1F12920B9F5}"/>
              </a:ext>
            </a:extLst>
          </p:cNvPr>
          <p:cNvSpPr>
            <a:spLocks noGrp="1"/>
          </p:cNvSpPr>
          <p:nvPr>
            <p:ph type="body" sz="quarter" idx="21" hasCustomPrompt="1"/>
          </p:nvPr>
        </p:nvSpPr>
        <p:spPr>
          <a:xfrm>
            <a:off x="6556248" y="3642434"/>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36" name="Picture Placeholder 6">
            <a:extLst>
              <a:ext uri="{FF2B5EF4-FFF2-40B4-BE49-F238E27FC236}">
                <a16:creationId xmlns:a16="http://schemas.microsoft.com/office/drawing/2014/main" id="{9D6FBD27-4D0C-784C-8752-36876C0C0E82}"/>
              </a:ext>
            </a:extLst>
          </p:cNvPr>
          <p:cNvSpPr>
            <a:spLocks noGrp="1" noChangeAspect="1"/>
          </p:cNvSpPr>
          <p:nvPr>
            <p:ph type="pic" sz="quarter" idx="22"/>
          </p:nvPr>
        </p:nvSpPr>
        <p:spPr>
          <a:xfrm>
            <a:off x="9601200" y="21202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38" name="Text Placeholder 17">
            <a:extLst>
              <a:ext uri="{FF2B5EF4-FFF2-40B4-BE49-F238E27FC236}">
                <a16:creationId xmlns:a16="http://schemas.microsoft.com/office/drawing/2014/main" id="{6DCEB387-598F-6945-AF2B-1145D25DF9E9}"/>
              </a:ext>
            </a:extLst>
          </p:cNvPr>
          <p:cNvSpPr>
            <a:spLocks noGrp="1"/>
          </p:cNvSpPr>
          <p:nvPr>
            <p:ph type="body" sz="quarter" idx="23" hasCustomPrompt="1"/>
          </p:nvPr>
        </p:nvSpPr>
        <p:spPr>
          <a:xfrm>
            <a:off x="9601200" y="3344165"/>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39" name="Text Placeholder 17">
            <a:extLst>
              <a:ext uri="{FF2B5EF4-FFF2-40B4-BE49-F238E27FC236}">
                <a16:creationId xmlns:a16="http://schemas.microsoft.com/office/drawing/2014/main" id="{FB68E8FC-0520-4544-AFF4-3642E9F0C299}"/>
              </a:ext>
            </a:extLst>
          </p:cNvPr>
          <p:cNvSpPr>
            <a:spLocks noGrp="1"/>
          </p:cNvSpPr>
          <p:nvPr>
            <p:ph type="body" sz="quarter" idx="24" hasCustomPrompt="1"/>
          </p:nvPr>
        </p:nvSpPr>
        <p:spPr>
          <a:xfrm>
            <a:off x="9601200" y="3642434"/>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40" name="Picture Placeholder 6">
            <a:extLst>
              <a:ext uri="{FF2B5EF4-FFF2-40B4-BE49-F238E27FC236}">
                <a16:creationId xmlns:a16="http://schemas.microsoft.com/office/drawing/2014/main" id="{BD637557-7B78-3747-9BC4-F35FDBF7FE45}"/>
              </a:ext>
            </a:extLst>
          </p:cNvPr>
          <p:cNvSpPr>
            <a:spLocks noGrp="1" noChangeAspect="1"/>
          </p:cNvSpPr>
          <p:nvPr>
            <p:ph type="pic" sz="quarter" idx="25"/>
          </p:nvPr>
        </p:nvSpPr>
        <p:spPr>
          <a:xfrm>
            <a:off x="576072" y="42225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42" name="Text Placeholder 17">
            <a:extLst>
              <a:ext uri="{FF2B5EF4-FFF2-40B4-BE49-F238E27FC236}">
                <a16:creationId xmlns:a16="http://schemas.microsoft.com/office/drawing/2014/main" id="{6E96B315-B471-8641-8867-F0EEE8BB1E97}"/>
              </a:ext>
            </a:extLst>
          </p:cNvPr>
          <p:cNvSpPr>
            <a:spLocks noGrp="1"/>
          </p:cNvSpPr>
          <p:nvPr>
            <p:ph type="body" sz="quarter" idx="26" hasCustomPrompt="1"/>
          </p:nvPr>
        </p:nvSpPr>
        <p:spPr>
          <a:xfrm>
            <a:off x="576072" y="5441767"/>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43" name="Text Placeholder 17">
            <a:extLst>
              <a:ext uri="{FF2B5EF4-FFF2-40B4-BE49-F238E27FC236}">
                <a16:creationId xmlns:a16="http://schemas.microsoft.com/office/drawing/2014/main" id="{00A98649-AF92-9A43-A80B-27DB0DECCB5E}"/>
              </a:ext>
            </a:extLst>
          </p:cNvPr>
          <p:cNvSpPr>
            <a:spLocks noGrp="1"/>
          </p:cNvSpPr>
          <p:nvPr>
            <p:ph type="body" sz="quarter" idx="27" hasCustomPrompt="1"/>
          </p:nvPr>
        </p:nvSpPr>
        <p:spPr>
          <a:xfrm>
            <a:off x="576072" y="5740036"/>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44" name="Picture Placeholder 6">
            <a:extLst>
              <a:ext uri="{FF2B5EF4-FFF2-40B4-BE49-F238E27FC236}">
                <a16:creationId xmlns:a16="http://schemas.microsoft.com/office/drawing/2014/main" id="{5AB0D830-FF86-F646-A1A1-ADC6E62FFEC4}"/>
              </a:ext>
            </a:extLst>
          </p:cNvPr>
          <p:cNvSpPr>
            <a:spLocks noGrp="1" noChangeAspect="1"/>
          </p:cNvSpPr>
          <p:nvPr>
            <p:ph type="pic" sz="quarter" idx="28"/>
          </p:nvPr>
        </p:nvSpPr>
        <p:spPr>
          <a:xfrm>
            <a:off x="3557016" y="42225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46" name="Text Placeholder 17">
            <a:extLst>
              <a:ext uri="{FF2B5EF4-FFF2-40B4-BE49-F238E27FC236}">
                <a16:creationId xmlns:a16="http://schemas.microsoft.com/office/drawing/2014/main" id="{DE8B90F1-E53D-1C48-8451-7BFC71569DE1}"/>
              </a:ext>
            </a:extLst>
          </p:cNvPr>
          <p:cNvSpPr>
            <a:spLocks noGrp="1"/>
          </p:cNvSpPr>
          <p:nvPr>
            <p:ph type="body" sz="quarter" idx="29" hasCustomPrompt="1"/>
          </p:nvPr>
        </p:nvSpPr>
        <p:spPr>
          <a:xfrm>
            <a:off x="3557016" y="5441767"/>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47" name="Text Placeholder 17">
            <a:extLst>
              <a:ext uri="{FF2B5EF4-FFF2-40B4-BE49-F238E27FC236}">
                <a16:creationId xmlns:a16="http://schemas.microsoft.com/office/drawing/2014/main" id="{48A5CECD-022B-FE45-9374-D1FC6E00B22B}"/>
              </a:ext>
            </a:extLst>
          </p:cNvPr>
          <p:cNvSpPr>
            <a:spLocks noGrp="1"/>
          </p:cNvSpPr>
          <p:nvPr>
            <p:ph type="body" sz="quarter" idx="30" hasCustomPrompt="1"/>
          </p:nvPr>
        </p:nvSpPr>
        <p:spPr>
          <a:xfrm>
            <a:off x="3557016" y="5740036"/>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48" name="Picture Placeholder 6">
            <a:extLst>
              <a:ext uri="{FF2B5EF4-FFF2-40B4-BE49-F238E27FC236}">
                <a16:creationId xmlns:a16="http://schemas.microsoft.com/office/drawing/2014/main" id="{EC6367FB-3595-7148-82EC-13C6CE694097}"/>
              </a:ext>
            </a:extLst>
          </p:cNvPr>
          <p:cNvSpPr>
            <a:spLocks noGrp="1" noChangeAspect="1"/>
          </p:cNvSpPr>
          <p:nvPr>
            <p:ph type="pic" sz="quarter" idx="31"/>
          </p:nvPr>
        </p:nvSpPr>
        <p:spPr>
          <a:xfrm>
            <a:off x="6556248" y="42225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50" name="Text Placeholder 17">
            <a:extLst>
              <a:ext uri="{FF2B5EF4-FFF2-40B4-BE49-F238E27FC236}">
                <a16:creationId xmlns:a16="http://schemas.microsoft.com/office/drawing/2014/main" id="{29AD5401-C04B-3747-9C6B-AC62F2F42559}"/>
              </a:ext>
            </a:extLst>
          </p:cNvPr>
          <p:cNvSpPr>
            <a:spLocks noGrp="1"/>
          </p:cNvSpPr>
          <p:nvPr>
            <p:ph type="body" sz="quarter" idx="32" hasCustomPrompt="1"/>
          </p:nvPr>
        </p:nvSpPr>
        <p:spPr>
          <a:xfrm>
            <a:off x="6556248" y="5441767"/>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51" name="Text Placeholder 17">
            <a:extLst>
              <a:ext uri="{FF2B5EF4-FFF2-40B4-BE49-F238E27FC236}">
                <a16:creationId xmlns:a16="http://schemas.microsoft.com/office/drawing/2014/main" id="{AC220BBF-86B3-FC42-AC65-ABE1E3DB1B8A}"/>
              </a:ext>
            </a:extLst>
          </p:cNvPr>
          <p:cNvSpPr>
            <a:spLocks noGrp="1"/>
          </p:cNvSpPr>
          <p:nvPr>
            <p:ph type="body" sz="quarter" idx="33" hasCustomPrompt="1"/>
          </p:nvPr>
        </p:nvSpPr>
        <p:spPr>
          <a:xfrm>
            <a:off x="6556248" y="5740036"/>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52" name="Picture Placeholder 6">
            <a:extLst>
              <a:ext uri="{FF2B5EF4-FFF2-40B4-BE49-F238E27FC236}">
                <a16:creationId xmlns:a16="http://schemas.microsoft.com/office/drawing/2014/main" id="{27BC8E2E-95DD-C34C-AF57-82911379D8EC}"/>
              </a:ext>
            </a:extLst>
          </p:cNvPr>
          <p:cNvSpPr>
            <a:spLocks noGrp="1" noChangeAspect="1"/>
          </p:cNvSpPr>
          <p:nvPr>
            <p:ph type="pic" sz="quarter" idx="34"/>
          </p:nvPr>
        </p:nvSpPr>
        <p:spPr>
          <a:xfrm>
            <a:off x="9601200" y="42225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54" name="Text Placeholder 17">
            <a:extLst>
              <a:ext uri="{FF2B5EF4-FFF2-40B4-BE49-F238E27FC236}">
                <a16:creationId xmlns:a16="http://schemas.microsoft.com/office/drawing/2014/main" id="{B4A1BEFC-2921-144C-A93E-29B4C083EC2B}"/>
              </a:ext>
            </a:extLst>
          </p:cNvPr>
          <p:cNvSpPr>
            <a:spLocks noGrp="1"/>
          </p:cNvSpPr>
          <p:nvPr>
            <p:ph type="body" sz="quarter" idx="35" hasCustomPrompt="1"/>
          </p:nvPr>
        </p:nvSpPr>
        <p:spPr>
          <a:xfrm>
            <a:off x="9601200" y="5441767"/>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55" name="Text Placeholder 17">
            <a:extLst>
              <a:ext uri="{FF2B5EF4-FFF2-40B4-BE49-F238E27FC236}">
                <a16:creationId xmlns:a16="http://schemas.microsoft.com/office/drawing/2014/main" id="{6E2FDF3E-9C43-FC49-8286-1174132AA158}"/>
              </a:ext>
            </a:extLst>
          </p:cNvPr>
          <p:cNvSpPr>
            <a:spLocks noGrp="1"/>
          </p:cNvSpPr>
          <p:nvPr>
            <p:ph type="body" sz="quarter" idx="36" hasCustomPrompt="1"/>
          </p:nvPr>
        </p:nvSpPr>
        <p:spPr>
          <a:xfrm>
            <a:off x="9601200" y="5740036"/>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9" name="Footer Placeholder 2">
            <a:extLst>
              <a:ext uri="{FF2B5EF4-FFF2-40B4-BE49-F238E27FC236}">
                <a16:creationId xmlns:a16="http://schemas.microsoft.com/office/drawing/2014/main" id="{761268EF-00C0-F041-B0CD-4C802A4AA3DE}"/>
              </a:ext>
            </a:extLst>
          </p:cNvPr>
          <p:cNvSpPr>
            <a:spLocks noGrp="1"/>
          </p:cNvSpPr>
          <p:nvPr>
            <p:ph type="ftr" sz="quarter" idx="37"/>
          </p:nvPr>
        </p:nvSpPr>
        <p:spPr>
          <a:xfrm>
            <a:off x="4038600" y="6356350"/>
            <a:ext cx="4114800" cy="365125"/>
          </a:xfrm>
        </p:spPr>
        <p:txBody>
          <a:bodyPr/>
          <a:lstStyle>
            <a:lvl1pPr algn="ctr">
              <a:defRPr>
                <a:solidFill>
                  <a:schemeClr val="accent4"/>
                </a:solidFill>
                <a:latin typeface="+mn-lt"/>
              </a:defRPr>
            </a:lvl1pPr>
          </a:lstStyle>
          <a:p>
            <a:r>
              <a:rPr lang="en-US" dirty="0"/>
              <a:t>PITCH DECK</a:t>
            </a:r>
          </a:p>
        </p:txBody>
      </p:sp>
      <p:sp>
        <p:nvSpPr>
          <p:cNvPr id="33" name="Date Placeholder 3">
            <a:extLst>
              <a:ext uri="{FF2B5EF4-FFF2-40B4-BE49-F238E27FC236}">
                <a16:creationId xmlns:a16="http://schemas.microsoft.com/office/drawing/2014/main" id="{6BB5CE9A-A1C7-6947-8F40-0E674879C063}"/>
              </a:ext>
            </a:extLst>
          </p:cNvPr>
          <p:cNvSpPr>
            <a:spLocks noGrp="1"/>
          </p:cNvSpPr>
          <p:nvPr>
            <p:ph type="dt" sz="half" idx="38"/>
          </p:nvPr>
        </p:nvSpPr>
        <p:spPr>
          <a:xfrm>
            <a:off x="10285388" y="6356350"/>
            <a:ext cx="1429284" cy="365125"/>
          </a:xfrm>
          <a:prstGeom prst="rect">
            <a:avLst/>
          </a:prstGeom>
        </p:spPr>
        <p:txBody>
          <a:bodyPr anchor="ctr"/>
          <a:lstStyle>
            <a:lvl1pPr algn="r">
              <a:defRPr sz="1200">
                <a:solidFill>
                  <a:schemeClr val="accent4"/>
                </a:solidFill>
                <a:latin typeface="+mn-lt"/>
              </a:defRPr>
            </a:lvl1pPr>
          </a:lstStyle>
          <a:p>
            <a:r>
              <a:rPr lang="en-US" dirty="0"/>
              <a:t>6/15/XX</a:t>
            </a:r>
          </a:p>
        </p:txBody>
      </p:sp>
      <p:sp>
        <p:nvSpPr>
          <p:cNvPr id="41" name="Slide Number Placeholder 5">
            <a:extLst>
              <a:ext uri="{FF2B5EF4-FFF2-40B4-BE49-F238E27FC236}">
                <a16:creationId xmlns:a16="http://schemas.microsoft.com/office/drawing/2014/main" id="{1702F4E2-9AFB-D94B-9F56-09D2B566A9CA}"/>
              </a:ext>
            </a:extLst>
          </p:cNvPr>
          <p:cNvSpPr>
            <a:spLocks noGrp="1"/>
          </p:cNvSpPr>
          <p:nvPr>
            <p:ph type="sldNum" sz="quarter" idx="39"/>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
        <p:nvSpPr>
          <p:cNvPr id="49" name="Title 1">
            <a:extLst>
              <a:ext uri="{FF2B5EF4-FFF2-40B4-BE49-F238E27FC236}">
                <a16:creationId xmlns:a16="http://schemas.microsoft.com/office/drawing/2014/main" id="{75659A7F-A0AB-4B4A-9088-90D5276E4F42}"/>
              </a:ext>
            </a:extLst>
          </p:cNvPr>
          <p:cNvSpPr>
            <a:spLocks noGrp="1"/>
          </p:cNvSpPr>
          <p:nvPr>
            <p:ph type="title"/>
          </p:nvPr>
        </p:nvSpPr>
        <p:spPr>
          <a:xfrm>
            <a:off x="492917" y="365125"/>
            <a:ext cx="11221755" cy="1143645"/>
          </a:xfrm>
        </p:spPr>
        <p:txBody>
          <a:bodyPr>
            <a:normAutofit/>
          </a:bodyPr>
          <a:lstStyle>
            <a:lvl1pPr>
              <a:defRPr sz="5400">
                <a:solidFill>
                  <a:schemeClr val="bg2">
                    <a:lumMod val="75000"/>
                  </a:schemeClr>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524036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D52A35E-A8EB-2B4B-BDBE-FAB2DD34F2BB}"/>
              </a:ext>
            </a:extLst>
          </p:cNvPr>
          <p:cNvSpPr>
            <a:spLocks noGrp="1"/>
          </p:cNvSpPr>
          <p:nvPr>
            <p:ph type="pic" sz="quarter" idx="14"/>
          </p:nvPr>
        </p:nvSpPr>
        <p:spPr>
          <a:xfrm>
            <a:off x="0" y="0"/>
            <a:ext cx="3044201" cy="6858000"/>
          </a:xfrm>
        </p:spPr>
        <p:txBody>
          <a:bodyPr/>
          <a:lstStyle>
            <a:lvl1pPr>
              <a:defRPr>
                <a:latin typeface="+mn-lt"/>
              </a:defRPr>
            </a:lvl1pPr>
          </a:lstStyle>
          <a:p>
            <a:r>
              <a:rPr lang="en-US"/>
              <a:t>Click icon to add picture</a:t>
            </a:r>
            <a:endParaRPr lang="en-US" dirty="0"/>
          </a:p>
        </p:txBody>
      </p:sp>
      <p:sp>
        <p:nvSpPr>
          <p:cNvPr id="6" name="Rectangle 5">
            <a:extLst>
              <a:ext uri="{FF2B5EF4-FFF2-40B4-BE49-F238E27FC236}">
                <a16:creationId xmlns:a16="http://schemas.microsoft.com/office/drawing/2014/main" id="{590F149E-5163-3642-98ED-A1D662A9639C}"/>
              </a:ext>
            </a:extLst>
          </p:cNvPr>
          <p:cNvSpPr/>
          <p:nvPr userDrawn="1"/>
        </p:nvSpPr>
        <p:spPr>
          <a:xfrm>
            <a:off x="3044201" y="2"/>
            <a:ext cx="9193404" cy="172877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20000"/>
                  <a:lumOff val="80000"/>
                </a:schemeClr>
              </a:solidFill>
            </a:endParaRPr>
          </a:p>
        </p:txBody>
      </p:sp>
      <p:sp>
        <p:nvSpPr>
          <p:cNvPr id="2" name="Title 1">
            <a:extLst>
              <a:ext uri="{FF2B5EF4-FFF2-40B4-BE49-F238E27FC236}">
                <a16:creationId xmlns:a16="http://schemas.microsoft.com/office/drawing/2014/main" id="{67CA7CA7-6EF9-BE47-83CC-59F8DEFB9264}"/>
              </a:ext>
            </a:extLst>
          </p:cNvPr>
          <p:cNvSpPr>
            <a:spLocks noGrp="1"/>
          </p:cNvSpPr>
          <p:nvPr>
            <p:ph type="title"/>
          </p:nvPr>
        </p:nvSpPr>
        <p:spPr>
          <a:xfrm>
            <a:off x="3537118" y="428844"/>
            <a:ext cx="8177554" cy="1014979"/>
          </a:xfrm>
        </p:spPr>
        <p:txBody>
          <a:bodyPr anchor="ctr" anchorCtr="0">
            <a:normAutofit/>
          </a:bodyPr>
          <a:lstStyle>
            <a:lvl1pPr algn="l">
              <a:defRPr sz="5400">
                <a:solidFill>
                  <a:schemeClr val="bg2">
                    <a:lumMod val="75000"/>
                  </a:schemeClr>
                </a:solidFill>
                <a:latin typeface="+mj-lt"/>
              </a:defRPr>
            </a:lvl1pPr>
          </a:lstStyle>
          <a:p>
            <a:r>
              <a:rPr lang="en-US"/>
              <a:t>Click to edit Master title style</a:t>
            </a:r>
          </a:p>
        </p:txBody>
      </p:sp>
      <p:sp>
        <p:nvSpPr>
          <p:cNvPr id="19" name="Content Placeholder 2">
            <a:extLst>
              <a:ext uri="{FF2B5EF4-FFF2-40B4-BE49-F238E27FC236}">
                <a16:creationId xmlns:a16="http://schemas.microsoft.com/office/drawing/2014/main" id="{44F10B97-63CB-6B4D-8AA0-A27F4F59BFD2}"/>
              </a:ext>
            </a:extLst>
          </p:cNvPr>
          <p:cNvSpPr>
            <a:spLocks noGrp="1"/>
          </p:cNvSpPr>
          <p:nvPr>
            <p:ph idx="1"/>
          </p:nvPr>
        </p:nvSpPr>
        <p:spPr>
          <a:xfrm>
            <a:off x="3537181" y="2395728"/>
            <a:ext cx="3721653" cy="3694176"/>
          </a:xfrm>
        </p:spPr>
        <p:txBody>
          <a:bodyPr>
            <a:normAutofit/>
          </a:bodyPr>
          <a:lstStyle>
            <a:lvl1pPr marL="0" indent="0">
              <a:lnSpc>
                <a:spcPct val="100000"/>
              </a:lnSpc>
              <a:spcBef>
                <a:spcPts val="600"/>
              </a:spcBef>
              <a:buNone/>
              <a:defRPr sz="1600" b="1">
                <a:solidFill>
                  <a:schemeClr val="bg2">
                    <a:lumMod val="75000"/>
                  </a:schemeClr>
                </a:solidFill>
                <a:latin typeface="+mn-lt"/>
              </a:defRPr>
            </a:lvl1pPr>
            <a:lvl2pPr marL="0" indent="0">
              <a:lnSpc>
                <a:spcPct val="100000"/>
              </a:lnSpc>
              <a:spcBef>
                <a:spcPts val="600"/>
              </a:spcBef>
              <a:buNone/>
              <a:defRPr sz="1600">
                <a:solidFill>
                  <a:schemeClr val="bg2">
                    <a:lumMod val="75000"/>
                  </a:schemeClr>
                </a:solidFill>
                <a:latin typeface="+mn-lt"/>
              </a:defRPr>
            </a:lvl2pPr>
            <a:lvl3pPr marL="914400" indent="0">
              <a:lnSpc>
                <a:spcPct val="100000"/>
              </a:lnSpc>
              <a:spcBef>
                <a:spcPts val="400"/>
              </a:spcBef>
              <a:buNone/>
              <a:defRPr sz="1400">
                <a:solidFill>
                  <a:schemeClr val="bg2">
                    <a:lumMod val="75000"/>
                  </a:schemeClr>
                </a:solidFill>
                <a:latin typeface="+mn-lt"/>
              </a:defRPr>
            </a:lvl3pPr>
            <a:lvl4pPr marL="1371600" indent="0">
              <a:lnSpc>
                <a:spcPct val="100000"/>
              </a:lnSpc>
              <a:spcBef>
                <a:spcPts val="400"/>
              </a:spcBef>
              <a:buNone/>
              <a:defRPr sz="1200">
                <a:solidFill>
                  <a:schemeClr val="bg2">
                    <a:lumMod val="75000"/>
                  </a:schemeClr>
                </a:solidFill>
                <a:latin typeface="+mn-lt"/>
              </a:defRPr>
            </a:lvl4pPr>
            <a:lvl5pPr marL="1828800" indent="0">
              <a:lnSpc>
                <a:spcPct val="100000"/>
              </a:lnSpc>
              <a:spcBef>
                <a:spcPts val="400"/>
              </a:spcBef>
              <a:buNone/>
              <a:defRPr sz="1200">
                <a:solidFill>
                  <a:schemeClr val="bg2">
                    <a:lumMod val="75000"/>
                  </a:schemeClr>
                </a:solidFill>
                <a:latin typeface="+mn-lt"/>
              </a:defRPr>
            </a:lvl5pPr>
          </a:lstStyle>
          <a:p>
            <a:pPr lvl="0"/>
            <a:r>
              <a:rPr lang="en-US"/>
              <a:t>Click to edit Master text styles</a:t>
            </a:r>
          </a:p>
          <a:p>
            <a:pPr lvl="1"/>
            <a:r>
              <a:rPr lang="en-US"/>
              <a:t>Second level</a:t>
            </a:r>
          </a:p>
        </p:txBody>
      </p:sp>
      <p:sp>
        <p:nvSpPr>
          <p:cNvPr id="21" name="Content Placeholder 2">
            <a:extLst>
              <a:ext uri="{FF2B5EF4-FFF2-40B4-BE49-F238E27FC236}">
                <a16:creationId xmlns:a16="http://schemas.microsoft.com/office/drawing/2014/main" id="{7BB3621C-CFFA-684E-BF2E-38B3E003431D}"/>
              </a:ext>
            </a:extLst>
          </p:cNvPr>
          <p:cNvSpPr>
            <a:spLocks noGrp="1"/>
          </p:cNvSpPr>
          <p:nvPr>
            <p:ph idx="15"/>
          </p:nvPr>
        </p:nvSpPr>
        <p:spPr>
          <a:xfrm>
            <a:off x="7946723" y="2395728"/>
            <a:ext cx="3767949" cy="3694176"/>
          </a:xfrm>
        </p:spPr>
        <p:txBody>
          <a:bodyPr>
            <a:normAutofit/>
          </a:bodyPr>
          <a:lstStyle>
            <a:lvl1pPr marL="0" indent="0">
              <a:lnSpc>
                <a:spcPct val="100000"/>
              </a:lnSpc>
              <a:spcBef>
                <a:spcPts val="600"/>
              </a:spcBef>
              <a:buNone/>
              <a:defRPr sz="1600" b="1">
                <a:solidFill>
                  <a:schemeClr val="bg2">
                    <a:lumMod val="75000"/>
                  </a:schemeClr>
                </a:solidFill>
                <a:latin typeface="+mn-lt"/>
              </a:defRPr>
            </a:lvl1pPr>
            <a:lvl2pPr marL="0" indent="0">
              <a:lnSpc>
                <a:spcPct val="100000"/>
              </a:lnSpc>
              <a:spcBef>
                <a:spcPts val="600"/>
              </a:spcBef>
              <a:buNone/>
              <a:defRPr sz="1600">
                <a:solidFill>
                  <a:schemeClr val="bg2">
                    <a:lumMod val="75000"/>
                  </a:schemeClr>
                </a:solidFill>
                <a:latin typeface="+mn-lt"/>
              </a:defRPr>
            </a:lvl2pPr>
            <a:lvl3pPr marL="914400" indent="0">
              <a:lnSpc>
                <a:spcPct val="100000"/>
              </a:lnSpc>
              <a:spcBef>
                <a:spcPts val="400"/>
              </a:spcBef>
              <a:buNone/>
              <a:defRPr sz="1400">
                <a:solidFill>
                  <a:schemeClr val="bg2">
                    <a:lumMod val="75000"/>
                  </a:schemeClr>
                </a:solidFill>
                <a:latin typeface="+mn-lt"/>
              </a:defRPr>
            </a:lvl3pPr>
            <a:lvl4pPr marL="1371600" indent="0">
              <a:lnSpc>
                <a:spcPct val="100000"/>
              </a:lnSpc>
              <a:spcBef>
                <a:spcPts val="400"/>
              </a:spcBef>
              <a:buNone/>
              <a:defRPr sz="1200">
                <a:solidFill>
                  <a:schemeClr val="bg2">
                    <a:lumMod val="75000"/>
                  </a:schemeClr>
                </a:solidFill>
                <a:latin typeface="+mn-lt"/>
              </a:defRPr>
            </a:lvl4pPr>
            <a:lvl5pPr marL="1828800" indent="0">
              <a:lnSpc>
                <a:spcPct val="100000"/>
              </a:lnSpc>
              <a:spcBef>
                <a:spcPts val="400"/>
              </a:spcBef>
              <a:buNone/>
              <a:defRPr sz="1200">
                <a:solidFill>
                  <a:schemeClr val="bg2">
                    <a:lumMod val="75000"/>
                  </a:schemeClr>
                </a:solidFill>
                <a:latin typeface="+mn-lt"/>
              </a:defRPr>
            </a:lvl5pPr>
          </a:lstStyle>
          <a:p>
            <a:pPr lvl="0"/>
            <a:r>
              <a:rPr lang="en-US"/>
              <a:t>Click to edit Master text styles</a:t>
            </a:r>
          </a:p>
          <a:p>
            <a:pPr lvl="1"/>
            <a:r>
              <a:rPr lang="en-US"/>
              <a:t>Second level</a:t>
            </a:r>
          </a:p>
        </p:txBody>
      </p:sp>
      <p:sp>
        <p:nvSpPr>
          <p:cNvPr id="26" name="Slide Number Placeholder 5">
            <a:extLst>
              <a:ext uri="{FF2B5EF4-FFF2-40B4-BE49-F238E27FC236}">
                <a16:creationId xmlns:a16="http://schemas.microsoft.com/office/drawing/2014/main" id="{81F050A6-EA83-E74A-B437-9CE650A49F31}"/>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
        <p:nvSpPr>
          <p:cNvPr id="27" name="Footer Placeholder 4">
            <a:extLst>
              <a:ext uri="{FF2B5EF4-FFF2-40B4-BE49-F238E27FC236}">
                <a16:creationId xmlns:a16="http://schemas.microsoft.com/office/drawing/2014/main" id="{575460F1-C651-F546-B045-03A112F086C5}"/>
              </a:ext>
            </a:extLst>
          </p:cNvPr>
          <p:cNvSpPr>
            <a:spLocks noGrp="1"/>
          </p:cNvSpPr>
          <p:nvPr>
            <p:ph type="ftr" sz="quarter" idx="3"/>
          </p:nvPr>
        </p:nvSpPr>
        <p:spPr>
          <a:xfrm>
            <a:off x="3567948" y="6356350"/>
            <a:ext cx="2649255" cy="365125"/>
          </a:xfrm>
          <a:prstGeom prst="rect">
            <a:avLst/>
          </a:prstGeom>
        </p:spPr>
        <p:txBody>
          <a:bodyPr vert="horz" lIns="91440" tIns="45720" rIns="91440" bIns="45720" rtlCol="0" anchor="ctr"/>
          <a:lstStyle>
            <a:lvl1pPr algn="l">
              <a:defRPr sz="1200">
                <a:solidFill>
                  <a:schemeClr val="accent4"/>
                </a:solidFill>
                <a:latin typeface="+mn-lt"/>
              </a:defRPr>
            </a:lvl1pPr>
          </a:lstStyle>
          <a:p>
            <a:r>
              <a:rPr lang="en-US" dirty="0"/>
              <a:t>PITCH DECK</a:t>
            </a:r>
          </a:p>
        </p:txBody>
      </p:sp>
      <p:sp>
        <p:nvSpPr>
          <p:cNvPr id="28" name="Date Placeholder 3">
            <a:extLst>
              <a:ext uri="{FF2B5EF4-FFF2-40B4-BE49-F238E27FC236}">
                <a16:creationId xmlns:a16="http://schemas.microsoft.com/office/drawing/2014/main" id="{EBDA48E1-37F9-284F-8F7F-426F4063D06A}"/>
              </a:ext>
            </a:extLst>
          </p:cNvPr>
          <p:cNvSpPr>
            <a:spLocks noGrp="1"/>
          </p:cNvSpPr>
          <p:nvPr>
            <p:ph type="dt" sz="half" idx="23"/>
          </p:nvPr>
        </p:nvSpPr>
        <p:spPr>
          <a:xfrm>
            <a:off x="10285388" y="6356350"/>
            <a:ext cx="1429284" cy="365125"/>
          </a:xfrm>
          <a:prstGeom prst="rect">
            <a:avLst/>
          </a:prstGeom>
        </p:spPr>
        <p:txBody>
          <a:bodyPr anchor="ctr"/>
          <a:lstStyle>
            <a:lvl1pPr algn="r">
              <a:defRPr sz="1200">
                <a:solidFill>
                  <a:schemeClr val="accent4"/>
                </a:solidFill>
                <a:latin typeface="+mn-lt"/>
              </a:defRPr>
            </a:lvl1pPr>
          </a:lstStyle>
          <a:p>
            <a:r>
              <a:rPr lang="en-US" dirty="0"/>
              <a:t>6/15/XX</a:t>
            </a:r>
          </a:p>
        </p:txBody>
      </p:sp>
    </p:spTree>
    <p:extLst>
      <p:ext uri="{BB962C8B-B14F-4D97-AF65-F5344CB8AC3E}">
        <p14:creationId xmlns:p14="http://schemas.microsoft.com/office/powerpoint/2010/main" val="2697106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7E13EF0-6E32-8E44-B09A-9B746B2D25C3}"/>
              </a:ext>
            </a:extLst>
          </p:cNvPr>
          <p:cNvSpPr>
            <a:spLocks noGrp="1"/>
          </p:cNvSpPr>
          <p:nvPr>
            <p:ph type="pic" sz="quarter" idx="10"/>
          </p:nvPr>
        </p:nvSpPr>
        <p:spPr>
          <a:xfrm>
            <a:off x="0" y="0"/>
            <a:ext cx="6112812" cy="6858000"/>
          </a:xfrm>
        </p:spPr>
        <p:txBody>
          <a:bodyPr/>
          <a:lstStyle/>
          <a:p>
            <a:r>
              <a:rPr lang="en-US"/>
              <a:t>Click icon to add picture</a:t>
            </a:r>
            <a:endParaRPr lang="en-US" dirty="0"/>
          </a:p>
        </p:txBody>
      </p:sp>
      <p:sp>
        <p:nvSpPr>
          <p:cNvPr id="16" name="Rectangle 15">
            <a:extLst>
              <a:ext uri="{FF2B5EF4-FFF2-40B4-BE49-F238E27FC236}">
                <a16:creationId xmlns:a16="http://schemas.microsoft.com/office/drawing/2014/main" id="{0CE1975B-7553-C840-BF64-61486AF5C4C0}"/>
              </a:ext>
            </a:extLst>
          </p:cNvPr>
          <p:cNvSpPr/>
          <p:nvPr userDrawn="1"/>
        </p:nvSpPr>
        <p:spPr>
          <a:xfrm>
            <a:off x="6112812" y="0"/>
            <a:ext cx="607918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ooter Placeholder 22">
            <a:extLst>
              <a:ext uri="{FF2B5EF4-FFF2-40B4-BE49-F238E27FC236}">
                <a16:creationId xmlns:a16="http://schemas.microsoft.com/office/drawing/2014/main" id="{CA0C724A-FAD9-E146-A1C8-EBAE3739D2E1}"/>
              </a:ext>
            </a:extLst>
          </p:cNvPr>
          <p:cNvSpPr>
            <a:spLocks noGrp="1"/>
          </p:cNvSpPr>
          <p:nvPr>
            <p:ph type="ftr" sz="quarter" idx="19"/>
          </p:nvPr>
        </p:nvSpPr>
        <p:spPr>
          <a:xfrm>
            <a:off x="6583590" y="6356350"/>
            <a:ext cx="2704893" cy="365125"/>
          </a:xfrm>
          <a:prstGeom prst="rect">
            <a:avLst/>
          </a:prstGeom>
        </p:spPr>
        <p:txBody>
          <a:bodyPr/>
          <a:lstStyle>
            <a:lvl1pPr algn="l">
              <a:defRPr>
                <a:solidFill>
                  <a:schemeClr val="bg2">
                    <a:lumMod val="75000"/>
                  </a:schemeClr>
                </a:solidFill>
              </a:defRPr>
            </a:lvl1pPr>
          </a:lstStyle>
          <a:p>
            <a:r>
              <a:rPr lang="en-US" dirty="0"/>
              <a:t>PITCH DECK</a:t>
            </a:r>
          </a:p>
        </p:txBody>
      </p:sp>
      <p:sp>
        <p:nvSpPr>
          <p:cNvPr id="23" name="Date Placeholder 3">
            <a:extLst>
              <a:ext uri="{FF2B5EF4-FFF2-40B4-BE49-F238E27FC236}">
                <a16:creationId xmlns:a16="http://schemas.microsoft.com/office/drawing/2014/main" id="{219A6394-C717-394F-8623-E4D3D24F588A}"/>
              </a:ext>
            </a:extLst>
          </p:cNvPr>
          <p:cNvSpPr>
            <a:spLocks noGrp="1"/>
          </p:cNvSpPr>
          <p:nvPr>
            <p:ph type="dt" sz="half" idx="2"/>
          </p:nvPr>
        </p:nvSpPr>
        <p:spPr>
          <a:xfrm>
            <a:off x="10346790" y="6356350"/>
            <a:ext cx="1367880" cy="365125"/>
          </a:xfrm>
          <a:prstGeom prst="rect">
            <a:avLst/>
          </a:prstGeom>
        </p:spPr>
        <p:txBody>
          <a:bodyPr anchor="ctr"/>
          <a:lstStyle>
            <a:lvl1pPr algn="r">
              <a:defRPr sz="1200">
                <a:solidFill>
                  <a:schemeClr val="bg2">
                    <a:lumMod val="75000"/>
                  </a:schemeClr>
                </a:solidFill>
                <a:latin typeface="Avenir Next LT Pro" panose="020B0504020202020204" pitchFamily="34" charset="77"/>
              </a:defRPr>
            </a:lvl1pPr>
          </a:lstStyle>
          <a:p>
            <a:r>
              <a:rPr lang="en-US" dirty="0"/>
              <a:t>6/15/XX</a:t>
            </a:r>
          </a:p>
        </p:txBody>
      </p:sp>
      <p:sp>
        <p:nvSpPr>
          <p:cNvPr id="14" name="Slide Number Placeholder 5">
            <a:extLst>
              <a:ext uri="{FF2B5EF4-FFF2-40B4-BE49-F238E27FC236}">
                <a16:creationId xmlns:a16="http://schemas.microsoft.com/office/drawing/2014/main" id="{3EE49E08-B4B7-D941-8502-9C8CE598A2F5}"/>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Avenir Next LT Pro" panose="020B0504020202020204" pitchFamily="34" charset="77"/>
              </a:defRPr>
            </a:lvl1pPr>
          </a:lstStyle>
          <a:p>
            <a:fld id="{D156BFF5-A11A-234E-A308-E7366A28581C}" type="slidenum">
              <a:rPr lang="en-US" smtClean="0"/>
              <a:pPr/>
              <a:t>‹#›</a:t>
            </a:fld>
            <a:endParaRPr lang="en-US" dirty="0"/>
          </a:p>
        </p:txBody>
      </p:sp>
      <p:sp>
        <p:nvSpPr>
          <p:cNvPr id="15" name="Title 1">
            <a:extLst>
              <a:ext uri="{FF2B5EF4-FFF2-40B4-BE49-F238E27FC236}">
                <a16:creationId xmlns:a16="http://schemas.microsoft.com/office/drawing/2014/main" id="{8A557EA6-ABC6-F740-833E-ED900088C69B}"/>
              </a:ext>
            </a:extLst>
          </p:cNvPr>
          <p:cNvSpPr>
            <a:spLocks noGrp="1"/>
          </p:cNvSpPr>
          <p:nvPr>
            <p:ph type="title"/>
          </p:nvPr>
        </p:nvSpPr>
        <p:spPr>
          <a:xfrm>
            <a:off x="6605729" y="944457"/>
            <a:ext cx="5108943" cy="1130788"/>
          </a:xfrm>
        </p:spPr>
        <p:txBody>
          <a:bodyPr anchor="t" anchorCtr="0">
            <a:normAutofit/>
          </a:bodyPr>
          <a:lstStyle>
            <a:lvl1pPr>
              <a:defRPr sz="5400">
                <a:solidFill>
                  <a:schemeClr val="bg2">
                    <a:lumMod val="75000"/>
                  </a:schemeClr>
                </a:solidFill>
                <a:latin typeface="+mj-lt"/>
              </a:defRPr>
            </a:lvl1pPr>
          </a:lstStyle>
          <a:p>
            <a:r>
              <a:rPr lang="en-US"/>
              <a:t>Click to edit Master title style</a:t>
            </a:r>
          </a:p>
        </p:txBody>
      </p:sp>
      <p:sp>
        <p:nvSpPr>
          <p:cNvPr id="19" name="Text Placeholder 2">
            <a:extLst>
              <a:ext uri="{FF2B5EF4-FFF2-40B4-BE49-F238E27FC236}">
                <a16:creationId xmlns:a16="http://schemas.microsoft.com/office/drawing/2014/main" id="{EF6BE1F8-2B6C-B747-9F21-ECF2386BED2C}"/>
              </a:ext>
            </a:extLst>
          </p:cNvPr>
          <p:cNvSpPr>
            <a:spLocks noGrp="1"/>
          </p:cNvSpPr>
          <p:nvPr>
            <p:ph type="body" idx="1"/>
          </p:nvPr>
        </p:nvSpPr>
        <p:spPr>
          <a:xfrm>
            <a:off x="6605727" y="2125820"/>
            <a:ext cx="5108943" cy="3787723"/>
          </a:xfrm>
        </p:spPr>
        <p:txBody>
          <a:bodyPr>
            <a:normAutofit/>
          </a:bodyPr>
          <a:lstStyle>
            <a:lvl1pPr marL="0" indent="0">
              <a:lnSpc>
                <a:spcPct val="150000"/>
              </a:lnSpc>
              <a:buNone/>
              <a:defRPr sz="1600">
                <a:solidFill>
                  <a:schemeClr val="bg2">
                    <a:lumMod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9920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 Ban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9985B93-457D-2645-8006-56655BA16ECE}"/>
              </a:ext>
            </a:extLst>
          </p:cNvPr>
          <p:cNvSpPr>
            <a:spLocks noGrp="1"/>
          </p:cNvSpPr>
          <p:nvPr>
            <p:ph type="pic" sz="quarter" idx="11"/>
          </p:nvPr>
        </p:nvSpPr>
        <p:spPr>
          <a:xfrm>
            <a:off x="0" y="0"/>
            <a:ext cx="12192000" cy="6858000"/>
          </a:xfrm>
        </p:spPr>
        <p:txBody>
          <a:bodyPr/>
          <a:lstStyle/>
          <a:p>
            <a:r>
              <a:rPr lang="en-US"/>
              <a:t>Click icon to add picture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92918" y="4526866"/>
            <a:ext cx="6286255" cy="1427894"/>
          </a:xfrm>
          <a:effectLst>
            <a:outerShdw blurRad="152422" dist="77657" sx="110000" sy="110000" algn="ctr" rotWithShape="0">
              <a:schemeClr val="tx1">
                <a:alpha val="93000"/>
              </a:schemeClr>
            </a:outerShdw>
          </a:effectLst>
        </p:spPr>
        <p:txBody>
          <a:bodyPr anchor="ctr" anchorCtr="0">
            <a:normAutofit/>
          </a:bodyPr>
          <a:lstStyle>
            <a:lvl1pPr marL="0" indent="0" algn="l">
              <a:buNone/>
              <a:defRPr sz="1600" spc="0">
                <a:solidFill>
                  <a:schemeClr val="bg1"/>
                </a:solidFill>
                <a:effectLst>
                  <a:outerShdw blurRad="350742" sx="102000" sy="102000" algn="ctr" rotWithShape="0">
                    <a:prstClr val="black">
                      <a:alpha val="40000"/>
                    </a:prstClr>
                  </a:outerShdw>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492917" y="3371723"/>
            <a:ext cx="6286255" cy="1128589"/>
          </a:xfrm>
          <a:effectLst>
            <a:outerShdw blurRad="63500" dist="150885" sx="102000" sy="102000" algn="ctr" rotWithShape="0">
              <a:prstClr val="black">
                <a:alpha val="40000"/>
              </a:prstClr>
            </a:outerShdw>
          </a:effectLst>
        </p:spPr>
        <p:txBody>
          <a:bodyPr anchor="ctr" anchorCtr="0">
            <a:noAutofit/>
          </a:bodyPr>
          <a:lstStyle>
            <a:lvl1pPr algn="l">
              <a:defRPr sz="5400">
                <a:solidFill>
                  <a:schemeClr val="accent6"/>
                </a:solidFill>
                <a:effectLst/>
                <a:latin typeface="+mj-lt"/>
              </a:defRPr>
            </a:lvl1pPr>
          </a:lstStyle>
          <a:p>
            <a:r>
              <a:rPr lang="en-US"/>
              <a:t>Click to edit Master title style</a:t>
            </a:r>
            <a:endParaRPr lang="en-US" dirty="0"/>
          </a:p>
        </p:txBody>
      </p:sp>
      <p:sp>
        <p:nvSpPr>
          <p:cNvPr id="17" name="Footer Placeholder 2">
            <a:extLst>
              <a:ext uri="{FF2B5EF4-FFF2-40B4-BE49-F238E27FC236}">
                <a16:creationId xmlns:a16="http://schemas.microsoft.com/office/drawing/2014/main" id="{D18A3310-50EE-3142-930B-D378A2C7196F}"/>
              </a:ext>
            </a:extLst>
          </p:cNvPr>
          <p:cNvSpPr>
            <a:spLocks noGrp="1"/>
          </p:cNvSpPr>
          <p:nvPr>
            <p:ph type="ftr" sz="quarter" idx="21"/>
          </p:nvPr>
        </p:nvSpPr>
        <p:spPr>
          <a:xfrm>
            <a:off x="4038600" y="6356350"/>
            <a:ext cx="4114800" cy="365125"/>
          </a:xfrm>
        </p:spPr>
        <p:txBody>
          <a:bodyPr/>
          <a:lstStyle>
            <a:lvl1pPr algn="ctr">
              <a:defRPr>
                <a:solidFill>
                  <a:schemeClr val="bg1"/>
                </a:solidFill>
                <a:latin typeface="+mn-lt"/>
              </a:defRPr>
            </a:lvl1pPr>
          </a:lstStyle>
          <a:p>
            <a:r>
              <a:rPr lang="en-US" dirty="0"/>
              <a:t>PITCH DECK</a:t>
            </a:r>
          </a:p>
        </p:txBody>
      </p:sp>
      <p:sp>
        <p:nvSpPr>
          <p:cNvPr id="18" name="Date Placeholder 3">
            <a:extLst>
              <a:ext uri="{FF2B5EF4-FFF2-40B4-BE49-F238E27FC236}">
                <a16:creationId xmlns:a16="http://schemas.microsoft.com/office/drawing/2014/main" id="{D1020E5D-288E-E247-868A-B07CC082BE33}"/>
              </a:ext>
            </a:extLst>
          </p:cNvPr>
          <p:cNvSpPr>
            <a:spLocks noGrp="1"/>
          </p:cNvSpPr>
          <p:nvPr>
            <p:ph type="dt" sz="half" idx="23"/>
          </p:nvPr>
        </p:nvSpPr>
        <p:spPr>
          <a:xfrm>
            <a:off x="10285388" y="6356350"/>
            <a:ext cx="1429284"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19" name="Slide Number Placeholder 5">
            <a:extLst>
              <a:ext uri="{FF2B5EF4-FFF2-40B4-BE49-F238E27FC236}">
                <a16:creationId xmlns:a16="http://schemas.microsoft.com/office/drawing/2014/main" id="{5C55A823-31F2-AB4B-BB7C-DC2A8B833B64}"/>
              </a:ext>
            </a:extLst>
          </p:cNvPr>
          <p:cNvSpPr>
            <a:spLocks noGrp="1"/>
          </p:cNvSpPr>
          <p:nvPr>
            <p:ph type="sldNum" sz="quarter" idx="2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296842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2D9CC-6480-4575-B778-3317BDE476DF}"/>
              </a:ext>
            </a:extLst>
          </p:cNvPr>
          <p:cNvSpPr>
            <a:spLocks noGrp="1"/>
          </p:cNvSpPr>
          <p:nvPr>
            <p:ph type="title"/>
          </p:nvPr>
        </p:nvSpPr>
        <p:spPr>
          <a:xfrm>
            <a:off x="493776" y="365760"/>
            <a:ext cx="11219688" cy="1143000"/>
          </a:xfrm>
        </p:spPr>
        <p:txBody>
          <a:bodyPr>
            <a:normAutofit/>
          </a:bodyPr>
          <a:lstStyle>
            <a:lvl1pPr>
              <a:defRPr sz="5400">
                <a:solidFill>
                  <a:schemeClr val="bg2">
                    <a:lumMod val="75000"/>
                  </a:schemeClr>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16A0AED2-5674-4222-8972-52689F444CEA}"/>
              </a:ext>
            </a:extLst>
          </p:cNvPr>
          <p:cNvSpPr>
            <a:spLocks noGrp="1"/>
          </p:cNvSpPr>
          <p:nvPr>
            <p:ph type="ftr" sz="quarter" idx="10"/>
          </p:nvPr>
        </p:nvSpPr>
        <p:spPr/>
        <p:txBody>
          <a:bodyPr/>
          <a:lstStyle>
            <a:lvl1pPr>
              <a:defRPr>
                <a:solidFill>
                  <a:schemeClr val="accent4"/>
                </a:solidFill>
              </a:defRPr>
            </a:lvl1pPr>
          </a:lstStyle>
          <a:p>
            <a:r>
              <a:rPr lang="en-US" dirty="0"/>
              <a:t>PITCH DECK</a:t>
            </a:r>
          </a:p>
        </p:txBody>
      </p:sp>
      <p:sp>
        <p:nvSpPr>
          <p:cNvPr id="4" name="Date Placeholder 3">
            <a:extLst>
              <a:ext uri="{FF2B5EF4-FFF2-40B4-BE49-F238E27FC236}">
                <a16:creationId xmlns:a16="http://schemas.microsoft.com/office/drawing/2014/main" id="{CC765A4F-AA3E-43FE-A847-E23C0669A463}"/>
              </a:ext>
            </a:extLst>
          </p:cNvPr>
          <p:cNvSpPr>
            <a:spLocks noGrp="1"/>
          </p:cNvSpPr>
          <p:nvPr>
            <p:ph type="dt" sz="half" idx="11"/>
          </p:nvPr>
        </p:nvSpPr>
        <p:spPr>
          <a:xfrm>
            <a:off x="9067800" y="6356350"/>
            <a:ext cx="2645664" cy="365125"/>
          </a:xfrm>
        </p:spPr>
        <p:txBody>
          <a:bodyPr/>
          <a:lstStyle>
            <a:lvl1pPr>
              <a:defRPr>
                <a:solidFill>
                  <a:schemeClr val="accent4"/>
                </a:solidFill>
              </a:defRPr>
            </a:lvl1pPr>
          </a:lstStyle>
          <a:p>
            <a:r>
              <a:rPr lang="en-US" dirty="0"/>
              <a:t>6/15/XX</a:t>
            </a:r>
          </a:p>
        </p:txBody>
      </p:sp>
      <p:sp>
        <p:nvSpPr>
          <p:cNvPr id="5" name="Slide Number Placeholder 4">
            <a:extLst>
              <a:ext uri="{FF2B5EF4-FFF2-40B4-BE49-F238E27FC236}">
                <a16:creationId xmlns:a16="http://schemas.microsoft.com/office/drawing/2014/main" id="{0C5E53FA-20A3-4A6C-A6FF-3E65560A0367}"/>
              </a:ext>
            </a:extLst>
          </p:cNvPr>
          <p:cNvSpPr>
            <a:spLocks noGrp="1"/>
          </p:cNvSpPr>
          <p:nvPr>
            <p:ph type="sldNum" sz="quarter" idx="12"/>
          </p:nvPr>
        </p:nvSpPr>
        <p:spPr>
          <a:xfrm>
            <a:off x="493776" y="6356350"/>
            <a:ext cx="992124" cy="365125"/>
          </a:xfrm>
        </p:spPr>
        <p:txBody>
          <a:bodyPr/>
          <a:lstStyle>
            <a:lvl1pPr>
              <a:defRPr>
                <a:solidFill>
                  <a:schemeClr val="accent4"/>
                </a:solidFill>
              </a:defRPr>
            </a:lvl1pPr>
          </a:lstStyle>
          <a:p>
            <a:fld id="{D156BFF5-A11A-234E-A308-E7366A28581C}" type="slidenum">
              <a:rPr lang="en-US" smtClean="0"/>
              <a:pPr/>
              <a:t>‹#›</a:t>
            </a:fld>
            <a:endParaRPr lang="en-US" dirty="0"/>
          </a:p>
        </p:txBody>
      </p:sp>
      <p:sp>
        <p:nvSpPr>
          <p:cNvPr id="7" name="Content Placeholder 6">
            <a:extLst>
              <a:ext uri="{FF2B5EF4-FFF2-40B4-BE49-F238E27FC236}">
                <a16:creationId xmlns:a16="http://schemas.microsoft.com/office/drawing/2014/main" id="{9314D47D-F679-4E7B-BCBF-874BF928A5E4}"/>
              </a:ext>
            </a:extLst>
          </p:cNvPr>
          <p:cNvSpPr>
            <a:spLocks noGrp="1"/>
          </p:cNvSpPr>
          <p:nvPr>
            <p:ph sz="quarter" idx="13"/>
          </p:nvPr>
        </p:nvSpPr>
        <p:spPr>
          <a:xfrm>
            <a:off x="493776" y="1858963"/>
            <a:ext cx="11219688" cy="3829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1573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FDD0CA-CA3A-6B4B-B159-01C6EA1B2519}"/>
              </a:ext>
            </a:extLst>
          </p:cNvPr>
          <p:cNvSpPr>
            <a:spLocks noGrp="1"/>
          </p:cNvSpPr>
          <p:nvPr>
            <p:ph type="pic" sz="quarter" idx="12"/>
          </p:nvPr>
        </p:nvSpPr>
        <p:spPr>
          <a:xfrm>
            <a:off x="9053538" y="0"/>
            <a:ext cx="3138461" cy="6858000"/>
          </a:xfrm>
        </p:spPr>
        <p:txBody>
          <a:bodyPr/>
          <a:lstStyle>
            <a:lvl1pPr>
              <a:defRPr>
                <a:latin typeface="+mn-lt"/>
              </a:defRPr>
            </a:lvl1pPr>
          </a:lstStyle>
          <a:p>
            <a:r>
              <a:rPr lang="en-US"/>
              <a:t>Click icon to add picture</a:t>
            </a:r>
            <a:endParaRPr lang="en-US" dirty="0"/>
          </a:p>
        </p:txBody>
      </p:sp>
      <p:sp>
        <p:nvSpPr>
          <p:cNvPr id="15" name="Rectangle 14">
            <a:extLst>
              <a:ext uri="{FF2B5EF4-FFF2-40B4-BE49-F238E27FC236}">
                <a16:creationId xmlns:a16="http://schemas.microsoft.com/office/drawing/2014/main" id="{0D2A4CD6-5B55-2241-968E-97DAA8580DCC}"/>
              </a:ext>
            </a:extLst>
          </p:cNvPr>
          <p:cNvSpPr/>
          <p:nvPr userDrawn="1"/>
        </p:nvSpPr>
        <p:spPr>
          <a:xfrm>
            <a:off x="0" y="0"/>
            <a:ext cx="905894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5" name="Text Placeholder 4">
            <a:extLst>
              <a:ext uri="{FF2B5EF4-FFF2-40B4-BE49-F238E27FC236}">
                <a16:creationId xmlns:a16="http://schemas.microsoft.com/office/drawing/2014/main" id="{189A0273-17AD-8245-A2FA-D01083334AB6}"/>
              </a:ext>
            </a:extLst>
          </p:cNvPr>
          <p:cNvSpPr>
            <a:spLocks noGrp="1"/>
          </p:cNvSpPr>
          <p:nvPr>
            <p:ph type="body" sz="quarter" idx="16" hasCustomPrompt="1"/>
          </p:nvPr>
        </p:nvSpPr>
        <p:spPr>
          <a:xfrm>
            <a:off x="1485900" y="2532888"/>
            <a:ext cx="4876800" cy="3689350"/>
          </a:xfrm>
        </p:spPr>
        <p:txBody>
          <a:bodyPr>
            <a:noAutofit/>
          </a:bodyPr>
          <a:lstStyle>
            <a:lvl1pPr marL="0" indent="0">
              <a:buNone/>
              <a:defRPr sz="41300">
                <a:solidFill>
                  <a:schemeClr val="tx2">
                    <a:lumMod val="60000"/>
                    <a:lumOff val="40000"/>
                    <a:alpha val="20000"/>
                  </a:schemeClr>
                </a:solidFill>
                <a:latin typeface="+mj-lt"/>
              </a:defRPr>
            </a:lvl1pPr>
            <a:lvl2pPr marL="457200" indent="0">
              <a:buNone/>
              <a:defRPr>
                <a:latin typeface="Elephant Pro" pitchFamily="2" charset="0"/>
              </a:defRPr>
            </a:lvl2pPr>
            <a:lvl3pPr marL="914400" indent="0">
              <a:buNone/>
              <a:defRPr>
                <a:latin typeface="Elephant Pro" pitchFamily="2" charset="0"/>
              </a:defRPr>
            </a:lvl3pPr>
            <a:lvl4pPr marL="1371600" indent="0">
              <a:buNone/>
              <a:defRPr>
                <a:latin typeface="Elephant Pro" pitchFamily="2" charset="0"/>
              </a:defRPr>
            </a:lvl4pPr>
            <a:lvl5pPr marL="1828800" indent="0">
              <a:buNone/>
              <a:defRPr>
                <a:latin typeface="Elephant Pro" pitchFamily="2" charset="0"/>
              </a:defRPr>
            </a:lvl5pPr>
          </a:lstStyle>
          <a:p>
            <a:pPr lvl="0"/>
            <a:r>
              <a:rPr lang="en-US" dirty="0"/>
              <a:t>A</a:t>
            </a:r>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487679" y="736979"/>
            <a:ext cx="8052748" cy="1325563"/>
          </a:xfrm>
        </p:spPr>
        <p:txBody>
          <a:bodyPr anchor="ctr" anchorCtr="0">
            <a:normAutofit/>
          </a:bodyPr>
          <a:lstStyle>
            <a:lvl1pPr>
              <a:defRPr sz="5400">
                <a:solidFill>
                  <a:schemeClr val="accent5">
                    <a:lumMod val="60000"/>
                    <a:lumOff val="40000"/>
                  </a:schemeClr>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487679" y="2112264"/>
            <a:ext cx="3840480" cy="3615522"/>
          </a:xfrm>
        </p:spPr>
        <p:txBody>
          <a:bodyPr>
            <a:normAutofit/>
          </a:bodyPr>
          <a:lstStyle>
            <a:lvl1pPr marL="0" indent="0">
              <a:lnSpc>
                <a:spcPct val="100000"/>
              </a:lnSpc>
              <a:spcBef>
                <a:spcPts val="600"/>
              </a:spcBef>
              <a:buNone/>
              <a:defRPr sz="1600" b="1">
                <a:solidFill>
                  <a:schemeClr val="bg1"/>
                </a:solidFill>
                <a:latin typeface="+mn-lt"/>
              </a:defRPr>
            </a:lvl1pPr>
            <a:lvl2pPr marL="0" indent="0">
              <a:lnSpc>
                <a:spcPct val="100000"/>
              </a:lnSpc>
              <a:spcBef>
                <a:spcPts val="600"/>
              </a:spcBef>
              <a:buNone/>
              <a:defRPr sz="1600">
                <a:solidFill>
                  <a:schemeClr val="bg1"/>
                </a:solidFill>
                <a:latin typeface="+mn-lt"/>
              </a:defRPr>
            </a:lvl2pPr>
            <a:lvl3pPr marL="914400" indent="0">
              <a:lnSpc>
                <a:spcPct val="125000"/>
              </a:lnSpc>
              <a:buNone/>
              <a:defRPr sz="1600">
                <a:solidFill>
                  <a:schemeClr val="bg1"/>
                </a:solidFill>
                <a:latin typeface="+mn-lt"/>
              </a:defRPr>
            </a:lvl3pPr>
            <a:lvl4pPr marL="1371600" indent="0">
              <a:lnSpc>
                <a:spcPct val="125000"/>
              </a:lnSpc>
              <a:buNone/>
              <a:defRPr sz="1600">
                <a:solidFill>
                  <a:schemeClr val="bg1"/>
                </a:solidFill>
                <a:latin typeface="+mn-lt"/>
              </a:defRPr>
            </a:lvl4pPr>
            <a:lvl5pPr marL="1828800" indent="0">
              <a:lnSpc>
                <a:spcPct val="125000"/>
              </a:lnSpc>
              <a:buNone/>
              <a:defRPr sz="1600">
                <a:solidFill>
                  <a:schemeClr val="bg1"/>
                </a:solidFill>
                <a:latin typeface="+mn-lt"/>
              </a:defRPr>
            </a:lvl5pPr>
          </a:lstStyle>
          <a:p>
            <a:pPr lvl="0"/>
            <a:r>
              <a:rPr lang="en-US"/>
              <a:t>Click to edit Master text styles</a:t>
            </a:r>
          </a:p>
          <a:p>
            <a:pPr lvl="1"/>
            <a:r>
              <a:rPr lang="en-US"/>
              <a:t>Second level</a:t>
            </a:r>
          </a:p>
        </p:txBody>
      </p:sp>
      <p:sp>
        <p:nvSpPr>
          <p:cNvPr id="9" name="Content Placeholder 2">
            <a:extLst>
              <a:ext uri="{FF2B5EF4-FFF2-40B4-BE49-F238E27FC236}">
                <a16:creationId xmlns:a16="http://schemas.microsoft.com/office/drawing/2014/main" id="{D86F08CA-81DF-F947-B8E0-693791CF0074}"/>
              </a:ext>
            </a:extLst>
          </p:cNvPr>
          <p:cNvSpPr>
            <a:spLocks noGrp="1"/>
          </p:cNvSpPr>
          <p:nvPr>
            <p:ph idx="15"/>
          </p:nvPr>
        </p:nvSpPr>
        <p:spPr>
          <a:xfrm>
            <a:off x="4699947" y="2112264"/>
            <a:ext cx="3840480" cy="3615522"/>
          </a:xfrm>
        </p:spPr>
        <p:txBody>
          <a:bodyPr>
            <a:normAutofit/>
          </a:bodyPr>
          <a:lstStyle>
            <a:lvl1pPr marL="0" indent="0">
              <a:lnSpc>
                <a:spcPct val="100000"/>
              </a:lnSpc>
              <a:spcBef>
                <a:spcPts val="600"/>
              </a:spcBef>
              <a:buNone/>
              <a:defRPr sz="1600" b="1">
                <a:solidFill>
                  <a:schemeClr val="bg1"/>
                </a:solidFill>
                <a:latin typeface="+mn-lt"/>
              </a:defRPr>
            </a:lvl1pPr>
            <a:lvl2pPr marL="0" indent="0">
              <a:lnSpc>
                <a:spcPct val="100000"/>
              </a:lnSpc>
              <a:spcBef>
                <a:spcPts val="600"/>
              </a:spcBef>
              <a:buNone/>
              <a:defRPr sz="1600">
                <a:solidFill>
                  <a:schemeClr val="bg1"/>
                </a:solidFill>
                <a:latin typeface="+mn-lt"/>
              </a:defRPr>
            </a:lvl2pPr>
            <a:lvl3pPr marL="914400" indent="0">
              <a:lnSpc>
                <a:spcPct val="125000"/>
              </a:lnSpc>
              <a:buNone/>
              <a:defRPr sz="1600">
                <a:solidFill>
                  <a:schemeClr val="bg1"/>
                </a:solidFill>
                <a:latin typeface="+mn-lt"/>
              </a:defRPr>
            </a:lvl3pPr>
            <a:lvl4pPr marL="1371600" indent="0">
              <a:lnSpc>
                <a:spcPct val="125000"/>
              </a:lnSpc>
              <a:buNone/>
              <a:defRPr sz="1600">
                <a:solidFill>
                  <a:schemeClr val="bg1"/>
                </a:solidFill>
                <a:latin typeface="+mn-lt"/>
              </a:defRPr>
            </a:lvl4pPr>
            <a:lvl5pPr marL="1828800" indent="0">
              <a:lnSpc>
                <a:spcPct val="125000"/>
              </a:lnSpc>
              <a:buNone/>
              <a:defRPr sz="1600">
                <a:solidFill>
                  <a:schemeClr val="bg1"/>
                </a:solidFill>
                <a:latin typeface="+mn-lt"/>
              </a:defRPr>
            </a:lvl5pPr>
          </a:lstStyle>
          <a:p>
            <a:pPr lvl="0"/>
            <a:r>
              <a:rPr lang="en-US"/>
              <a:t>Click to edit Master text styles</a:t>
            </a:r>
          </a:p>
          <a:p>
            <a:pPr lvl="1"/>
            <a:r>
              <a:rPr lang="en-US"/>
              <a:t>Second level</a:t>
            </a:r>
          </a:p>
        </p:txBody>
      </p:sp>
      <p:sp>
        <p:nvSpPr>
          <p:cNvPr id="8" name="Date Placeholder 3">
            <a:extLst>
              <a:ext uri="{FF2B5EF4-FFF2-40B4-BE49-F238E27FC236}">
                <a16:creationId xmlns:a16="http://schemas.microsoft.com/office/drawing/2014/main" id="{323D570B-86E3-CA47-81D9-EDC9161E0614}"/>
              </a:ext>
            </a:extLst>
          </p:cNvPr>
          <p:cNvSpPr>
            <a:spLocks noGrp="1"/>
          </p:cNvSpPr>
          <p:nvPr>
            <p:ph type="dt" sz="half" idx="2"/>
          </p:nvPr>
        </p:nvSpPr>
        <p:spPr>
          <a:xfrm>
            <a:off x="6453352" y="6356350"/>
            <a:ext cx="2087076"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20" name="Slide Number Placeholder 5">
            <a:extLst>
              <a:ext uri="{FF2B5EF4-FFF2-40B4-BE49-F238E27FC236}">
                <a16:creationId xmlns:a16="http://schemas.microsoft.com/office/drawing/2014/main" id="{7511E021-8C30-504E-A564-A97BE3ACC5AB}"/>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
        <p:nvSpPr>
          <p:cNvPr id="21" name="Footer Placeholder 16">
            <a:extLst>
              <a:ext uri="{FF2B5EF4-FFF2-40B4-BE49-F238E27FC236}">
                <a16:creationId xmlns:a16="http://schemas.microsoft.com/office/drawing/2014/main" id="{BE541518-B2D8-2B49-A671-6816AB3669C5}"/>
              </a:ext>
            </a:extLst>
          </p:cNvPr>
          <p:cNvSpPr>
            <a:spLocks noGrp="1"/>
          </p:cNvSpPr>
          <p:nvPr>
            <p:ph type="ftr" sz="quarter" idx="14"/>
          </p:nvPr>
        </p:nvSpPr>
        <p:spPr>
          <a:xfrm>
            <a:off x="2865020" y="6356350"/>
            <a:ext cx="3298065" cy="365125"/>
          </a:xfrm>
          <a:prstGeom prst="rect">
            <a:avLst/>
          </a:prstGeom>
        </p:spPr>
        <p:txBody>
          <a:bodyPr/>
          <a:lstStyle>
            <a:lvl1pPr algn="ctr">
              <a:defRPr>
                <a:latin typeface="+mn-lt"/>
              </a:defRPr>
            </a:lvl1pPr>
          </a:lstStyle>
          <a:p>
            <a:r>
              <a:rPr lang="en-US" dirty="0"/>
              <a:t>PITCH DECK</a:t>
            </a:r>
          </a:p>
        </p:txBody>
      </p:sp>
    </p:spTree>
    <p:extLst>
      <p:ext uri="{BB962C8B-B14F-4D97-AF65-F5344CB8AC3E}">
        <p14:creationId xmlns:p14="http://schemas.microsoft.com/office/powerpoint/2010/main" val="2782271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6920FAD-32AF-2040-A860-343F1039606F}"/>
              </a:ext>
            </a:extLst>
          </p:cNvPr>
          <p:cNvSpPr>
            <a:spLocks noGrp="1"/>
          </p:cNvSpPr>
          <p:nvPr>
            <p:ph type="pic" sz="quarter" idx="12"/>
          </p:nvPr>
        </p:nvSpPr>
        <p:spPr>
          <a:xfrm>
            <a:off x="0" y="0"/>
            <a:ext cx="6096000" cy="6857999"/>
          </a:xfrm>
        </p:spPr>
        <p:txBody>
          <a:bodyPr/>
          <a:lstStyle>
            <a:lvl1pPr>
              <a:defRPr>
                <a:latin typeface="+mn-lt"/>
              </a:defRPr>
            </a:lvl1pPr>
          </a:lstStyle>
          <a:p>
            <a:r>
              <a:rPr lang="en-US"/>
              <a:t>Click icon to add picture</a:t>
            </a:r>
            <a:endParaRPr lang="en-US" dirty="0"/>
          </a:p>
        </p:txBody>
      </p:sp>
      <p:sp>
        <p:nvSpPr>
          <p:cNvPr id="12" name="Text Placeholder 11">
            <a:extLst>
              <a:ext uri="{FF2B5EF4-FFF2-40B4-BE49-F238E27FC236}">
                <a16:creationId xmlns:a16="http://schemas.microsoft.com/office/drawing/2014/main" id="{666DD3F9-667C-DF4D-8A62-CB6D43B65D23}"/>
              </a:ext>
            </a:extLst>
          </p:cNvPr>
          <p:cNvSpPr>
            <a:spLocks noGrp="1"/>
          </p:cNvSpPr>
          <p:nvPr>
            <p:ph type="body" sz="quarter" idx="11" hasCustomPrompt="1"/>
          </p:nvPr>
        </p:nvSpPr>
        <p:spPr>
          <a:xfrm>
            <a:off x="2162846" y="2550997"/>
            <a:ext cx="4669707" cy="4259377"/>
          </a:xfrm>
        </p:spPr>
        <p:txBody>
          <a:bodyPr anchor="t" anchorCtr="0">
            <a:noAutofit/>
          </a:bodyPr>
          <a:lstStyle>
            <a:lvl1pPr marL="0" indent="0">
              <a:buNone/>
              <a:defRPr sz="41300">
                <a:solidFill>
                  <a:schemeClr val="accent3">
                    <a:alpha val="40000"/>
                  </a:schemeClr>
                </a:solidFill>
                <a:latin typeface="+mj-lt"/>
              </a:defRPr>
            </a:lvl1pPr>
            <a:lvl2pPr marL="457200" indent="0">
              <a:buNone/>
              <a:defRPr sz="19900">
                <a:solidFill>
                  <a:schemeClr val="accent3">
                    <a:alpha val="40000"/>
                  </a:schemeClr>
                </a:solidFill>
                <a:latin typeface="+mj-lt"/>
              </a:defRPr>
            </a:lvl2pPr>
            <a:lvl3pPr marL="914400" indent="0">
              <a:buNone/>
              <a:defRPr sz="16600">
                <a:solidFill>
                  <a:schemeClr val="accent3">
                    <a:alpha val="40000"/>
                  </a:schemeClr>
                </a:solidFill>
                <a:latin typeface="+mj-lt"/>
              </a:defRPr>
            </a:lvl3pPr>
            <a:lvl4pPr marL="1371600" indent="0">
              <a:buNone/>
              <a:defRPr sz="13800">
                <a:solidFill>
                  <a:schemeClr val="accent3">
                    <a:alpha val="40000"/>
                  </a:schemeClr>
                </a:solidFill>
                <a:latin typeface="+mj-lt"/>
              </a:defRPr>
            </a:lvl4pPr>
            <a:lvl5pPr marL="1828800" indent="0">
              <a:buNone/>
              <a:defRPr sz="13800">
                <a:solidFill>
                  <a:schemeClr val="accent3">
                    <a:alpha val="40000"/>
                  </a:schemeClr>
                </a:solidFill>
                <a:latin typeface="+mj-lt"/>
              </a:defRPr>
            </a:lvl5pPr>
          </a:lstStyle>
          <a:p>
            <a:pPr lvl="0"/>
            <a:r>
              <a:rPr lang="en-US" dirty="0"/>
              <a:t>A</a:t>
            </a:r>
          </a:p>
        </p:txBody>
      </p:sp>
      <p:sp>
        <p:nvSpPr>
          <p:cNvPr id="8" name="Rectangle 7">
            <a:extLst>
              <a:ext uri="{FF2B5EF4-FFF2-40B4-BE49-F238E27FC236}">
                <a16:creationId xmlns:a16="http://schemas.microsoft.com/office/drawing/2014/main" id="{176740CC-94D6-7C4B-A4B5-6E42F760302D}"/>
              </a:ext>
            </a:extLst>
          </p:cNvPr>
          <p:cNvSpPr/>
          <p:nvPr userDrawn="1"/>
        </p:nvSpPr>
        <p:spPr>
          <a:xfrm>
            <a:off x="6096001" y="0"/>
            <a:ext cx="6096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16">
            <a:extLst>
              <a:ext uri="{FF2B5EF4-FFF2-40B4-BE49-F238E27FC236}">
                <a16:creationId xmlns:a16="http://schemas.microsoft.com/office/drawing/2014/main" id="{D6639436-AAAE-FA4E-8766-8E980B9292D4}"/>
              </a:ext>
            </a:extLst>
          </p:cNvPr>
          <p:cNvSpPr>
            <a:spLocks noGrp="1"/>
          </p:cNvSpPr>
          <p:nvPr>
            <p:ph type="ftr" sz="quarter" idx="14"/>
          </p:nvPr>
        </p:nvSpPr>
        <p:spPr>
          <a:xfrm>
            <a:off x="6588916" y="6356350"/>
            <a:ext cx="3281511" cy="365125"/>
          </a:xfrm>
          <a:prstGeom prst="rect">
            <a:avLst/>
          </a:prstGeom>
        </p:spPr>
        <p:txBody>
          <a:bodyPr/>
          <a:lstStyle>
            <a:lvl1pPr algn="l">
              <a:defRPr>
                <a:latin typeface="+mn-lt"/>
              </a:defRPr>
            </a:lvl1pPr>
          </a:lstStyle>
          <a:p>
            <a:r>
              <a:rPr lang="en-US" dirty="0"/>
              <a:t>PITCH DECK</a:t>
            </a:r>
          </a:p>
        </p:txBody>
      </p:sp>
      <p:sp>
        <p:nvSpPr>
          <p:cNvPr id="16" name="Date Placeholder 3">
            <a:extLst>
              <a:ext uri="{FF2B5EF4-FFF2-40B4-BE49-F238E27FC236}">
                <a16:creationId xmlns:a16="http://schemas.microsoft.com/office/drawing/2014/main" id="{2981B3D7-1407-6B44-A7B2-6AC1B511E478}"/>
              </a:ext>
            </a:extLst>
          </p:cNvPr>
          <p:cNvSpPr>
            <a:spLocks noGrp="1"/>
          </p:cNvSpPr>
          <p:nvPr>
            <p:ph type="dt" sz="half" idx="2"/>
          </p:nvPr>
        </p:nvSpPr>
        <p:spPr>
          <a:xfrm>
            <a:off x="10346788" y="6356350"/>
            <a:ext cx="1367884"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18" name="Title 1">
            <a:extLst>
              <a:ext uri="{FF2B5EF4-FFF2-40B4-BE49-F238E27FC236}">
                <a16:creationId xmlns:a16="http://schemas.microsoft.com/office/drawing/2014/main" id="{8098318E-D0F8-004B-BE72-2F8AB949F015}"/>
              </a:ext>
            </a:extLst>
          </p:cNvPr>
          <p:cNvSpPr>
            <a:spLocks noGrp="1"/>
          </p:cNvSpPr>
          <p:nvPr>
            <p:ph type="title"/>
          </p:nvPr>
        </p:nvSpPr>
        <p:spPr>
          <a:xfrm>
            <a:off x="6588917" y="944457"/>
            <a:ext cx="5125755" cy="1130788"/>
          </a:xfrm>
        </p:spPr>
        <p:txBody>
          <a:bodyPr anchor="t" anchorCtr="0">
            <a:normAutofit/>
          </a:bodyPr>
          <a:lstStyle>
            <a:lvl1pPr>
              <a:defRPr sz="5400">
                <a:solidFill>
                  <a:schemeClr val="bg1"/>
                </a:solidFill>
                <a:latin typeface="+mj-lt"/>
              </a:defRPr>
            </a:lvl1pPr>
          </a:lstStyle>
          <a:p>
            <a:r>
              <a:rPr lang="en-US"/>
              <a:t>Click to edit Master title style</a:t>
            </a:r>
            <a:endParaRPr lang="en-US" dirty="0"/>
          </a:p>
        </p:txBody>
      </p:sp>
      <p:sp>
        <p:nvSpPr>
          <p:cNvPr id="19" name="Text Placeholder 2">
            <a:extLst>
              <a:ext uri="{FF2B5EF4-FFF2-40B4-BE49-F238E27FC236}">
                <a16:creationId xmlns:a16="http://schemas.microsoft.com/office/drawing/2014/main" id="{212BBA9E-4372-3F49-98B6-EF81225A7133}"/>
              </a:ext>
            </a:extLst>
          </p:cNvPr>
          <p:cNvSpPr>
            <a:spLocks noGrp="1"/>
          </p:cNvSpPr>
          <p:nvPr>
            <p:ph type="body" idx="1"/>
          </p:nvPr>
        </p:nvSpPr>
        <p:spPr>
          <a:xfrm>
            <a:off x="6588916" y="2125820"/>
            <a:ext cx="4983480" cy="3787723"/>
          </a:xfrm>
        </p:spPr>
        <p:txBody>
          <a:bodyPr>
            <a:normAutofit/>
          </a:bodyPr>
          <a:lstStyle>
            <a:lvl1pPr marL="0" indent="0">
              <a:lnSpc>
                <a:spcPct val="150000"/>
              </a:lnSpc>
              <a:buNone/>
              <a:defRPr sz="16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0" name="Slide Number Placeholder 5">
            <a:extLst>
              <a:ext uri="{FF2B5EF4-FFF2-40B4-BE49-F238E27FC236}">
                <a16:creationId xmlns:a16="http://schemas.microsoft.com/office/drawing/2014/main" id="{644A393A-1B5E-6F4D-A879-945404068B99}"/>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79622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6920FAD-32AF-2040-A860-343F1039606F}"/>
              </a:ext>
            </a:extLst>
          </p:cNvPr>
          <p:cNvSpPr>
            <a:spLocks noGrp="1"/>
          </p:cNvSpPr>
          <p:nvPr>
            <p:ph type="pic" sz="quarter" idx="12"/>
          </p:nvPr>
        </p:nvSpPr>
        <p:spPr>
          <a:xfrm>
            <a:off x="0" y="0"/>
            <a:ext cx="6096000" cy="6857999"/>
          </a:xfrm>
        </p:spPr>
        <p:txBody>
          <a:bodyPr/>
          <a:lstStyle>
            <a:lvl1pPr>
              <a:defRPr>
                <a:latin typeface="+mn-lt"/>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176740CC-94D6-7C4B-A4B5-6E42F760302D}"/>
              </a:ext>
            </a:extLst>
          </p:cNvPr>
          <p:cNvSpPr/>
          <p:nvPr userDrawn="1"/>
        </p:nvSpPr>
        <p:spPr>
          <a:xfrm>
            <a:off x="6096001" y="0"/>
            <a:ext cx="6096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16">
            <a:extLst>
              <a:ext uri="{FF2B5EF4-FFF2-40B4-BE49-F238E27FC236}">
                <a16:creationId xmlns:a16="http://schemas.microsoft.com/office/drawing/2014/main" id="{D6639436-AAAE-FA4E-8766-8E980B9292D4}"/>
              </a:ext>
            </a:extLst>
          </p:cNvPr>
          <p:cNvSpPr>
            <a:spLocks noGrp="1"/>
          </p:cNvSpPr>
          <p:nvPr>
            <p:ph type="ftr" sz="quarter" idx="14"/>
          </p:nvPr>
        </p:nvSpPr>
        <p:spPr>
          <a:xfrm>
            <a:off x="6588916" y="6356350"/>
            <a:ext cx="3281511" cy="365125"/>
          </a:xfrm>
          <a:prstGeom prst="rect">
            <a:avLst/>
          </a:prstGeom>
        </p:spPr>
        <p:txBody>
          <a:bodyPr/>
          <a:lstStyle>
            <a:lvl1pPr algn="l">
              <a:defRPr>
                <a:latin typeface="+mn-lt"/>
              </a:defRPr>
            </a:lvl1pPr>
          </a:lstStyle>
          <a:p>
            <a:r>
              <a:rPr lang="en-US" dirty="0"/>
              <a:t>PITCH DECK</a:t>
            </a:r>
          </a:p>
        </p:txBody>
      </p:sp>
      <p:sp>
        <p:nvSpPr>
          <p:cNvPr id="16" name="Date Placeholder 3">
            <a:extLst>
              <a:ext uri="{FF2B5EF4-FFF2-40B4-BE49-F238E27FC236}">
                <a16:creationId xmlns:a16="http://schemas.microsoft.com/office/drawing/2014/main" id="{2981B3D7-1407-6B44-A7B2-6AC1B511E478}"/>
              </a:ext>
            </a:extLst>
          </p:cNvPr>
          <p:cNvSpPr>
            <a:spLocks noGrp="1"/>
          </p:cNvSpPr>
          <p:nvPr>
            <p:ph type="dt" sz="half" idx="2"/>
          </p:nvPr>
        </p:nvSpPr>
        <p:spPr>
          <a:xfrm>
            <a:off x="10346788" y="6356350"/>
            <a:ext cx="1367884"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18" name="Title 1">
            <a:extLst>
              <a:ext uri="{FF2B5EF4-FFF2-40B4-BE49-F238E27FC236}">
                <a16:creationId xmlns:a16="http://schemas.microsoft.com/office/drawing/2014/main" id="{8098318E-D0F8-004B-BE72-2F8AB949F015}"/>
              </a:ext>
            </a:extLst>
          </p:cNvPr>
          <p:cNvSpPr>
            <a:spLocks noGrp="1"/>
          </p:cNvSpPr>
          <p:nvPr>
            <p:ph type="title"/>
          </p:nvPr>
        </p:nvSpPr>
        <p:spPr>
          <a:xfrm>
            <a:off x="6588917" y="944457"/>
            <a:ext cx="5125755" cy="1130788"/>
          </a:xfrm>
        </p:spPr>
        <p:txBody>
          <a:bodyPr anchor="t" anchorCtr="0">
            <a:normAutofit/>
          </a:bodyPr>
          <a:lstStyle>
            <a:lvl1pPr>
              <a:defRPr sz="5400">
                <a:solidFill>
                  <a:schemeClr val="bg1"/>
                </a:solidFill>
                <a:latin typeface="+mj-lt"/>
              </a:defRPr>
            </a:lvl1pPr>
          </a:lstStyle>
          <a:p>
            <a:r>
              <a:rPr lang="en-US"/>
              <a:t>Click to edit Master title style</a:t>
            </a:r>
            <a:endParaRPr lang="en-US" dirty="0"/>
          </a:p>
        </p:txBody>
      </p:sp>
      <p:sp>
        <p:nvSpPr>
          <p:cNvPr id="19" name="Text Placeholder 2">
            <a:extLst>
              <a:ext uri="{FF2B5EF4-FFF2-40B4-BE49-F238E27FC236}">
                <a16:creationId xmlns:a16="http://schemas.microsoft.com/office/drawing/2014/main" id="{212BBA9E-4372-3F49-98B6-EF81225A7133}"/>
              </a:ext>
            </a:extLst>
          </p:cNvPr>
          <p:cNvSpPr>
            <a:spLocks noGrp="1"/>
          </p:cNvSpPr>
          <p:nvPr>
            <p:ph type="body" idx="1"/>
          </p:nvPr>
        </p:nvSpPr>
        <p:spPr>
          <a:xfrm>
            <a:off x="6588916" y="2642616"/>
            <a:ext cx="4983480" cy="3264408"/>
          </a:xfrm>
        </p:spPr>
        <p:txBody>
          <a:bodyPr>
            <a:normAutofit/>
          </a:bodyPr>
          <a:lstStyle>
            <a:lvl1pPr marL="0" indent="0">
              <a:lnSpc>
                <a:spcPct val="150000"/>
              </a:lnSpc>
              <a:buNone/>
              <a:defRPr sz="16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0" name="Slide Number Placeholder 5">
            <a:extLst>
              <a:ext uri="{FF2B5EF4-FFF2-40B4-BE49-F238E27FC236}">
                <a16:creationId xmlns:a16="http://schemas.microsoft.com/office/drawing/2014/main" id="{644A393A-1B5E-6F4D-A879-945404068B99}"/>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1251697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Two Phot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2CC91C-66CB-964D-8640-FF553C4B3F68}"/>
              </a:ext>
            </a:extLst>
          </p:cNvPr>
          <p:cNvSpPr/>
          <p:nvPr userDrawn="1"/>
        </p:nvSpPr>
        <p:spPr>
          <a:xfrm>
            <a:off x="6090674" y="0"/>
            <a:ext cx="61013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13">
            <a:extLst>
              <a:ext uri="{FF2B5EF4-FFF2-40B4-BE49-F238E27FC236}">
                <a16:creationId xmlns:a16="http://schemas.microsoft.com/office/drawing/2014/main" id="{43F23101-BBDC-6E48-B061-F3188397AB15}"/>
              </a:ext>
            </a:extLst>
          </p:cNvPr>
          <p:cNvSpPr>
            <a:spLocks noGrp="1"/>
          </p:cNvSpPr>
          <p:nvPr>
            <p:ph type="pic" sz="quarter" idx="12"/>
          </p:nvPr>
        </p:nvSpPr>
        <p:spPr>
          <a:xfrm>
            <a:off x="0" y="-1"/>
            <a:ext cx="6090674" cy="5178129"/>
          </a:xfrm>
        </p:spPr>
        <p:txBody>
          <a:bodyPr/>
          <a:lstStyle>
            <a:lvl1pPr>
              <a:defRPr>
                <a:latin typeface="+mn-lt"/>
              </a:defRPr>
            </a:lvl1pPr>
          </a:lstStyle>
          <a:p>
            <a:r>
              <a:rPr lang="en-US"/>
              <a:t>Click icon to add picture</a:t>
            </a:r>
            <a:endParaRPr lang="en-US" dirty="0"/>
          </a:p>
        </p:txBody>
      </p:sp>
      <p:sp>
        <p:nvSpPr>
          <p:cNvPr id="16" name="Rectangle 15">
            <a:extLst>
              <a:ext uri="{FF2B5EF4-FFF2-40B4-BE49-F238E27FC236}">
                <a16:creationId xmlns:a16="http://schemas.microsoft.com/office/drawing/2014/main" id="{8C9DF78D-9689-404B-893B-D81AEFD60B61}"/>
              </a:ext>
            </a:extLst>
          </p:cNvPr>
          <p:cNvSpPr/>
          <p:nvPr userDrawn="1"/>
        </p:nvSpPr>
        <p:spPr>
          <a:xfrm>
            <a:off x="0" y="5178129"/>
            <a:ext cx="6090674" cy="16798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ooter Placeholder 22">
            <a:extLst>
              <a:ext uri="{FF2B5EF4-FFF2-40B4-BE49-F238E27FC236}">
                <a16:creationId xmlns:a16="http://schemas.microsoft.com/office/drawing/2014/main" id="{56CEBF45-08BC-D246-B09E-E89788D92FDC}"/>
              </a:ext>
            </a:extLst>
          </p:cNvPr>
          <p:cNvSpPr>
            <a:spLocks noGrp="1"/>
          </p:cNvSpPr>
          <p:nvPr>
            <p:ph type="ftr" sz="quarter" idx="19"/>
          </p:nvPr>
        </p:nvSpPr>
        <p:spPr>
          <a:xfrm>
            <a:off x="3016332" y="6356350"/>
            <a:ext cx="2704893" cy="365125"/>
          </a:xfrm>
          <a:prstGeom prst="rect">
            <a:avLst/>
          </a:prstGeom>
        </p:spPr>
        <p:txBody>
          <a:bodyPr/>
          <a:lstStyle>
            <a:lvl1pPr algn="r">
              <a:defRPr>
                <a:solidFill>
                  <a:schemeClr val="bg1"/>
                </a:solidFill>
                <a:latin typeface="+mn-lt"/>
              </a:defRPr>
            </a:lvl1pPr>
          </a:lstStyle>
          <a:p>
            <a:r>
              <a:rPr lang="en-US" dirty="0"/>
              <a:t>PITCH DECK</a:t>
            </a:r>
          </a:p>
        </p:txBody>
      </p:sp>
      <p:sp>
        <p:nvSpPr>
          <p:cNvPr id="21" name="Date Placeholder 3">
            <a:extLst>
              <a:ext uri="{FF2B5EF4-FFF2-40B4-BE49-F238E27FC236}">
                <a16:creationId xmlns:a16="http://schemas.microsoft.com/office/drawing/2014/main" id="{EF3B1B5E-97CC-B343-8C1F-44F4A15CE6C7}"/>
              </a:ext>
            </a:extLst>
          </p:cNvPr>
          <p:cNvSpPr>
            <a:spLocks noGrp="1"/>
          </p:cNvSpPr>
          <p:nvPr>
            <p:ph type="dt" sz="half" idx="2"/>
          </p:nvPr>
        </p:nvSpPr>
        <p:spPr>
          <a:xfrm>
            <a:off x="10346788" y="6356350"/>
            <a:ext cx="1367883" cy="365125"/>
          </a:xfrm>
          <a:prstGeom prst="rect">
            <a:avLst/>
          </a:prstGeom>
        </p:spPr>
        <p:txBody>
          <a:bodyPr anchor="ctr"/>
          <a:lstStyle>
            <a:lvl1pPr algn="r">
              <a:defRPr sz="1200">
                <a:solidFill>
                  <a:schemeClr val="bg2">
                    <a:lumMod val="75000"/>
                  </a:schemeClr>
                </a:solidFill>
                <a:latin typeface="+mn-lt"/>
              </a:defRPr>
            </a:lvl1pPr>
          </a:lstStyle>
          <a:p>
            <a:r>
              <a:rPr lang="en-US" dirty="0"/>
              <a:t>6/15/XX</a:t>
            </a:r>
          </a:p>
        </p:txBody>
      </p:sp>
      <p:sp>
        <p:nvSpPr>
          <p:cNvPr id="31" name="Title 1">
            <a:extLst>
              <a:ext uri="{FF2B5EF4-FFF2-40B4-BE49-F238E27FC236}">
                <a16:creationId xmlns:a16="http://schemas.microsoft.com/office/drawing/2014/main" id="{42356286-04CD-1746-8B54-61C0FA0D47D0}"/>
              </a:ext>
            </a:extLst>
          </p:cNvPr>
          <p:cNvSpPr>
            <a:spLocks noGrp="1"/>
          </p:cNvSpPr>
          <p:nvPr>
            <p:ph type="title" hasCustomPrompt="1"/>
          </p:nvPr>
        </p:nvSpPr>
        <p:spPr>
          <a:xfrm>
            <a:off x="6583591" y="944457"/>
            <a:ext cx="5131081" cy="1130788"/>
          </a:xfrm>
        </p:spPr>
        <p:txBody>
          <a:bodyPr anchor="t" anchorCtr="0">
            <a:normAutofit/>
          </a:bodyPr>
          <a:lstStyle>
            <a:lvl1pPr>
              <a:defRPr sz="5400">
                <a:solidFill>
                  <a:schemeClr val="bg2">
                    <a:lumMod val="75000"/>
                  </a:schemeClr>
                </a:solidFill>
                <a:latin typeface="+mj-lt"/>
              </a:defRPr>
            </a:lvl1pPr>
          </a:lstStyle>
          <a:p>
            <a:r>
              <a:rPr lang="en-US" dirty="0"/>
              <a:t>Click to add Title</a:t>
            </a:r>
          </a:p>
        </p:txBody>
      </p:sp>
      <p:sp>
        <p:nvSpPr>
          <p:cNvPr id="32" name="Text Placeholder 2">
            <a:extLst>
              <a:ext uri="{FF2B5EF4-FFF2-40B4-BE49-F238E27FC236}">
                <a16:creationId xmlns:a16="http://schemas.microsoft.com/office/drawing/2014/main" id="{ECF47222-7082-7A4F-B539-2B7DA6420FB3}"/>
              </a:ext>
            </a:extLst>
          </p:cNvPr>
          <p:cNvSpPr>
            <a:spLocks noGrp="1"/>
          </p:cNvSpPr>
          <p:nvPr>
            <p:ph type="body" idx="1"/>
          </p:nvPr>
        </p:nvSpPr>
        <p:spPr>
          <a:xfrm>
            <a:off x="6583590" y="2084832"/>
            <a:ext cx="4983480" cy="3787723"/>
          </a:xfrm>
        </p:spPr>
        <p:txBody>
          <a:bodyPr>
            <a:normAutofit/>
          </a:bodyPr>
          <a:lstStyle>
            <a:lvl1pPr marL="0" indent="0">
              <a:lnSpc>
                <a:spcPct val="100000"/>
              </a:lnSpc>
              <a:spcBef>
                <a:spcPts val="400"/>
              </a:spcBef>
              <a:buNone/>
              <a:defRPr sz="1600" b="1">
                <a:solidFill>
                  <a:schemeClr val="bg2">
                    <a:lumMod val="75000"/>
                  </a:schemeClr>
                </a:solidFill>
                <a:latin typeface="+mn-lt"/>
              </a:defRPr>
            </a:lvl1pPr>
            <a:lvl2pPr marL="0" indent="0" algn="l">
              <a:lnSpc>
                <a:spcPct val="100000"/>
              </a:lnSpc>
              <a:spcBef>
                <a:spcPts val="400"/>
              </a:spcBef>
              <a:buNone/>
              <a:defRPr sz="1600">
                <a:solidFill>
                  <a:schemeClr val="bg2">
                    <a:lumMod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a:p>
            <a:pPr lvl="1"/>
            <a:r>
              <a:rPr lang="en-US"/>
              <a:t>Second level</a:t>
            </a:r>
          </a:p>
        </p:txBody>
      </p:sp>
      <p:sp>
        <p:nvSpPr>
          <p:cNvPr id="34" name="Slide Number Placeholder 5">
            <a:extLst>
              <a:ext uri="{FF2B5EF4-FFF2-40B4-BE49-F238E27FC236}">
                <a16:creationId xmlns:a16="http://schemas.microsoft.com/office/drawing/2014/main" id="{BD1385E9-4181-6945-827C-BD08E7653A5F}"/>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hree Photos">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492918" y="447317"/>
            <a:ext cx="8163532" cy="974050"/>
          </a:xfrm>
        </p:spPr>
        <p:txBody>
          <a:bodyPr anchor="ctr" anchorCtr="0">
            <a:normAutofit/>
          </a:bodyPr>
          <a:lstStyle>
            <a:lvl1pPr algn="l">
              <a:defRPr sz="5400">
                <a:solidFill>
                  <a:schemeClr val="accent3">
                    <a:lumMod val="75000"/>
                  </a:schemeClr>
                </a:solidFill>
                <a:latin typeface="+mj-lt"/>
              </a:defRPr>
            </a:lvl1pPr>
          </a:lstStyle>
          <a:p>
            <a:r>
              <a:rPr lang="en-US"/>
              <a:t>Click to edit Master title style</a:t>
            </a:r>
            <a:endParaRPr lang="en-US" dirty="0"/>
          </a:p>
        </p:txBody>
      </p:sp>
      <p:sp>
        <p:nvSpPr>
          <p:cNvPr id="29" name="Text Placeholder 16">
            <a:extLst>
              <a:ext uri="{FF2B5EF4-FFF2-40B4-BE49-F238E27FC236}">
                <a16:creationId xmlns:a16="http://schemas.microsoft.com/office/drawing/2014/main" id="{0DAE41A5-2144-F245-AB20-E2DF07E99F70}"/>
              </a:ext>
            </a:extLst>
          </p:cNvPr>
          <p:cNvSpPr>
            <a:spLocks noGrp="1"/>
          </p:cNvSpPr>
          <p:nvPr>
            <p:ph type="body" sz="quarter" idx="14" hasCustomPrompt="1"/>
          </p:nvPr>
        </p:nvSpPr>
        <p:spPr>
          <a:xfrm>
            <a:off x="530255" y="2059572"/>
            <a:ext cx="2560320" cy="1018207"/>
          </a:xfrm>
        </p:spPr>
        <p:txBody>
          <a:bodyPr>
            <a:noAutofit/>
          </a:bodyPr>
          <a:lstStyle>
            <a:lvl1pPr marL="0" indent="0">
              <a:buNone/>
              <a:defRPr sz="7200">
                <a:solidFill>
                  <a:schemeClr val="accent6">
                    <a:lumMod val="40000"/>
                    <a:lumOff val="60000"/>
                  </a:schemeClr>
                </a:solidFill>
                <a:latin typeface="+mj-lt"/>
              </a:defRPr>
            </a:lvl1pPr>
          </a:lstStyle>
          <a:p>
            <a:pPr lvl="0"/>
            <a:r>
              <a:rPr lang="en-US" dirty="0"/>
              <a:t>$00</a:t>
            </a:r>
          </a:p>
        </p:txBody>
      </p:sp>
      <p:sp>
        <p:nvSpPr>
          <p:cNvPr id="30" name="Text Placeholder 2">
            <a:extLst>
              <a:ext uri="{FF2B5EF4-FFF2-40B4-BE49-F238E27FC236}">
                <a16:creationId xmlns:a16="http://schemas.microsoft.com/office/drawing/2014/main" id="{BFE9F041-C87F-8F43-8E51-AB5DD0B327A5}"/>
              </a:ext>
            </a:extLst>
          </p:cNvPr>
          <p:cNvSpPr>
            <a:spLocks noGrp="1"/>
          </p:cNvSpPr>
          <p:nvPr>
            <p:ph type="body" idx="16"/>
          </p:nvPr>
        </p:nvSpPr>
        <p:spPr>
          <a:xfrm>
            <a:off x="511675" y="3103182"/>
            <a:ext cx="2560320" cy="609600"/>
          </a:xfrm>
        </p:spPr>
        <p:txBody>
          <a:bodyPr anchor="t" anchorCtr="0"/>
          <a:lstStyle>
            <a:lvl1pPr marL="0" indent="0">
              <a:buNone/>
              <a:defRPr sz="2400">
                <a:solidFill>
                  <a:schemeClr val="accent6">
                    <a:lumMod val="40000"/>
                    <a:lumOff val="6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Content Placeholder 4">
            <a:extLst>
              <a:ext uri="{FF2B5EF4-FFF2-40B4-BE49-F238E27FC236}">
                <a16:creationId xmlns:a16="http://schemas.microsoft.com/office/drawing/2014/main" id="{FC685202-379C-1547-948B-E51BF6A4F69F}"/>
              </a:ext>
            </a:extLst>
          </p:cNvPr>
          <p:cNvSpPr>
            <a:spLocks noGrp="1"/>
          </p:cNvSpPr>
          <p:nvPr>
            <p:ph sz="quarter" idx="20"/>
          </p:nvPr>
        </p:nvSpPr>
        <p:spPr>
          <a:xfrm>
            <a:off x="492917" y="3776472"/>
            <a:ext cx="2560320" cy="2163351"/>
          </a:xfrm>
        </p:spPr>
        <p:txBody>
          <a:bodyPr>
            <a:noAutofit/>
          </a:bodyPr>
          <a:lstStyle>
            <a:lvl1pPr marL="0" indent="0" algn="l">
              <a:spcBef>
                <a:spcPts val="1000"/>
              </a:spcBef>
              <a:buNone/>
              <a:defRPr sz="1600">
                <a:solidFill>
                  <a:schemeClr val="bg2">
                    <a:lumMod val="75000"/>
                  </a:schemeClr>
                </a:solidFill>
                <a:latin typeface="+mn-lt"/>
              </a:defRPr>
            </a:lvl1pPr>
            <a:lvl2pPr marL="457200" indent="0" algn="l">
              <a:spcBef>
                <a:spcPts val="1000"/>
              </a:spcBef>
              <a:buNone/>
              <a:defRPr sz="1600">
                <a:solidFill>
                  <a:schemeClr val="bg2">
                    <a:lumMod val="75000"/>
                  </a:schemeClr>
                </a:solidFill>
                <a:latin typeface="+mn-lt"/>
              </a:defRPr>
            </a:lvl2pPr>
            <a:lvl3pPr marL="914400" indent="0" algn="l">
              <a:spcBef>
                <a:spcPts val="1000"/>
              </a:spcBef>
              <a:buNone/>
              <a:defRPr sz="1600">
                <a:solidFill>
                  <a:schemeClr val="bg2">
                    <a:lumMod val="75000"/>
                  </a:schemeClr>
                </a:solidFill>
                <a:latin typeface="+mn-lt"/>
              </a:defRPr>
            </a:lvl3pPr>
            <a:lvl4pPr marL="1371600" indent="0" algn="l">
              <a:spcBef>
                <a:spcPts val="1000"/>
              </a:spcBef>
              <a:buNone/>
              <a:defRPr sz="1600">
                <a:solidFill>
                  <a:schemeClr val="bg2">
                    <a:lumMod val="75000"/>
                  </a:schemeClr>
                </a:solidFill>
                <a:latin typeface="+mn-lt"/>
              </a:defRPr>
            </a:lvl4pPr>
            <a:lvl5pPr marL="1828800" indent="0" algn="l">
              <a:spcBef>
                <a:spcPts val="1000"/>
              </a:spcBef>
              <a:buNone/>
              <a:defRPr sz="1600">
                <a:solidFill>
                  <a:schemeClr val="bg2">
                    <a:lumMod val="75000"/>
                  </a:schemeClr>
                </a:solidFill>
                <a:latin typeface="+mn-lt"/>
              </a:defRPr>
            </a:lvl5pPr>
          </a:lstStyle>
          <a:p>
            <a:pPr lvl="0"/>
            <a:r>
              <a:rPr lang="en-US"/>
              <a:t>Click to edit Master text styles</a:t>
            </a:r>
          </a:p>
        </p:txBody>
      </p:sp>
      <p:sp>
        <p:nvSpPr>
          <p:cNvPr id="41" name="Text Placeholder 16">
            <a:extLst>
              <a:ext uri="{FF2B5EF4-FFF2-40B4-BE49-F238E27FC236}">
                <a16:creationId xmlns:a16="http://schemas.microsoft.com/office/drawing/2014/main" id="{0CE1110F-B298-B541-BFDE-B0E07F7851B6}"/>
              </a:ext>
            </a:extLst>
          </p:cNvPr>
          <p:cNvSpPr>
            <a:spLocks noGrp="1"/>
          </p:cNvSpPr>
          <p:nvPr>
            <p:ph type="body" sz="quarter" idx="21" hasCustomPrompt="1"/>
          </p:nvPr>
        </p:nvSpPr>
        <p:spPr>
          <a:xfrm>
            <a:off x="3362052" y="2059572"/>
            <a:ext cx="2560320" cy="1018207"/>
          </a:xfrm>
        </p:spPr>
        <p:txBody>
          <a:bodyPr>
            <a:noAutofit/>
          </a:bodyPr>
          <a:lstStyle>
            <a:lvl1pPr marL="0" indent="0">
              <a:buNone/>
              <a:defRPr sz="7200">
                <a:solidFill>
                  <a:schemeClr val="accent6">
                    <a:lumMod val="40000"/>
                    <a:lumOff val="60000"/>
                  </a:schemeClr>
                </a:solidFill>
                <a:latin typeface="+mj-lt"/>
              </a:defRPr>
            </a:lvl1pPr>
          </a:lstStyle>
          <a:p>
            <a:pPr lvl="0"/>
            <a:r>
              <a:rPr lang="en-US" dirty="0"/>
              <a:t>$00</a:t>
            </a:r>
          </a:p>
        </p:txBody>
      </p:sp>
      <p:sp>
        <p:nvSpPr>
          <p:cNvPr id="42" name="Text Placeholder 2">
            <a:extLst>
              <a:ext uri="{FF2B5EF4-FFF2-40B4-BE49-F238E27FC236}">
                <a16:creationId xmlns:a16="http://schemas.microsoft.com/office/drawing/2014/main" id="{262191D7-447F-C149-98BD-B72403F0CE65}"/>
              </a:ext>
            </a:extLst>
          </p:cNvPr>
          <p:cNvSpPr>
            <a:spLocks noGrp="1"/>
          </p:cNvSpPr>
          <p:nvPr>
            <p:ph type="body" idx="22"/>
          </p:nvPr>
        </p:nvSpPr>
        <p:spPr>
          <a:xfrm>
            <a:off x="3343472" y="3103182"/>
            <a:ext cx="2560320" cy="609600"/>
          </a:xfrm>
        </p:spPr>
        <p:txBody>
          <a:bodyPr anchor="t" anchorCtr="0"/>
          <a:lstStyle>
            <a:lvl1pPr marL="0" indent="0">
              <a:buNone/>
              <a:defRPr sz="2400">
                <a:solidFill>
                  <a:schemeClr val="accent6">
                    <a:lumMod val="40000"/>
                    <a:lumOff val="6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3" name="Content Placeholder 4">
            <a:extLst>
              <a:ext uri="{FF2B5EF4-FFF2-40B4-BE49-F238E27FC236}">
                <a16:creationId xmlns:a16="http://schemas.microsoft.com/office/drawing/2014/main" id="{40321E8F-68AC-0946-AD35-70EAD7D12FBB}"/>
              </a:ext>
            </a:extLst>
          </p:cNvPr>
          <p:cNvSpPr>
            <a:spLocks noGrp="1"/>
          </p:cNvSpPr>
          <p:nvPr>
            <p:ph sz="quarter" idx="23"/>
          </p:nvPr>
        </p:nvSpPr>
        <p:spPr>
          <a:xfrm>
            <a:off x="3324712" y="3776472"/>
            <a:ext cx="2560320" cy="2163351"/>
          </a:xfrm>
        </p:spPr>
        <p:txBody>
          <a:bodyPr>
            <a:noAutofit/>
          </a:bodyPr>
          <a:lstStyle>
            <a:lvl1pPr marL="0" indent="0" algn="l">
              <a:spcBef>
                <a:spcPts val="1000"/>
              </a:spcBef>
              <a:buNone/>
              <a:defRPr sz="1600">
                <a:solidFill>
                  <a:schemeClr val="bg2">
                    <a:lumMod val="75000"/>
                  </a:schemeClr>
                </a:solidFill>
                <a:latin typeface="+mn-lt"/>
              </a:defRPr>
            </a:lvl1pPr>
            <a:lvl2pPr marL="457200" indent="0" algn="l">
              <a:spcBef>
                <a:spcPts val="1000"/>
              </a:spcBef>
              <a:buNone/>
              <a:defRPr sz="1600">
                <a:solidFill>
                  <a:schemeClr val="bg2">
                    <a:lumMod val="75000"/>
                  </a:schemeClr>
                </a:solidFill>
                <a:latin typeface="+mn-lt"/>
              </a:defRPr>
            </a:lvl2pPr>
            <a:lvl3pPr marL="914400" indent="0" algn="l">
              <a:spcBef>
                <a:spcPts val="1000"/>
              </a:spcBef>
              <a:buNone/>
              <a:defRPr sz="1600">
                <a:solidFill>
                  <a:schemeClr val="bg2">
                    <a:lumMod val="75000"/>
                  </a:schemeClr>
                </a:solidFill>
                <a:latin typeface="+mn-lt"/>
              </a:defRPr>
            </a:lvl3pPr>
            <a:lvl4pPr marL="1371600" indent="0" algn="l">
              <a:spcBef>
                <a:spcPts val="1000"/>
              </a:spcBef>
              <a:buNone/>
              <a:defRPr sz="1600">
                <a:solidFill>
                  <a:schemeClr val="bg2">
                    <a:lumMod val="75000"/>
                  </a:schemeClr>
                </a:solidFill>
                <a:latin typeface="+mn-lt"/>
              </a:defRPr>
            </a:lvl4pPr>
            <a:lvl5pPr marL="1828800" indent="0" algn="l">
              <a:spcBef>
                <a:spcPts val="1000"/>
              </a:spcBef>
              <a:buNone/>
              <a:defRPr sz="1600">
                <a:solidFill>
                  <a:schemeClr val="bg2">
                    <a:lumMod val="75000"/>
                  </a:schemeClr>
                </a:solidFill>
                <a:latin typeface="+mn-lt"/>
              </a:defRPr>
            </a:lvl5pPr>
          </a:lstStyle>
          <a:p>
            <a:pPr lvl="0"/>
            <a:r>
              <a:rPr lang="en-US"/>
              <a:t>Click to edit Master text styles</a:t>
            </a:r>
          </a:p>
        </p:txBody>
      </p:sp>
      <p:sp>
        <p:nvSpPr>
          <p:cNvPr id="45" name="Text Placeholder 16">
            <a:extLst>
              <a:ext uri="{FF2B5EF4-FFF2-40B4-BE49-F238E27FC236}">
                <a16:creationId xmlns:a16="http://schemas.microsoft.com/office/drawing/2014/main" id="{A771C33E-C77C-8C46-AFAE-330A56B0ECD0}"/>
              </a:ext>
            </a:extLst>
          </p:cNvPr>
          <p:cNvSpPr>
            <a:spLocks noGrp="1"/>
          </p:cNvSpPr>
          <p:nvPr>
            <p:ph type="body" sz="quarter" idx="24" hasCustomPrompt="1"/>
          </p:nvPr>
        </p:nvSpPr>
        <p:spPr>
          <a:xfrm>
            <a:off x="6147783" y="2059572"/>
            <a:ext cx="2508668" cy="1018207"/>
          </a:xfrm>
        </p:spPr>
        <p:txBody>
          <a:bodyPr>
            <a:noAutofit/>
          </a:bodyPr>
          <a:lstStyle>
            <a:lvl1pPr marL="0" indent="0">
              <a:buNone/>
              <a:defRPr sz="7200">
                <a:solidFill>
                  <a:schemeClr val="accent6">
                    <a:lumMod val="40000"/>
                    <a:lumOff val="60000"/>
                  </a:schemeClr>
                </a:solidFill>
                <a:latin typeface="+mj-lt"/>
              </a:defRPr>
            </a:lvl1pPr>
          </a:lstStyle>
          <a:p>
            <a:pPr lvl="0"/>
            <a:r>
              <a:rPr lang="en-US" dirty="0"/>
              <a:t>$00</a:t>
            </a:r>
          </a:p>
        </p:txBody>
      </p:sp>
      <p:sp>
        <p:nvSpPr>
          <p:cNvPr id="46" name="Text Placeholder 2">
            <a:extLst>
              <a:ext uri="{FF2B5EF4-FFF2-40B4-BE49-F238E27FC236}">
                <a16:creationId xmlns:a16="http://schemas.microsoft.com/office/drawing/2014/main" id="{442F76F2-61F6-5748-9924-28BCE2D669B8}"/>
              </a:ext>
            </a:extLst>
          </p:cNvPr>
          <p:cNvSpPr>
            <a:spLocks noGrp="1"/>
          </p:cNvSpPr>
          <p:nvPr>
            <p:ph type="body" idx="25"/>
          </p:nvPr>
        </p:nvSpPr>
        <p:spPr>
          <a:xfrm>
            <a:off x="6129203" y="3103182"/>
            <a:ext cx="2527247" cy="609600"/>
          </a:xfrm>
        </p:spPr>
        <p:txBody>
          <a:bodyPr anchor="t" anchorCtr="0"/>
          <a:lstStyle>
            <a:lvl1pPr marL="0" indent="0">
              <a:buNone/>
              <a:defRPr sz="2400">
                <a:solidFill>
                  <a:schemeClr val="accent6">
                    <a:lumMod val="40000"/>
                    <a:lumOff val="6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7" name="Content Placeholder 4">
            <a:extLst>
              <a:ext uri="{FF2B5EF4-FFF2-40B4-BE49-F238E27FC236}">
                <a16:creationId xmlns:a16="http://schemas.microsoft.com/office/drawing/2014/main" id="{4FBB18F0-1B37-BB4D-8805-1060DC42C458}"/>
              </a:ext>
            </a:extLst>
          </p:cNvPr>
          <p:cNvSpPr>
            <a:spLocks noGrp="1"/>
          </p:cNvSpPr>
          <p:nvPr>
            <p:ph sz="quarter" idx="26"/>
          </p:nvPr>
        </p:nvSpPr>
        <p:spPr>
          <a:xfrm>
            <a:off x="6099048" y="3776472"/>
            <a:ext cx="2557402" cy="2163351"/>
          </a:xfrm>
        </p:spPr>
        <p:txBody>
          <a:bodyPr>
            <a:noAutofit/>
          </a:bodyPr>
          <a:lstStyle>
            <a:lvl1pPr marL="0" indent="0" algn="l">
              <a:spcBef>
                <a:spcPts val="1000"/>
              </a:spcBef>
              <a:buNone/>
              <a:defRPr sz="1600">
                <a:solidFill>
                  <a:schemeClr val="bg2">
                    <a:lumMod val="75000"/>
                  </a:schemeClr>
                </a:solidFill>
                <a:latin typeface="+mn-lt"/>
              </a:defRPr>
            </a:lvl1pPr>
            <a:lvl2pPr marL="457200" indent="0" algn="l">
              <a:spcBef>
                <a:spcPts val="1000"/>
              </a:spcBef>
              <a:buNone/>
              <a:defRPr sz="1600">
                <a:solidFill>
                  <a:schemeClr val="bg2">
                    <a:lumMod val="75000"/>
                  </a:schemeClr>
                </a:solidFill>
                <a:latin typeface="+mn-lt"/>
              </a:defRPr>
            </a:lvl2pPr>
            <a:lvl3pPr marL="914400" indent="0" algn="l">
              <a:spcBef>
                <a:spcPts val="1000"/>
              </a:spcBef>
              <a:buNone/>
              <a:defRPr sz="1600">
                <a:solidFill>
                  <a:schemeClr val="bg2">
                    <a:lumMod val="75000"/>
                  </a:schemeClr>
                </a:solidFill>
                <a:latin typeface="+mn-lt"/>
              </a:defRPr>
            </a:lvl3pPr>
            <a:lvl4pPr marL="1371600" indent="0" algn="l">
              <a:spcBef>
                <a:spcPts val="1000"/>
              </a:spcBef>
              <a:buNone/>
              <a:defRPr sz="1600">
                <a:solidFill>
                  <a:schemeClr val="bg2">
                    <a:lumMod val="75000"/>
                  </a:schemeClr>
                </a:solidFill>
                <a:latin typeface="+mn-lt"/>
              </a:defRPr>
            </a:lvl4pPr>
            <a:lvl5pPr marL="1828800" indent="0" algn="l">
              <a:spcBef>
                <a:spcPts val="1000"/>
              </a:spcBef>
              <a:buNone/>
              <a:defRPr sz="1600">
                <a:solidFill>
                  <a:schemeClr val="bg2">
                    <a:lumMod val="75000"/>
                  </a:schemeClr>
                </a:solidFill>
                <a:latin typeface="+mn-lt"/>
              </a:defRPr>
            </a:lvl5pPr>
          </a:lstStyle>
          <a:p>
            <a:pPr lvl="0"/>
            <a:r>
              <a:rPr lang="en-US"/>
              <a:t>Click to edit Master text styles</a:t>
            </a:r>
          </a:p>
        </p:txBody>
      </p:sp>
      <p:sp>
        <p:nvSpPr>
          <p:cNvPr id="4" name="Picture Placeholder 3">
            <a:extLst>
              <a:ext uri="{FF2B5EF4-FFF2-40B4-BE49-F238E27FC236}">
                <a16:creationId xmlns:a16="http://schemas.microsoft.com/office/drawing/2014/main" id="{4EC4DC40-934B-2F47-BCFA-5952BEE68E5F}"/>
              </a:ext>
            </a:extLst>
          </p:cNvPr>
          <p:cNvSpPr>
            <a:spLocks noGrp="1"/>
          </p:cNvSpPr>
          <p:nvPr>
            <p:ph type="pic" sz="quarter" idx="27"/>
          </p:nvPr>
        </p:nvSpPr>
        <p:spPr>
          <a:xfrm>
            <a:off x="9157764" y="0"/>
            <a:ext cx="3044952" cy="6858000"/>
          </a:xfrm>
        </p:spPr>
        <p:txBody>
          <a:bodyPr/>
          <a:lstStyle>
            <a:lvl1pPr>
              <a:defRPr>
                <a:latin typeface="+mn-lt"/>
              </a:defRPr>
            </a:lvl1pPr>
          </a:lstStyle>
          <a:p>
            <a:r>
              <a:rPr lang="en-US"/>
              <a:t>Click icon to add picture</a:t>
            </a:r>
            <a:endParaRPr lang="en-US" dirty="0"/>
          </a:p>
        </p:txBody>
      </p:sp>
      <p:sp>
        <p:nvSpPr>
          <p:cNvPr id="55" name="Slide Number Placeholder 5">
            <a:extLst>
              <a:ext uri="{FF2B5EF4-FFF2-40B4-BE49-F238E27FC236}">
                <a16:creationId xmlns:a16="http://schemas.microsoft.com/office/drawing/2014/main" id="{92C2F78E-AAC9-304E-8939-1489078E61ED}"/>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
        <p:nvSpPr>
          <p:cNvPr id="56" name="Date Placeholder 3">
            <a:extLst>
              <a:ext uri="{FF2B5EF4-FFF2-40B4-BE49-F238E27FC236}">
                <a16:creationId xmlns:a16="http://schemas.microsoft.com/office/drawing/2014/main" id="{22CDA81B-D223-2940-BCAD-E9E908E36E6B}"/>
              </a:ext>
            </a:extLst>
          </p:cNvPr>
          <p:cNvSpPr>
            <a:spLocks noGrp="1"/>
          </p:cNvSpPr>
          <p:nvPr>
            <p:ph type="dt" sz="half" idx="2"/>
          </p:nvPr>
        </p:nvSpPr>
        <p:spPr>
          <a:xfrm>
            <a:off x="6569374" y="6356350"/>
            <a:ext cx="2087076"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57" name="Footer Placeholder 16">
            <a:extLst>
              <a:ext uri="{FF2B5EF4-FFF2-40B4-BE49-F238E27FC236}">
                <a16:creationId xmlns:a16="http://schemas.microsoft.com/office/drawing/2014/main" id="{17CB3272-A681-F44E-8E30-0DB937550EF3}"/>
              </a:ext>
            </a:extLst>
          </p:cNvPr>
          <p:cNvSpPr>
            <a:spLocks noGrp="1"/>
          </p:cNvSpPr>
          <p:nvPr>
            <p:ph type="ftr" sz="quarter" idx="28"/>
          </p:nvPr>
        </p:nvSpPr>
        <p:spPr>
          <a:xfrm>
            <a:off x="2865020" y="6356350"/>
            <a:ext cx="3298065" cy="365125"/>
          </a:xfrm>
          <a:prstGeom prst="rect">
            <a:avLst/>
          </a:prstGeom>
        </p:spPr>
        <p:txBody>
          <a:bodyPr/>
          <a:lstStyle>
            <a:lvl1pPr algn="ctr">
              <a:defRPr>
                <a:latin typeface="+mn-lt"/>
              </a:defRPr>
            </a:lvl1pPr>
          </a:lstStyle>
          <a:p>
            <a:r>
              <a:rPr lang="en-US" dirty="0"/>
              <a:t>PITCH DECK</a:t>
            </a:r>
          </a:p>
        </p:txBody>
      </p:sp>
    </p:spTree>
    <p:extLst>
      <p:ext uri="{BB962C8B-B14F-4D97-AF65-F5344CB8AC3E}">
        <p14:creationId xmlns:p14="http://schemas.microsoft.com/office/powerpoint/2010/main" val="761086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C855C320-6D70-974D-AD87-3EEFC128B398}"/>
              </a:ext>
            </a:extLst>
          </p:cNvPr>
          <p:cNvSpPr>
            <a:spLocks noGrp="1"/>
          </p:cNvSpPr>
          <p:nvPr>
            <p:ph type="pic" sz="quarter" idx="14"/>
          </p:nvPr>
        </p:nvSpPr>
        <p:spPr>
          <a:xfrm>
            <a:off x="0" y="0"/>
            <a:ext cx="3049524" cy="6858000"/>
          </a:xfrm>
        </p:spPr>
        <p:txBody>
          <a:bodyPr/>
          <a:lstStyle>
            <a:lvl1pPr>
              <a:defRPr>
                <a:latin typeface="+mn-lt"/>
              </a:defRPr>
            </a:lvl1pPr>
          </a:lstStyle>
          <a:p>
            <a:r>
              <a:rPr lang="en-US"/>
              <a:t>Click icon to add picture</a:t>
            </a:r>
            <a:endParaRPr lang="en-US" dirty="0"/>
          </a:p>
        </p:txBody>
      </p:sp>
      <p:sp>
        <p:nvSpPr>
          <p:cNvPr id="9" name="Rectangle 8">
            <a:extLst>
              <a:ext uri="{FF2B5EF4-FFF2-40B4-BE49-F238E27FC236}">
                <a16:creationId xmlns:a16="http://schemas.microsoft.com/office/drawing/2014/main" id="{7CC68FA9-F7C6-0245-97E0-B8475C0082DA}"/>
              </a:ext>
            </a:extLst>
          </p:cNvPr>
          <p:cNvSpPr/>
          <p:nvPr userDrawn="1"/>
        </p:nvSpPr>
        <p:spPr>
          <a:xfrm>
            <a:off x="3049525" y="1"/>
            <a:ext cx="9142476" cy="1728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2" name="Content Placeholder 3">
            <a:extLst>
              <a:ext uri="{FF2B5EF4-FFF2-40B4-BE49-F238E27FC236}">
                <a16:creationId xmlns:a16="http://schemas.microsoft.com/office/drawing/2014/main" id="{72005B53-16AE-6245-A669-FFC152CE2E12}"/>
              </a:ext>
            </a:extLst>
          </p:cNvPr>
          <p:cNvSpPr>
            <a:spLocks noGrp="1"/>
          </p:cNvSpPr>
          <p:nvPr>
            <p:ph sz="half" idx="2"/>
          </p:nvPr>
        </p:nvSpPr>
        <p:spPr>
          <a:xfrm>
            <a:off x="3542441" y="2480479"/>
            <a:ext cx="2562629" cy="3181028"/>
          </a:xfrm>
        </p:spPr>
        <p:txBody>
          <a:bodyPr>
            <a:normAutofit/>
          </a:bodyPr>
          <a:lstStyle>
            <a:lvl1pPr marL="0" indent="0">
              <a:lnSpc>
                <a:spcPct val="100000"/>
              </a:lnSpc>
              <a:buNone/>
              <a:defRPr sz="1600" b="1">
                <a:solidFill>
                  <a:schemeClr val="bg2">
                    <a:lumMod val="75000"/>
                  </a:schemeClr>
                </a:solidFill>
                <a:latin typeface="+mn-lt"/>
              </a:defRPr>
            </a:lvl1pPr>
            <a:lvl2pPr marL="0" indent="0">
              <a:lnSpc>
                <a:spcPct val="100000"/>
              </a:lnSpc>
              <a:spcBef>
                <a:spcPts val="1000"/>
              </a:spcBef>
              <a:buNone/>
              <a:defRPr sz="1600">
                <a:solidFill>
                  <a:schemeClr val="bg2">
                    <a:lumMod val="75000"/>
                  </a:schemeClr>
                </a:solidFill>
                <a:latin typeface="+mn-lt"/>
              </a:defRPr>
            </a:lvl2pPr>
            <a:lvl3pPr marL="914400" indent="0">
              <a:lnSpc>
                <a:spcPct val="100000"/>
              </a:lnSpc>
              <a:buNone/>
              <a:defRPr sz="1600">
                <a:solidFill>
                  <a:schemeClr val="bg2">
                    <a:lumMod val="75000"/>
                  </a:schemeClr>
                </a:solidFill>
                <a:latin typeface="+mn-lt"/>
              </a:defRPr>
            </a:lvl3pPr>
            <a:lvl4pPr marL="1371600" indent="0">
              <a:lnSpc>
                <a:spcPct val="100000"/>
              </a:lnSpc>
              <a:buNone/>
              <a:defRPr sz="1600">
                <a:solidFill>
                  <a:schemeClr val="bg2">
                    <a:lumMod val="75000"/>
                  </a:schemeClr>
                </a:solidFill>
                <a:latin typeface="+mn-lt"/>
              </a:defRPr>
            </a:lvl4pPr>
            <a:lvl5pPr marL="1828800" indent="0">
              <a:lnSpc>
                <a:spcPct val="100000"/>
              </a:lnSpc>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30" name="Content Placeholder 3">
            <a:extLst>
              <a:ext uri="{FF2B5EF4-FFF2-40B4-BE49-F238E27FC236}">
                <a16:creationId xmlns:a16="http://schemas.microsoft.com/office/drawing/2014/main" id="{3160948A-B0E0-C146-BE25-49A0EEB08FB6}"/>
              </a:ext>
            </a:extLst>
          </p:cNvPr>
          <p:cNvSpPr>
            <a:spLocks noGrp="1"/>
          </p:cNvSpPr>
          <p:nvPr>
            <p:ph sz="half" idx="17"/>
          </p:nvPr>
        </p:nvSpPr>
        <p:spPr>
          <a:xfrm>
            <a:off x="6391238" y="2480479"/>
            <a:ext cx="2562629" cy="3181028"/>
          </a:xfrm>
        </p:spPr>
        <p:txBody>
          <a:bodyPr>
            <a:normAutofit/>
          </a:bodyPr>
          <a:lstStyle>
            <a:lvl1pPr marL="0" indent="0">
              <a:lnSpc>
                <a:spcPct val="100000"/>
              </a:lnSpc>
              <a:buNone/>
              <a:defRPr sz="1600" b="1">
                <a:solidFill>
                  <a:schemeClr val="bg2">
                    <a:lumMod val="75000"/>
                  </a:schemeClr>
                </a:solidFill>
                <a:latin typeface="+mn-lt"/>
              </a:defRPr>
            </a:lvl1pPr>
            <a:lvl2pPr marL="0" indent="0">
              <a:lnSpc>
                <a:spcPct val="100000"/>
              </a:lnSpc>
              <a:spcBef>
                <a:spcPts val="1000"/>
              </a:spcBef>
              <a:buNone/>
              <a:defRPr sz="1600">
                <a:solidFill>
                  <a:schemeClr val="bg2">
                    <a:lumMod val="75000"/>
                  </a:schemeClr>
                </a:solidFill>
                <a:latin typeface="+mn-lt"/>
              </a:defRPr>
            </a:lvl2pPr>
            <a:lvl3pPr marL="914400" indent="0">
              <a:lnSpc>
                <a:spcPct val="100000"/>
              </a:lnSpc>
              <a:buNone/>
              <a:defRPr sz="1600">
                <a:solidFill>
                  <a:schemeClr val="bg2">
                    <a:lumMod val="75000"/>
                  </a:schemeClr>
                </a:solidFill>
                <a:latin typeface="+mn-lt"/>
              </a:defRPr>
            </a:lvl3pPr>
            <a:lvl4pPr marL="1371600" indent="0">
              <a:lnSpc>
                <a:spcPct val="100000"/>
              </a:lnSpc>
              <a:buNone/>
              <a:defRPr sz="1600">
                <a:solidFill>
                  <a:schemeClr val="bg2">
                    <a:lumMod val="75000"/>
                  </a:schemeClr>
                </a:solidFill>
                <a:latin typeface="+mn-lt"/>
              </a:defRPr>
            </a:lvl4pPr>
            <a:lvl5pPr marL="1828800" indent="0">
              <a:lnSpc>
                <a:spcPct val="100000"/>
              </a:lnSpc>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32" name="Content Placeholder 3">
            <a:extLst>
              <a:ext uri="{FF2B5EF4-FFF2-40B4-BE49-F238E27FC236}">
                <a16:creationId xmlns:a16="http://schemas.microsoft.com/office/drawing/2014/main" id="{8877D5D4-CC79-6349-BA9D-0BE5AFC21861}"/>
              </a:ext>
            </a:extLst>
          </p:cNvPr>
          <p:cNvSpPr>
            <a:spLocks noGrp="1"/>
          </p:cNvSpPr>
          <p:nvPr>
            <p:ph sz="half" idx="19"/>
          </p:nvPr>
        </p:nvSpPr>
        <p:spPr>
          <a:xfrm>
            <a:off x="9239511" y="2480479"/>
            <a:ext cx="2475162" cy="3181028"/>
          </a:xfrm>
        </p:spPr>
        <p:txBody>
          <a:bodyPr>
            <a:normAutofit/>
          </a:bodyPr>
          <a:lstStyle>
            <a:lvl1pPr marL="0" indent="0">
              <a:lnSpc>
                <a:spcPct val="100000"/>
              </a:lnSpc>
              <a:buNone/>
              <a:defRPr sz="1600" b="1">
                <a:solidFill>
                  <a:schemeClr val="bg2">
                    <a:lumMod val="75000"/>
                  </a:schemeClr>
                </a:solidFill>
                <a:latin typeface="+mn-lt"/>
              </a:defRPr>
            </a:lvl1pPr>
            <a:lvl2pPr marL="0" indent="0">
              <a:lnSpc>
                <a:spcPct val="100000"/>
              </a:lnSpc>
              <a:spcBef>
                <a:spcPts val="1000"/>
              </a:spcBef>
              <a:buNone/>
              <a:defRPr sz="1600">
                <a:solidFill>
                  <a:schemeClr val="bg2">
                    <a:lumMod val="75000"/>
                  </a:schemeClr>
                </a:solidFill>
                <a:latin typeface="+mn-lt"/>
              </a:defRPr>
            </a:lvl2pPr>
            <a:lvl3pPr marL="914400" indent="0">
              <a:lnSpc>
                <a:spcPct val="100000"/>
              </a:lnSpc>
              <a:buNone/>
              <a:defRPr sz="1600">
                <a:solidFill>
                  <a:schemeClr val="bg2">
                    <a:lumMod val="75000"/>
                  </a:schemeClr>
                </a:solidFill>
                <a:latin typeface="+mn-lt"/>
              </a:defRPr>
            </a:lvl3pPr>
            <a:lvl4pPr marL="1371600" indent="0">
              <a:lnSpc>
                <a:spcPct val="100000"/>
              </a:lnSpc>
              <a:buNone/>
              <a:defRPr sz="1600">
                <a:solidFill>
                  <a:schemeClr val="bg2">
                    <a:lumMod val="75000"/>
                  </a:schemeClr>
                </a:solidFill>
                <a:latin typeface="+mn-lt"/>
              </a:defRPr>
            </a:lvl4pPr>
            <a:lvl5pPr marL="1828800" indent="0">
              <a:lnSpc>
                <a:spcPct val="100000"/>
              </a:lnSpc>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35" name="Title 1">
            <a:extLst>
              <a:ext uri="{FF2B5EF4-FFF2-40B4-BE49-F238E27FC236}">
                <a16:creationId xmlns:a16="http://schemas.microsoft.com/office/drawing/2014/main" id="{3DB894E3-7E74-094D-BCC8-5E86F34B76AB}"/>
              </a:ext>
            </a:extLst>
          </p:cNvPr>
          <p:cNvSpPr>
            <a:spLocks noGrp="1"/>
          </p:cNvSpPr>
          <p:nvPr>
            <p:ph type="title"/>
          </p:nvPr>
        </p:nvSpPr>
        <p:spPr>
          <a:xfrm>
            <a:off x="3542440" y="428844"/>
            <a:ext cx="8172231" cy="1014979"/>
          </a:xfrm>
        </p:spPr>
        <p:txBody>
          <a:bodyPr anchor="ctr" anchorCtr="0">
            <a:normAutofit/>
          </a:bodyPr>
          <a:lstStyle>
            <a:lvl1pPr algn="l">
              <a:defRPr sz="5400">
                <a:solidFill>
                  <a:schemeClr val="bg1"/>
                </a:solidFill>
                <a:latin typeface="+mj-lt"/>
              </a:defRPr>
            </a:lvl1pPr>
          </a:lstStyle>
          <a:p>
            <a:r>
              <a:rPr lang="en-US"/>
              <a:t>Click to edit Master title style</a:t>
            </a:r>
          </a:p>
        </p:txBody>
      </p:sp>
      <p:sp>
        <p:nvSpPr>
          <p:cNvPr id="54" name="Slide Number Placeholder 5">
            <a:extLst>
              <a:ext uri="{FF2B5EF4-FFF2-40B4-BE49-F238E27FC236}">
                <a16:creationId xmlns:a16="http://schemas.microsoft.com/office/drawing/2014/main" id="{841B8290-28DF-BD48-8410-062B0B977275}"/>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
        <p:nvSpPr>
          <p:cNvPr id="55" name="Footer Placeholder 4">
            <a:extLst>
              <a:ext uri="{FF2B5EF4-FFF2-40B4-BE49-F238E27FC236}">
                <a16:creationId xmlns:a16="http://schemas.microsoft.com/office/drawing/2014/main" id="{F5DCEB1E-BA29-B849-88A4-B9DA304317F0}"/>
              </a:ext>
            </a:extLst>
          </p:cNvPr>
          <p:cNvSpPr>
            <a:spLocks noGrp="1"/>
          </p:cNvSpPr>
          <p:nvPr>
            <p:ph type="ftr" sz="quarter" idx="3"/>
          </p:nvPr>
        </p:nvSpPr>
        <p:spPr>
          <a:xfrm>
            <a:off x="3567948" y="6356350"/>
            <a:ext cx="2649255" cy="365125"/>
          </a:xfrm>
          <a:prstGeom prst="rect">
            <a:avLst/>
          </a:prstGeom>
        </p:spPr>
        <p:txBody>
          <a:bodyPr vert="horz" lIns="91440" tIns="45720" rIns="91440" bIns="45720" rtlCol="0" anchor="ctr"/>
          <a:lstStyle>
            <a:lvl1pPr algn="l">
              <a:defRPr sz="1200">
                <a:solidFill>
                  <a:schemeClr val="accent4"/>
                </a:solidFill>
                <a:latin typeface="+mn-lt"/>
              </a:defRPr>
            </a:lvl1pPr>
          </a:lstStyle>
          <a:p>
            <a:r>
              <a:rPr lang="en-US" dirty="0"/>
              <a:t>PITCH DECK</a:t>
            </a:r>
          </a:p>
        </p:txBody>
      </p:sp>
      <p:sp>
        <p:nvSpPr>
          <p:cNvPr id="56" name="Date Placeholder 3">
            <a:extLst>
              <a:ext uri="{FF2B5EF4-FFF2-40B4-BE49-F238E27FC236}">
                <a16:creationId xmlns:a16="http://schemas.microsoft.com/office/drawing/2014/main" id="{C185ECBC-03C3-E144-B7F4-D2E6D1BDD090}"/>
              </a:ext>
            </a:extLst>
          </p:cNvPr>
          <p:cNvSpPr>
            <a:spLocks noGrp="1"/>
          </p:cNvSpPr>
          <p:nvPr>
            <p:ph type="dt" sz="half" idx="23"/>
          </p:nvPr>
        </p:nvSpPr>
        <p:spPr>
          <a:xfrm>
            <a:off x="10285388" y="6356350"/>
            <a:ext cx="1429284" cy="365125"/>
          </a:xfrm>
          <a:prstGeom prst="rect">
            <a:avLst/>
          </a:prstGeom>
        </p:spPr>
        <p:txBody>
          <a:bodyPr anchor="ctr"/>
          <a:lstStyle>
            <a:lvl1pPr algn="r">
              <a:defRPr sz="1200">
                <a:solidFill>
                  <a:schemeClr val="accent4"/>
                </a:solidFill>
                <a:latin typeface="+mn-lt"/>
              </a:defRPr>
            </a:lvl1pPr>
          </a:lstStyle>
          <a:p>
            <a:r>
              <a:rPr lang="en-US" dirty="0"/>
              <a:t>6/15/XX</a:t>
            </a:r>
          </a:p>
        </p:txBody>
      </p:sp>
    </p:spTree>
    <p:extLst>
      <p:ext uri="{BB962C8B-B14F-4D97-AF65-F5344CB8AC3E}">
        <p14:creationId xmlns:p14="http://schemas.microsoft.com/office/powerpoint/2010/main" val="3010694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0ECB042B-EDBE-164C-9074-51EBD64357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mn-lt"/>
              </a:defRPr>
            </a:lvl1pPr>
          </a:lstStyle>
          <a:p>
            <a:r>
              <a:rPr lang="en-US" dirty="0"/>
              <a:t>PITCH DECK</a:t>
            </a:r>
          </a:p>
        </p:txBody>
      </p:sp>
      <p:sp>
        <p:nvSpPr>
          <p:cNvPr id="7" name="Date Placeholder 3">
            <a:extLst>
              <a:ext uri="{FF2B5EF4-FFF2-40B4-BE49-F238E27FC236}">
                <a16:creationId xmlns:a16="http://schemas.microsoft.com/office/drawing/2014/main" id="{5768C1E3-BF37-F647-A9CC-2D17F7D75897}"/>
              </a:ext>
            </a:extLst>
          </p:cNvPr>
          <p:cNvSpPr>
            <a:spLocks noGrp="1"/>
          </p:cNvSpPr>
          <p:nvPr>
            <p:ph type="dt" sz="half" idx="2"/>
          </p:nvPr>
        </p:nvSpPr>
        <p:spPr>
          <a:xfrm>
            <a:off x="9067800" y="6356350"/>
            <a:ext cx="2743200"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8" name="Slide Number Placeholder 5">
            <a:extLst>
              <a:ext uri="{FF2B5EF4-FFF2-40B4-BE49-F238E27FC236}">
                <a16:creationId xmlns:a16="http://schemas.microsoft.com/office/drawing/2014/main" id="{8A364748-85A7-FB43-9595-55ADAB9F8E8B}"/>
              </a:ext>
            </a:extLst>
          </p:cNvPr>
          <p:cNvSpPr>
            <a:spLocks noGrp="1"/>
          </p:cNvSpPr>
          <p:nvPr>
            <p:ph type="sldNum" sz="quarter" idx="4"/>
          </p:nvPr>
        </p:nvSpPr>
        <p:spPr>
          <a:xfrm>
            <a:off x="381000" y="6356350"/>
            <a:ext cx="1104900" cy="365125"/>
          </a:xfrm>
          <a:prstGeom prst="rect">
            <a:avLst/>
          </a:prstGeom>
        </p:spPr>
        <p:txBody>
          <a:bodyPr anchor="ctr"/>
          <a:lstStyle>
            <a:lvl1pPr>
              <a:defRPr sz="1200">
                <a:solidFill>
                  <a:schemeClr val="bg1"/>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9" r:id="rId3"/>
    <p:sldLayoutId id="2147483650" r:id="rId4"/>
    <p:sldLayoutId id="2147483658" r:id="rId5"/>
    <p:sldLayoutId id="2147483668" r:id="rId6"/>
    <p:sldLayoutId id="2147483651" r:id="rId7"/>
    <p:sldLayoutId id="2147483664" r:id="rId8"/>
    <p:sldLayoutId id="2147483652" r:id="rId9"/>
    <p:sldLayoutId id="2147483653" r:id="rId10"/>
    <p:sldLayoutId id="2147483663" r:id="rId11"/>
    <p:sldLayoutId id="2147483660" r:id="rId12"/>
    <p:sldLayoutId id="2147483654" r:id="rId13"/>
    <p:sldLayoutId id="2147483666" r:id="rId14"/>
    <p:sldLayoutId id="2147483659" r:id="rId15"/>
    <p:sldLayoutId id="2147483655" r:id="rId16"/>
    <p:sldLayoutId id="2147483661" r:id="rId17"/>
    <p:sldLayoutId id="2147483662" r:id="rId18"/>
    <p:sldLayoutId id="2147483656" r:id="rId1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FE3864CD-34AE-44AD-9AE5-19255E643332}"/>
              </a:ext>
            </a:extLst>
          </p:cNvPr>
          <p:cNvSpPr>
            <a:spLocks noGrp="1"/>
          </p:cNvSpPr>
          <p:nvPr>
            <p:ph type="ctrTitle"/>
          </p:nvPr>
        </p:nvSpPr>
        <p:spPr>
          <a:xfrm>
            <a:off x="1" y="1668002"/>
            <a:ext cx="11966712" cy="3602084"/>
          </a:xfrm>
        </p:spPr>
        <p:txBody>
          <a:bodyPr lIns="0" tIns="0" rIns="0" bIns="0" anchor="ctr" anchorCtr="0"/>
          <a:lstStyle/>
          <a:p>
            <a:pPr algn="ctr"/>
            <a:r>
              <a:rPr lang="en-US" b="1" dirty="0">
                <a:latin typeface="Times New Roman" panose="02020603050405020304" pitchFamily="18" charset="0"/>
                <a:cs typeface="Times New Roman" panose="02020603050405020304" pitchFamily="18" charset="0"/>
              </a:rPr>
              <a:t>BÀI 6</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LÀM QUEN VỚI PHẦN MỀM BẢNG TÍNH</a:t>
            </a:r>
          </a:p>
        </p:txBody>
      </p:sp>
    </p:spTree>
    <p:extLst>
      <p:ext uri="{BB962C8B-B14F-4D97-AF65-F5344CB8AC3E}">
        <p14:creationId xmlns:p14="http://schemas.microsoft.com/office/powerpoint/2010/main" val="1682943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14401" y="1732733"/>
            <a:ext cx="10653822" cy="3847862"/>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spcBef>
                <a:spcPts val="1200"/>
              </a:spcBef>
              <a:spcAft>
                <a:spcPts val="1200"/>
              </a:spcAft>
            </a:pPr>
            <a:r>
              <a:rPr lang="en-US" sz="2800" b="1">
                <a:latin typeface="Times New Roman" panose="02020603050405020304" pitchFamily="18" charset="0"/>
                <a:ea typeface="Times New Roman" panose="02020603050405020304" pitchFamily="18" charset="0"/>
              </a:rPr>
              <a:t>2. Phát biểu nào dưới đây đúng?</a:t>
            </a:r>
          </a:p>
          <a:p>
            <a:pPr>
              <a:spcBef>
                <a:spcPts val="1200"/>
              </a:spcBef>
              <a:spcAft>
                <a:spcPts val="1200"/>
              </a:spcAft>
            </a:pPr>
            <a:r>
              <a:rPr lang="en-US" sz="2800">
                <a:latin typeface="Times New Roman" panose="02020603050405020304" pitchFamily="18" charset="0"/>
                <a:ea typeface="Times New Roman" panose="02020603050405020304" pitchFamily="18" charset="0"/>
              </a:rPr>
              <a:t>A. Các hàng của trang tính được đặt tên theo các chữ cái: A, B, C, …</a:t>
            </a:r>
          </a:p>
          <a:p>
            <a:pPr>
              <a:spcBef>
                <a:spcPts val="1200"/>
              </a:spcBef>
              <a:spcAft>
                <a:spcPts val="1200"/>
              </a:spcAft>
            </a:pPr>
            <a:r>
              <a:rPr lang="en-US" sz="2800">
                <a:latin typeface="Times New Roman" panose="02020603050405020304" pitchFamily="18" charset="0"/>
                <a:ea typeface="Times New Roman" panose="02020603050405020304" pitchFamily="18" charset="0"/>
              </a:rPr>
              <a:t>B. Các hàng của trang tính được đặt tên theo các số: 1, 2, 3, …</a:t>
            </a:r>
          </a:p>
          <a:p>
            <a:pPr>
              <a:spcBef>
                <a:spcPts val="1200"/>
              </a:spcBef>
              <a:spcAft>
                <a:spcPts val="1200"/>
              </a:spcAft>
            </a:pPr>
            <a:r>
              <a:rPr lang="en-US" sz="2800">
                <a:latin typeface="Times New Roman" panose="02020603050405020304" pitchFamily="18" charset="0"/>
                <a:ea typeface="Times New Roman" panose="02020603050405020304" pitchFamily="18" charset="0"/>
              </a:rPr>
              <a:t>C. Các cột của trang tính được đặt tên theo các số: 1, 2, 3, …</a:t>
            </a:r>
          </a:p>
          <a:p>
            <a:pPr>
              <a:spcBef>
                <a:spcPts val="1200"/>
              </a:spcBef>
              <a:spcAft>
                <a:spcPts val="1200"/>
              </a:spcAft>
            </a:pPr>
            <a:r>
              <a:rPr lang="en-US" sz="2800">
                <a:latin typeface="Times New Roman" panose="02020603050405020304" pitchFamily="18" charset="0"/>
                <a:ea typeface="Times New Roman" panose="02020603050405020304" pitchFamily="18" charset="0"/>
              </a:rPr>
              <a:t>D. Các hàng và cột trong trang tính không có tên</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 b="92800" l="10000" r="90000"/>
                    </a14:imgEffect>
                  </a14:imgLayer>
                </a14:imgProps>
              </a:ext>
            </a:extLst>
          </a:blip>
          <a:stretch>
            <a:fillRect/>
          </a:stretch>
        </p:blipFill>
        <p:spPr>
          <a:xfrm>
            <a:off x="4888623" y="136553"/>
            <a:ext cx="1538450" cy="1538450"/>
          </a:xfrm>
          <a:prstGeom prst="rect">
            <a:avLst/>
          </a:prstGeom>
        </p:spPr>
      </p:pic>
    </p:spTree>
    <p:extLst>
      <p:ext uri="{BB962C8B-B14F-4D97-AF65-F5344CB8AC3E}">
        <p14:creationId xmlns:p14="http://schemas.microsoft.com/office/powerpoint/2010/main" val="90572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7"/>
          <p:cNvSpPr/>
          <p:nvPr/>
        </p:nvSpPr>
        <p:spPr>
          <a:xfrm>
            <a:off x="1166649" y="1122152"/>
            <a:ext cx="10216054" cy="5317599"/>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800"/>
              </a:spcAft>
            </a:pPr>
            <a:r>
              <a:rPr lang="en-US" sz="2800">
                <a:latin typeface="Times New Roman" panose="02020603050405020304" pitchFamily="18" charset="0"/>
                <a:ea typeface="Times New Roman" panose="02020603050405020304" pitchFamily="18" charset="0"/>
              </a:rPr>
              <a:t>	Em hãy quan sát kĩ hơn các ô và vùng trên trang tính. Xác định cách di chuyển con trỏ trên trang tính thông qua ô hiện thời. Xác định cách phần mềm đánh địa chỉ các ô và vùng dữ liệu. </a:t>
            </a:r>
          </a:p>
          <a:p>
            <a:pPr algn="just">
              <a:spcBef>
                <a:spcPts val="1200"/>
              </a:spcBef>
              <a:spcAft>
                <a:spcPts val="1800"/>
              </a:spcAft>
            </a:pPr>
            <a:r>
              <a:rPr lang="en-US" sz="2800">
                <a:latin typeface="Times New Roman" panose="02020603050405020304" pitchFamily="18" charset="0"/>
                <a:ea typeface="Times New Roman" panose="02020603050405020304" pitchFamily="18" charset="0"/>
              </a:rPr>
              <a:t>	Trong hình 6.2 ghi tên học sinh “Bùi Lê Đình Anh” được xác định như thế nào?</a:t>
            </a: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100" b="92800" l="10000" r="90000"/>
                    </a14:imgEffect>
                  </a14:imgLayer>
                </a14:imgProps>
              </a:ext>
            </a:extLst>
          </a:blip>
          <a:stretch>
            <a:fillRect/>
          </a:stretch>
        </p:blipFill>
        <p:spPr>
          <a:xfrm>
            <a:off x="-75542" y="0"/>
            <a:ext cx="2484381" cy="2484381"/>
          </a:xfrm>
          <a:prstGeom prst="rect">
            <a:avLst/>
          </a:prstGeom>
        </p:spPr>
      </p:pic>
      <p:sp>
        <p:nvSpPr>
          <p:cNvPr id="4" name="Title 1"/>
          <p:cNvSpPr txBox="1">
            <a:spLocks/>
          </p:cNvSpPr>
          <p:nvPr/>
        </p:nvSpPr>
        <p:spPr>
          <a:xfrm>
            <a:off x="2207568" y="228040"/>
            <a:ext cx="8229600" cy="922114"/>
          </a:xfrm>
          <a:prstGeom prst="rect">
            <a:avLst/>
          </a:prstGeom>
          <a:effectLst>
            <a:outerShdw blurRad="63500" dist="150885" sx="102000" sy="102000" algn="ctr" rotWithShape="0">
              <a:prstClr val="black">
                <a:alpha val="40000"/>
              </a:prstClr>
            </a:outerShdw>
          </a:effectLst>
        </p:spPr>
        <p:txBody>
          <a:bodyPr vert="horz" lIns="91440" tIns="45720" rIns="91440" bIns="45720" rtlCol="0" anchor="ctr" anchorCtr="0">
            <a:normAutofit fontScale="92500" lnSpcReduction="10000"/>
          </a:bodyPr>
          <a:lstStyle>
            <a:lvl1pPr algn="l" defTabSz="914400" rtl="0" eaLnBrk="1" latinLnBrk="0" hangingPunct="1">
              <a:lnSpc>
                <a:spcPct val="90000"/>
              </a:lnSpc>
              <a:spcBef>
                <a:spcPct val="0"/>
              </a:spcBef>
              <a:buNone/>
              <a:defRPr sz="5400" kern="1200">
                <a:solidFill>
                  <a:schemeClr val="accent6"/>
                </a:solidFill>
                <a:effectLst/>
                <a:latin typeface="+mj-lt"/>
                <a:ea typeface="+mj-ea"/>
                <a:cs typeface="+mj-cs"/>
              </a:defRPr>
            </a:lvl1pPr>
          </a:lstStyle>
          <a:p>
            <a:pPr algn="ctr"/>
            <a:r>
              <a:rPr lang="en-US" sz="3600" b="1">
                <a:solidFill>
                  <a:srgbClr val="C00000"/>
                </a:solidFill>
                <a:latin typeface="Times New Roman" pitchFamily="18" charset="0"/>
                <a:cs typeface="Times New Roman" pitchFamily="18" charset="0"/>
              </a:rPr>
              <a:t>HOẠT ĐỘNG 2</a:t>
            </a:r>
          </a:p>
          <a:p>
            <a:pPr algn="ctr"/>
            <a:r>
              <a:rPr lang="en-US" sz="3600" b="1">
                <a:solidFill>
                  <a:srgbClr val="C00000"/>
                </a:solidFill>
                <a:latin typeface="Times New Roman" pitchFamily="18" charset="0"/>
                <a:cs typeface="Times New Roman" pitchFamily="18" charset="0"/>
              </a:rPr>
              <a:t>Ô và vùng trên trang tính</a:t>
            </a:r>
            <a:endParaRPr lang="en-US" sz="3600" b="1" dirty="0">
              <a:solidFill>
                <a:srgbClr val="C00000"/>
              </a:solidFill>
            </a:endParaRPr>
          </a:p>
        </p:txBody>
      </p:sp>
    </p:spTree>
    <p:extLst>
      <p:ext uri="{BB962C8B-B14F-4D97-AF65-F5344CB8AC3E}">
        <p14:creationId xmlns:p14="http://schemas.microsoft.com/office/powerpoint/2010/main" val="2644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2099" t="20475" r="51853" b="37174"/>
          <a:stretch/>
        </p:blipFill>
        <p:spPr>
          <a:xfrm>
            <a:off x="1037229" y="709678"/>
            <a:ext cx="8952931" cy="4629420"/>
          </a:xfrm>
          <a:prstGeom prst="rect">
            <a:avLst/>
          </a:prstGeom>
        </p:spPr>
      </p:pic>
      <p:sp>
        <p:nvSpPr>
          <p:cNvPr id="9" name="Rectangle 8"/>
          <p:cNvSpPr/>
          <p:nvPr/>
        </p:nvSpPr>
        <p:spPr>
          <a:xfrm>
            <a:off x="2836863" y="5652391"/>
            <a:ext cx="6507655" cy="4247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i="1">
                <a:solidFill>
                  <a:srgbClr val="0070C0"/>
                </a:solidFill>
                <a:latin typeface="Times New Roman" panose="02020603050405020304" pitchFamily="18" charset="0"/>
                <a:ea typeface="Times New Roman" panose="02020603050405020304" pitchFamily="18" charset="0"/>
              </a:rPr>
              <a:t>Hình 6.2. Ô và địa chỉ ô</a:t>
            </a:r>
          </a:p>
        </p:txBody>
      </p:sp>
      <p:sp>
        <p:nvSpPr>
          <p:cNvPr id="10" name="Rounded Rectangle 9"/>
          <p:cNvSpPr/>
          <p:nvPr/>
        </p:nvSpPr>
        <p:spPr>
          <a:xfrm>
            <a:off x="10017451" y="2815178"/>
            <a:ext cx="1278144" cy="1292269"/>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6600">
                <a:latin typeface="Times New Roman" panose="02020603050405020304" pitchFamily="18" charset="0"/>
                <a:cs typeface="Times New Roman" panose="02020603050405020304" pitchFamily="18" charset="0"/>
              </a:rPr>
              <a:t>B6</a:t>
            </a:r>
          </a:p>
        </p:txBody>
      </p:sp>
      <p:sp>
        <p:nvSpPr>
          <p:cNvPr id="11" name="Rounded Rectangle 10"/>
          <p:cNvSpPr/>
          <p:nvPr/>
        </p:nvSpPr>
        <p:spPr>
          <a:xfrm>
            <a:off x="10345001" y="4527565"/>
            <a:ext cx="1239476" cy="469916"/>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a:latin typeface="Times New Roman" panose="02020603050405020304" pitchFamily="18" charset="0"/>
                <a:cs typeface="Times New Roman" panose="02020603050405020304" pitchFamily="18" charset="0"/>
              </a:rPr>
              <a:t>Hàng 6</a:t>
            </a:r>
          </a:p>
        </p:txBody>
      </p:sp>
      <p:sp>
        <p:nvSpPr>
          <p:cNvPr id="12" name="Rounded Rectangle 11"/>
          <p:cNvSpPr/>
          <p:nvPr/>
        </p:nvSpPr>
        <p:spPr>
          <a:xfrm>
            <a:off x="10511048" y="1925144"/>
            <a:ext cx="1303168" cy="469916"/>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a:latin typeface="Times New Roman" panose="02020603050405020304" pitchFamily="18" charset="0"/>
                <a:cs typeface="Times New Roman" panose="02020603050405020304" pitchFamily="18" charset="0"/>
              </a:rPr>
              <a:t>Cột B</a:t>
            </a:r>
          </a:p>
        </p:txBody>
      </p:sp>
      <p:cxnSp>
        <p:nvCxnSpPr>
          <p:cNvPr id="16" name="Elbow Connector 15"/>
          <p:cNvCxnSpPr/>
          <p:nvPr/>
        </p:nvCxnSpPr>
        <p:spPr>
          <a:xfrm rot="5400000" flipH="1" flipV="1">
            <a:off x="10099343" y="2470240"/>
            <a:ext cx="996286" cy="368489"/>
          </a:xfrm>
          <a:prstGeom prst="bentConnector3">
            <a:avLst>
              <a:gd name="adj1" fmla="val 99315"/>
            </a:avLst>
          </a:prstGeom>
          <a:ln w="28575">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0959152" y="3780424"/>
            <a:ext cx="0" cy="733493"/>
          </a:xfrm>
          <a:prstGeom prst="straightConnector1">
            <a:avLst/>
          </a:prstGeom>
          <a:ln w="28575">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305032" y="709678"/>
            <a:ext cx="0" cy="733493"/>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77420" y="3521375"/>
            <a:ext cx="930322" cy="0"/>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85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16" presetClass="entr" presetSubtype="21"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12874" y="1544368"/>
            <a:ext cx="10434083" cy="3447098"/>
          </a:xfrm>
          <a:prstGeom prst="rect">
            <a:avLst/>
          </a:prstGeom>
        </p:spPr>
        <p:txBody>
          <a:bodyPr wrap="square">
            <a:spAutoFit/>
          </a:bodyPr>
          <a:lstStyle/>
          <a:p>
            <a:pPr marL="457200" indent="-457200" algn="just">
              <a:spcBef>
                <a:spcPts val="1200"/>
              </a:spcBef>
              <a:spcAft>
                <a:spcPts val="1800"/>
              </a:spcAft>
              <a:buFontTx/>
              <a:buChar char="-"/>
            </a:pPr>
            <a:r>
              <a:rPr lang="en-US" sz="2800">
                <a:latin typeface="Times New Roman" panose="02020603050405020304" pitchFamily="18" charset="0"/>
                <a:ea typeface="Times New Roman" panose="02020603050405020304" pitchFamily="18" charset="0"/>
              </a:rPr>
              <a:t>Mỗi ô trên trang tính được đánh địa chỉ theo cột và hàng. Địa chỉ của ô được quy định là tên cột ghép với tên hang</a:t>
            </a:r>
          </a:p>
          <a:p>
            <a:pPr marL="457200" indent="-457200" algn="just">
              <a:spcBef>
                <a:spcPts val="1200"/>
              </a:spcBef>
              <a:spcAft>
                <a:spcPts val="1800"/>
              </a:spcAft>
              <a:buFontTx/>
              <a:buChar char="-"/>
            </a:pPr>
            <a:r>
              <a:rPr lang="en-US" sz="2800">
                <a:latin typeface="Times New Roman" panose="02020603050405020304" pitchFamily="18" charset="0"/>
                <a:ea typeface="Times New Roman" panose="02020603050405020304" pitchFamily="18" charset="0"/>
              </a:rPr>
              <a:t>Nhiều ô liền kề tạo thành hình chữ nhật trên trang tính được gọi là vùng dữ liệu. </a:t>
            </a:r>
          </a:p>
          <a:p>
            <a:pPr marL="457200" indent="-457200" algn="just">
              <a:spcBef>
                <a:spcPts val="1200"/>
              </a:spcBef>
              <a:spcAft>
                <a:spcPts val="1800"/>
              </a:spcAft>
              <a:buFontTx/>
              <a:buChar char="-"/>
            </a:pPr>
            <a:r>
              <a:rPr lang="en-US" sz="2800">
                <a:latin typeface="Times New Roman" panose="02020603050405020304" pitchFamily="18" charset="0"/>
                <a:ea typeface="Times New Roman" panose="02020603050405020304" pitchFamily="18" charset="0"/>
              </a:rPr>
              <a:t>Vùng dữ liệu được đánh địa chỉ theo dịa chỉ của ô góc trên bên trái và ô góc dưới bên phải, cách nhau bởi dấu “:”. Ví dụ B4:E11</a:t>
            </a:r>
          </a:p>
        </p:txBody>
      </p:sp>
    </p:spTree>
    <p:extLst>
      <p:ext uri="{BB962C8B-B14F-4D97-AF65-F5344CB8AC3E}">
        <p14:creationId xmlns:p14="http://schemas.microsoft.com/office/powerpoint/2010/main" val="84785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1784" t="25326" r="59930" b="25980"/>
          <a:stretch/>
        </p:blipFill>
        <p:spPr>
          <a:xfrm>
            <a:off x="1146412" y="573206"/>
            <a:ext cx="8120417" cy="5079185"/>
          </a:xfrm>
          <a:prstGeom prst="rect">
            <a:avLst/>
          </a:prstGeom>
          <a:ln>
            <a:solidFill>
              <a:schemeClr val="tx1"/>
            </a:solidFill>
          </a:ln>
        </p:spPr>
      </p:pic>
      <p:sp>
        <p:nvSpPr>
          <p:cNvPr id="9" name="Rounded Rectangle 8"/>
          <p:cNvSpPr/>
          <p:nvPr/>
        </p:nvSpPr>
        <p:spPr>
          <a:xfrm>
            <a:off x="9526138" y="2756439"/>
            <a:ext cx="2388358" cy="1409748"/>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a:latin typeface="Times New Roman" panose="02020603050405020304" pitchFamily="18" charset="0"/>
                <a:cs typeface="Times New Roman" panose="02020603050405020304" pitchFamily="18" charset="0"/>
              </a:rPr>
              <a:t>Vùng dữ liệu được đánh dấu có địa chỉ </a:t>
            </a:r>
            <a:r>
              <a:rPr lang="en-US" sz="2400" b="1">
                <a:latin typeface="Times New Roman" panose="02020603050405020304" pitchFamily="18" charset="0"/>
                <a:cs typeface="Times New Roman" panose="02020603050405020304" pitchFamily="18" charset="0"/>
              </a:rPr>
              <a:t>B4:E11</a:t>
            </a:r>
          </a:p>
        </p:txBody>
      </p:sp>
      <p:cxnSp>
        <p:nvCxnSpPr>
          <p:cNvPr id="10" name="Straight Arrow Connector 9"/>
          <p:cNvCxnSpPr/>
          <p:nvPr/>
        </p:nvCxnSpPr>
        <p:spPr>
          <a:xfrm flipH="1">
            <a:off x="7274257" y="3432694"/>
            <a:ext cx="2251881" cy="0"/>
          </a:xfrm>
          <a:prstGeom prst="straightConnector1">
            <a:avLst/>
          </a:prstGeom>
          <a:ln w="28575">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758690" y="5903914"/>
            <a:ext cx="6507655" cy="4247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i="1">
                <a:solidFill>
                  <a:srgbClr val="0070C0"/>
                </a:solidFill>
                <a:latin typeface="Times New Roman" panose="02020603050405020304" pitchFamily="18" charset="0"/>
                <a:ea typeface="Times New Roman" panose="02020603050405020304" pitchFamily="18" charset="0"/>
              </a:rPr>
              <a:t>Hình 6.3. Vùng dữ liệu</a:t>
            </a:r>
          </a:p>
        </p:txBody>
      </p:sp>
    </p:spTree>
    <p:extLst>
      <p:ext uri="{BB962C8B-B14F-4D97-AF65-F5344CB8AC3E}">
        <p14:creationId xmlns:p14="http://schemas.microsoft.com/office/powerpoint/2010/main" val="277031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35118" y="1182471"/>
            <a:ext cx="10279116" cy="3681008"/>
          </a:xfrm>
          <a:prstGeom prst="rect">
            <a:avLst/>
          </a:prstGeom>
        </p:spPr>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 Các thao tác chọn một ô, hàng, cột, vùng trên trang tính:</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Chọn một ô: Nháy chuột vào ô cần chọn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Chọn một hàng: Nháy chuột vào tên hàng cần chọn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Chọn một cột: Nháy chuột vào tên cột cần chọn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Chọn một vùng: Kéo thả chuột từ một ô góc đến ô ở góc đối diện. Ô chọn đầu tiên sẽ là ô hiện thời</a:t>
            </a:r>
          </a:p>
        </p:txBody>
      </p:sp>
    </p:spTree>
    <p:extLst>
      <p:ext uri="{BB962C8B-B14F-4D97-AF65-F5344CB8AC3E}">
        <p14:creationId xmlns:p14="http://schemas.microsoft.com/office/powerpoint/2010/main" val="236267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arn(inVertical)">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orizontal Scroll 7"/>
          <p:cNvSpPr/>
          <p:nvPr/>
        </p:nvSpPr>
        <p:spPr>
          <a:xfrm>
            <a:off x="1234110" y="1426262"/>
            <a:ext cx="10279116" cy="3165503"/>
          </a:xfrm>
          <a:prstGeom prst="horizontalScroll">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&lt;địa chỉ ô&gt; = &lt;tên cột&gt;&lt;tên hàng&gt;</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Nhiều ô liền kề tạo thành hình chữ nhật trên trang tính gọi là vùng.</a:t>
            </a:r>
          </a:p>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&lt;địa chỉ vùng&gt; = &lt;địa chỉ ô góc trên bên trái&gt; : &lt;địa chỉ ô góc dưới bên phải&gt;</a:t>
            </a:r>
            <a:endParaRPr lang="en-US" sz="2800">
              <a:latin typeface="Times New Roman" panose="02020603050405020304" pitchFamily="18" charset="0"/>
              <a:ea typeface="Times New Roman" panose="02020603050405020304" pitchFamily="18" charset="0"/>
            </a:endParaRPr>
          </a:p>
        </p:txBody>
      </p:sp>
      <p:sp>
        <p:nvSpPr>
          <p:cNvPr id="4" name="Right Arrow 3"/>
          <p:cNvSpPr/>
          <p:nvPr/>
        </p:nvSpPr>
        <p:spPr>
          <a:xfrm>
            <a:off x="191386" y="2700670"/>
            <a:ext cx="830073" cy="616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259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755225" y="1993980"/>
            <a:ext cx="9343697" cy="2383631"/>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800"/>
              </a:spcAft>
            </a:pPr>
            <a:r>
              <a:rPr lang="en-US" sz="2800">
                <a:latin typeface="Times New Roman" panose="02020603050405020304" pitchFamily="18" charset="0"/>
                <a:ea typeface="Times New Roman" panose="02020603050405020304" pitchFamily="18" charset="0"/>
              </a:rPr>
              <a:t>1. Một ô có thể coi là một vùng được không?</a:t>
            </a:r>
          </a:p>
          <a:p>
            <a:pPr algn="just">
              <a:spcBef>
                <a:spcPts val="1200"/>
              </a:spcBef>
              <a:spcAft>
                <a:spcPts val="1800"/>
              </a:spcAft>
            </a:pPr>
            <a:r>
              <a:rPr lang="en-US" sz="2800">
                <a:latin typeface="Times New Roman" panose="02020603050405020304" pitchFamily="18" charset="0"/>
                <a:ea typeface="Times New Roman" panose="02020603050405020304" pitchFamily="18" charset="0"/>
              </a:rPr>
              <a:t>2. Vùng A5:B10 có bao nhiêu ô?</a:t>
            </a:r>
          </a:p>
          <a:p>
            <a:pPr algn="just">
              <a:spcBef>
                <a:spcPts val="1200"/>
              </a:spcBef>
              <a:spcAft>
                <a:spcPts val="1800"/>
              </a:spcAft>
            </a:pPr>
            <a:r>
              <a:rPr lang="en-US" sz="2800">
                <a:latin typeface="Times New Roman" panose="02020603050405020304" pitchFamily="18" charset="0"/>
                <a:ea typeface="Times New Roman" panose="02020603050405020304" pitchFamily="18" charset="0"/>
              </a:rPr>
              <a:t>3. Có thể chọn một vùng hình tam giác được không?</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 b="92800" l="10000" r="90000"/>
                    </a14:imgEffect>
                  </a14:imgLayer>
                </a14:imgProps>
              </a:ext>
            </a:extLst>
          </a:blip>
          <a:stretch>
            <a:fillRect/>
          </a:stretch>
        </p:blipFill>
        <p:spPr>
          <a:xfrm>
            <a:off x="4888623" y="136553"/>
            <a:ext cx="1538450" cy="1538450"/>
          </a:xfrm>
          <a:prstGeom prst="rect">
            <a:avLst/>
          </a:prstGeom>
        </p:spPr>
      </p:pic>
    </p:spTree>
    <p:extLst>
      <p:ext uri="{BB962C8B-B14F-4D97-AF65-F5344CB8AC3E}">
        <p14:creationId xmlns:p14="http://schemas.microsoft.com/office/powerpoint/2010/main" val="346586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072055" y="2052582"/>
            <a:ext cx="9837682" cy="3813810"/>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800"/>
              </a:spcAft>
            </a:pPr>
            <a:r>
              <a:rPr lang="en-US" sz="2800">
                <a:latin typeface="Times New Roman" panose="02020603050405020304" pitchFamily="18" charset="0"/>
                <a:ea typeface="Times New Roman" panose="02020603050405020304" pitchFamily="18" charset="0"/>
              </a:rPr>
              <a:t>	Quan sát và thực hiện các bước nhập dữ liệu trong trang tính và trả lời các câu hỏi sau:</a:t>
            </a:r>
          </a:p>
          <a:p>
            <a:pPr algn="just">
              <a:spcBef>
                <a:spcPts val="1200"/>
              </a:spcBef>
              <a:spcAft>
                <a:spcPts val="1800"/>
              </a:spcAft>
            </a:pPr>
            <a:r>
              <a:rPr lang="en-US" sz="2800">
                <a:latin typeface="Times New Roman" panose="02020603050405020304" pitchFamily="18" charset="0"/>
                <a:ea typeface="Times New Roman" panose="02020603050405020304" pitchFamily="18" charset="0"/>
              </a:rPr>
              <a:t>1. Có thể nhập dữ liệu vào trang tính theo bao nhiêu cách? Hãy nêu các cách đó.</a:t>
            </a:r>
          </a:p>
          <a:p>
            <a:pPr algn="just">
              <a:spcBef>
                <a:spcPts val="1200"/>
              </a:spcBef>
              <a:spcAft>
                <a:spcPts val="1800"/>
              </a:spcAft>
            </a:pPr>
            <a:r>
              <a:rPr lang="en-US" sz="2800">
                <a:latin typeface="Times New Roman" panose="02020603050405020304" pitchFamily="18" charset="0"/>
                <a:ea typeface="Times New Roman" panose="02020603050405020304" pitchFamily="18" charset="0"/>
              </a:rPr>
              <a:t>2. Dữ liệu được nhập vào các ô sẽ được tự động căn chỉnh như thế nào?</a:t>
            </a:r>
          </a:p>
        </p:txBody>
      </p:sp>
      <p:sp>
        <p:nvSpPr>
          <p:cNvPr id="3" name="Title 1"/>
          <p:cNvSpPr txBox="1">
            <a:spLocks/>
          </p:cNvSpPr>
          <p:nvPr/>
        </p:nvSpPr>
        <p:spPr>
          <a:xfrm>
            <a:off x="361507" y="410774"/>
            <a:ext cx="11398101" cy="922114"/>
          </a:xfrm>
          <a:prstGeom prst="rect">
            <a:avLst/>
          </a:prstGeom>
          <a:effectLst>
            <a:outerShdw blurRad="63500" dist="150885" sx="102000" sy="102000" algn="ctr" rotWithShape="0">
              <a:prstClr val="black">
                <a:alpha val="40000"/>
              </a:prstClr>
            </a:outerShdw>
          </a:effectLst>
        </p:spPr>
        <p:txBody>
          <a:bodyPr vert="horz" lIns="91440" tIns="45720" rIns="91440" bIns="45720" rtlCol="0" anchor="ctr" anchorCtr="0">
            <a:noAutofit/>
          </a:bodyPr>
          <a:lstStyle>
            <a:lvl1pPr algn="l" defTabSz="914400" rtl="0" eaLnBrk="1" latinLnBrk="0" hangingPunct="1">
              <a:lnSpc>
                <a:spcPct val="90000"/>
              </a:lnSpc>
              <a:spcBef>
                <a:spcPct val="0"/>
              </a:spcBef>
              <a:buNone/>
              <a:defRPr sz="5400" kern="1200">
                <a:solidFill>
                  <a:schemeClr val="accent6"/>
                </a:solidFill>
                <a:effectLst/>
                <a:latin typeface="+mj-lt"/>
                <a:ea typeface="+mj-ea"/>
                <a:cs typeface="+mj-cs"/>
              </a:defRPr>
            </a:lvl1pPr>
          </a:lstStyle>
          <a:p>
            <a:pPr algn="ctr"/>
            <a:r>
              <a:rPr lang="en-US" sz="3200" b="1">
                <a:solidFill>
                  <a:srgbClr val="C00000"/>
                </a:solidFill>
                <a:latin typeface="Times New Roman" pitchFamily="18" charset="0"/>
                <a:cs typeface="Times New Roman" pitchFamily="18" charset="0"/>
              </a:rPr>
              <a:t>HOẠT ĐỘNG 3</a:t>
            </a:r>
          </a:p>
          <a:p>
            <a:pPr algn="ctr"/>
            <a:r>
              <a:rPr lang="en-US" sz="3200" b="1">
                <a:solidFill>
                  <a:srgbClr val="C00000"/>
                </a:solidFill>
                <a:latin typeface="Times New Roman" pitchFamily="18" charset="0"/>
                <a:cs typeface="Times New Roman" pitchFamily="18" charset="0"/>
              </a:rPr>
              <a:t>Nhập, chỉnh sửa và định dạng dữ liệu trong trang tính</a:t>
            </a:r>
            <a:endParaRPr lang="en-US" sz="3200" b="1" dirty="0">
              <a:solidFill>
                <a:srgbClr val="C00000"/>
              </a:solidFill>
            </a:endParaRPr>
          </a:p>
        </p:txBody>
      </p:sp>
    </p:spTree>
    <p:extLst>
      <p:ext uri="{BB962C8B-B14F-4D97-AF65-F5344CB8AC3E}">
        <p14:creationId xmlns:p14="http://schemas.microsoft.com/office/powerpoint/2010/main" val="68331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61730" y="1133434"/>
            <a:ext cx="9668540" cy="3724096"/>
          </a:xfrm>
          <a:prstGeom prst="rect">
            <a:avLst/>
          </a:prstGeom>
        </p:spPr>
        <p:txBody>
          <a:bodyPr wrap="square">
            <a:spAutoFit/>
          </a:bodyPr>
          <a:lstStyle/>
          <a:p>
            <a:pPr algn="just">
              <a:spcBef>
                <a:spcPts val="1200"/>
              </a:spcBef>
              <a:spcAft>
                <a:spcPts val="1200"/>
              </a:spcAft>
            </a:pPr>
            <a:r>
              <a:rPr lang="en-US" sz="3200" b="1">
                <a:solidFill>
                  <a:srgbClr val="C00000"/>
                </a:solidFill>
                <a:latin typeface="Tahoma" panose="020B0604030504040204" pitchFamily="34" charset="0"/>
                <a:ea typeface="Tahoma" panose="020B0604030504040204" pitchFamily="34" charset="0"/>
                <a:cs typeface="Tahoma" panose="020B0604030504040204" pitchFamily="34" charset="0"/>
              </a:rPr>
              <a:t>2. NHẬP, CHỈNH SỬA VÀ ĐỊNH DẠNG DỮ LIỆU TRONG TRANG TÍNH</a:t>
            </a:r>
          </a:p>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a) Cách nhập dữ liệu </a:t>
            </a:r>
          </a:p>
          <a:p>
            <a:pPr algn="just">
              <a:spcBef>
                <a:spcPts val="1200"/>
              </a:spcBef>
              <a:spcAft>
                <a:spcPts val="1200"/>
              </a:spcAft>
            </a:pPr>
            <a:r>
              <a:rPr lang="en-US" sz="2800" b="1" i="1">
                <a:solidFill>
                  <a:srgbClr val="0070C0"/>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Nháy chuột vào ô muốn nhập</a:t>
            </a:r>
          </a:p>
          <a:p>
            <a:pPr algn="just">
              <a:spcBef>
                <a:spcPts val="1200"/>
              </a:spcBef>
              <a:spcAft>
                <a:spcPts val="1200"/>
              </a:spcAft>
            </a:pPr>
            <a:r>
              <a:rPr lang="en-US" sz="2800" b="1" i="1">
                <a:solidFill>
                  <a:srgbClr val="0070C0"/>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Thực hiện việc nhập dữ liệu bằng bàn phím, nhập xong ấn Enter</a:t>
            </a:r>
          </a:p>
        </p:txBody>
      </p:sp>
    </p:spTree>
    <p:extLst>
      <p:ext uri="{BB962C8B-B14F-4D97-AF65-F5344CB8AC3E}">
        <p14:creationId xmlns:p14="http://schemas.microsoft.com/office/powerpoint/2010/main" val="293265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14"/>
          <p:cNvSpPr>
            <a:spLocks noGrp="1"/>
          </p:cNvSpPr>
          <p:nvPr>
            <p:ph type="dt" sz="half" idx="23"/>
          </p:nvPr>
        </p:nvSpPr>
        <p:spPr/>
        <p:txBody>
          <a:bodyPr/>
          <a:lstStyle/>
          <a:p>
            <a:r>
              <a:rPr lang="en-US"/>
              <a:t>6/15/XX</a:t>
            </a:r>
            <a:endParaRPr lang="en-US" dirty="0"/>
          </a:p>
        </p:txBody>
      </p:sp>
      <p:sp>
        <p:nvSpPr>
          <p:cNvPr id="21" name="Rounded Rectangle 20"/>
          <p:cNvSpPr/>
          <p:nvPr/>
        </p:nvSpPr>
        <p:spPr>
          <a:xfrm>
            <a:off x="791570" y="1316672"/>
            <a:ext cx="10827568" cy="5380196"/>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600" b="1">
                <a:latin typeface="Times New Roman" panose="02020603050405020304" pitchFamily="18" charset="0"/>
                <a:cs typeface="Times New Roman" panose="02020603050405020304" pitchFamily="18" charset="0"/>
              </a:rPr>
              <a:t>Dự án Trường học xanh</a:t>
            </a:r>
          </a:p>
          <a:p>
            <a:pPr algn="just">
              <a:spcBef>
                <a:spcPts val="600"/>
              </a:spcBef>
              <a:spcAft>
                <a:spcPts val="600"/>
              </a:spcAft>
            </a:pPr>
            <a:r>
              <a:rPr lang="en-US" sz="2600">
                <a:latin typeface="Times New Roman" panose="02020603050405020304" pitchFamily="18" charset="0"/>
                <a:cs typeface="Times New Roman" panose="02020603050405020304" pitchFamily="18" charset="0"/>
              </a:rPr>
              <a:t>	Nhóm của em được giao nhiệm vụ khảo sát, xây dựng và thực hiện dạ án Trường học xanh. Dự án thực hiện trồng cây phủ xanh nhà trường bằng cách tổ chức cho học sinh khối 7 tham gia. Hãy khảo sát cảnh quan của nhà trường và thảo luận để trả lời các câu hỏi sau:</a:t>
            </a:r>
          </a:p>
          <a:p>
            <a:pPr algn="just">
              <a:spcBef>
                <a:spcPts val="600"/>
              </a:spcBef>
              <a:spcAft>
                <a:spcPts val="600"/>
              </a:spcAft>
            </a:pPr>
            <a:r>
              <a:rPr lang="en-US" sz="2600">
                <a:latin typeface="Times New Roman" panose="02020603050405020304" pitchFamily="18" charset="0"/>
                <a:cs typeface="Times New Roman" panose="02020603050405020304" pitchFamily="18" charset="0"/>
              </a:rPr>
              <a:t>- Những vị trí nào trong trường có thể trồng thêm cây?</a:t>
            </a:r>
          </a:p>
          <a:p>
            <a:pPr algn="just">
              <a:spcBef>
                <a:spcPts val="600"/>
              </a:spcBef>
              <a:spcAft>
                <a:spcPts val="600"/>
              </a:spcAft>
            </a:pPr>
            <a:r>
              <a:rPr lang="en-US" sz="2600">
                <a:latin typeface="Times New Roman" panose="02020603050405020304" pitchFamily="18" charset="0"/>
                <a:cs typeface="Times New Roman" panose="02020603050405020304" pitchFamily="18" charset="0"/>
              </a:rPr>
              <a:t>- Loại cây nào phù hợp cho mỗi vị trí?</a:t>
            </a:r>
          </a:p>
          <a:p>
            <a:pPr algn="just">
              <a:spcBef>
                <a:spcPts val="600"/>
              </a:spcBef>
              <a:spcAft>
                <a:spcPts val="600"/>
              </a:spcAft>
            </a:pPr>
            <a:r>
              <a:rPr lang="en-US" sz="2600">
                <a:latin typeface="Times New Roman" panose="02020603050405020304" pitchFamily="18" charset="0"/>
                <a:cs typeface="Times New Roman" panose="02020603050405020304" pitchFamily="18" charset="0"/>
              </a:rPr>
              <a:t>- Những công việc gì cần được thực hiện?</a:t>
            </a:r>
          </a:p>
          <a:p>
            <a:pPr algn="just">
              <a:spcBef>
                <a:spcPts val="600"/>
              </a:spcBef>
              <a:spcAft>
                <a:spcPts val="600"/>
              </a:spcAft>
            </a:pPr>
            <a:r>
              <a:rPr lang="en-US" sz="2600">
                <a:latin typeface="Times New Roman" panose="02020603050405020304" pitchFamily="18" charset="0"/>
                <a:cs typeface="Times New Roman" panose="02020603050405020304" pitchFamily="18" charset="0"/>
              </a:rPr>
              <a:t>- Để thực hiện dự án, cần thu thập và tính toán rất nhiều dữ liệu. Nên sử dụng phần mềm nào trên máy tính để thực hiện những công việc đó?</a:t>
            </a:r>
          </a:p>
        </p:txBody>
      </p:sp>
      <p:pic>
        <p:nvPicPr>
          <p:cNvPr id="5" name="Content Placeholder 7">
            <a:extLst>
              <a:ext uri="{FF2B5EF4-FFF2-40B4-BE49-F238E27FC236}">
                <a16:creationId xmlns:a16="http://schemas.microsoft.com/office/drawing/2014/main" id="{E1FE57D9-2BFD-43CC-B154-7EA17E56A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67" y="115671"/>
            <a:ext cx="4774603" cy="1078172"/>
          </a:xfrm>
          <a:prstGeom prst="rect">
            <a:avLst/>
          </a:prstGeom>
        </p:spPr>
      </p:pic>
    </p:spTree>
    <p:extLst>
      <p:ext uri="{BB962C8B-B14F-4D97-AF65-F5344CB8AC3E}">
        <p14:creationId xmlns:p14="http://schemas.microsoft.com/office/powerpoint/2010/main" val="272060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2204" t="26819" r="72412" b="56950"/>
          <a:stretch/>
        </p:blipFill>
        <p:spPr>
          <a:xfrm>
            <a:off x="1214651" y="1583141"/>
            <a:ext cx="7592548" cy="2729552"/>
          </a:xfrm>
          <a:prstGeom prst="rect">
            <a:avLst/>
          </a:prstGeom>
          <a:ln>
            <a:solidFill>
              <a:schemeClr val="bg1">
                <a:lumMod val="75000"/>
              </a:schemeClr>
            </a:solidFill>
          </a:ln>
        </p:spPr>
      </p:pic>
      <p:sp>
        <p:nvSpPr>
          <p:cNvPr id="9" name="Rounded Rectangle 8"/>
          <p:cNvSpPr/>
          <p:nvPr/>
        </p:nvSpPr>
        <p:spPr>
          <a:xfrm>
            <a:off x="9348717" y="1696094"/>
            <a:ext cx="2388358" cy="469916"/>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a:latin typeface="Times New Roman" panose="02020603050405020304" pitchFamily="18" charset="0"/>
                <a:cs typeface="Times New Roman" panose="02020603050405020304" pitchFamily="18" charset="0"/>
              </a:rPr>
              <a:t>Vùng nhập dữ liệu</a:t>
            </a:r>
            <a:endParaRPr lang="en-US" sz="2400" b="1">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flipH="1">
            <a:off x="7096836" y="1924510"/>
            <a:ext cx="2251881" cy="0"/>
          </a:xfrm>
          <a:prstGeom prst="straightConnector1">
            <a:avLst/>
          </a:prstGeom>
          <a:ln w="28575">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1255595" y="463244"/>
            <a:ext cx="2388358" cy="432247"/>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a:latin typeface="Times New Roman" panose="02020603050405020304" pitchFamily="18" charset="0"/>
                <a:cs typeface="Times New Roman" panose="02020603050405020304" pitchFamily="18" charset="0"/>
              </a:rPr>
              <a:t>Địa chỉ ô hiện thời</a:t>
            </a:r>
            <a:endParaRPr lang="en-US" sz="2400" b="1">
              <a:latin typeface="Times New Roman" panose="02020603050405020304" pitchFamily="18" charset="0"/>
              <a:cs typeface="Times New Roman" panose="02020603050405020304" pitchFamily="18" charset="0"/>
            </a:endParaRPr>
          </a:p>
        </p:txBody>
      </p:sp>
      <p:cxnSp>
        <p:nvCxnSpPr>
          <p:cNvPr id="12" name="Straight Arrow Connector 11"/>
          <p:cNvCxnSpPr/>
          <p:nvPr/>
        </p:nvCxnSpPr>
        <p:spPr>
          <a:xfrm>
            <a:off x="2013045" y="895491"/>
            <a:ext cx="1" cy="1035561"/>
          </a:xfrm>
          <a:prstGeom prst="straightConnector1">
            <a:avLst/>
          </a:prstGeom>
          <a:ln w="28575">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8943834" y="3114680"/>
            <a:ext cx="2388358" cy="939832"/>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a:latin typeface="Times New Roman" panose="02020603050405020304" pitchFamily="18" charset="0"/>
                <a:cs typeface="Times New Roman" panose="02020603050405020304" pitchFamily="18" charset="0"/>
              </a:rPr>
              <a:t>Nháy chuột vào ô muốn nhập</a:t>
            </a:r>
            <a:endParaRPr lang="en-US" sz="2400" b="1">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flipH="1">
            <a:off x="4558352" y="3584596"/>
            <a:ext cx="4385483" cy="0"/>
          </a:xfrm>
          <a:prstGeom prst="straightConnector1">
            <a:avLst/>
          </a:prstGeom>
          <a:ln w="28575">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013046" y="5000343"/>
            <a:ext cx="6507655" cy="4247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i="1">
                <a:solidFill>
                  <a:srgbClr val="0070C0"/>
                </a:solidFill>
                <a:latin typeface="Times New Roman" panose="02020603050405020304" pitchFamily="18" charset="0"/>
                <a:ea typeface="Times New Roman" panose="02020603050405020304" pitchFamily="18" charset="0"/>
              </a:rPr>
              <a:t>Hình 6.4. Cách nhập dữ liệu</a:t>
            </a:r>
          </a:p>
        </p:txBody>
      </p:sp>
    </p:spTree>
    <p:extLst>
      <p:ext uri="{BB962C8B-B14F-4D97-AF65-F5344CB8AC3E}">
        <p14:creationId xmlns:p14="http://schemas.microsoft.com/office/powerpoint/2010/main" val="350073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00223" y="1168947"/>
            <a:ext cx="5254917" cy="3016210"/>
          </a:xfrm>
          <a:prstGeom prst="rect">
            <a:avLst/>
          </a:prstGeom>
        </p:spPr>
        <p:txBody>
          <a:bodyPr wrap="square">
            <a:spAutoFit/>
          </a:bodyPr>
          <a:lstStyle/>
          <a:p>
            <a:pPr algn="just">
              <a:spcBef>
                <a:spcPts val="1200"/>
              </a:spcBef>
              <a:spcAft>
                <a:spcPts val="1800"/>
              </a:spcAft>
            </a:pPr>
            <a:r>
              <a:rPr lang="en-US" sz="2800" b="1" i="1">
                <a:latin typeface="Times New Roman" panose="02020603050405020304" pitchFamily="18" charset="0"/>
                <a:ea typeface="Times New Roman" panose="02020603050405020304" pitchFamily="18" charset="0"/>
              </a:rPr>
              <a:t>Quan sát Hình 6.5 ta thấy:</a:t>
            </a:r>
          </a:p>
          <a:p>
            <a:pPr algn="just">
              <a:spcBef>
                <a:spcPts val="1200"/>
              </a:spcBef>
              <a:spcAft>
                <a:spcPts val="1800"/>
              </a:spcAft>
            </a:pPr>
            <a:r>
              <a:rPr lang="en-US" sz="2800">
                <a:latin typeface="Times New Roman" panose="02020603050405020304" pitchFamily="18" charset="0"/>
                <a:ea typeface="Times New Roman" panose="02020603050405020304" pitchFamily="18" charset="0"/>
              </a:rPr>
              <a:t>+ Dữ liệu văn bản sẽ tự động căn trái</a:t>
            </a:r>
          </a:p>
          <a:p>
            <a:pPr algn="just">
              <a:spcBef>
                <a:spcPts val="1200"/>
              </a:spcBef>
              <a:spcAft>
                <a:spcPts val="1800"/>
              </a:spcAft>
            </a:pPr>
            <a:r>
              <a:rPr lang="en-US" sz="2800">
                <a:latin typeface="Times New Roman" panose="02020603050405020304" pitchFamily="18" charset="0"/>
                <a:ea typeface="Times New Roman" panose="02020603050405020304" pitchFamily="18" charset="0"/>
              </a:rPr>
              <a:t>+ Dữ liệu số, ngày tháng,.. sẽ tự động căn phải</a:t>
            </a:r>
          </a:p>
        </p:txBody>
      </p:sp>
      <p:pic>
        <p:nvPicPr>
          <p:cNvPr id="2" name="Picture 1"/>
          <p:cNvPicPr>
            <a:picLocks noChangeAspect="1"/>
          </p:cNvPicPr>
          <p:nvPr/>
        </p:nvPicPr>
        <p:blipFill rotWithShape="1">
          <a:blip r:embed="rId2"/>
          <a:srcRect l="2099" t="31297" r="69320" b="37360"/>
          <a:stretch/>
        </p:blipFill>
        <p:spPr>
          <a:xfrm>
            <a:off x="6996223" y="1136403"/>
            <a:ext cx="4997649" cy="3081299"/>
          </a:xfrm>
          <a:prstGeom prst="rect">
            <a:avLst/>
          </a:prstGeom>
          <a:ln>
            <a:solidFill>
              <a:schemeClr val="bg1">
                <a:lumMod val="50000"/>
              </a:schemeClr>
            </a:solidFill>
          </a:ln>
        </p:spPr>
      </p:pic>
      <p:sp>
        <p:nvSpPr>
          <p:cNvPr id="5" name="Rectangle 4"/>
          <p:cNvSpPr/>
          <p:nvPr/>
        </p:nvSpPr>
        <p:spPr>
          <a:xfrm>
            <a:off x="6933843" y="4501312"/>
            <a:ext cx="5122408" cy="4247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i="1">
                <a:solidFill>
                  <a:srgbClr val="0070C0"/>
                </a:solidFill>
                <a:latin typeface="Times New Roman" panose="02020603050405020304" pitchFamily="18" charset="0"/>
                <a:ea typeface="Times New Roman" panose="02020603050405020304" pitchFamily="18" charset="0"/>
              </a:rPr>
              <a:t>Hình 6.5. Hiển thị dữ liệu</a:t>
            </a:r>
          </a:p>
        </p:txBody>
      </p:sp>
    </p:spTree>
    <p:extLst>
      <p:ext uri="{BB962C8B-B14F-4D97-AF65-F5344CB8AC3E}">
        <p14:creationId xmlns:p14="http://schemas.microsoft.com/office/powerpoint/2010/main" val="394369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18437" y="1228342"/>
            <a:ext cx="9930810" cy="3447098"/>
          </a:xfrm>
          <a:prstGeom prst="rect">
            <a:avLst/>
          </a:prstGeom>
        </p:spPr>
        <p:txBody>
          <a:bodyPr wrap="square">
            <a:spAutoFit/>
          </a:bodyPr>
          <a:lstStyle/>
          <a:p>
            <a:pPr algn="just">
              <a:spcBef>
                <a:spcPts val="1200"/>
              </a:spcBef>
              <a:spcAft>
                <a:spcPts val="1800"/>
              </a:spcAft>
            </a:pPr>
            <a:r>
              <a:rPr lang="en-US" sz="2800" b="1" i="1">
                <a:latin typeface="Times New Roman" panose="02020603050405020304" pitchFamily="18" charset="0"/>
                <a:ea typeface="Times New Roman" panose="02020603050405020304" pitchFamily="18" charset="0"/>
              </a:rPr>
              <a:t>b) Chỉnh sửa dữ liệu </a:t>
            </a:r>
          </a:p>
          <a:p>
            <a:pPr algn="just">
              <a:spcBef>
                <a:spcPts val="1200"/>
              </a:spcBef>
              <a:spcAft>
                <a:spcPts val="1800"/>
              </a:spcAft>
            </a:pPr>
            <a:r>
              <a:rPr lang="en-US" sz="2800">
                <a:latin typeface="Times New Roman" panose="02020603050405020304" pitchFamily="18" charset="0"/>
                <a:ea typeface="Times New Roman" panose="02020603050405020304" pitchFamily="18" charset="0"/>
              </a:rPr>
              <a:t>- </a:t>
            </a:r>
            <a:r>
              <a:rPr lang="en-US" sz="2800" b="1" i="1">
                <a:solidFill>
                  <a:srgbClr val="0070C0"/>
                </a:solidFill>
                <a:latin typeface="Times New Roman" panose="02020603050405020304" pitchFamily="18" charset="0"/>
                <a:ea typeface="Times New Roman" panose="02020603050405020304" pitchFamily="18" charset="0"/>
              </a:rPr>
              <a:t>Cách 1. </a:t>
            </a:r>
            <a:r>
              <a:rPr lang="en-US" sz="2800">
                <a:latin typeface="Times New Roman" panose="02020603050405020304" pitchFamily="18" charset="0"/>
                <a:ea typeface="Times New Roman" panose="02020603050405020304" pitchFamily="18" charset="0"/>
              </a:rPr>
              <a:t>Nháy đúp chuột vào ô cần sửa, tiến hành sửa rồi nhấn Enter</a:t>
            </a:r>
          </a:p>
          <a:p>
            <a:pPr algn="just">
              <a:spcBef>
                <a:spcPts val="1200"/>
              </a:spcBef>
              <a:spcAft>
                <a:spcPts val="1800"/>
              </a:spcAft>
            </a:pPr>
            <a:r>
              <a:rPr lang="en-US" sz="2800" b="1" i="1">
                <a:solidFill>
                  <a:srgbClr val="0070C0"/>
                </a:solidFill>
                <a:latin typeface="Times New Roman" panose="02020603050405020304" pitchFamily="18" charset="0"/>
                <a:ea typeface="Times New Roman" panose="02020603050405020304" pitchFamily="18" charset="0"/>
              </a:rPr>
              <a:t>- Cách 2. </a:t>
            </a:r>
            <a:r>
              <a:rPr lang="en-US" sz="2800">
                <a:latin typeface="Times New Roman" panose="02020603050405020304" pitchFamily="18" charset="0"/>
                <a:ea typeface="Times New Roman" panose="02020603050405020304" pitchFamily="18" charset="0"/>
              </a:rPr>
              <a:t>Nháy chuột vào ô cần sửa, sau đó nháy chuột vào vùng nhập dữ liệu, con trỏ soạn thảo xuất hiện trong vùng nhập dữ liệu, tiến hành sửa tại thanh này và ấn Enter để kết thúc.</a:t>
            </a:r>
          </a:p>
        </p:txBody>
      </p:sp>
    </p:spTree>
    <p:extLst>
      <p:ext uri="{BB962C8B-B14F-4D97-AF65-F5344CB8AC3E}">
        <p14:creationId xmlns:p14="http://schemas.microsoft.com/office/powerpoint/2010/main" val="427882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05469" y="1076671"/>
            <a:ext cx="9505824" cy="2431435"/>
          </a:xfrm>
          <a:prstGeom prst="rect">
            <a:avLst/>
          </a:prstGeom>
        </p:spPr>
        <p:txBody>
          <a:bodyPr wrap="square">
            <a:spAutoFit/>
          </a:bodyPr>
          <a:lstStyle/>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c) Định dạng dữ liệu </a:t>
            </a:r>
          </a:p>
          <a:p>
            <a:pPr algn="just">
              <a:spcBef>
                <a:spcPts val="1200"/>
              </a:spcBef>
              <a:spcAft>
                <a:spcPts val="1200"/>
              </a:spcAft>
            </a:pPr>
            <a:r>
              <a:rPr lang="en-US" sz="2800" b="1" i="1">
                <a:solidFill>
                  <a:srgbClr val="0070C0"/>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Chọn vùng dữ liệu </a:t>
            </a:r>
          </a:p>
          <a:p>
            <a:pPr algn="just">
              <a:spcBef>
                <a:spcPts val="1200"/>
              </a:spcBef>
              <a:spcAft>
                <a:spcPts val="1200"/>
              </a:spcAft>
            </a:pPr>
            <a:r>
              <a:rPr lang="en-US" sz="2800" b="1" i="1">
                <a:solidFill>
                  <a:srgbClr val="0070C0"/>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Sử dụng các lệnh định dạng dữ liệu trong nhóm lệnh Font và Alignment của thẻ Home</a:t>
            </a:r>
          </a:p>
        </p:txBody>
      </p:sp>
    </p:spTree>
    <p:extLst>
      <p:ext uri="{BB962C8B-B14F-4D97-AF65-F5344CB8AC3E}">
        <p14:creationId xmlns:p14="http://schemas.microsoft.com/office/powerpoint/2010/main" val="333002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11644" t="8349" r="67797" b="84002"/>
          <a:stretch/>
        </p:blipFill>
        <p:spPr>
          <a:xfrm>
            <a:off x="2168880" y="1534811"/>
            <a:ext cx="7500932" cy="1951631"/>
          </a:xfrm>
          <a:prstGeom prst="rect">
            <a:avLst/>
          </a:prstGeom>
        </p:spPr>
      </p:pic>
      <p:sp>
        <p:nvSpPr>
          <p:cNvPr id="9" name="Rectangle 8"/>
          <p:cNvSpPr/>
          <p:nvPr/>
        </p:nvSpPr>
        <p:spPr>
          <a:xfrm>
            <a:off x="2699271" y="5285441"/>
            <a:ext cx="6507655" cy="4247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i="1">
                <a:solidFill>
                  <a:srgbClr val="0070C0"/>
                </a:solidFill>
                <a:latin typeface="Times New Roman" panose="02020603050405020304" pitchFamily="18" charset="0"/>
                <a:ea typeface="Times New Roman" panose="02020603050405020304" pitchFamily="18" charset="0"/>
              </a:rPr>
              <a:t>Hình 6.6. Các lệnh định dạng dữ liệu</a:t>
            </a:r>
          </a:p>
        </p:txBody>
      </p:sp>
      <p:sp>
        <p:nvSpPr>
          <p:cNvPr id="10" name="Rounded Rectangle 9"/>
          <p:cNvSpPr/>
          <p:nvPr/>
        </p:nvSpPr>
        <p:spPr>
          <a:xfrm>
            <a:off x="252343" y="4068772"/>
            <a:ext cx="2458072" cy="783193"/>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latin typeface="Times New Roman" panose="02020603050405020304" pitchFamily="18" charset="0"/>
                <a:ea typeface="Times New Roman" panose="02020603050405020304" pitchFamily="18" charset="0"/>
              </a:rPr>
              <a:t>Kiểu chữ: đậm, nghiêng, gạch chân</a:t>
            </a:r>
          </a:p>
        </p:txBody>
      </p:sp>
      <p:sp>
        <p:nvSpPr>
          <p:cNvPr id="11" name="Rounded Rectangle 10"/>
          <p:cNvSpPr/>
          <p:nvPr/>
        </p:nvSpPr>
        <p:spPr>
          <a:xfrm>
            <a:off x="8800397" y="504690"/>
            <a:ext cx="2748373" cy="783193"/>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solidFill>
                  <a:schemeClr val="tx1"/>
                </a:solidFill>
                <a:latin typeface="Times New Roman" panose="02020603050405020304" pitchFamily="18" charset="0"/>
                <a:ea typeface="Times New Roman" panose="02020603050405020304" pitchFamily="18" charset="0"/>
              </a:rPr>
              <a:t>Căn dữ liệu theo chiều dọc: trên, giữa, dưới</a:t>
            </a:r>
          </a:p>
        </p:txBody>
      </p:sp>
      <p:sp>
        <p:nvSpPr>
          <p:cNvPr id="12" name="Rounded Rectangle 11"/>
          <p:cNvSpPr/>
          <p:nvPr/>
        </p:nvSpPr>
        <p:spPr>
          <a:xfrm>
            <a:off x="6147914" y="4174460"/>
            <a:ext cx="1502043" cy="391597"/>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latin typeface="Times New Roman" panose="02020603050405020304" pitchFamily="18" charset="0"/>
                <a:cs typeface="Times New Roman" panose="02020603050405020304" pitchFamily="18" charset="0"/>
              </a:rPr>
              <a:t>Màu chữ</a:t>
            </a:r>
          </a:p>
        </p:txBody>
      </p:sp>
      <p:sp>
        <p:nvSpPr>
          <p:cNvPr id="13" name="Rounded Rectangle 12"/>
          <p:cNvSpPr/>
          <p:nvPr/>
        </p:nvSpPr>
        <p:spPr>
          <a:xfrm>
            <a:off x="4942676" y="998192"/>
            <a:ext cx="1397648" cy="360170"/>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solidFill>
                  <a:schemeClr val="tx1"/>
                </a:solidFill>
                <a:latin typeface="Times New Roman" panose="02020603050405020304" pitchFamily="18" charset="0"/>
                <a:ea typeface="Times New Roman" panose="02020603050405020304" pitchFamily="18" charset="0"/>
              </a:rPr>
              <a:t>Cỡ chữ</a:t>
            </a:r>
          </a:p>
        </p:txBody>
      </p:sp>
      <p:cxnSp>
        <p:nvCxnSpPr>
          <p:cNvPr id="14" name="Straight Arrow Connector 13"/>
          <p:cNvCxnSpPr/>
          <p:nvPr/>
        </p:nvCxnSpPr>
        <p:spPr>
          <a:xfrm>
            <a:off x="5641499" y="1407659"/>
            <a:ext cx="1" cy="450109"/>
          </a:xfrm>
          <a:prstGeom prst="straightConnector1">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sp>
        <p:nvSpPr>
          <p:cNvPr id="15" name="Rounded Rectangle 14"/>
          <p:cNvSpPr/>
          <p:nvPr/>
        </p:nvSpPr>
        <p:spPr>
          <a:xfrm>
            <a:off x="273407" y="804499"/>
            <a:ext cx="1952066" cy="360170"/>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solidFill>
                  <a:schemeClr val="tx1"/>
                </a:solidFill>
                <a:latin typeface="Times New Roman" panose="02020603050405020304" pitchFamily="18" charset="0"/>
                <a:ea typeface="Times New Roman" panose="02020603050405020304" pitchFamily="18" charset="0"/>
              </a:rPr>
              <a:t>Phông chữ</a:t>
            </a:r>
          </a:p>
        </p:txBody>
      </p:sp>
      <p:sp>
        <p:nvSpPr>
          <p:cNvPr id="16" name="Rounded Rectangle 15"/>
          <p:cNvSpPr/>
          <p:nvPr/>
        </p:nvSpPr>
        <p:spPr>
          <a:xfrm>
            <a:off x="8148514" y="3980297"/>
            <a:ext cx="3537848" cy="783193"/>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solidFill>
                  <a:schemeClr val="tx1"/>
                </a:solidFill>
                <a:latin typeface="Times New Roman" panose="02020603050405020304" pitchFamily="18" charset="0"/>
                <a:ea typeface="Times New Roman" panose="02020603050405020304" pitchFamily="18" charset="0"/>
              </a:rPr>
              <a:t>Căn dữ liệu theo chiều ngang: trái, giữa, phải</a:t>
            </a:r>
          </a:p>
        </p:txBody>
      </p:sp>
      <p:sp>
        <p:nvSpPr>
          <p:cNvPr id="17" name="Rounded Rectangle 16"/>
          <p:cNvSpPr/>
          <p:nvPr/>
        </p:nvSpPr>
        <p:spPr>
          <a:xfrm>
            <a:off x="3795356" y="4205542"/>
            <a:ext cx="1565016" cy="391597"/>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solidFill>
                  <a:schemeClr val="tx1"/>
                </a:solidFill>
                <a:latin typeface="Times New Roman" panose="02020603050405020304" pitchFamily="18" charset="0"/>
                <a:ea typeface="Times New Roman" panose="02020603050405020304" pitchFamily="18" charset="0"/>
              </a:rPr>
              <a:t>Màu nền ô</a:t>
            </a:r>
          </a:p>
        </p:txBody>
      </p:sp>
      <p:cxnSp>
        <p:nvCxnSpPr>
          <p:cNvPr id="18" name="Elbow Connector 17"/>
          <p:cNvCxnSpPr>
            <a:stCxn id="17" idx="3"/>
          </p:cNvCxnSpPr>
          <p:nvPr/>
        </p:nvCxnSpPr>
        <p:spPr>
          <a:xfrm flipV="1">
            <a:off x="5360372" y="3375504"/>
            <a:ext cx="631681" cy="1025837"/>
          </a:xfrm>
          <a:prstGeom prst="bentConnector2">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cxnSp>
        <p:nvCxnSpPr>
          <p:cNvPr id="19" name="Elbow Connector 18"/>
          <p:cNvCxnSpPr>
            <a:stCxn id="15" idx="2"/>
          </p:cNvCxnSpPr>
          <p:nvPr/>
        </p:nvCxnSpPr>
        <p:spPr>
          <a:xfrm rot="16200000" flipH="1">
            <a:off x="1282464" y="1131645"/>
            <a:ext cx="936092" cy="1002140"/>
          </a:xfrm>
          <a:prstGeom prst="bentConnector2">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cxnSp>
        <p:nvCxnSpPr>
          <p:cNvPr id="20" name="Elbow Connector 19"/>
          <p:cNvCxnSpPr>
            <a:stCxn id="16" idx="0"/>
          </p:cNvCxnSpPr>
          <p:nvPr/>
        </p:nvCxnSpPr>
        <p:spPr>
          <a:xfrm rot="16200000" flipV="1">
            <a:off x="9355526" y="3418385"/>
            <a:ext cx="876199" cy="247626"/>
          </a:xfrm>
          <a:prstGeom prst="bentConnector3">
            <a:avLst>
              <a:gd name="adj1" fmla="val 100966"/>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cxnSp>
        <p:nvCxnSpPr>
          <p:cNvPr id="21" name="Elbow Connector 20"/>
          <p:cNvCxnSpPr/>
          <p:nvPr/>
        </p:nvCxnSpPr>
        <p:spPr>
          <a:xfrm rot="5400000">
            <a:off x="9477652" y="1348947"/>
            <a:ext cx="735955" cy="657909"/>
          </a:xfrm>
          <a:prstGeom prst="bentConnector3">
            <a:avLst>
              <a:gd name="adj1" fmla="val 99121"/>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cxnSp>
        <p:nvCxnSpPr>
          <p:cNvPr id="22" name="Elbow Connector 21"/>
          <p:cNvCxnSpPr>
            <a:stCxn id="10" idx="3"/>
          </p:cNvCxnSpPr>
          <p:nvPr/>
        </p:nvCxnSpPr>
        <p:spPr>
          <a:xfrm flipV="1">
            <a:off x="2710415" y="3243304"/>
            <a:ext cx="374259" cy="1217065"/>
          </a:xfrm>
          <a:prstGeom prst="bentConnector2">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cxnSp>
        <p:nvCxnSpPr>
          <p:cNvPr id="24" name="Straight Arrow Connector 23"/>
          <p:cNvCxnSpPr/>
          <p:nvPr/>
        </p:nvCxnSpPr>
        <p:spPr>
          <a:xfrm flipV="1">
            <a:off x="6891318" y="3361389"/>
            <a:ext cx="0" cy="785339"/>
          </a:xfrm>
          <a:prstGeom prst="straightConnector1">
            <a:avLst/>
          </a:prstGeom>
          <a:ln w="28575">
            <a:solidFill>
              <a:srgbClr val="FF006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37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inVertical)">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par>
                                <p:cTn id="40" presetID="16" presetClass="entr" presetSubtype="21"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par>
                                <p:cTn id="48" presetID="16" presetClass="entr" presetSubtype="21"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inVertical)">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arn(inVertical)">
                                      <p:cBhvr>
                                        <p:cTn id="55" dur="500"/>
                                        <p:tgtEl>
                                          <p:spTgt spid="11"/>
                                        </p:tgtEl>
                                      </p:cBhvr>
                                    </p:animEffect>
                                  </p:childTnLst>
                                </p:cTn>
                              </p:par>
                              <p:par>
                                <p:cTn id="56" presetID="16" presetClass="entr" presetSubtype="21"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arn(inVertical)">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2962940" y="2440256"/>
            <a:ext cx="6096000" cy="2108299"/>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800"/>
              </a:spcAft>
            </a:pPr>
            <a:r>
              <a:rPr lang="en-US" sz="2800">
                <a:latin typeface="Times New Roman" panose="02020603050405020304" pitchFamily="18" charset="0"/>
                <a:ea typeface="Times New Roman" panose="02020603050405020304" pitchFamily="18" charset="0"/>
              </a:rPr>
              <a:t>Nếu em chọn một vùng rồi nhập dữ liệu thì dữ liệu sẽ được nhập vào ô nào?</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00" b="92800" l="10000" r="90000"/>
                    </a14:imgEffect>
                  </a14:imgLayer>
                </a14:imgProps>
              </a:ext>
            </a:extLst>
          </a:blip>
          <a:stretch>
            <a:fillRect/>
          </a:stretch>
        </p:blipFill>
        <p:spPr>
          <a:xfrm>
            <a:off x="4888623" y="341270"/>
            <a:ext cx="1538450" cy="1538450"/>
          </a:xfrm>
          <a:prstGeom prst="rect">
            <a:avLst/>
          </a:prstGeom>
        </p:spPr>
      </p:pic>
    </p:spTree>
    <p:extLst>
      <p:ext uri="{BB962C8B-B14F-4D97-AF65-F5344CB8AC3E}">
        <p14:creationId xmlns:p14="http://schemas.microsoft.com/office/powerpoint/2010/main" val="273550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86809" y="666905"/>
            <a:ext cx="10696354" cy="5539978"/>
          </a:xfrm>
          <a:prstGeom prst="rect">
            <a:avLst/>
          </a:prstGeom>
        </p:spPr>
        <p:txBody>
          <a:bodyPr wrap="square">
            <a:spAutoFit/>
          </a:bodyPr>
          <a:lstStyle/>
          <a:p>
            <a:pPr algn="just">
              <a:spcBef>
                <a:spcPts val="600"/>
              </a:spcBef>
              <a:spcAft>
                <a:spcPts val="600"/>
              </a:spcAft>
            </a:pPr>
            <a:r>
              <a:rPr lang="en-US" sz="3200" b="1">
                <a:solidFill>
                  <a:srgbClr val="C00000"/>
                </a:solidFill>
                <a:latin typeface="Tahoma" panose="020B0604030504040204" pitchFamily="34" charset="0"/>
                <a:ea typeface="Tahoma" panose="020B0604030504040204" pitchFamily="34" charset="0"/>
                <a:cs typeface="Tahoma" panose="020B0604030504040204" pitchFamily="34" charset="0"/>
              </a:rPr>
              <a:t>3. THỰC HÀNH</a:t>
            </a:r>
          </a:p>
          <a:p>
            <a:pPr algn="just">
              <a:spcBef>
                <a:spcPts val="600"/>
              </a:spcBef>
              <a:spcAft>
                <a:spcPts val="600"/>
              </a:spcAft>
            </a:pPr>
            <a:r>
              <a:rPr lang="en-US" sz="2800" b="1">
                <a:latin typeface="Times New Roman" panose="02020603050405020304" pitchFamily="18" charset="0"/>
                <a:ea typeface="Times New Roman" panose="02020603050405020304" pitchFamily="18" charset="0"/>
              </a:rPr>
              <a:t>Nhiệm vụ: </a:t>
            </a:r>
            <a:r>
              <a:rPr lang="en-US" sz="2800">
                <a:latin typeface="Times New Roman" panose="02020603050405020304" pitchFamily="18" charset="0"/>
                <a:ea typeface="Times New Roman" panose="02020603050405020304" pitchFamily="18" charset="0"/>
              </a:rPr>
              <a:t>Nhập thông tin khảo sát ban đầu của dự án Trường học xanh</a:t>
            </a:r>
          </a:p>
          <a:p>
            <a:pPr algn="just">
              <a:spcBef>
                <a:spcPts val="600"/>
              </a:spcBef>
              <a:spcAft>
                <a:spcPts val="600"/>
              </a:spcAft>
            </a:pPr>
            <a:r>
              <a:rPr lang="en-US" sz="2800" b="1">
                <a:latin typeface="Times New Roman" panose="02020603050405020304" pitchFamily="18" charset="0"/>
                <a:ea typeface="Times New Roman" panose="02020603050405020304" pitchFamily="18" charset="0"/>
              </a:rPr>
              <a:t>Hướng dẫn</a:t>
            </a:r>
          </a:p>
          <a:p>
            <a:pPr algn="just">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Mở phần mềm Microsoft Excel. Chọn Blank workbook để tạo một bảng tính mới</a:t>
            </a:r>
          </a:p>
          <a:p>
            <a:pPr algn="just">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Nhập dữ liệu khảo sát cho dự án Trường học xanh bao gồm các thông tin sau:</a:t>
            </a:r>
          </a:p>
          <a:p>
            <a:pPr marL="457200" indent="-457200" algn="just">
              <a:spcBef>
                <a:spcPts val="600"/>
              </a:spcBef>
              <a:spcAft>
                <a:spcPts val="6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Nhập tại ô A1: DỰ ÁN TRƯỜNG HỌC XANH</a:t>
            </a:r>
          </a:p>
          <a:p>
            <a:pPr marL="457200" indent="-457200" algn="just">
              <a:spcBef>
                <a:spcPts val="600"/>
              </a:spcBef>
              <a:spcAft>
                <a:spcPts val="6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Nhập tại ô A2: Bảng 1. Khảo sát địa điểm trồng cây</a:t>
            </a:r>
          </a:p>
          <a:p>
            <a:pPr marL="457200" indent="-457200" algn="just">
              <a:spcBef>
                <a:spcPts val="600"/>
              </a:spcBef>
              <a:spcAft>
                <a:spcPts val="6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Các cột thông tin chính sẽ là: STT, Địa điểm, Loại cây</a:t>
            </a:r>
          </a:p>
        </p:txBody>
      </p:sp>
    </p:spTree>
    <p:extLst>
      <p:ext uri="{BB962C8B-B14F-4D97-AF65-F5344CB8AC3E}">
        <p14:creationId xmlns:p14="http://schemas.microsoft.com/office/powerpoint/2010/main" val="261123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arn(inVertical)">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arn(inVertical)">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barn(inVertical)">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barn(inVertical)">
                                      <p:cBhvr>
                                        <p:cTn id="4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5094" t="34856" r="62794" b="27260"/>
          <a:stretch/>
        </p:blipFill>
        <p:spPr>
          <a:xfrm>
            <a:off x="2954214" y="886263"/>
            <a:ext cx="5880296" cy="3900399"/>
          </a:xfrm>
          <a:prstGeom prst="rect">
            <a:avLst/>
          </a:prstGeom>
          <a:ln>
            <a:solidFill>
              <a:schemeClr val="bg1">
                <a:lumMod val="50000"/>
              </a:schemeClr>
            </a:solidFill>
          </a:ln>
        </p:spPr>
      </p:pic>
      <p:sp>
        <p:nvSpPr>
          <p:cNvPr id="9" name="Rectangle 8"/>
          <p:cNvSpPr/>
          <p:nvPr/>
        </p:nvSpPr>
        <p:spPr>
          <a:xfrm>
            <a:off x="1913791" y="5138410"/>
            <a:ext cx="8322030" cy="4247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i="1">
                <a:solidFill>
                  <a:srgbClr val="0070C0"/>
                </a:solidFill>
                <a:latin typeface="Times New Roman" panose="02020603050405020304" pitchFamily="18" charset="0"/>
                <a:ea typeface="Times New Roman" panose="02020603050405020304" pitchFamily="18" charset="0"/>
              </a:rPr>
              <a:t>Hình 6.7. Bảng dữ liệu khảo sát cho dự án Trường học xanh</a:t>
            </a:r>
          </a:p>
        </p:txBody>
      </p:sp>
    </p:spTree>
    <p:extLst>
      <p:ext uri="{BB962C8B-B14F-4D97-AF65-F5344CB8AC3E}">
        <p14:creationId xmlns:p14="http://schemas.microsoft.com/office/powerpoint/2010/main" val="866742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29339" y="446137"/>
            <a:ext cx="10419907" cy="5755422"/>
          </a:xfrm>
          <a:prstGeom prst="rect">
            <a:avLst/>
          </a:prstGeom>
        </p:spPr>
        <p:txBody>
          <a:bodyPr wrap="square">
            <a:spAutoFit/>
          </a:bodyPr>
          <a:lstStyle/>
          <a:p>
            <a:pPr algn="just">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rPr>
              <a:t>Chỉnh sửa, định dạng dữ liệu </a:t>
            </a:r>
          </a:p>
          <a:p>
            <a:pPr algn="just">
              <a:spcBef>
                <a:spcPts val="600"/>
              </a:spcBef>
              <a:spcAft>
                <a:spcPts val="600"/>
              </a:spcAft>
            </a:pPr>
            <a:r>
              <a:rPr lang="en-US" sz="2800">
                <a:latin typeface="Times New Roman" panose="02020603050405020304" pitchFamily="18" charset="0"/>
                <a:ea typeface="Times New Roman" panose="02020603050405020304" pitchFamily="18" charset="0"/>
              </a:rPr>
              <a:t>- Điều chỉnh độ rộng các cột</a:t>
            </a:r>
          </a:p>
          <a:p>
            <a:pPr algn="just">
              <a:spcBef>
                <a:spcPts val="600"/>
              </a:spcBef>
              <a:spcAft>
                <a:spcPts val="600"/>
              </a:spcAft>
            </a:pPr>
            <a:r>
              <a:rPr lang="en-US" sz="2800">
                <a:latin typeface="Times New Roman" panose="02020603050405020304" pitchFamily="18" charset="0"/>
                <a:ea typeface="Times New Roman" panose="02020603050405020304" pitchFamily="18" charset="0"/>
              </a:rPr>
              <a:t>- Định dạng chữ in đậm, màu xanh lá cây, tăng cỡ chữ theo tiêu đề bảng tại ô A1</a:t>
            </a:r>
          </a:p>
          <a:p>
            <a:pPr algn="just">
              <a:spcBef>
                <a:spcPts val="600"/>
              </a:spcBef>
              <a:spcAft>
                <a:spcPts val="600"/>
              </a:spcAft>
            </a:pPr>
            <a:r>
              <a:rPr lang="en-US" sz="2800">
                <a:latin typeface="Times New Roman" panose="02020603050405020304" pitchFamily="18" charset="0"/>
                <a:ea typeface="Times New Roman" panose="02020603050405020304" pitchFamily="18" charset="0"/>
              </a:rPr>
              <a:t>- Cột STT: Căn dữ liệu vào giữa cột</a:t>
            </a:r>
          </a:p>
          <a:p>
            <a:pPr algn="just">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Bước 4. </a:t>
            </a:r>
            <a:r>
              <a:rPr lang="en-US" sz="2800">
                <a:latin typeface="Times New Roman" panose="02020603050405020304" pitchFamily="18" charset="0"/>
                <a:ea typeface="Times New Roman" panose="02020603050405020304" pitchFamily="18" charset="0"/>
              </a:rPr>
              <a:t>Nháy đúp vào tên trang tính Sheet1 và nhập 1. Khảo sát để đổi tên cho trang tính</a:t>
            </a:r>
          </a:p>
          <a:p>
            <a:pPr algn="just">
              <a:spcBef>
                <a:spcPts val="600"/>
              </a:spcBef>
              <a:spcAft>
                <a:spcPts val="600"/>
              </a:spcAft>
            </a:pPr>
            <a:r>
              <a:rPr lang="en-US" sz="2800">
                <a:latin typeface="Times New Roman" panose="02020603050405020304" pitchFamily="18" charset="0"/>
                <a:ea typeface="Times New Roman" panose="02020603050405020304" pitchFamily="18" charset="0"/>
              </a:rPr>
              <a:t>- Hàng tiêu đề của bảng (hàng 3): Định dạng nền màu vàng và căn dữ liệu giữa ô</a:t>
            </a:r>
          </a:p>
          <a:p>
            <a:pPr algn="just">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Bước 5. </a:t>
            </a:r>
            <a:r>
              <a:rPr lang="en-US" sz="2800">
                <a:latin typeface="Times New Roman" panose="02020603050405020304" pitchFamily="18" charset="0"/>
                <a:ea typeface="Times New Roman" panose="02020603050405020304" pitchFamily="18" charset="0"/>
              </a:rPr>
              <a:t>Lưu lại bảng với tên THXanh.xlsx bằng lệnh File/Save (hoặc ấn Ctrl+S)</a:t>
            </a:r>
          </a:p>
        </p:txBody>
      </p:sp>
    </p:spTree>
    <p:extLst>
      <p:ext uri="{BB962C8B-B14F-4D97-AF65-F5344CB8AC3E}">
        <p14:creationId xmlns:p14="http://schemas.microsoft.com/office/powerpoint/2010/main" val="367775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arn(inVertical)">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arn(inVertical)">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barn(inVertical)">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5094" t="34471" r="61389" b="26875"/>
          <a:stretch/>
        </p:blipFill>
        <p:spPr>
          <a:xfrm>
            <a:off x="3362177" y="1266093"/>
            <a:ext cx="5532591" cy="3587260"/>
          </a:xfrm>
          <a:prstGeom prst="rect">
            <a:avLst/>
          </a:prstGeom>
          <a:ln>
            <a:solidFill>
              <a:schemeClr val="bg1">
                <a:lumMod val="50000"/>
              </a:schemeClr>
            </a:solidFill>
          </a:ln>
        </p:spPr>
      </p:pic>
      <p:sp>
        <p:nvSpPr>
          <p:cNvPr id="9" name="Rectangle 8"/>
          <p:cNvSpPr/>
          <p:nvPr/>
        </p:nvSpPr>
        <p:spPr>
          <a:xfrm>
            <a:off x="1913791" y="5138410"/>
            <a:ext cx="8322030" cy="4247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i="1">
                <a:solidFill>
                  <a:srgbClr val="0070C0"/>
                </a:solidFill>
                <a:latin typeface="Times New Roman" panose="02020603050405020304" pitchFamily="18" charset="0"/>
                <a:ea typeface="Times New Roman" panose="02020603050405020304" pitchFamily="18" charset="0"/>
              </a:rPr>
              <a:t>Hình 6.8. Bảng dữ liệu sau khi hoàn thành</a:t>
            </a:r>
          </a:p>
        </p:txBody>
      </p:sp>
    </p:spTree>
    <p:extLst>
      <p:ext uri="{BB962C8B-B14F-4D97-AF65-F5344CB8AC3E}">
        <p14:creationId xmlns:p14="http://schemas.microsoft.com/office/powerpoint/2010/main" val="3193146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14"/>
          <p:cNvSpPr>
            <a:spLocks noGrp="1"/>
          </p:cNvSpPr>
          <p:nvPr>
            <p:ph type="dt" sz="half" idx="23"/>
          </p:nvPr>
        </p:nvSpPr>
        <p:spPr/>
        <p:txBody>
          <a:bodyPr/>
          <a:lstStyle/>
          <a:p>
            <a:r>
              <a:rPr lang="en-US"/>
              <a:t>6/15/XX</a:t>
            </a:r>
            <a:endParaRPr lang="en-US" dirty="0"/>
          </a:p>
        </p:txBody>
      </p:sp>
      <p:sp>
        <p:nvSpPr>
          <p:cNvPr id="21" name="Cloud Callout 20"/>
          <p:cNvSpPr/>
          <p:nvPr/>
        </p:nvSpPr>
        <p:spPr>
          <a:xfrm>
            <a:off x="2207568" y="2305828"/>
            <a:ext cx="7684372" cy="2764215"/>
          </a:xfrm>
          <a:prstGeom prst="cloudCallout">
            <a:avLst>
              <a:gd name="adj1" fmla="val -44977"/>
              <a:gd name="adj2" fmla="val 43036"/>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a:latin typeface="Times New Roman" panose="02020603050405020304" pitchFamily="18" charset="0"/>
                <a:cs typeface="Times New Roman" panose="02020603050405020304" pitchFamily="18" charset="0"/>
              </a:rPr>
              <a:t>Quan sát giao diện làm việc của một phần mềm bảng tính mà em biết. Nêu tên các vùng chính và chức năng của chúng</a:t>
            </a:r>
          </a:p>
        </p:txBody>
      </p:sp>
      <p:sp>
        <p:nvSpPr>
          <p:cNvPr id="4" name="Title 1"/>
          <p:cNvSpPr txBox="1">
            <a:spLocks/>
          </p:cNvSpPr>
          <p:nvPr/>
        </p:nvSpPr>
        <p:spPr>
          <a:xfrm>
            <a:off x="2207568" y="410774"/>
            <a:ext cx="8229600" cy="922114"/>
          </a:xfrm>
          <a:prstGeom prst="rect">
            <a:avLst/>
          </a:prstGeom>
          <a:effectLst>
            <a:outerShdw blurRad="63500" dist="150885" sx="102000" sy="102000" algn="ctr" rotWithShape="0">
              <a:prstClr val="black">
                <a:alpha val="40000"/>
              </a:prstClr>
            </a:outerShdw>
          </a:effectLst>
        </p:spPr>
        <p:txBody>
          <a:bodyPr vert="horz" lIns="91440" tIns="45720" rIns="91440" bIns="45720" rtlCol="0" anchor="ctr" anchorCtr="0">
            <a:normAutofit fontScale="92500" lnSpcReduction="10000"/>
          </a:bodyPr>
          <a:lstStyle>
            <a:lvl1pPr algn="l" defTabSz="914400" rtl="0" eaLnBrk="1" latinLnBrk="0" hangingPunct="1">
              <a:lnSpc>
                <a:spcPct val="90000"/>
              </a:lnSpc>
              <a:spcBef>
                <a:spcPct val="0"/>
              </a:spcBef>
              <a:buNone/>
              <a:defRPr sz="5400" kern="1200">
                <a:solidFill>
                  <a:schemeClr val="accent6"/>
                </a:solidFill>
                <a:effectLst/>
                <a:latin typeface="+mj-lt"/>
                <a:ea typeface="+mj-ea"/>
                <a:cs typeface="+mj-cs"/>
              </a:defRPr>
            </a:lvl1pPr>
          </a:lstStyle>
          <a:p>
            <a:pPr algn="ctr"/>
            <a:r>
              <a:rPr lang="en-US" sz="3600" b="1">
                <a:solidFill>
                  <a:srgbClr val="C00000"/>
                </a:solidFill>
                <a:latin typeface="Times New Roman" pitchFamily="18" charset="0"/>
                <a:cs typeface="Times New Roman" pitchFamily="18" charset="0"/>
              </a:rPr>
              <a:t>HOẠT ĐỘNG 1</a:t>
            </a:r>
          </a:p>
          <a:p>
            <a:pPr algn="ctr"/>
            <a:r>
              <a:rPr lang="en-US" sz="3600" b="1">
                <a:solidFill>
                  <a:srgbClr val="C00000"/>
                </a:solidFill>
                <a:latin typeface="Times New Roman" pitchFamily="18" charset="0"/>
                <a:cs typeface="Times New Roman" pitchFamily="18" charset="0"/>
              </a:rPr>
              <a:t>Làm quen với giao diện phần mềm bảng tính</a:t>
            </a:r>
            <a:endParaRPr lang="en-US" sz="3600" b="1" dirty="0">
              <a:solidFill>
                <a:srgbClr val="C00000"/>
              </a:solidFill>
            </a:endParaRPr>
          </a:p>
        </p:txBody>
      </p:sp>
    </p:spTree>
    <p:extLst>
      <p:ext uri="{BB962C8B-B14F-4D97-AF65-F5344CB8AC3E}">
        <p14:creationId xmlns:p14="http://schemas.microsoft.com/office/powerpoint/2010/main" val="308874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25526" y="1135402"/>
            <a:ext cx="9498418" cy="2997744"/>
          </a:xfrm>
          <a:prstGeom prst="rect">
            <a:avLst/>
          </a:prstGeom>
        </p:spPr>
        <p:txBody>
          <a:bodyPr wrap="square">
            <a:spAutoFit/>
          </a:bodyPr>
          <a:lstStyle/>
          <a:p>
            <a:pPr algn="ctr">
              <a:lnSpc>
                <a:spcPct val="115000"/>
              </a:lnSpc>
              <a:spcBef>
                <a:spcPts val="600"/>
              </a:spcBef>
              <a:spcAft>
                <a:spcPts val="600"/>
              </a:spcAft>
            </a:pPr>
            <a:r>
              <a:rPr lang="en-US" sz="3200" b="1">
                <a:solidFill>
                  <a:srgbClr val="C00000"/>
                </a:solidFill>
                <a:latin typeface="Tahoma" panose="020B0604030504040204" pitchFamily="34" charset="0"/>
                <a:ea typeface="Tahoma" panose="020B0604030504040204" pitchFamily="34" charset="0"/>
                <a:cs typeface="Tahoma" panose="020B0604030504040204" pitchFamily="34" charset="0"/>
              </a:rPr>
              <a:t>LUYỆN TẬP</a:t>
            </a:r>
          </a:p>
          <a:p>
            <a:pPr algn="just">
              <a:spcBef>
                <a:spcPts val="1200"/>
              </a:spcBef>
              <a:spcAft>
                <a:spcPts val="1800"/>
              </a:spcAft>
            </a:pPr>
            <a:r>
              <a:rPr lang="en-US" sz="2800" b="1" i="1">
                <a:solidFill>
                  <a:srgbClr val="0070C0"/>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Muốn xóa nhanh dữ liệu trong một vùng thì em làm thế nào?</a:t>
            </a:r>
          </a:p>
          <a:p>
            <a:pPr algn="just">
              <a:spcBef>
                <a:spcPts val="1200"/>
              </a:spcBef>
              <a:spcAft>
                <a:spcPts val="1800"/>
              </a:spcAft>
            </a:pPr>
            <a:r>
              <a:rPr lang="en-US" sz="2800" b="1" i="1">
                <a:solidFill>
                  <a:srgbClr val="0070C0"/>
                </a:solidFill>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Có bao nhiêu cách nhập dữ liệu vào trang tính? Em hãy mô tả các cách đó.</a:t>
            </a:r>
          </a:p>
        </p:txBody>
      </p:sp>
    </p:spTree>
    <p:extLst>
      <p:ext uri="{BB962C8B-B14F-4D97-AF65-F5344CB8AC3E}">
        <p14:creationId xmlns:p14="http://schemas.microsoft.com/office/powerpoint/2010/main" val="1680702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50605" y="1585127"/>
            <a:ext cx="10526232" cy="3493264"/>
          </a:xfrm>
          <a:prstGeom prst="rect">
            <a:avLst/>
          </a:prstGeom>
        </p:spPr>
        <p:txBody>
          <a:bodyPr wrap="square">
            <a:spAutoFit/>
          </a:bodyPr>
          <a:lstStyle/>
          <a:p>
            <a:pPr algn="just">
              <a:spcBef>
                <a:spcPts val="1200"/>
              </a:spcBef>
              <a:spcAft>
                <a:spcPts val="1800"/>
              </a:spcAft>
            </a:pPr>
            <a:r>
              <a:rPr lang="en-US" sz="2800" b="1" i="1">
                <a:solidFill>
                  <a:srgbClr val="0070C0"/>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Vì sao khi nhập 12/15/2020 thì phần mềm tự động căn phải, nhưng nếu nhập 15/12/2020 thì phần mềm tự động căn trái?</a:t>
            </a:r>
          </a:p>
          <a:p>
            <a:pPr algn="just">
              <a:spcBef>
                <a:spcPts val="1200"/>
              </a:spcBef>
              <a:spcAft>
                <a:spcPts val="1800"/>
              </a:spcAft>
            </a:pPr>
            <a:r>
              <a:rPr lang="en-US" sz="2800" b="1" i="1">
                <a:solidFill>
                  <a:srgbClr val="0070C0"/>
                </a:solidFill>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Em hãy tìm một số loại cây có thể mua và trồng cho dự án Trường học xanh. Em hãy tạo một bảng tính và đặt tên là Danh sách các loại cây. Bảng tính có 3 cột là STT, Loại cây (Cây hoa, Cây ăn quả, Cây bóng mát) và Tên cây. Nhập dữ liệu vào bảng tính rồi chỉnh sửa và định dạng bảng tính</a:t>
            </a:r>
          </a:p>
        </p:txBody>
      </p:sp>
      <p:sp>
        <p:nvSpPr>
          <p:cNvPr id="3" name="Title 1"/>
          <p:cNvSpPr txBox="1">
            <a:spLocks/>
          </p:cNvSpPr>
          <p:nvPr/>
        </p:nvSpPr>
        <p:spPr>
          <a:xfrm>
            <a:off x="493776" y="365760"/>
            <a:ext cx="11219688" cy="594360"/>
          </a:xfrm>
          <a:prstGeom prst="rect">
            <a:avLst/>
          </a:prstGeom>
          <a:effectLst>
            <a:outerShdw blurRad="63500" dist="150885" sx="102000" sy="102000" algn="ctr" rotWithShape="0">
              <a:prstClr val="black">
                <a:alpha val="40000"/>
              </a:prstClr>
            </a:outerShdw>
          </a:effectLst>
        </p:spPr>
        <p:txBody>
          <a:bodyPr vert="horz" lIns="91440" tIns="45720" rIns="91440" bIns="45720" rtlCol="0" anchor="ctr" anchorCtr="0">
            <a:noAutofit/>
          </a:bodyPr>
          <a:lstStyle>
            <a:lvl1pPr algn="l" defTabSz="914400" rtl="0" eaLnBrk="1" latinLnBrk="0" hangingPunct="1">
              <a:lnSpc>
                <a:spcPct val="90000"/>
              </a:lnSpc>
              <a:spcBef>
                <a:spcPct val="0"/>
              </a:spcBef>
              <a:buNone/>
              <a:defRPr sz="5400" kern="1200">
                <a:solidFill>
                  <a:schemeClr val="accent6"/>
                </a:solidFill>
                <a:effectLst/>
                <a:latin typeface="+mj-lt"/>
                <a:ea typeface="+mj-ea"/>
                <a:cs typeface="+mj-cs"/>
              </a:defRPr>
            </a:lvl1pPr>
          </a:lstStyle>
          <a:p>
            <a:pPr algn="ctr">
              <a:lnSpc>
                <a:spcPct val="125000"/>
              </a:lnSpc>
              <a:spcBef>
                <a:spcPts val="600"/>
              </a:spcBef>
              <a:spcAft>
                <a:spcPts val="600"/>
              </a:spcAft>
            </a:pPr>
            <a:r>
              <a:rPr lang="en-US" sz="3200" b="1">
                <a:solidFill>
                  <a:srgbClr val="C00000"/>
                </a:solidFill>
                <a:latin typeface="Tahoma" panose="020B0604030504040204" pitchFamily="34" charset="0"/>
                <a:ea typeface="Tahoma" panose="020B0604030504040204" pitchFamily="34" charset="0"/>
                <a:cs typeface="Tahoma" panose="020B0604030504040204" pitchFamily="34" charset="0"/>
              </a:rPr>
              <a:t>VẬN DỤNG</a:t>
            </a:r>
          </a:p>
        </p:txBody>
      </p:sp>
    </p:spTree>
    <p:extLst>
      <p:ext uri="{BB962C8B-B14F-4D97-AF65-F5344CB8AC3E}">
        <p14:creationId xmlns:p14="http://schemas.microsoft.com/office/powerpoint/2010/main" val="1172985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57693" y="867928"/>
            <a:ext cx="10327758" cy="4053674"/>
          </a:xfrm>
          <a:prstGeom prst="rect">
            <a:avLst/>
          </a:prstGeom>
        </p:spPr>
        <p:txBody>
          <a:bodyPr wrap="square">
            <a:spAutoFit/>
          </a:bodyPr>
          <a:lstStyle/>
          <a:p>
            <a:pPr algn="just">
              <a:lnSpc>
                <a:spcPct val="115000"/>
              </a:lnSpc>
              <a:spcBef>
                <a:spcPts val="600"/>
              </a:spcBef>
              <a:spcAft>
                <a:spcPts val="600"/>
              </a:spcAft>
            </a:pPr>
            <a:r>
              <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rPr>
              <a:t>1. GIAO DIỆN PHẦN MỀM BẢNG TÍNH </a:t>
            </a:r>
            <a:endParaRPr lang="en-US" sz="32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just">
              <a:lnSpc>
                <a:spcPct val="115000"/>
              </a:lnSpc>
              <a:spcBef>
                <a:spcPts val="600"/>
              </a:spcBef>
              <a:spcAft>
                <a:spcPts val="60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mềm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mềm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giúp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rPr>
              <a:t> tin </a:t>
            </a:r>
            <a:r>
              <a:rPr lang="en-US" sz="2800" dirty="0" err="1">
                <a:latin typeface="Times New Roman" panose="02020603050405020304" pitchFamily="18" charset="0"/>
                <a:ea typeface="Times New Roman" panose="02020603050405020304" pitchFamily="18" charset="0"/>
              </a:rPr>
              <a:t>dưới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đọng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dễ</a:t>
            </a:r>
            <a:r>
              <a:rPr lang="en-US" sz="2800" dirty="0">
                <a:latin typeface="Times New Roman" panose="02020603050405020304" pitchFamily="18" charset="0"/>
                <a:ea typeface="Times New Roman" panose="02020603050405020304" pitchFamily="18" charset="0"/>
              </a:rPr>
              <a:t> so </a:t>
            </a:r>
            <a:r>
              <a:rPr lang="en-US" sz="2800" dirty="0" err="1">
                <a:latin typeface="Times New Roman" panose="02020603050405020304" pitchFamily="18" charset="0"/>
                <a:ea typeface="Times New Roman" panose="02020603050405020304" pitchFamily="18" charset="0"/>
              </a:rPr>
              <a:t>sánh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toán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phổ</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tổng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trung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lớn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nhỏ</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vẽ</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đồ</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ứng</a:t>
            </a:r>
            <a:r>
              <a:rPr lang="en-US" sz="2800" dirty="0">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loại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mềm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rPr>
              <a:t>: Google Sheets, Microsoft Excel,…</a:t>
            </a:r>
          </a:p>
          <a:p>
            <a:pPr algn="just">
              <a:lnSpc>
                <a:spcPct val="115000"/>
              </a:lnSpc>
              <a:spcBef>
                <a:spcPts val="600"/>
              </a:spcBef>
              <a:spcAft>
                <a:spcPts val="60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mềm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tính</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1971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2"/>
          <a:srcRect l="1574" t="19916" r="43357" b="33069"/>
          <a:stretch/>
        </p:blipFill>
        <p:spPr>
          <a:xfrm>
            <a:off x="1732445" y="979389"/>
            <a:ext cx="8913852" cy="4278648"/>
          </a:xfrm>
          <a:prstGeom prst="rect">
            <a:avLst/>
          </a:prstGeom>
        </p:spPr>
      </p:pic>
      <p:sp>
        <p:nvSpPr>
          <p:cNvPr id="9" name="Rectangle 8"/>
          <p:cNvSpPr/>
          <p:nvPr/>
        </p:nvSpPr>
        <p:spPr>
          <a:xfrm>
            <a:off x="2836863" y="6233252"/>
            <a:ext cx="6507655" cy="4247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i="1">
                <a:solidFill>
                  <a:srgbClr val="0070C0"/>
                </a:solidFill>
                <a:latin typeface="Times New Roman" panose="02020603050405020304" pitchFamily="18" charset="0"/>
                <a:ea typeface="Times New Roman" panose="02020603050405020304" pitchFamily="18" charset="0"/>
              </a:rPr>
              <a:t>Hình 6.1. Giao diện phần mềm bảng tính điện tử</a:t>
            </a:r>
          </a:p>
        </p:txBody>
      </p:sp>
      <p:sp>
        <p:nvSpPr>
          <p:cNvPr id="10" name="Rounded Rectangle 9"/>
          <p:cNvSpPr/>
          <p:nvPr/>
        </p:nvSpPr>
        <p:spPr>
          <a:xfrm>
            <a:off x="368669" y="5522614"/>
            <a:ext cx="3014273" cy="391597"/>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latin typeface="Times New Roman" panose="02020603050405020304" pitchFamily="18" charset="0"/>
                <a:ea typeface="Times New Roman" panose="02020603050405020304" pitchFamily="18" charset="0"/>
              </a:rPr>
              <a:t>Cột ghi tên các hàng: 1, 2,…</a:t>
            </a:r>
          </a:p>
        </p:txBody>
      </p:sp>
      <p:sp>
        <p:nvSpPr>
          <p:cNvPr id="11" name="Rounded Rectangle 10"/>
          <p:cNvSpPr/>
          <p:nvPr/>
        </p:nvSpPr>
        <p:spPr>
          <a:xfrm>
            <a:off x="4758213" y="308725"/>
            <a:ext cx="2004247" cy="391597"/>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solidFill>
                  <a:schemeClr val="tx1"/>
                </a:solidFill>
                <a:latin typeface="Times New Roman" panose="02020603050405020304" pitchFamily="18" charset="0"/>
                <a:ea typeface="Times New Roman" panose="02020603050405020304" pitchFamily="18" charset="0"/>
              </a:rPr>
              <a:t>Vùng nhập dữ liệu</a:t>
            </a:r>
          </a:p>
        </p:txBody>
      </p:sp>
      <p:sp>
        <p:nvSpPr>
          <p:cNvPr id="12" name="Rounded Rectangle 11"/>
          <p:cNvSpPr/>
          <p:nvPr/>
        </p:nvSpPr>
        <p:spPr>
          <a:xfrm>
            <a:off x="8810132" y="5518339"/>
            <a:ext cx="3004084" cy="391597"/>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latin typeface="Times New Roman" panose="02020603050405020304" pitchFamily="18" charset="0"/>
                <a:cs typeface="Times New Roman" panose="02020603050405020304" pitchFamily="18" charset="0"/>
              </a:rPr>
              <a:t>Khu vực hiển thị dữ liệu</a:t>
            </a:r>
          </a:p>
        </p:txBody>
      </p:sp>
      <p:sp>
        <p:nvSpPr>
          <p:cNvPr id="13" name="Rounded Rectangle 12"/>
          <p:cNvSpPr/>
          <p:nvPr/>
        </p:nvSpPr>
        <p:spPr>
          <a:xfrm>
            <a:off x="3062484" y="291481"/>
            <a:ext cx="1397648" cy="391597"/>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solidFill>
                  <a:schemeClr val="tx1"/>
                </a:solidFill>
                <a:latin typeface="Times New Roman" panose="02020603050405020304" pitchFamily="18" charset="0"/>
                <a:ea typeface="Times New Roman" panose="02020603050405020304" pitchFamily="18" charset="0"/>
              </a:rPr>
              <a:t>Hộp địa chỉ</a:t>
            </a:r>
          </a:p>
        </p:txBody>
      </p:sp>
      <p:cxnSp>
        <p:nvCxnSpPr>
          <p:cNvPr id="14" name="Straight Arrow Connector 13"/>
          <p:cNvCxnSpPr/>
          <p:nvPr/>
        </p:nvCxnSpPr>
        <p:spPr>
          <a:xfrm>
            <a:off x="5712217" y="719408"/>
            <a:ext cx="1" cy="450109"/>
          </a:xfrm>
          <a:prstGeom prst="straightConnector1">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sp>
        <p:nvSpPr>
          <p:cNvPr id="15" name="Rounded Rectangle 14"/>
          <p:cNvSpPr/>
          <p:nvPr/>
        </p:nvSpPr>
        <p:spPr>
          <a:xfrm>
            <a:off x="493422" y="308725"/>
            <a:ext cx="1952066" cy="391597"/>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solidFill>
                  <a:schemeClr val="tx1"/>
                </a:solidFill>
                <a:latin typeface="Times New Roman" panose="02020603050405020304" pitchFamily="18" charset="0"/>
                <a:ea typeface="Times New Roman" panose="02020603050405020304" pitchFamily="18" charset="0"/>
              </a:rPr>
              <a:t>Ô hiện thời</a:t>
            </a:r>
          </a:p>
        </p:txBody>
      </p:sp>
      <p:sp>
        <p:nvSpPr>
          <p:cNvPr id="16" name="Rounded Rectangle 15"/>
          <p:cNvSpPr/>
          <p:nvPr/>
        </p:nvSpPr>
        <p:spPr>
          <a:xfrm>
            <a:off x="8543250" y="308725"/>
            <a:ext cx="3537848" cy="391597"/>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solidFill>
                  <a:schemeClr val="tx1"/>
                </a:solidFill>
                <a:latin typeface="Times New Roman" panose="02020603050405020304" pitchFamily="18" charset="0"/>
                <a:ea typeface="Times New Roman" panose="02020603050405020304" pitchFamily="18" charset="0"/>
              </a:rPr>
              <a:t>Hàng ghi tên các cột: A, B,…</a:t>
            </a:r>
          </a:p>
        </p:txBody>
      </p:sp>
      <p:sp>
        <p:nvSpPr>
          <p:cNvPr id="17" name="Rounded Rectangle 16"/>
          <p:cNvSpPr/>
          <p:nvPr/>
        </p:nvSpPr>
        <p:spPr>
          <a:xfrm>
            <a:off x="3890414" y="5509413"/>
            <a:ext cx="4078647" cy="391597"/>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solidFill>
                  <a:schemeClr val="tx1"/>
                </a:solidFill>
                <a:latin typeface="Times New Roman" panose="02020603050405020304" pitchFamily="18" charset="0"/>
                <a:ea typeface="Times New Roman" panose="02020603050405020304" pitchFamily="18" charset="0"/>
              </a:rPr>
              <a:t>Các Trang tính có tên Sheet 1, Sheet 2</a:t>
            </a:r>
          </a:p>
        </p:txBody>
      </p:sp>
      <p:cxnSp>
        <p:nvCxnSpPr>
          <p:cNvPr id="18" name="Elbow Connector 17"/>
          <p:cNvCxnSpPr>
            <a:stCxn id="12" idx="0"/>
          </p:cNvCxnSpPr>
          <p:nvPr/>
        </p:nvCxnSpPr>
        <p:spPr>
          <a:xfrm rot="16200000" flipV="1">
            <a:off x="8489695" y="3695860"/>
            <a:ext cx="2169731" cy="1475228"/>
          </a:xfrm>
          <a:prstGeom prst="bentConnector3">
            <a:avLst>
              <a:gd name="adj1" fmla="val 99984"/>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cxnSp>
        <p:nvCxnSpPr>
          <p:cNvPr id="19" name="Elbow Connector 18"/>
          <p:cNvCxnSpPr/>
          <p:nvPr/>
        </p:nvCxnSpPr>
        <p:spPr>
          <a:xfrm rot="16200000" flipH="1">
            <a:off x="709148" y="1220893"/>
            <a:ext cx="2629200" cy="1626229"/>
          </a:xfrm>
          <a:prstGeom prst="bentConnector3">
            <a:avLst>
              <a:gd name="adj1" fmla="val 99760"/>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cxnSp>
        <p:nvCxnSpPr>
          <p:cNvPr id="20" name="Elbow Connector 19"/>
          <p:cNvCxnSpPr>
            <a:stCxn id="16" idx="2"/>
          </p:cNvCxnSpPr>
          <p:nvPr/>
        </p:nvCxnSpPr>
        <p:spPr>
          <a:xfrm rot="5400000">
            <a:off x="9703111" y="976603"/>
            <a:ext cx="885345" cy="332782"/>
          </a:xfrm>
          <a:prstGeom prst="bentConnector3">
            <a:avLst>
              <a:gd name="adj1" fmla="val 50000"/>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cxnSp>
        <p:nvCxnSpPr>
          <p:cNvPr id="23" name="Elbow Connector 22"/>
          <p:cNvCxnSpPr>
            <a:stCxn id="13" idx="2"/>
          </p:cNvCxnSpPr>
          <p:nvPr/>
        </p:nvCxnSpPr>
        <p:spPr>
          <a:xfrm rot="5400000">
            <a:off x="2828282" y="300286"/>
            <a:ext cx="550234" cy="1315818"/>
          </a:xfrm>
          <a:prstGeom prst="bentConnector2">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cxnSp>
        <p:nvCxnSpPr>
          <p:cNvPr id="24" name="Elbow Connector 23"/>
          <p:cNvCxnSpPr/>
          <p:nvPr/>
        </p:nvCxnSpPr>
        <p:spPr>
          <a:xfrm rot="5400000" flipH="1" flipV="1">
            <a:off x="1325178" y="5008572"/>
            <a:ext cx="645119" cy="356565"/>
          </a:xfrm>
          <a:prstGeom prst="bentConnector3">
            <a:avLst>
              <a:gd name="adj1" fmla="val 50000"/>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grpSp>
        <p:nvGrpSpPr>
          <p:cNvPr id="58" name="Group 57"/>
          <p:cNvGrpSpPr/>
          <p:nvPr/>
        </p:nvGrpSpPr>
        <p:grpSpPr>
          <a:xfrm>
            <a:off x="3338206" y="5258037"/>
            <a:ext cx="736408" cy="460375"/>
            <a:chOff x="3338206" y="5258037"/>
            <a:chExt cx="736408" cy="847696"/>
          </a:xfrm>
        </p:grpSpPr>
        <p:cxnSp>
          <p:nvCxnSpPr>
            <p:cNvPr id="51" name="Straight Arrow Connector 50"/>
            <p:cNvCxnSpPr/>
            <p:nvPr/>
          </p:nvCxnSpPr>
          <p:spPr>
            <a:xfrm flipV="1">
              <a:off x="4074614" y="5258037"/>
              <a:ext cx="0" cy="310250"/>
            </a:xfrm>
            <a:prstGeom prst="straightConnector1">
              <a:avLst/>
            </a:prstGeom>
            <a:ln w="28575">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3338206" y="5258037"/>
              <a:ext cx="0" cy="310250"/>
            </a:xfrm>
            <a:prstGeom prst="straightConnector1">
              <a:avLst/>
            </a:prstGeom>
            <a:ln w="28575">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338206" y="5568287"/>
              <a:ext cx="736408" cy="0"/>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56" name="Elbow Connector 55"/>
            <p:cNvCxnSpPr/>
            <p:nvPr/>
          </p:nvCxnSpPr>
          <p:spPr>
            <a:xfrm rot="16200000" flipH="1">
              <a:off x="3532693" y="5748012"/>
              <a:ext cx="537447" cy="177995"/>
            </a:xfrm>
            <a:prstGeom prst="bentConnector3">
              <a:avLst>
                <a:gd name="adj1" fmla="val 100787"/>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525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barn(inVertical)">
                                      <p:cBhvr>
                                        <p:cTn id="18" dur="500"/>
                                        <p:tgtEl>
                                          <p:spTgt spid="5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par>
                                <p:cTn id="40" presetID="16" presetClass="entr" presetSubtype="21"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par>
                                <p:cTn id="48" presetID="16" presetClass="entr" presetSubtype="21"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inVertical)">
                                      <p:cBhvr>
                                        <p:cTn id="55" dur="500"/>
                                        <p:tgtEl>
                                          <p:spTgt spid="13"/>
                                        </p:tgtEl>
                                      </p:cBhvr>
                                    </p:animEffect>
                                  </p:childTnLst>
                                </p:cTn>
                              </p:par>
                              <p:par>
                                <p:cTn id="56" presetID="16" presetClass="entr" presetSubtype="21"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arn(inVertical)">
                                      <p:cBhvr>
                                        <p:cTn id="5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71871" y="1230643"/>
            <a:ext cx="10653822" cy="4176528"/>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Vùng nhập dữ liệu là nơi thực hiện trực tiếp việc nhập dữ liệu vào bảng tính.</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Dữ liệu được lưu trữ trong các trang tính.</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Mỗi bảng tính có thể chứa nhiều trang tính</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Mỗi trang tính là một lưới dữ liệu gồm các hàng và các cột.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Các cột của trang tính được đặt tên bằng các chữ cái A, B, C, … theo thứ tự từ trái sang phải.</a:t>
            </a:r>
          </a:p>
        </p:txBody>
      </p:sp>
    </p:spTree>
    <p:extLst>
      <p:ext uri="{BB962C8B-B14F-4D97-AF65-F5344CB8AC3E}">
        <p14:creationId xmlns:p14="http://schemas.microsoft.com/office/powerpoint/2010/main" val="237736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arn(inVertical)">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71871" y="958384"/>
            <a:ext cx="10653822" cy="2877711"/>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Các hàng của trang tính được đặt tên bằng các số 1, 2, 3, .. theo thứ tự từ trên xuống dưới.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Giao của một hàng và một cột trên trang tính tạo thành một ô tính (gọi tắt là ô)</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Ô hiện thời là ô đang nhập dữ liệu hoặc tính toán</a:t>
            </a:r>
          </a:p>
        </p:txBody>
      </p:sp>
    </p:spTree>
    <p:extLst>
      <p:ext uri="{BB962C8B-B14F-4D97-AF65-F5344CB8AC3E}">
        <p14:creationId xmlns:p14="http://schemas.microsoft.com/office/powerpoint/2010/main" val="189945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488557" y="1918250"/>
            <a:ext cx="9875813" cy="2295096"/>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Phần mềm bảng tính giúp ta lưu lại và trình bày thông tin dưới dạng bảng, thực hiện các tính toán (từ đơn giản tới phức tạp) cũng như xây dựng các biểu đồ biểu diễn một cách trực quan các số liệu trong bảng</a:t>
            </a:r>
          </a:p>
        </p:txBody>
      </p:sp>
      <p:sp>
        <p:nvSpPr>
          <p:cNvPr id="2" name="Right Arrow 1"/>
          <p:cNvSpPr/>
          <p:nvPr/>
        </p:nvSpPr>
        <p:spPr>
          <a:xfrm>
            <a:off x="297712" y="2551814"/>
            <a:ext cx="956929" cy="935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218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755225" y="1675003"/>
            <a:ext cx="9343697" cy="4188381"/>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800"/>
              </a:spcAft>
            </a:pPr>
            <a:r>
              <a:rPr lang="en-US" sz="2800" b="1">
                <a:latin typeface="Times New Roman" panose="02020603050405020304" pitchFamily="18" charset="0"/>
                <a:ea typeface="Times New Roman" panose="02020603050405020304" pitchFamily="18" charset="0"/>
              </a:rPr>
              <a:t>1. Vị trí của một hàng và một cột được gọi là gì?</a:t>
            </a:r>
          </a:p>
          <a:p>
            <a:pPr marL="514350" indent="-514350" algn="just">
              <a:spcBef>
                <a:spcPts val="1200"/>
              </a:spcBef>
              <a:spcAft>
                <a:spcPts val="1800"/>
              </a:spcAft>
              <a:buAutoNum type="alphaUcPeriod"/>
            </a:pPr>
            <a:r>
              <a:rPr lang="en-US" sz="2800">
                <a:latin typeface="Times New Roman" panose="02020603050405020304" pitchFamily="18" charset="0"/>
                <a:ea typeface="Times New Roman" panose="02020603050405020304" pitchFamily="18" charset="0"/>
              </a:rPr>
              <a:t>Ô                           </a:t>
            </a:r>
          </a:p>
          <a:p>
            <a:pPr algn="just">
              <a:spcBef>
                <a:spcPts val="1200"/>
              </a:spcBef>
              <a:spcAft>
                <a:spcPts val="1800"/>
              </a:spcAft>
            </a:pPr>
            <a:r>
              <a:rPr lang="en-US" sz="2800">
                <a:latin typeface="Times New Roman" panose="02020603050405020304" pitchFamily="18" charset="0"/>
                <a:ea typeface="Times New Roman" panose="02020603050405020304" pitchFamily="18" charset="0"/>
              </a:rPr>
              <a:t>B. Trang tính</a:t>
            </a:r>
          </a:p>
          <a:p>
            <a:pPr algn="just">
              <a:spcBef>
                <a:spcPts val="1200"/>
              </a:spcBef>
              <a:spcAft>
                <a:spcPts val="1800"/>
              </a:spcAft>
            </a:pPr>
            <a:r>
              <a:rPr lang="en-US" sz="2800">
                <a:latin typeface="Times New Roman" panose="02020603050405020304" pitchFamily="18" charset="0"/>
                <a:ea typeface="Times New Roman" panose="02020603050405020304" pitchFamily="18" charset="0"/>
              </a:rPr>
              <a:t>C. Hộp địa chỉ           </a:t>
            </a:r>
          </a:p>
          <a:p>
            <a:pPr algn="just">
              <a:spcBef>
                <a:spcPts val="1200"/>
              </a:spcBef>
              <a:spcAft>
                <a:spcPts val="1800"/>
              </a:spcAft>
            </a:pPr>
            <a:r>
              <a:rPr lang="en-US" sz="2800">
                <a:latin typeface="Times New Roman" panose="02020603050405020304" pitchFamily="18" charset="0"/>
                <a:ea typeface="Times New Roman" panose="02020603050405020304" pitchFamily="18" charset="0"/>
              </a:rPr>
              <a:t>D. Bảng tính</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 b="92800" l="10000" r="90000"/>
                    </a14:imgEffect>
                  </a14:imgLayer>
                </a14:imgProps>
              </a:ext>
            </a:extLst>
          </a:blip>
          <a:stretch>
            <a:fillRect/>
          </a:stretch>
        </p:blipFill>
        <p:spPr>
          <a:xfrm>
            <a:off x="4888623" y="136553"/>
            <a:ext cx="1538450" cy="1538450"/>
          </a:xfrm>
          <a:prstGeom prst="rect">
            <a:avLst/>
          </a:prstGeom>
        </p:spPr>
      </p:pic>
    </p:spTree>
    <p:extLst>
      <p:ext uri="{BB962C8B-B14F-4D97-AF65-F5344CB8AC3E}">
        <p14:creationId xmlns:p14="http://schemas.microsoft.com/office/powerpoint/2010/main" val="316713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Retro">
      <a:dk1>
        <a:srgbClr val="000000"/>
      </a:dk1>
      <a:lt1>
        <a:srgbClr val="FFFFFF"/>
      </a:lt1>
      <a:dk2>
        <a:srgbClr val="5198A8"/>
      </a:dk2>
      <a:lt2>
        <a:srgbClr val="2C557F"/>
      </a:lt2>
      <a:accent1>
        <a:srgbClr val="DDDD64"/>
      </a:accent1>
      <a:accent2>
        <a:srgbClr val="54CBAD"/>
      </a:accent2>
      <a:accent3>
        <a:srgbClr val="D67100"/>
      </a:accent3>
      <a:accent4>
        <a:srgbClr val="5E5E5E"/>
      </a:accent4>
      <a:accent5>
        <a:srgbClr val="FE9B00"/>
      </a:accent5>
      <a:accent6>
        <a:srgbClr val="EFD297"/>
      </a:accent6>
      <a:hlink>
        <a:srgbClr val="0563C1"/>
      </a:hlink>
      <a:folHlink>
        <a:srgbClr val="954F72"/>
      </a:folHlink>
    </a:clrScheme>
    <a:fontScheme name="Custom 67">
      <a:majorFont>
        <a:latin typeface="Elephan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tro Presentation_Win32_AP_v3" id="{B7215DE2-B322-4153-9A12-5392A12E490C}" vid="{33F9A6D6-DB0F-4F2C-8857-1CC4870F65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48ED03-4CA2-4E67-A31F-BFB9D58F7E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DC9C0D-363F-4432-B359-E85FE78F4B34}">
  <ds:schemaRefs>
    <ds:schemaRef ds:uri="http://schemas.microsoft.com/sharepoint/v3"/>
    <ds:schemaRef ds:uri="http://schemas.microsoft.com/office/2006/metadata/properties"/>
    <ds:schemaRef ds:uri="http://schemas.microsoft.com/office/2006/documentManagement/types"/>
    <ds:schemaRef ds:uri="http://www.w3.org/XML/1998/namespace"/>
    <ds:schemaRef ds:uri="16c05727-aa75-4e4a-9b5f-8a80a1165891"/>
    <ds:schemaRef ds:uri="http://purl.org/dc/elements/1.1/"/>
    <ds:schemaRef ds:uri="http://purl.org/dc/terms/"/>
    <ds:schemaRef ds:uri="http://schemas.microsoft.com/office/infopath/2007/PartnerControls"/>
    <ds:schemaRef ds:uri="230e9df3-be65-4c73-a93b-d1236ebd677e"/>
    <ds:schemaRef ds:uri="http://schemas.openxmlformats.org/package/2006/metadata/core-properties"/>
    <ds:schemaRef ds:uri="71af3243-3dd4-4a8d-8c0d-dd76da1f02a5"/>
    <ds:schemaRef ds:uri="http://purl.org/dc/dcmitype/"/>
  </ds:schemaRefs>
</ds:datastoreItem>
</file>

<file path=customXml/itemProps3.xml><?xml version="1.0" encoding="utf-8"?>
<ds:datastoreItem xmlns:ds="http://schemas.openxmlformats.org/officeDocument/2006/customXml" ds:itemID="{F4082442-BE8F-4B88-A962-06CAFB984905}">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Retro pitch deck</Template>
  <TotalTime>792</TotalTime>
  <Words>1752</Words>
  <Application>Microsoft Office PowerPoint</Application>
  <PresentationFormat>Widescreen</PresentationFormat>
  <Paragraphs>122</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Avenir Book</vt:lpstr>
      <vt:lpstr>Avenir Next LT Pro</vt:lpstr>
      <vt:lpstr>Calibri</vt:lpstr>
      <vt:lpstr>Elephant Pro</vt:lpstr>
      <vt:lpstr>Tahoma</vt:lpstr>
      <vt:lpstr>Times New Roman</vt:lpstr>
      <vt:lpstr>Office Theme</vt:lpstr>
      <vt:lpstr>BÀI 6 LÀM QUEN VỚI PHẦN MỀM BẢNG TÍNH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 deck</dc:title>
  <dc:creator>HoangThanh Tam</dc:creator>
  <cp:lastModifiedBy>Administrator</cp:lastModifiedBy>
  <cp:revision>32</cp:revision>
  <dcterms:created xsi:type="dcterms:W3CDTF">2022-01-26T08:50:36Z</dcterms:created>
  <dcterms:modified xsi:type="dcterms:W3CDTF">2023-10-27T09:58:47Z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