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5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42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6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8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2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3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49E26-7863-47D2-AA0C-D8220E420F6A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0394-E1C0-4824-A958-B66074A0D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1891" y="746104"/>
            <a:ext cx="9144000" cy="606707"/>
          </a:xfrm>
        </p:spPr>
        <p:txBody>
          <a:bodyPr/>
          <a:lstStyle/>
          <a:p>
            <a:r>
              <a:rPr lang="en-US" b="1" dirty="0"/>
              <a:t>BÀI 15: THUẬT TOÁN</a:t>
            </a:r>
          </a:p>
        </p:txBody>
      </p:sp>
      <p:pic>
        <p:nvPicPr>
          <p:cNvPr id="4" name="Picture 3" descr="https://tech12h.com/sites/default/files/styles/inbody400/public/screenshot_1820.jpg?itok=jNwX5Nx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6067"/>
            <a:ext cx="9027091" cy="4008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9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9318171" cy="4373566"/>
          </a:xfrm>
        </p:spPr>
      </p:pic>
      <p:sp>
        <p:nvSpPr>
          <p:cNvPr id="5" name="Rectangle 4"/>
          <p:cNvSpPr/>
          <p:nvPr/>
        </p:nvSpPr>
        <p:spPr>
          <a:xfrm>
            <a:off x="1562100" y="4871214"/>
            <a:ext cx="9067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1 - 3 -2 - 4 - 6 - 5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46508"/>
            <a:ext cx="5690834" cy="4066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16" y="246508"/>
            <a:ext cx="4751547" cy="63339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804" y="476453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8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  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xoài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7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B,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khối</a:t>
            </a:r>
            <a:br>
              <a:rPr lang="en-US" sz="2800" dirty="0"/>
            </a:b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endParaRPr lang="en-US" sz="2800" dirty="0"/>
          </a:p>
        </p:txBody>
      </p:sp>
      <p:pic>
        <p:nvPicPr>
          <p:cNvPr id="4" name="Content Placeholder 3" descr="[Kết nối tri thức và cuộc sống] Giải tin học 6 bài 15: Thuật toá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331" y="261257"/>
            <a:ext cx="4310743" cy="659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err="1"/>
              <a:t>Câu</a:t>
            </a:r>
            <a:r>
              <a:rPr lang="en-US" sz="3100" b="1" dirty="0"/>
              <a:t> 2: </a:t>
            </a:r>
            <a:r>
              <a:rPr lang="en-US" sz="3100" b="1" dirty="0" err="1"/>
              <a:t>Em</a:t>
            </a:r>
            <a:r>
              <a:rPr lang="en-US" sz="3100" b="1" dirty="0"/>
              <a:t> </a:t>
            </a:r>
            <a:r>
              <a:rPr lang="en-US" sz="3100" b="1" dirty="0" err="1"/>
              <a:t>hãy</a:t>
            </a:r>
            <a:r>
              <a:rPr lang="en-US" sz="3100" b="1" dirty="0"/>
              <a:t> </a:t>
            </a:r>
            <a:r>
              <a:rPr lang="en-US" sz="3100" b="1" dirty="0" err="1"/>
              <a:t>mô</a:t>
            </a:r>
            <a:r>
              <a:rPr lang="en-US" sz="3100" b="1" dirty="0"/>
              <a:t> </a:t>
            </a:r>
            <a:r>
              <a:rPr lang="en-US" sz="3100" b="1" dirty="0" err="1"/>
              <a:t>tả</a:t>
            </a:r>
            <a:r>
              <a:rPr lang="en-US" sz="3100" b="1" dirty="0"/>
              <a:t> </a:t>
            </a:r>
            <a:r>
              <a:rPr lang="en-US" sz="3100" b="1" dirty="0" err="1"/>
              <a:t>thuật</a:t>
            </a:r>
            <a:r>
              <a:rPr lang="en-US" sz="3100" b="1" dirty="0"/>
              <a:t> </a:t>
            </a:r>
            <a:r>
              <a:rPr lang="en-US" sz="3100" b="1" dirty="0" err="1"/>
              <a:t>toán</a:t>
            </a:r>
            <a:r>
              <a:rPr lang="en-US" sz="3100" b="1" dirty="0"/>
              <a:t> </a:t>
            </a:r>
            <a:r>
              <a:rPr lang="en-US" sz="3100" b="1" dirty="0" err="1"/>
              <a:t>tính</a:t>
            </a:r>
            <a:r>
              <a:rPr lang="en-US" sz="3100" b="1" dirty="0"/>
              <a:t> </a:t>
            </a:r>
            <a:r>
              <a:rPr lang="en-US" sz="3100" b="1" dirty="0" err="1"/>
              <a:t>điểm</a:t>
            </a:r>
            <a:r>
              <a:rPr lang="en-US" sz="3100" b="1" dirty="0"/>
              <a:t> </a:t>
            </a:r>
            <a:r>
              <a:rPr lang="en-US" sz="3100" b="1" dirty="0" err="1"/>
              <a:t>trung</a:t>
            </a:r>
            <a:r>
              <a:rPr lang="en-US" sz="3100" b="1" dirty="0"/>
              <a:t> </a:t>
            </a:r>
            <a:r>
              <a:rPr lang="en-US" sz="3100" b="1" dirty="0" err="1"/>
              <a:t>bình</a:t>
            </a:r>
            <a:r>
              <a:rPr lang="en-US" sz="3100" b="1" dirty="0"/>
              <a:t> </a:t>
            </a:r>
            <a:r>
              <a:rPr lang="en-US" sz="3100" b="1" dirty="0" err="1"/>
              <a:t>ba</a:t>
            </a:r>
            <a:r>
              <a:rPr lang="en-US" sz="3100" b="1" dirty="0"/>
              <a:t> </a:t>
            </a:r>
            <a:r>
              <a:rPr lang="en-US" sz="3100" b="1" dirty="0" err="1"/>
              <a:t>môn</a:t>
            </a:r>
            <a:r>
              <a:rPr lang="en-US" sz="3100" b="1" dirty="0"/>
              <a:t> </a:t>
            </a:r>
            <a:r>
              <a:rPr lang="en-US" sz="3100" b="1" dirty="0" err="1"/>
              <a:t>Toán</a:t>
            </a:r>
            <a:r>
              <a:rPr lang="en-US" sz="3100" b="1" dirty="0"/>
              <a:t>, </a:t>
            </a:r>
            <a:r>
              <a:rPr lang="en-US" sz="3100" b="1" dirty="0" err="1"/>
              <a:t>Ngữ</a:t>
            </a:r>
            <a:r>
              <a:rPr lang="en-US" sz="3100" b="1" dirty="0"/>
              <a:t> </a:t>
            </a:r>
            <a:r>
              <a:rPr lang="en-US" sz="3100" b="1" dirty="0" err="1"/>
              <a:t>Văn</a:t>
            </a:r>
            <a:r>
              <a:rPr lang="en-US" sz="3100" b="1" dirty="0"/>
              <a:t>, </a:t>
            </a:r>
            <a:r>
              <a:rPr lang="en-US" sz="3100" b="1" dirty="0" err="1"/>
              <a:t>Ngoại</a:t>
            </a:r>
            <a:r>
              <a:rPr lang="en-US" sz="3100" b="1" dirty="0"/>
              <a:t> </a:t>
            </a:r>
            <a:r>
              <a:rPr lang="en-US" sz="3100" b="1" dirty="0" err="1"/>
              <a:t>ngữ</a:t>
            </a:r>
            <a:r>
              <a:rPr lang="en-US" sz="3100" b="1" dirty="0"/>
              <a:t> </a:t>
            </a:r>
            <a:r>
              <a:rPr lang="en-US" sz="3100" b="1" dirty="0" err="1"/>
              <a:t>theo</a:t>
            </a:r>
            <a:r>
              <a:rPr lang="en-US" sz="3100" b="1" dirty="0"/>
              <a:t> </a:t>
            </a:r>
            <a:r>
              <a:rPr lang="en-US" sz="3100" b="1" dirty="0" err="1"/>
              <a:t>hai</a:t>
            </a:r>
            <a:r>
              <a:rPr lang="en-US" sz="3100" b="1" dirty="0"/>
              <a:t> </a:t>
            </a:r>
            <a:r>
              <a:rPr lang="en-US" sz="3100" b="1" dirty="0" err="1"/>
              <a:t>cách</a:t>
            </a:r>
            <a:r>
              <a:rPr lang="en-US" sz="3100" b="1" dirty="0"/>
              <a:t>: </a:t>
            </a:r>
            <a:r>
              <a:rPr lang="en-US" sz="3100" b="1" dirty="0" err="1"/>
              <a:t>liệt</a:t>
            </a:r>
            <a:r>
              <a:rPr lang="en-US" sz="3100" b="1" dirty="0"/>
              <a:t> </a:t>
            </a:r>
            <a:r>
              <a:rPr lang="en-US" sz="3100" b="1" dirty="0" err="1"/>
              <a:t>kê</a:t>
            </a:r>
            <a:r>
              <a:rPr lang="en-US" sz="3100" b="1" dirty="0"/>
              <a:t> </a:t>
            </a:r>
            <a:r>
              <a:rPr lang="en-US" sz="3100" b="1" dirty="0" err="1"/>
              <a:t>các</a:t>
            </a:r>
            <a:r>
              <a:rPr lang="en-US" sz="3100" b="1" dirty="0"/>
              <a:t> </a:t>
            </a:r>
            <a:r>
              <a:rPr lang="en-US" sz="3100" b="1" dirty="0" err="1"/>
              <a:t>bước</a:t>
            </a:r>
            <a:r>
              <a:rPr lang="en-US" sz="3100" b="1" dirty="0"/>
              <a:t> </a:t>
            </a:r>
            <a:r>
              <a:rPr lang="en-US" sz="3100" b="1" dirty="0" err="1"/>
              <a:t>và</a:t>
            </a:r>
            <a:r>
              <a:rPr lang="en-US" sz="3100" b="1" dirty="0"/>
              <a:t> </a:t>
            </a:r>
            <a:r>
              <a:rPr lang="en-US" sz="3100" b="1" dirty="0" err="1"/>
              <a:t>sơ</a:t>
            </a:r>
            <a:r>
              <a:rPr lang="en-US" sz="3100" b="1" dirty="0"/>
              <a:t> </a:t>
            </a:r>
            <a:r>
              <a:rPr lang="en-US" sz="3100" b="1" dirty="0" err="1"/>
              <a:t>đồ</a:t>
            </a:r>
            <a:r>
              <a:rPr lang="en-US" sz="3100" b="1" dirty="0"/>
              <a:t> </a:t>
            </a:r>
            <a:r>
              <a:rPr lang="en-US" sz="3100" b="1" dirty="0" err="1"/>
              <a:t>khối</a:t>
            </a:r>
            <a:r>
              <a:rPr lang="en-US" sz="3100" b="1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3014" y="1595021"/>
            <a:ext cx="55081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b, 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b1.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b2.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&lt;- a + b + c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b3.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&lt;-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:3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b4.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[Kết nối tri thức và cuộc sống] Giải tin học 6 bài 15: Thuật toá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2" y="1289957"/>
            <a:ext cx="4208689" cy="5355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2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7" y="446761"/>
            <a:ext cx="10700657" cy="1846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3256" y="2528811"/>
            <a:ext cx="107006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món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luộc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trứng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,...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8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05" y="338204"/>
            <a:ext cx="11880687" cy="2542783"/>
          </a:xfrm>
        </p:spPr>
      </p:pic>
      <p:sp>
        <p:nvSpPr>
          <p:cNvPr id="5" name="Rectangle 4"/>
          <p:cNvSpPr/>
          <p:nvPr/>
        </p:nvSpPr>
        <p:spPr>
          <a:xfrm>
            <a:off x="755737" y="3235936"/>
            <a:ext cx="104675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endParaRPr lang="en-US" sz="2800" b="1" u="sng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đảo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737" y="5569606"/>
            <a:ext cx="10467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chơi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KHÁI NIỆM THUẬT TOÁN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4" y="1690688"/>
            <a:ext cx="11513592" cy="1642810"/>
          </a:xfrm>
        </p:spPr>
      </p:pic>
    </p:spTree>
    <p:extLst>
      <p:ext uri="{BB962C8B-B14F-4D97-AF65-F5344CB8AC3E}">
        <p14:creationId xmlns:p14="http://schemas.microsoft.com/office/powerpoint/2010/main" val="277173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8200" y="2354893"/>
            <a:ext cx="626301" cy="450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97642" cy="5448821"/>
          </a:xfrm>
        </p:spPr>
      </p:pic>
      <p:sp>
        <p:nvSpPr>
          <p:cNvPr id="11" name="Oval 10"/>
          <p:cNvSpPr/>
          <p:nvPr/>
        </p:nvSpPr>
        <p:spPr>
          <a:xfrm>
            <a:off x="1464502" y="2021305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94255" y="3542283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12629" y="3917625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1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6" y="230494"/>
            <a:ext cx="10233734" cy="1460194"/>
          </a:xfrm>
        </p:spPr>
      </p:pic>
      <p:sp>
        <p:nvSpPr>
          <p:cNvPr id="3" name="Rectangle 2"/>
          <p:cNvSpPr/>
          <p:nvPr/>
        </p:nvSpPr>
        <p:spPr>
          <a:xfrm>
            <a:off x="838200" y="216811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1" y="1740876"/>
            <a:ext cx="3445565" cy="49182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AFF1A2-0E73-4DC8-BAAF-78F7EB061E2D}"/>
              </a:ext>
            </a:extLst>
          </p:cNvPr>
          <p:cNvSpPr/>
          <p:nvPr/>
        </p:nvSpPr>
        <p:spPr>
          <a:xfrm>
            <a:off x="838200" y="38570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MÔ TẢ THUẬT TOÁN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683608" cy="46836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4408"/>
            <a:ext cx="5344444" cy="53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" y="481263"/>
            <a:ext cx="11476432" cy="5743074"/>
          </a:xfrm>
        </p:spPr>
      </p:pic>
      <p:sp>
        <p:nvSpPr>
          <p:cNvPr id="8" name="Oval 7"/>
          <p:cNvSpPr/>
          <p:nvPr/>
        </p:nvSpPr>
        <p:spPr>
          <a:xfrm>
            <a:off x="951156" y="1976530"/>
            <a:ext cx="508678" cy="333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507832" y="3947925"/>
            <a:ext cx="1302389" cy="156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59179" y="4363453"/>
            <a:ext cx="1323474" cy="84377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8253" y="4361887"/>
            <a:ext cx="1427747" cy="4234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07831" y="4788261"/>
            <a:ext cx="1302390" cy="4189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44" y="182597"/>
            <a:ext cx="9511097" cy="2190532"/>
          </a:xfrm>
        </p:spPr>
      </p:pic>
      <p:sp>
        <p:nvSpPr>
          <p:cNvPr id="5" name="Rectangle 4"/>
          <p:cNvSpPr/>
          <p:nvPr/>
        </p:nvSpPr>
        <p:spPr>
          <a:xfrm>
            <a:off x="1279743" y="2988351"/>
            <a:ext cx="9632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b: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cộng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9743" y="4884656"/>
            <a:ext cx="8631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-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ra: 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5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1" y="365125"/>
            <a:ext cx="11150272" cy="15578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78" y="1922953"/>
            <a:ext cx="3183142" cy="45550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0282" y="2257392"/>
            <a:ext cx="653687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-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ra: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tổng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557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KHÁI NIỆM THUẬT TOÁN</vt:lpstr>
      <vt:lpstr>PowerPoint Presentation</vt:lpstr>
      <vt:lpstr>PowerPoint Presentation</vt:lpstr>
      <vt:lpstr>MÔ TẢ THUẬT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B, Sơ đồ khối của thuật toán</vt:lpstr>
      <vt:lpstr>Câu 2: Em hãy mô tả thuật toán tính điểm trung bình ba môn Toán, Ngữ Văn, Ngoại ngữ theo hai cách: liệt kê các bước và sơ đồ khối.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</cp:revision>
  <dcterms:created xsi:type="dcterms:W3CDTF">2022-02-28T03:17:23Z</dcterms:created>
  <dcterms:modified xsi:type="dcterms:W3CDTF">2022-04-08T04:59:50Z</dcterms:modified>
</cp:coreProperties>
</file>