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82204235-5D4A-43EE-9324-085107C9BBD1}" type="datetimeFigureOut">
              <a:rPr lang="en-US" smtClean="0"/>
              <a:t>10/21/2022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82204235-5D4A-43EE-9324-085107C9BBD1}" type="datetimeFigureOut">
              <a:rPr lang="en-US" smtClean="0"/>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10/21/2022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2204235-5D4A-43EE-9324-085107C9BBD1}" type="datetimeFigureOut">
              <a:rPr lang="en-US" smtClean="0"/>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10/21/2022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2204235-5D4A-43EE-9324-085107C9BBD1}" type="datetimeFigureOut">
              <a:rPr lang="en-US" smtClean="0"/>
              <a:t>10/21/2022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10/21/2022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10/21/2022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a:t>Click to edit Master title style</a:t>
            </a:r>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10/21/2022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sau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đọc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nội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dung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sgk</a:t>
            </a:r>
            <a:r>
              <a:rPr lang="fr-FR"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Lưu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Biến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Truyền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Ví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về</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việc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Ví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về</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việc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a:solidFill>
                  <a:srgbClr val="002060"/>
                </a:solidFill>
                <a:latin typeface="Times New Roman" pitchFamily="18" charset="0"/>
                <a:cs typeface="Times New Roman" pitchFamily="18" charset="0"/>
                <a:sym typeface="Wingdings" pitchFamily="2" charset="2"/>
              </a:rPr>
              <a:t>	 </a:t>
            </a:r>
            <a:r>
              <a:rPr lang="en-US" sz="3200" b="1" dirty="0" err="1">
                <a:solidFill>
                  <a:srgbClr val="002060"/>
                </a:solidFill>
                <a:latin typeface="Times New Roman" pitchFamily="18" charset="0"/>
                <a:cs typeface="Times New Roman" pitchFamily="18" charset="0"/>
                <a:sym typeface="Wingdings" pitchFamily="2" charset="2"/>
              </a:rPr>
              <a:t>Xử</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lí</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th</a:t>
            </a:r>
            <a:r>
              <a:rPr lang="en-US" sz="3200" b="1" dirty="0" err="1">
                <a:solidFill>
                  <a:srgbClr val="002060"/>
                </a:solidFill>
                <a:latin typeface="Times New Roman" pitchFamily="18" charset="0"/>
                <a:cs typeface="Times New Roman" pitchFamily="18" charset="0"/>
              </a:rPr>
              <a:t>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endParaRPr lang="en-US" sz="3200" dirty="0">
              <a:solidFill>
                <a:srgbClr val="002060"/>
              </a:solidFill>
              <a:latin typeface="Times New Roman" pitchFamily="18" charset="0"/>
              <a:cs typeface="Times New Roman" pitchFamily="18" charset="0"/>
            </a:endParaRPr>
          </a:p>
          <a:p>
            <a:pPr algn="just"/>
            <a:r>
              <a:rPr lang="en-US" sz="3200" dirty="0" err="1">
                <a:solidFill>
                  <a:srgbClr val="002060"/>
                </a:solidFill>
                <a:latin typeface="Times New Roman" pitchFamily="18" charset="0"/>
                <a:cs typeface="Times New Roman" pitchFamily="18" charset="0"/>
              </a:rPr>
              <a:t>thực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bỉ</a:t>
            </a:r>
            <a:r>
              <a:rPr lang="en-US" sz="3200" dirty="0">
                <a:solidFill>
                  <a:srgbClr val="002060"/>
                </a:solidFill>
                <a:latin typeface="Times New Roman" pitchFamily="18" charset="0"/>
                <a:cs typeface="Times New Roman" pitchFamily="18" charset="0"/>
              </a:rPr>
              <a:t>.</a:t>
            </a: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Ví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về</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việc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a:solidFill>
                  <a:srgbClr val="002060"/>
                </a:solidFill>
                <a:latin typeface="Times New Roman" pitchFamily="18" charset="0"/>
                <a:cs typeface="Times New Roman" pitchFamily="18" charset="0"/>
                <a:sym typeface="Wingdings" pitchFamily="2" charset="2"/>
              </a:rPr>
              <a:t>	 </a:t>
            </a:r>
            <a:r>
              <a:rPr lang="en-US" sz="3200" b="1" dirty="0" err="1">
                <a:solidFill>
                  <a:srgbClr val="002060"/>
                </a:solidFill>
                <a:latin typeface="Times New Roman" pitchFamily="18" charset="0"/>
                <a:cs typeface="Times New Roman" pitchFamily="18" charset="0"/>
                <a:sym typeface="Wingdings" pitchFamily="2" charset="2"/>
              </a:rPr>
              <a:t>Lưu</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a:solidFill>
                  <a:srgbClr val="002060"/>
                </a:solidFill>
                <a:latin typeface="Times New Roman" pitchFamily="18" charset="0"/>
                <a:cs typeface="Times New Roman" pitchFamily="18" charset="0"/>
              </a:rPr>
              <a:t>Máy</a:t>
            </a:r>
            <a:br>
              <a:rPr lang="en-US" sz="3200" dirty="0">
                <a:solidFill>
                  <a:srgbClr val="002060"/>
                </a:solidFill>
                <a:latin typeface="Times New Roman" pitchFamily="18" charset="0"/>
                <a:cs typeface="Times New Roman" pitchFamily="18" charset="0"/>
              </a:rPr>
            </a:b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thực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bỉ</a:t>
            </a:r>
            <a:r>
              <a:rPr lang="en-US" sz="3200" dirty="0">
                <a:solidFill>
                  <a:srgbClr val="002060"/>
                </a:solidFill>
                <a:latin typeface="Times New Roman" pitchFamily="18" charset="0"/>
                <a:cs typeface="Times New Roman" pitchFamily="18" charset="0"/>
              </a:rPr>
              <a:t>.</a:t>
            </a: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XỬ LÍ 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máy</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TẬP</a:t>
            </a: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1</a:t>
            </a:r>
            <a:r>
              <a:rPr lang="en-US" sz="3200" dirty="0">
                <a:solidFill>
                  <a:srgbClr val="002060"/>
                </a:solidFill>
                <a:latin typeface="Times New Roman" pitchFamily="18" charset="0"/>
                <a:ea typeface="Times New Roman" pitchFamily="18" charset="0"/>
                <a:cs typeface="Times New Roman" pitchFamily="18" charset="0"/>
              </a:rPr>
              <a:t>.</a:t>
            </a:r>
            <a:r>
              <a:rPr lang="en-US" sz="3200" b="1" dirty="0">
                <a:solidFill>
                  <a:srgbClr val="002060"/>
                </a:solidFill>
                <a:latin typeface="Times New Roman" pitchFamily="18" charset="0"/>
                <a:ea typeface="Times New Roman" pitchFamily="18" charset="0"/>
                <a:cs typeface="Times New Roman" pitchFamily="18" charset="0"/>
              </a:rPr>
              <a:t>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Bộ</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Bộ</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a:t>
            </a: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TẬP</a:t>
            </a: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2</a:t>
            </a:r>
            <a:r>
              <a:rPr lang="en-US" sz="3200"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a:solidFill>
                  <a:srgbClr val="002060"/>
                </a:solidFill>
                <a:latin typeface="Times New Roman" pitchFamily="18" charset="0"/>
                <a:cs typeface="Times New Roman" pitchFamily="18" charset="0"/>
              </a:rPr>
              <a:t>Quan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biển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Ghi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Thuyết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Lưu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a:solidFill>
                  <a:srgbClr val="002060"/>
                </a:solidFill>
                <a:latin typeface="Times New Roman" pitchFamily="18" charset="0"/>
                <a:ea typeface="Times New Roman" pitchFamily="18" charset="0"/>
                <a:cs typeface="Times New Roman" pitchFamily="18" charset="0"/>
              </a:rPr>
              <a:t>Giả</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chuyến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a:t>
            </a: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p>
          <a:p>
            <a:pPr>
              <a:spcBef>
                <a:spcPts val="200"/>
              </a:spcBef>
            </a:pPr>
            <a:endParaRPr lang="en-US" sz="2800"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p>
          <a:p>
            <a:pPr>
              <a:spcBef>
                <a:spcPts val="200"/>
              </a:spcBef>
            </a:pPr>
            <a:endParaRPr lang="en-US" sz="2800"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a:solidFill>
                  <a:srgbClr val="002060"/>
                </a:solidFill>
                <a:latin typeface="Times New Roman" pitchFamily="18" charset="0"/>
                <a:cs typeface="Times New Roman" pitchFamily="18" charset="0"/>
              </a:rPr>
              <a:t>                                  </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Ghi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a:solidFill>
                  <a:srgbClr val="002060"/>
                </a:solidFill>
                <a:latin typeface="Times New Roman" pitchFamily="18" charset="0"/>
                <a:cs typeface="Times New Roman" pitchFamily="18" charset="0"/>
              </a:rPr>
              <a:t>sẻ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bóng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phải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thực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hiện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hoạt</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động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thực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hiện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quả</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phạt</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đền</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a:solidFill>
                  <a:schemeClr val="accent1"/>
                </a:solidFill>
                <a:latin typeface="Times New Roman" pitchFamily="18" charset="0"/>
                <a:cs typeface="Times New Roman" pitchFamily="18" charset="0"/>
                <a:sym typeface="Wingdings" pitchFamily="2" charset="2"/>
              </a:rPr>
              <a:t>Video: </a:t>
            </a:r>
            <a:r>
              <a:rPr lang="en-US" sz="2800" b="1" dirty="0" err="1">
                <a:solidFill>
                  <a:schemeClr val="accent1"/>
                </a:solidFill>
                <a:latin typeface="Times New Roman" pitchFamily="18" charset="0"/>
                <a:cs typeface="Times New Roman" pitchFamily="18" charset="0"/>
                <a:sym typeface="Wingdings" pitchFamily="2" charset="2"/>
              </a:rPr>
              <a:t>Một</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cầu</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thủ</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bóng</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đá</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thực</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hiện</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quả</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phạt</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Mắt liên tục xác định vị trí của thủ môn.</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Vào</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cầu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môn</a:t>
            </a:r>
            <a:r>
              <a:rPr lang="en-US" sz="3200" dirty="0">
                <a:solidFill>
                  <a:srgbClr val="002060"/>
                </a:solidFill>
                <a:latin typeface="Times New Roman" pitchFamily="18" charset="0"/>
                <a:cs typeface="Times New Roman" pitchFamily="18" charset="0"/>
              </a:rPr>
              <a:t>.</a:t>
            </a: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a:solidFill>
                  <a:srgbClr val="002060"/>
                </a:solidFill>
                <a:latin typeface="Times New Roman" pitchFamily="18" charset="0"/>
                <a:cs typeface="Times New Roman" pitchFamily="18" charset="0"/>
                <a:sym typeface="Wingdings" pitchFamily="2" charset="2"/>
              </a:rPr>
              <a:t>Video: </a:t>
            </a:r>
            <a:r>
              <a:rPr lang="en-US" sz="2800" b="1" dirty="0" err="1">
                <a:solidFill>
                  <a:srgbClr val="002060"/>
                </a:solidFill>
                <a:latin typeface="Times New Roman" pitchFamily="18" charset="0"/>
                <a:cs typeface="Times New Roman" pitchFamily="18" charset="0"/>
                <a:sym typeface="Wingdings" pitchFamily="2" charset="2"/>
              </a:rPr>
              <a:t>Một</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cầu</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thủ</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bóng</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đá</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thực</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hiện</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quả</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phạt</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LÍ 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1</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p>
            <a:p>
              <a:pPr algn="ct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nhận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từ</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giác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quan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Mắt theo dõi thủ môn đối phương, vị trí quá bóng và khoảng cách giữa các đối phương đó.</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2</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phạt</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3</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br>
                <a:rPr lang="en-US" sz="3200" dirty="0">
                  <a:solidFill>
                    <a:schemeClr val="tx1"/>
                  </a:solidFill>
                  <a:latin typeface="Times New Roman" pitchFamily="18" charset="0"/>
                  <a:cs typeface="Times New Roman" pitchFamily="18" charset="0"/>
                </a:rPr>
              </a:br>
              <a:r>
                <a:rPr lang="en-US" sz="3200" dirty="0" err="1">
                  <a:solidFill>
                    <a:schemeClr val="tx1"/>
                  </a:solidFill>
                  <a:latin typeface="Times New Roman" pitchFamily="18" charset="0"/>
                  <a:cs typeface="Times New Roman" pitchFamily="18" charset="0"/>
                </a:rPr>
                <a:t>biến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nhận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4</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5</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3739593668"/>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704</TotalTime>
  <Words>1163</Words>
  <Application>Microsoft Office PowerPoint</Application>
  <PresentationFormat>On-screen Show (4:3)</PresentationFormat>
  <Paragraphs>98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Franklin Gothic Book</vt:lpstr>
      <vt:lpstr>Perpetua</vt:lpstr>
      <vt:lpstr>Times New Roman</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Administrator</cp:lastModifiedBy>
  <cp:revision>112</cp:revision>
  <dcterms:created xsi:type="dcterms:W3CDTF">2021-07-05T09:11:44Z</dcterms:created>
  <dcterms:modified xsi:type="dcterms:W3CDTF">2022-10-21T13:19:12Z</dcterms:modified>
</cp:coreProperties>
</file>