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7"/>
            <a:ext cx="5378053" cy="954080"/>
            <a:chOff x="504" y="1008"/>
            <a:chExt cx="4517" cy="847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1" y="1864029"/>
            <a:ext cx="5257801" cy="954405"/>
            <a:chOff x="504" y="917"/>
            <a:chExt cx="4416" cy="918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878517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2: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539491"/>
            <a:ext cx="5360194" cy="1200872"/>
            <a:chOff x="504" y="871"/>
            <a:chExt cx="4502" cy="1096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315245"/>
            <a:ext cx="5257800" cy="1199770"/>
            <a:chOff x="504" y="909"/>
            <a:chExt cx="4416" cy="100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606700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3:</a:t>
            </a:r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84733"/>
            <a:ext cx="7949651" cy="47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háy 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5" y="5600873"/>
            <a:ext cx="558165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. Cách 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Sử dụng sơ đồ tư 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Tên 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5638800" cy="5105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Tạo 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Theo 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880130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1: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827</Words>
  <Application>Microsoft Office PowerPoint</Application>
  <PresentationFormat>On-screen Show (4:3)</PresentationFormat>
  <Paragraphs>101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Impact</vt:lpstr>
      <vt:lpstr>Symbol</vt:lpstr>
      <vt:lpstr>Tahoma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32</cp:revision>
  <dcterms:created xsi:type="dcterms:W3CDTF">2021-07-27T10:23:56Z</dcterms:created>
  <dcterms:modified xsi:type="dcterms:W3CDTF">2023-01-31T10:08:35Z</dcterms:modified>
</cp:coreProperties>
</file>