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宋体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VNI-Times" pitchFamily="2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( SGK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DỮ</a:t>
                      </a:r>
                      <a:r>
                        <a:rPr lang="en-US" sz="2400" baseline="0" dirty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THÔNG</a:t>
                      </a:r>
                      <a:r>
                        <a:rPr lang="en-US" sz="2400" baseline="0" dirty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VẬT</a:t>
                      </a:r>
                      <a:r>
                        <a:rPr lang="en-US" sz="2400" baseline="0" dirty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1237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Wingdings</vt:lpstr>
      <vt:lpstr>Times New Roman</vt:lpstr>
      <vt:lpstr>Arial</vt:lpstr>
      <vt:lpstr>iCiel Nabila</vt:lpstr>
      <vt:lpstr>VNI-Times</vt:lpstr>
      <vt:lpstr>Open Sans</vt:lpstr>
      <vt:lpstr>微软雅黑</vt:lpstr>
      <vt:lpstr>Calibri</vt:lpstr>
      <vt:lpstr>宋体</vt:lpstr>
      <vt:lpstr>Calibri Light</vt:lpstr>
      <vt:lpstr>等线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106</cp:revision>
  <dcterms:created xsi:type="dcterms:W3CDTF">2015-12-05T09:26:00Z</dcterms:created>
  <dcterms:modified xsi:type="dcterms:W3CDTF">2023-09-14T00:49:12Z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