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8" r:id="rId4"/>
    <p:sldId id="269" r:id="rId5"/>
    <p:sldId id="265" r:id="rId6"/>
    <p:sldId id="291" r:id="rId7"/>
    <p:sldId id="293" r:id="rId8"/>
    <p:sldId id="270" r:id="rId9"/>
    <p:sldId id="292" r:id="rId10"/>
    <p:sldId id="294" r:id="rId11"/>
    <p:sldId id="295" r:id="rId12"/>
    <p:sldId id="296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2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7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6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9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1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4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DDE7-1BC2-4845-94DC-1379675C1ED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72F88-8B4D-4DE2-846B-677050A1E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38" y="90152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456" y="726442"/>
            <a:ext cx="872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799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0A433743-F0BC-2047-9AB5-73768C0D2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1397000"/>
            <a:ext cx="5320145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BD652FF8-A606-C54A-9A2D-EB019EB42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71588"/>
            <a:ext cx="6096000" cy="1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A7097C02-FA9F-FD4B-ABF7-03D5F2D17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20" y="1397000"/>
            <a:ext cx="580435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3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WholeNewWorld-KatiePrice-PeterAnd_3uua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806" y="323998"/>
            <a:ext cx="8364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790" y="2052812"/>
            <a:ext cx="3337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623" y="126208"/>
            <a:ext cx="7154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623" y="2806452"/>
            <a:ext cx="4938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3" y="450761"/>
            <a:ext cx="31101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41120" y="3167061"/>
            <a:ext cx="6990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77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663" y="333709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511" y="1750385"/>
            <a:ext cx="5058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3ED2ACF-1AB0-CC46-9845-A01B478F1CED}"/>
              </a:ext>
            </a:extLst>
          </p:cNvPr>
          <p:cNvSpPr txBox="1"/>
          <p:nvPr/>
        </p:nvSpPr>
        <p:spPr>
          <a:xfrm>
            <a:off x="219153" y="489047"/>
            <a:ext cx="867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b="1"/>
              <a:t>I.TÌM,CHỌN ND ĐỀ TÀI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E0B53F5-E847-A747-A188-AC0F87B509BE}"/>
              </a:ext>
            </a:extLst>
          </p:cNvPr>
          <p:cNvSpPr txBox="1"/>
          <p:nvPr/>
        </p:nvSpPr>
        <p:spPr>
          <a:xfrm>
            <a:off x="3660299" y="25132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891EBDB3-F230-D94B-A998-0443745E5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3" y="2132161"/>
            <a:ext cx="8781803" cy="34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9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342E99D-22F6-D640-BCBD-26D502F3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15581CFD-1C51-0440-9EC8-4580D5856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94" y="1825625"/>
            <a:ext cx="4539411" cy="4351338"/>
          </a:xfrm>
        </p:spPr>
      </p:pic>
    </p:spTree>
    <p:extLst>
      <p:ext uri="{BB962C8B-B14F-4D97-AF65-F5344CB8AC3E}">
        <p14:creationId xmlns:p14="http://schemas.microsoft.com/office/powerpoint/2010/main" val="170553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" b="14452"/>
          <a:stretch/>
        </p:blipFill>
        <p:spPr>
          <a:xfrm>
            <a:off x="231819" y="-103032"/>
            <a:ext cx="5112913" cy="3296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14035"/>
            <a:ext cx="4876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935"/>
            <a:ext cx="4375598" cy="2917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5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1518084-A92B-A845-B0C4-53C950CFDD2B}"/>
              </a:ext>
            </a:extLst>
          </p:cNvPr>
          <p:cNvSpPr txBox="1"/>
          <p:nvPr/>
        </p:nvSpPr>
        <p:spPr>
          <a:xfrm>
            <a:off x="283389" y="877155"/>
            <a:ext cx="792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/>
              <a:t>II.CÁCH VẼ TRANH</a:t>
            </a:r>
          </a:p>
          <a:p>
            <a:pPr algn="l"/>
            <a:r>
              <a:rPr lang="vi-VN"/>
              <a:t>1.TÌM HIỂU ND</a:t>
            </a:r>
          </a:p>
        </p:txBody>
      </p:sp>
      <p:pic>
        <p:nvPicPr>
          <p:cNvPr id="3" name="Hình ảnh 3">
            <a:extLst>
              <a:ext uri="{FF2B5EF4-FFF2-40B4-BE49-F238E27FC236}">
                <a16:creationId xmlns:a16="http://schemas.microsoft.com/office/drawing/2014/main" xmlns="" id="{7758CBE1-C263-9541-9AA9-7269063CE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1751"/>
            <a:ext cx="6096000" cy="36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2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106</Words>
  <Application>Microsoft Office PowerPoint</Application>
  <PresentationFormat>On-screen Show (4:3)</PresentationFormat>
  <Paragraphs>20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35</cp:revision>
  <dcterms:created xsi:type="dcterms:W3CDTF">2020-12-01T06:41:43Z</dcterms:created>
  <dcterms:modified xsi:type="dcterms:W3CDTF">2022-10-31T15:54:52Z</dcterms:modified>
</cp:coreProperties>
</file>