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7"/>
  </p:notesMasterIdLst>
  <p:sldIdLst>
    <p:sldId id="305" r:id="rId2"/>
    <p:sldId id="349" r:id="rId3"/>
    <p:sldId id="266" r:id="rId4"/>
    <p:sldId id="257" r:id="rId5"/>
    <p:sldId id="350" r:id="rId6"/>
    <p:sldId id="262" r:id="rId7"/>
    <p:sldId id="264" r:id="rId8"/>
    <p:sldId id="260" r:id="rId9"/>
    <p:sldId id="269" r:id="rId10"/>
    <p:sldId id="258" r:id="rId11"/>
    <p:sldId id="287" r:id="rId12"/>
    <p:sldId id="263" r:id="rId13"/>
    <p:sldId id="259" r:id="rId14"/>
    <p:sldId id="352" r:id="rId15"/>
    <p:sldId id="353" r:id="rId16"/>
  </p:sldIdLst>
  <p:sldSz cx="9144000" cy="5143500" type="screen16x9"/>
  <p:notesSz cx="6858000" cy="9144000"/>
  <p:embeddedFontLst>
    <p:embeddedFont>
      <p:font typeface="Catamaran" panose="020B0604020202020204" charset="0"/>
      <p:regular r:id="rId18"/>
      <p:bold r:id="rId19"/>
    </p:embeddedFont>
    <p:embeddedFont>
      <p:font typeface="Wingdings 3" panose="05040102010807070707" pitchFamily="18" charset="2"/>
      <p:regular r:id="rId20"/>
    </p:embeddedFont>
    <p:embeddedFont>
      <p:font typeface="Maven Pro" panose="020B0604020202020204" charset="0"/>
      <p:regular r:id="rId21"/>
      <p:bold r:id="rId22"/>
    </p:embeddedFont>
    <p:embeddedFont>
      <p:font typeface="Wingdings 2" panose="05020102010507070707" pitchFamily="18" charset="2"/>
      <p:regular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Arrus-Black" panose="02020500000000000000" charset="0"/>
      <p:regular r:id="rId28"/>
    </p:embeddedFont>
    <p:embeddedFont>
      <p:font typeface="VNI-Times" panose="020B0604020202020204"/>
      <p:regular r:id="rId29"/>
      <p:bold r:id="rId30"/>
      <p:italic r:id="rId31"/>
      <p:boldItalic r:id="rId32"/>
    </p:embeddedFont>
    <p:embeddedFont>
      <p:font typeface=".VnTime" panose="020B7200000000000000"/>
      <p:regular r:id="rId33"/>
      <p:bold r:id="rId34"/>
      <p:italic r:id="rId35"/>
      <p:boldItalic r:id="rId36"/>
    </p:embeddedFont>
    <p:embeddedFont>
      <p:font typeface="Chewy" panose="020B0604020202020204" charset="0"/>
      <p:regular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Lucida Sans Unicode" panose="020B0602030504020204" pitchFamily="34" charset="0"/>
      <p:regular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ED361E-E51F-422D-825E-0BCD90B647DA}">
  <a:tblStyle styleId="{30ED361E-E51F-422D-825E-0BCD90B647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79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2849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4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868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73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Google Shape;8566;g9fe1004dc8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7" name="Google Shape;8567;g9fe1004dc8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756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08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53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267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5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8" name="Google Shape;8928;g9fe1004dc8_0_3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9" name="Google Shape;8929;g9fe1004dc8_0_3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0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674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" name="Google Shape;11008;ga0fe23abdf_0_2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9" name="Google Shape;11009;ga0fe23abdf_0_2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42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733947" y="1877714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623539" y="2504551"/>
            <a:ext cx="32874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3014200" y="2718625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3365498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424294" y="1567550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414416" y="195314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651856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4155034" y="1567550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4145160" y="1950863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6880858" y="1567550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6870980" y="195545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6079089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424294" y="2989064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414416" y="3382945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42539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4155034" y="2989064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4145160" y="3380682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3365485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6880858" y="2989064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6870980" y="3385241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6079114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6F6BAE-5B15-456C-8290-C06D5C1E8E3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10/31/2022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microsoft.com/office/2007/relationships/hdphoto" Target="../media/hdphoto2.wdp"/><Relationship Id="rId10" Type="http://schemas.openxmlformats.org/officeDocument/2006/relationships/image" Target="../media/image11.jpg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E878EF-B446-4D75-9994-C5AC4683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3" y="467957"/>
            <a:ext cx="7497509" cy="420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A94EA7-1148-46F9-AAC1-EAE4C5018F2B}"/>
              </a:ext>
            </a:extLst>
          </p:cNvPr>
          <p:cNvSpPr/>
          <p:nvPr/>
        </p:nvSpPr>
        <p:spPr>
          <a:xfrm>
            <a:off x="1667122" y="586641"/>
            <a:ext cx="58094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 em xưa ở bụi tre,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đông xếp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mùa hè mở ra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ép lại lúc xòe ra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 như cánh bướm hết xa lại gần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 cái gì?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CB9268-91AD-4215-B520-0B678FC1A8B7}"/>
              </a:ext>
            </a:extLst>
          </p:cNvPr>
          <p:cNvSpPr/>
          <p:nvPr/>
        </p:nvSpPr>
        <p:spPr>
          <a:xfrm>
            <a:off x="2131168" y="8515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vi-VN" sz="1800" dirty="0"/>
          </a:p>
          <a:p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8" name="Google Shape;7902;p32">
            <a:extLst>
              <a:ext uri="{FF2B5EF4-FFF2-40B4-BE49-F238E27FC236}">
                <a16:creationId xmlns:a16="http://schemas.microsoft.com/office/drawing/2014/main" xmlns="" id="{32B68F45-F2F7-4ACD-9875-40FFA428EE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69348" y="4439736"/>
            <a:ext cx="4295637" cy="8099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Quạt</a:t>
            </a:r>
            <a:r>
              <a:rPr lang="en-US" sz="3600" b="1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giấy</a:t>
            </a:r>
            <a:endParaRPr sz="3600" b="1" dirty="0">
              <a:solidFill>
                <a:srgbClr val="FF0000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6" name="Google Shape;7902;p32">
            <a:extLst>
              <a:ext uri="{FF2B5EF4-FFF2-40B4-BE49-F238E27FC236}">
                <a16:creationId xmlns:a16="http://schemas.microsoft.com/office/drawing/2014/main" xmlns="" id="{0C936689-B2A7-4FC6-8EBB-07C851958AE1}"/>
              </a:ext>
            </a:extLst>
          </p:cNvPr>
          <p:cNvSpPr txBox="1">
            <a:spLocks/>
          </p:cNvSpPr>
          <p:nvPr/>
        </p:nvSpPr>
        <p:spPr>
          <a:xfrm>
            <a:off x="2556426" y="1987185"/>
            <a:ext cx="4295637" cy="8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6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8" grpId="0"/>
      <p:bldP spid="6" grpId="1"/>
      <p:bldP spid="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0" name="Google Shape;7920;p34"/>
          <p:cNvGrpSpPr/>
          <p:nvPr/>
        </p:nvGrpSpPr>
        <p:grpSpPr>
          <a:xfrm>
            <a:off x="690359" y="4137565"/>
            <a:ext cx="917289" cy="867610"/>
            <a:chOff x="1121526" y="1341074"/>
            <a:chExt cx="3065806" cy="2648383"/>
          </a:xfrm>
        </p:grpSpPr>
        <p:sp>
          <p:nvSpPr>
            <p:cNvPr id="7921" name="Google Shape;7921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4481479B-2CF1-4898-8440-E6CF57B9C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5" y="956180"/>
            <a:ext cx="1429151" cy="83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xmlns="" id="{3606B112-6207-4475-8EFA-96ABB054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5" y="1956376"/>
            <a:ext cx="1429151" cy="87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xmlns="" id="{9CF87227-9298-4DA2-A06C-C0B18272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12" y="2890496"/>
            <a:ext cx="1552775" cy="91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xmlns="" id="{4297E085-F9C3-4501-87CA-3C80A78F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4" y="2966698"/>
            <a:ext cx="1533287" cy="91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3">
            <a:extLst>
              <a:ext uri="{FF2B5EF4-FFF2-40B4-BE49-F238E27FC236}">
                <a16:creationId xmlns:a16="http://schemas.microsoft.com/office/drawing/2014/main" xmlns="" id="{94417370-2E3F-4D59-8AD0-DF569F0ADFBD}"/>
              </a:ext>
            </a:extLst>
          </p:cNvPr>
          <p:cNvSpPr txBox="1">
            <a:spLocks noChangeArrowheads="1"/>
          </p:cNvSpPr>
          <p:nvPr/>
        </p:nvSpPr>
        <p:spPr>
          <a:xfrm>
            <a:off x="1791220" y="1345351"/>
            <a:ext cx="6950002" cy="145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12800" indent="-812800">
              <a:lnSpc>
                <a:spcPct val="90000"/>
              </a:lnSpc>
              <a:buFontTx/>
              <a:buNone/>
            </a:pPr>
            <a:r>
              <a:rPr lang="en-US" altLang="vi-VN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1.Tạo </a:t>
            </a:r>
            <a:r>
              <a:rPr lang="en-US" altLang="vi-VN" sz="24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vi-VN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90000"/>
              </a:lnSpc>
            </a:pP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Quay 2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</a:pP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2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(0,5 cm)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nan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xmlns="" id="{E8665498-E085-4D9F-A7CF-669E45C7C40F}"/>
              </a:ext>
            </a:extLst>
          </p:cNvPr>
          <p:cNvSpPr txBox="1">
            <a:spLocks/>
          </p:cNvSpPr>
          <p:nvPr/>
        </p:nvSpPr>
        <p:spPr>
          <a:xfrm>
            <a:off x="885711" y="683173"/>
            <a:ext cx="6666981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3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vi-V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xmlns="" id="{981CADD9-C37C-4AEE-B1A9-1E3E2EBB83D5}"/>
              </a:ext>
            </a:extLst>
          </p:cNvPr>
          <p:cNvSpPr txBox="1">
            <a:spLocks noChangeArrowheads="1"/>
          </p:cNvSpPr>
          <p:nvPr/>
        </p:nvSpPr>
        <p:spPr>
          <a:xfrm>
            <a:off x="4219202" y="2630441"/>
            <a:ext cx="4971421" cy="173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12800" indent="-812800">
              <a:lnSpc>
                <a:spcPct val="90000"/>
              </a:lnSpc>
              <a:buFontTx/>
              <a:buNone/>
            </a:pPr>
            <a:r>
              <a:rPr lang="en-US" altLang="vi-VN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Trang </a:t>
            </a:r>
            <a:r>
              <a:rPr lang="en-US" altLang="vi-VN" sz="24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90000"/>
              </a:lnSpc>
            </a:pP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</a:pP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</a:pP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3642CB2-51B3-4298-AAD8-6D10A9B6D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181" y="3962256"/>
            <a:ext cx="1533286" cy="9676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78429" y="-50241"/>
            <a:ext cx="66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vi-VN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24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3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Quạt Chàng Sơn - Kênh truyền hình Đài Tiếng nói Việt Nam - VOV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C2B11E1D-32A3-49E4-B99F-14A60E0BA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771" y="305405"/>
            <a:ext cx="7990499" cy="4591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2">
            <a:extLst>
              <a:ext uri="{FF2B5EF4-FFF2-40B4-BE49-F238E27FC236}">
                <a16:creationId xmlns:a16="http://schemas.microsoft.com/office/drawing/2014/main" xmlns="" id="{9F89FEDF-C669-4F08-8DBC-950BE3BB3391}"/>
              </a:ext>
            </a:extLst>
          </p:cNvPr>
          <p:cNvSpPr txBox="1">
            <a:spLocks/>
          </p:cNvSpPr>
          <p:nvPr/>
        </p:nvSpPr>
        <p:spPr>
          <a:xfrm>
            <a:off x="21258" y="951414"/>
            <a:ext cx="3933163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ewy"/>
              <a:buNone/>
              <a:defRPr sz="36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800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vi-VN" sz="28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A73BEE-17FA-4437-A0B7-FAC444923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039" y="2779748"/>
            <a:ext cx="3642245" cy="2048762"/>
          </a:xfrm>
          <a:prstGeom prst="rect">
            <a:avLst/>
          </a:prstGeom>
        </p:spPr>
      </p:pic>
      <p:pic>
        <p:nvPicPr>
          <p:cNvPr id="69" name="CanhDongTuoiThoBeatInstrumental-V.A-3177984">
            <a:hlinkClick r:id="" action="ppaction://media"/>
            <a:extLst>
              <a:ext uri="{FF2B5EF4-FFF2-40B4-BE49-F238E27FC236}">
                <a16:creationId xmlns:a16="http://schemas.microsoft.com/office/drawing/2014/main" xmlns="" id="{04B6BBF1-B370-4A57-81B3-70B62D4CA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52" y="4622947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8429" y="200137"/>
            <a:ext cx="66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vi-VN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24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xmlns="" id="{22E4291D-0587-47AC-86AE-D595C9B3F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13" y="1468270"/>
            <a:ext cx="7750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A4.</a:t>
            </a:r>
            <a:endParaRPr lang="en-US" alt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1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Box 6">
            <a:extLst>
              <a:ext uri="{FF2B5EF4-FFF2-40B4-BE49-F238E27FC236}">
                <a16:creationId xmlns:a16="http://schemas.microsoft.com/office/drawing/2014/main" xmlns="" id="{9A82A35F-9390-4B9A-B4EA-1FC0E2E7D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74" y="2206993"/>
            <a:ext cx="7772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VNI-Times" pitchFamily="2" charset="0"/>
              </a:rPr>
              <a:t>+ </a:t>
            </a:r>
            <a:r>
              <a:rPr lang="en-US" altLang="vi-VN" sz="2400" b="1" dirty="0" err="1">
                <a:latin typeface="VNI-Times" pitchFamily="2" charset="0"/>
              </a:rPr>
              <a:t>Hình</a:t>
            </a:r>
            <a:r>
              <a:rPr lang="en-US" altLang="vi-VN" sz="2400" b="1" dirty="0">
                <a:latin typeface="VNI-Times" pitchFamily="2" charset="0"/>
              </a:rPr>
              <a:t> </a:t>
            </a:r>
            <a:r>
              <a:rPr lang="en-US" altLang="vi-VN" sz="2400" b="1" dirty="0" err="1">
                <a:latin typeface="VNI-Times" pitchFamily="2" charset="0"/>
              </a:rPr>
              <a:t>daùng</a:t>
            </a:r>
            <a:r>
              <a:rPr lang="en-US" altLang="vi-VN" sz="2400" b="1" dirty="0">
                <a:latin typeface="VNI-Times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VNI-Times" pitchFamily="2" charset="0"/>
              </a:rPr>
              <a:t>+ </a:t>
            </a:r>
            <a:r>
              <a:rPr lang="en-US" altLang="vi-VN" sz="2400" b="1" dirty="0" err="1">
                <a:latin typeface=".VnTime" panose="020B7200000000000000" pitchFamily="34" charset="0"/>
              </a:rPr>
              <a:t>Bè</a:t>
            </a:r>
            <a:r>
              <a:rPr lang="en-US" altLang="vi-VN" sz="2400" b="1" dirty="0">
                <a:latin typeface=".VnTime" panose="020B7200000000000000" pitchFamily="34" charset="0"/>
              </a:rPr>
              <a:t> </a:t>
            </a:r>
            <a:r>
              <a:rPr lang="en-US" altLang="vi-VN" sz="2400" b="1" dirty="0" err="1">
                <a:latin typeface=".VnTime" panose="020B7200000000000000" pitchFamily="34" charset="0"/>
              </a:rPr>
              <a:t>côc</a:t>
            </a:r>
            <a:r>
              <a:rPr lang="en-US" altLang="vi-VN" sz="2400" b="1" dirty="0">
                <a:latin typeface=".VnTime" panose="020B7200000000000000" pitchFamily="34" charset="0"/>
              </a:rPr>
              <a:t> (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400" b="1" dirty="0">
                <a:latin typeface=".VnTime" panose="020B7200000000000000" pitchFamily="34" charset="0"/>
              </a:rPr>
              <a:t>)?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.VnTime" panose="020B7200000000000000" pitchFamily="34" charset="0"/>
              </a:rPr>
              <a:t>+</a:t>
            </a:r>
            <a:r>
              <a:rPr lang="en-US" altLang="vi-VN" sz="2400" b="1" dirty="0">
                <a:latin typeface="VNI-Times" pitchFamily="2" charset="0"/>
              </a:rPr>
              <a:t> </a:t>
            </a:r>
            <a:r>
              <a:rPr lang="en-US" altLang="vi-VN" sz="2400" b="1" dirty="0" err="1">
                <a:latin typeface=".VnTime" panose="020B7200000000000000" pitchFamily="34" charset="0"/>
              </a:rPr>
              <a:t>Mµu</a:t>
            </a:r>
            <a:r>
              <a:rPr lang="en-US" altLang="vi-VN" sz="2400" b="1" dirty="0">
                <a:latin typeface=".VnTime" panose="020B7200000000000000" pitchFamily="34" charset="0"/>
              </a:rPr>
              <a:t> </a:t>
            </a:r>
            <a:r>
              <a:rPr lang="en-US" altLang="vi-VN" sz="2400" b="1" dirty="0" smtClean="0">
                <a:latin typeface=".VnTime" panose="020B7200000000000000" pitchFamily="34" charset="0"/>
              </a:rPr>
              <a:t>s¾c</a:t>
            </a:r>
            <a:r>
              <a:rPr lang="en-US" altLang="vi-VN" sz="2400" b="1" dirty="0">
                <a:latin typeface="VNI-Times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VNI-Times" pitchFamily="2" charset="0"/>
              </a:rPr>
              <a:t>+ </a:t>
            </a:r>
            <a:r>
              <a:rPr lang="en-US" altLang="vi-VN" sz="2400" b="1" dirty="0" err="1">
                <a:latin typeface="VNI-Times" pitchFamily="2" charset="0"/>
              </a:rPr>
              <a:t>bình</a:t>
            </a:r>
            <a:r>
              <a:rPr lang="en-US" altLang="vi-VN" sz="2400" b="1" dirty="0">
                <a:latin typeface="VNI-Times" pitchFamily="2" charset="0"/>
              </a:rPr>
              <a:t> </a:t>
            </a:r>
            <a:r>
              <a:rPr lang="en-US" altLang="vi-VN" sz="2400" b="1" dirty="0" err="1">
                <a:latin typeface="VNI-Times" pitchFamily="2" charset="0"/>
              </a:rPr>
              <a:t>chọn</a:t>
            </a:r>
            <a:r>
              <a:rPr lang="en-US" altLang="vi-VN" sz="2400" b="1" dirty="0">
                <a:latin typeface="VNI-Times" pitchFamily="2" charset="0"/>
              </a:rPr>
              <a:t>?</a:t>
            </a:r>
          </a:p>
        </p:txBody>
      </p:sp>
      <p:sp>
        <p:nvSpPr>
          <p:cNvPr id="193" name="Text Box 5">
            <a:extLst>
              <a:ext uri="{FF2B5EF4-FFF2-40B4-BE49-F238E27FC236}">
                <a16:creationId xmlns:a16="http://schemas.microsoft.com/office/drawing/2014/main" xmlns="" id="{60181B62-1101-46FE-BF55-9F3B94FA7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74" y="1178178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smtClean="0">
                <a:solidFill>
                  <a:srgbClr val="0000CC"/>
                </a:solidFill>
                <a:latin typeface="VNI-Times" pitchFamily="2" charset="0"/>
              </a:rPr>
              <a:t>IV. </a:t>
            </a:r>
            <a:r>
              <a:rPr lang="en-US" altLang="vi-VN" sz="2400" b="1" dirty="0">
                <a:solidFill>
                  <a:srgbClr val="0000CC"/>
                </a:solidFill>
                <a:latin typeface="VNI-Times" pitchFamily="2" charset="0"/>
              </a:rPr>
              <a:t>NHAÄN XEÙT, ÑAÙNH GIAÙ KEÁT QUAÛ HOÏC TAÄP</a:t>
            </a:r>
          </a:p>
        </p:txBody>
      </p:sp>
      <p:sp>
        <p:nvSpPr>
          <p:cNvPr id="200" name="Text Box 6">
            <a:extLst>
              <a:ext uri="{FF2B5EF4-FFF2-40B4-BE49-F238E27FC236}">
                <a16:creationId xmlns:a16="http://schemas.microsoft.com/office/drawing/2014/main" xmlns="" id="{3F87A3CB-62A0-4FBC-BA9C-1DFE8715E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74" y="1635378"/>
            <a:ext cx="3166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8429" y="254567"/>
            <a:ext cx="66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vi-VN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24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785" y="981677"/>
            <a:ext cx="3053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5030" y="1635584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68824" y="3675618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sunflowers_wave_h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9" y="263128"/>
            <a:ext cx="13684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509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Picture6.pn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5" name="WordArt 5"/>
          <p:cNvSpPr>
            <a:spLocks noChangeArrowheads="1" noChangeShapeType="1" noTextEdit="1"/>
          </p:cNvSpPr>
          <p:nvPr/>
        </p:nvSpPr>
        <p:spPr bwMode="auto">
          <a:xfrm>
            <a:off x="685800" y="1143000"/>
            <a:ext cx="58674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Bài học kết thúc </a:t>
            </a:r>
          </a:p>
        </p:txBody>
      </p:sp>
      <p:sp>
        <p:nvSpPr>
          <p:cNvPr id="4" name="Text Box 35845"/>
          <p:cNvSpPr txBox="1"/>
          <p:nvPr/>
        </p:nvSpPr>
        <p:spPr>
          <a:xfrm>
            <a:off x="1828800" y="2400301"/>
            <a:ext cx="5638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US" sz="4800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Chào</a:t>
            </a:r>
            <a:r>
              <a:rPr lang="en-US" sz="4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en-US" sz="4000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Tạm</a:t>
            </a:r>
            <a:r>
              <a:rPr lang="en-US" sz="4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en-US" sz="4000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Biệt</a:t>
            </a:r>
            <a:r>
              <a:rPr lang="en-US" sz="4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en-US" sz="4000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Các</a:t>
            </a:r>
            <a:r>
              <a:rPr lang="en-US" sz="4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en-US" sz="4000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Em</a:t>
            </a:r>
            <a:r>
              <a:rPr lang="en-US" sz="4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.</a:t>
            </a: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6477000" y="1908573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0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8 0.01066  -0.017 0.02131  -0.021 0.03463  C -0.025 0.04929  -0.027 0.0666  -0.029 0.08392  C -0.031 0.10124  -0.029 0.11589  -0.027 0.13188  C -0.025 0.14653  -0.022 0.16252  -0.015 0.17584  C -0.009 0.18916  0.001 0.19981  0.012 0.20781  C 0.022 0.2158  0.034 0.22113  0.046 0.22379  C 0.058 0.22646  0.07 0.22646  0.081 0.22379  C 0.093 0.22113  0.104 0.21447  0.113 0.20381  C 0.122 0.19449  0.13 0.1825  0.134 0.16784  C 0.139 0.15452  0.141 0.13587  0.141 0.12122  C 0.142 0.10657  0.141 0.08925  0.136 0.0746  C 0.131 0.06128  0.122 0.05062  0.11 0.04529  C 0.098 0.0413  0.086 0.04662  0.078 0.05595  C 0.071 0.06527  0.066 0.07993  0.065 0.09724  C 0.065 0.11456  0.066 0.13055  0.071 0.14387  C 0.076 0.15719  0.075 0.15985  0.095 0.17717  C 0.113 0.19582  0.131 0.19049  0.142 0.19182  C 0.153 0.19182  0.162 0.18649  0.173 0.18117  C 0.185 0.17451  0.195 0.16252  0.202 0.15186  C 0.209 0.1412  0.212 0.12788  0.216 0.10657  C 0.219 0.08525  0.219 0.0746  0.219 0.05861  C 0.219 0.04263  0.219 0.02664  0.219 0.01066  E" pathEditMode="relative" ptsTypes="">
                                      <p:cBhvr>
                                        <p:cTn id="6" dur="2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A778C-C134-49D2-A05F-A46FE1972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6438" r="4588" b="6338"/>
          <a:stretch/>
        </p:blipFill>
        <p:spPr>
          <a:xfrm>
            <a:off x="-185283" y="0"/>
            <a:ext cx="9373366" cy="51435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1B93C21-AABD-4DB2-ABF4-A0FB63C3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82" y="1633031"/>
            <a:ext cx="65899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36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36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vi-VN" sz="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F52DB-652F-43AC-A2EF-9C1BBB182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90721">
            <a:off x="2703775" y="3370386"/>
            <a:ext cx="1039885" cy="104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4A66E8-6F4F-4D5C-9EEC-977DA101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853508">
            <a:off x="6169530" y="634444"/>
            <a:ext cx="1039885" cy="104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19">
            <a:extLst>
              <a:ext uri="{FF2B5EF4-FFF2-40B4-BE49-F238E27FC236}">
                <a16:creationId xmlns:a16="http://schemas.microsoft.com/office/drawing/2014/main" xmlns="" id="{BD3FC255-0AAA-459D-98EF-D52A184C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96" y="416900"/>
            <a:ext cx="2479672" cy="2483804"/>
          </a:xfrm>
          <a:prstGeom prst="rect">
            <a:avLst/>
          </a:prstGeom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xmlns="" id="{3C51B347-6545-41C8-8663-B89EA30A4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264" t="8125" r="18478" b="-8125"/>
          <a:stretch/>
        </p:blipFill>
        <p:spPr>
          <a:xfrm>
            <a:off x="6359141" y="2248321"/>
            <a:ext cx="2372857" cy="3071355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xmlns="" id="{0E220A89-4E1A-4558-9BA6-690E21C74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90" y="351821"/>
            <a:ext cx="2539609" cy="1653115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xmlns="" id="{8EC295F0-8799-4EB7-9F00-AC6E5D51A7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250"/>
          <a:stretch/>
        </p:blipFill>
        <p:spPr>
          <a:xfrm>
            <a:off x="432991" y="2062599"/>
            <a:ext cx="2524983" cy="1518129"/>
          </a:xfrm>
          <a:prstGeom prst="rect">
            <a:avLst/>
          </a:prstGeom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xmlns="" id="{A7333387-2A74-4313-8591-924A169E5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871" y="3638391"/>
            <a:ext cx="2511729" cy="1412848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22198C6E-4672-4BF5-9636-52B8E53F6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2326" y="351821"/>
            <a:ext cx="2479672" cy="1760063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xmlns="" id="{FB913A33-15EF-4BA0-B881-D2491355551F}"/>
              </a:ext>
            </a:extLst>
          </p:cNvPr>
          <p:cNvGrpSpPr/>
          <p:nvPr/>
        </p:nvGrpSpPr>
        <p:grpSpPr>
          <a:xfrm>
            <a:off x="3234608" y="3133824"/>
            <a:ext cx="2587046" cy="1979402"/>
            <a:chOff x="555919" y="293776"/>
            <a:chExt cx="3819525" cy="2483803"/>
          </a:xfrm>
        </p:grpSpPr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xmlns="" id="{B2A6E091-D72B-43CA-A9E0-F7CB0BB1C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122" t="44100" r="4122" b="4969"/>
            <a:stretch/>
          </p:blipFill>
          <p:spPr>
            <a:xfrm>
              <a:off x="555919" y="293776"/>
              <a:ext cx="3819525" cy="2483803"/>
            </a:xfrm>
            <a:prstGeom prst="rect">
              <a:avLst/>
            </a:prstGeom>
          </p:spPr>
        </p:pic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xmlns="" id="{2D8B3D2C-CFDB-480D-B571-CBE1FD3C5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904" t="88946" r="57131" b="5194"/>
            <a:stretch/>
          </p:blipFill>
          <p:spPr>
            <a:xfrm>
              <a:off x="2797912" y="2421619"/>
              <a:ext cx="1577532" cy="285750"/>
            </a:xfrm>
            <a:prstGeom prst="rect">
              <a:avLst/>
            </a:prstGeom>
          </p:spPr>
        </p:pic>
      </p:grpSp>
      <p:sp>
        <p:nvSpPr>
          <p:cNvPr id="329" name="Title 2">
            <a:extLst>
              <a:ext uri="{FF2B5EF4-FFF2-40B4-BE49-F238E27FC236}">
                <a16:creationId xmlns:a16="http://schemas.microsoft.com/office/drawing/2014/main" xmlns="" id="{9BFEF49E-E5A4-4116-BE8A-B956C318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11" y="1296931"/>
            <a:ext cx="5795202" cy="5604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C38873-2516-4971-961A-AC93D8F5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7" y="1236931"/>
            <a:ext cx="5723400" cy="560400"/>
          </a:xfrm>
        </p:spPr>
        <p:txBody>
          <a:bodyPr/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90F96DF-D812-45C8-B65C-F4340346B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193" y="1892509"/>
            <a:ext cx="8096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Cách Kiểm Tra Hạn Sử Dụng Mỹ Phẩm Nhật Nội Địa, Hạn Sử Dụng Của Hàng Nhật  Nội Địa Xem Như Thế Nào">
            <a:extLst>
              <a:ext uri="{FF2B5EF4-FFF2-40B4-BE49-F238E27FC236}">
                <a16:creationId xmlns:a16="http://schemas.microsoft.com/office/drawing/2014/main" xmlns="" id="{0E9F37D2-DF11-4BB1-AD86-C17EF74B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" y="2204067"/>
            <a:ext cx="983806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302DF98-8AB7-461B-933F-0F304428F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193" y="2754960"/>
            <a:ext cx="8096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qiấy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1EAEC37E-F0D8-475E-B6B8-592BCA8A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26" y="2316573"/>
            <a:ext cx="8096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87DA0743-5672-4D47-A040-0BA83B11B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26" y="3234738"/>
            <a:ext cx="8096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7419" y="265453"/>
            <a:ext cx="7075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vi-VN" sz="28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28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8429" y="265453"/>
            <a:ext cx="66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vi-VN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vi-VN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vi-VN" sz="24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vi-VN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DÁNG VÀ TRANG TRÍ QUẠT GIẤY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0EC38873-2516-4971-961A-AC93D8F5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7" y="1073641"/>
            <a:ext cx="5723400" cy="560400"/>
          </a:xfrm>
        </p:spPr>
        <p:txBody>
          <a:bodyPr/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2969" y="1855205"/>
            <a:ext cx="71301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 nan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6" name="Google Shape;8176;p38"/>
          <p:cNvSpPr txBox="1">
            <a:spLocks noGrp="1"/>
          </p:cNvSpPr>
          <p:nvPr>
            <p:ph type="title"/>
          </p:nvPr>
        </p:nvSpPr>
        <p:spPr>
          <a:xfrm>
            <a:off x="801166" y="281137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77" name="Google Shape;8177;p38"/>
          <p:cNvGrpSpPr/>
          <p:nvPr/>
        </p:nvGrpSpPr>
        <p:grpSpPr>
          <a:xfrm>
            <a:off x="3609750" y="4048565"/>
            <a:ext cx="1254221" cy="1186211"/>
            <a:chOff x="1121526" y="1341074"/>
            <a:chExt cx="3065806" cy="2648383"/>
          </a:xfrm>
        </p:grpSpPr>
        <p:sp>
          <p:nvSpPr>
            <p:cNvPr id="8178" name="Google Shape;8178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3" name="Google Shape;8183;p38"/>
          <p:cNvGrpSpPr/>
          <p:nvPr/>
        </p:nvGrpSpPr>
        <p:grpSpPr>
          <a:xfrm>
            <a:off x="4943201" y="4007824"/>
            <a:ext cx="1254221" cy="1186211"/>
            <a:chOff x="1121526" y="1341074"/>
            <a:chExt cx="3065806" cy="2648383"/>
          </a:xfrm>
        </p:grpSpPr>
        <p:sp>
          <p:nvSpPr>
            <p:cNvPr id="8184" name="Google Shape;8184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24894B-F02B-4312-A5B7-1742FA443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082" y="1126628"/>
            <a:ext cx="3739692" cy="249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45BBBD-764A-45C0-AD3E-1B387AF28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936" y="867911"/>
            <a:ext cx="3755065" cy="281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Google Shape;8176;p38">
            <a:extLst>
              <a:ext uri="{FF2B5EF4-FFF2-40B4-BE49-F238E27FC236}">
                <a16:creationId xmlns:a16="http://schemas.microsoft.com/office/drawing/2014/main" xmlns="" id="{3868CFAF-A4C0-4CDF-8BCC-BEFD076EDE83}"/>
              </a:ext>
            </a:extLst>
          </p:cNvPr>
          <p:cNvSpPr txBox="1">
            <a:spLocks/>
          </p:cNvSpPr>
          <p:nvPr/>
        </p:nvSpPr>
        <p:spPr>
          <a:xfrm>
            <a:off x="795931" y="3743572"/>
            <a:ext cx="3201911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8176;p38">
            <a:extLst>
              <a:ext uri="{FF2B5EF4-FFF2-40B4-BE49-F238E27FC236}">
                <a16:creationId xmlns:a16="http://schemas.microsoft.com/office/drawing/2014/main" xmlns="" id="{56CC871E-B298-4865-96C3-6234677DD506}"/>
              </a:ext>
            </a:extLst>
          </p:cNvPr>
          <p:cNvSpPr txBox="1">
            <a:spLocks/>
          </p:cNvSpPr>
          <p:nvPr/>
        </p:nvSpPr>
        <p:spPr>
          <a:xfrm>
            <a:off x="5838742" y="3641933"/>
            <a:ext cx="1333451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33FB24-948E-4C5B-BA49-34095A4C8072}"/>
              </a:ext>
            </a:extLst>
          </p:cNvPr>
          <p:cNvSpPr/>
          <p:nvPr/>
        </p:nvSpPr>
        <p:spPr>
          <a:xfrm>
            <a:off x="1140543" y="0"/>
            <a:ext cx="270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vi-VN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84AFBE-CAD7-4A0B-A592-9BD9B0BB6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7" y="856149"/>
            <a:ext cx="2895237" cy="1918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E3093A-11DD-4D4F-B495-8E0B622E0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45" y="2852327"/>
            <a:ext cx="2274771" cy="2274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37CF0-B65A-4DE7-B5A0-44EDEB8B9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30" y="3354243"/>
            <a:ext cx="2274772" cy="1436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2C7DFB-AEDF-4B53-85B4-3DD1D0B6A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445" y="632386"/>
            <a:ext cx="2141857" cy="2141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03B673-3434-4CAE-9612-DFA882A86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379" y="806216"/>
            <a:ext cx="2166979" cy="2166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F42C43-0716-40B3-B6A2-B0EAF6054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27" y="3193179"/>
            <a:ext cx="3340857" cy="17590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-217131" y="3153120"/>
            <a:ext cx="2983949" cy="2822382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itle 2">
            <a:extLst>
              <a:ext uri="{FF2B5EF4-FFF2-40B4-BE49-F238E27FC236}">
                <a16:creationId xmlns:a16="http://schemas.microsoft.com/office/drawing/2014/main" xmlns="" id="{DA7ED506-E7C9-4CB7-A7F2-25364725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45" y="-29476"/>
            <a:ext cx="5912529" cy="560400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q34">
            <a:extLst>
              <a:ext uri="{FF2B5EF4-FFF2-40B4-BE49-F238E27FC236}">
                <a16:creationId xmlns:a16="http://schemas.microsoft.com/office/drawing/2014/main" xmlns="" id="{DB234796-B0BE-41CE-8D2B-09E81E1F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9" y="846138"/>
            <a:ext cx="2957184" cy="1725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q121">
            <a:extLst>
              <a:ext uri="{FF2B5EF4-FFF2-40B4-BE49-F238E27FC236}">
                <a16:creationId xmlns:a16="http://schemas.microsoft.com/office/drawing/2014/main" xmlns="" id="{3928A567-D3BA-4DC4-A79E-9F40452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81" y="802481"/>
            <a:ext cx="2931987" cy="1725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8">
            <a:extLst>
              <a:ext uri="{FF2B5EF4-FFF2-40B4-BE49-F238E27FC236}">
                <a16:creationId xmlns:a16="http://schemas.microsoft.com/office/drawing/2014/main" xmlns="" id="{C7ED975C-853B-43FF-A12F-E6EC0412C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834" y="4564310"/>
            <a:ext cx="3049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Trang</a:t>
            </a:r>
            <a:r>
              <a:rPr lang="en-US" altLang="vi-V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US" altLang="vi-V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altLang="vi-V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bàn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8CC94180-BF16-48FD-92B1-D54415CD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628" y="4647627"/>
            <a:ext cx="2948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t­ường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46E8D3E-12C8-410B-9715-C6AB13DA2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460534" y="2868427"/>
            <a:ext cx="2915533" cy="1592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9D902DD-119C-45E8-A633-8D4F70E12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4" y="2868426"/>
            <a:ext cx="2984849" cy="15922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2" name="Google Shape;8932;p45"/>
          <p:cNvSpPr txBox="1">
            <a:spLocks noGrp="1"/>
          </p:cNvSpPr>
          <p:nvPr>
            <p:ph type="title"/>
          </p:nvPr>
        </p:nvSpPr>
        <p:spPr>
          <a:xfrm>
            <a:off x="1056165" y="4361317"/>
            <a:ext cx="6868633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thuật</a:t>
            </a:r>
            <a:endParaRPr sz="2800" b="1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30" name="Picture 2" descr="qnt1">
            <a:extLst>
              <a:ext uri="{FF2B5EF4-FFF2-40B4-BE49-F238E27FC236}">
                <a16:creationId xmlns:a16="http://schemas.microsoft.com/office/drawing/2014/main" xmlns="" id="{5CB75206-ED46-4807-9404-36C883CE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514820"/>
            <a:ext cx="3448290" cy="1841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Picture 045">
            <a:extLst>
              <a:ext uri="{FF2B5EF4-FFF2-40B4-BE49-F238E27FC236}">
                <a16:creationId xmlns:a16="http://schemas.microsoft.com/office/drawing/2014/main" xmlns="" id="{88137E1A-23CE-4434-B8BC-215813919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/>
          <a:stretch/>
        </p:blipFill>
        <p:spPr bwMode="auto">
          <a:xfrm>
            <a:off x="595423" y="418032"/>
            <a:ext cx="3448291" cy="189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37838C-8B45-45A2-9CEB-141DB422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524" y="831084"/>
            <a:ext cx="4439317" cy="2959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684</TotalTime>
  <Words>432</Words>
  <Application>Microsoft Office PowerPoint</Application>
  <PresentationFormat>On-screen Show (16:9)</PresentationFormat>
  <Paragraphs>63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Catamaran</vt:lpstr>
      <vt:lpstr>Times New Roman</vt:lpstr>
      <vt:lpstr>Wingdings 3</vt:lpstr>
      <vt:lpstr>Maven Pro</vt:lpstr>
      <vt:lpstr>Wingdings 2</vt:lpstr>
      <vt:lpstr>Arial</vt:lpstr>
      <vt:lpstr>Montserrat</vt:lpstr>
      <vt:lpstr>Arrus-Black</vt:lpstr>
      <vt:lpstr>VNI-Times</vt:lpstr>
      <vt:lpstr>.VnTime</vt:lpstr>
      <vt:lpstr>Chewy</vt:lpstr>
      <vt:lpstr>Nunito</vt:lpstr>
      <vt:lpstr>Lucida Sans Unicode</vt:lpstr>
      <vt:lpstr>Arial</vt:lpstr>
      <vt:lpstr>Verdana</vt:lpstr>
      <vt:lpstr>Book Antiqua</vt:lpstr>
      <vt:lpstr>Tahoma</vt:lpstr>
      <vt:lpstr>Inconsolata</vt:lpstr>
      <vt:lpstr>Concourse</vt:lpstr>
      <vt:lpstr>Quạt giấy</vt:lpstr>
      <vt:lpstr>PowerPoint Presentation</vt:lpstr>
      <vt:lpstr> I. Quan sát, nhận xét:</vt:lpstr>
      <vt:lpstr>1. Quan sát, nhận xét:</vt:lpstr>
      <vt:lpstr>1. Quan sát, nhận xét:</vt:lpstr>
      <vt:lpstr>Đặc điểm của quạt giấy:</vt:lpstr>
      <vt:lpstr>PowerPoint Presentation</vt:lpstr>
      <vt:lpstr>Dùng trong trang trí</vt:lpstr>
      <vt:lpstr>Dùng trong biểu diễn nghệ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Mĩ thuật hôm nay</dc:title>
  <dc:creator>Administrator</dc:creator>
  <cp:lastModifiedBy>Admin</cp:lastModifiedBy>
  <cp:revision>195</cp:revision>
  <dcterms:modified xsi:type="dcterms:W3CDTF">2022-10-31T14:23:12Z</dcterms:modified>
</cp:coreProperties>
</file>