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A53A8-99A2-2406-D7FD-52BFB2516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9F2696-C420-88BD-8BF8-642B683B8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36BC0E-E5BC-75D2-48E9-DC4BE25F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E7700D-4E0D-1E4F-1185-B3B11638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29B483-A5A9-718E-CD0C-919D033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870C4-7008-3F06-19B3-31159BB5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0EB796-4BA3-897B-3D8B-0FCEFB8CA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104992-4205-C575-8B75-C8E64170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C6C5F8-1E86-D4AD-1AB1-FCFDCBCA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A416CD-CD57-B26D-9802-5DFBD38C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D3E0B1-3174-7423-3A87-6EDCEBB25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A08D94-136F-3560-18F7-EE2F772C1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D4C536-BF4F-4A86-6246-2B8E0DED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1078AF-7456-A689-6064-E81A84E8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2C29B1-D570-D5E0-40EE-45EA10CF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4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F411C-4806-A26E-2E57-1E08CAB4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ECBF46-D1BC-0F0D-C296-1FE52525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82DCD-6AF2-F6DD-6F44-5A5FB2A7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F2B16C-50F3-1C05-A28A-BFEB293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66709-5AF6-6F2D-568E-F74FA6D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58483-910C-77D3-3CBA-E7D35F46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FE4D0F-8A06-3F66-DFDF-115DAB1CA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061D12-F5E9-1338-9239-59D2F8A0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AC641-0E80-E09D-63EC-E0A54598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3C6BA-CE4D-9921-0143-78B3DCFC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71AD3-D4A3-ACF8-234F-DE9C8248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33E3F3-E47F-A61C-177A-BAAA08AA5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44E802-2347-D077-CF6E-1D3C17D6E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AD3B80-F347-06D5-20DD-7D104992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E5A3B2-7451-C9D3-A8A2-48F6B92E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A41C55-8FCC-A3FD-5265-CFEC2E2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5D772-C7C8-61D9-483B-C3D92894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89C65B-B207-2D83-E075-BD02D9B2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33FD6F-D06C-63F0-09F7-D50E265C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3F36AF-0B2D-0D37-16DE-1CA83ABFC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0044E0-A611-3229-F58E-F2EDF34ED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97049C-8970-8555-8F4D-262F6199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5C659-6BA6-DF91-F2B3-7B96C374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5E03ED-042F-B2F4-5F77-CC2F4626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C10AE-E514-3923-729F-50C71EC4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04E002-E3F0-9FB2-E2B9-F87DB3E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6D55F6-3D98-2DBA-7677-DF874A7B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88DCF0-C91F-FC08-504D-84525977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B129FD-9B69-BBB8-BF7A-7E8E9ADB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EB167A-AE6B-B117-E8D9-3EA64899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C9E940-59FD-9BC0-59AF-2C887900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9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E7255-3596-AEA1-8E99-9D06E33D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BF2599-6110-6226-6282-2B654FED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5DCE00-243A-EE36-7A0D-69479A66F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654E06-7CAC-414A-C4D4-EF347863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4DBF68-DE45-A4CE-E8AC-8BEA33F8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DFBF42-4C56-76C2-AEBE-DE9F817C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072AD-58BA-947D-2E03-C9D3D7CF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186D7D-2C1A-77D9-A258-CEFB37DDB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6A4AEE-2EB1-734D-9C99-4F507EE7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EB6C44-96EF-AF81-7015-37BF458D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29230-DE0C-951D-6A8E-C874A646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BA901-7ACC-73C8-9CCB-CE23DE72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443CB8-4DC4-84E7-67B2-48D1C24F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52D290-18A9-8067-345D-353FFDB91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A344CC-468C-CA26-FF36-36978E964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E8DD-209D-482B-A91D-3CC305C157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4EE76-63F9-9DE3-0DFA-6BB28401C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00E079-CDE9-9C87-D55F-391D93681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4486-6759-4C5A-A788-26DD730C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160" y="2418080"/>
            <a:ext cx="10505440" cy="1300480"/>
          </a:xfrm>
          <a:prstGeom prst="rect">
            <a:avLst/>
          </a:prstGeom>
          <a:solidFill>
            <a:schemeClr val="accent6">
              <a:alpha val="4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THÀY CÔ GIÁO VÀ CÁC EM HỌC SINH ĐẾN VỚI TIẾT HỌC NGÀY HÔM NAY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FFE5EA-8255-8F38-5C97-10DBBD10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7" y="267242"/>
            <a:ext cx="11300355" cy="63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9387ED-B1D5-83B4-95D8-7A8B458BC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4" t="28066" r="49618" b="50841"/>
          <a:stretch/>
        </p:blipFill>
        <p:spPr>
          <a:xfrm>
            <a:off x="197460" y="210554"/>
            <a:ext cx="5857900" cy="283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9CE3C1-2AA2-9F68-A1DB-B7A72D2CA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86" t="44793" r="22020" b="35521"/>
          <a:stretch/>
        </p:blipFill>
        <p:spPr>
          <a:xfrm rot="4104004">
            <a:off x="5754746" y="1538341"/>
            <a:ext cx="2619132" cy="2019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F36B35-EA6D-D2CA-19D3-BBE83512E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59" t="73308" r="18419" b="6365"/>
          <a:stretch/>
        </p:blipFill>
        <p:spPr>
          <a:xfrm>
            <a:off x="6563022" y="3842491"/>
            <a:ext cx="5384129" cy="2590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609424-500D-1C7C-95FF-7CC219C48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6" t="54989" r="56497" b="14987"/>
          <a:stretch/>
        </p:blipFill>
        <p:spPr>
          <a:xfrm>
            <a:off x="518248" y="3428999"/>
            <a:ext cx="4302535" cy="3060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B3F19E-1F5C-2F56-3AAE-A2007641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2" t="13964" r="18111" b="62364"/>
          <a:stretch/>
        </p:blipFill>
        <p:spPr>
          <a:xfrm>
            <a:off x="8179327" y="233128"/>
            <a:ext cx="3767824" cy="25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AE4D2B-967C-44FF-8CB7-3B6D12A12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1" t="2989" r="49080" b="67015"/>
          <a:stretch/>
        </p:blipFill>
        <p:spPr>
          <a:xfrm>
            <a:off x="471831" y="758377"/>
            <a:ext cx="6071844" cy="2205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B8BCFA-9299-F19A-F310-84D0E020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5" t="51052" r="3106" b="8420"/>
          <a:stretch/>
        </p:blipFill>
        <p:spPr>
          <a:xfrm>
            <a:off x="553191" y="3811918"/>
            <a:ext cx="11085618" cy="2727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9EBC2C-2304-81FA-6398-F6864A39B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22" t="5620" r="3889" b="54912"/>
          <a:stretch/>
        </p:blipFill>
        <p:spPr>
          <a:xfrm>
            <a:off x="6819900" y="758377"/>
            <a:ext cx="4900269" cy="24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B7132E-2E47-8DD9-5A77-D512C222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247213"/>
            <a:ext cx="11610975" cy="43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003C32-25DE-93B3-32F8-494D2AB93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2" t="44311"/>
          <a:stretch/>
        </p:blipFill>
        <p:spPr>
          <a:xfrm>
            <a:off x="0" y="1463039"/>
            <a:ext cx="12192000" cy="38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BD75A1-0699-1B03-74C2-9B1068804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2" t="12995" r="8479"/>
          <a:stretch/>
        </p:blipFill>
        <p:spPr>
          <a:xfrm>
            <a:off x="1097280" y="0"/>
            <a:ext cx="10220959" cy="68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231AC1-C3D2-3E81-33B7-249AA796B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9" t="2898" r="7450"/>
          <a:stretch/>
        </p:blipFill>
        <p:spPr>
          <a:xfrm>
            <a:off x="863600" y="0"/>
            <a:ext cx="10759440" cy="6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8C2C42-B156-D445-E1BB-51C8C9720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8" t="34284" r="6730" b="1"/>
          <a:stretch/>
        </p:blipFill>
        <p:spPr>
          <a:xfrm>
            <a:off x="467359" y="477520"/>
            <a:ext cx="11338741" cy="62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CD27F-625F-5D55-DC7A-35F95AD01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1" t="27770" r="3320"/>
          <a:stretch/>
        </p:blipFill>
        <p:spPr>
          <a:xfrm>
            <a:off x="497840" y="319709"/>
            <a:ext cx="11297920" cy="62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18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Ngô Huyền</dc:creator>
  <cp:lastModifiedBy>DELL</cp:lastModifiedBy>
  <cp:revision>5</cp:revision>
  <dcterms:created xsi:type="dcterms:W3CDTF">2022-11-01T02:01:33Z</dcterms:created>
  <dcterms:modified xsi:type="dcterms:W3CDTF">2023-10-26T02:27:07Z</dcterms:modified>
</cp:coreProperties>
</file>