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24"/>
  </p:notesMasterIdLst>
  <p:sldIdLst>
    <p:sldId id="258" r:id="rId2"/>
    <p:sldId id="257" r:id="rId3"/>
    <p:sldId id="259" r:id="rId4"/>
    <p:sldId id="311" r:id="rId5"/>
    <p:sldId id="332" r:id="rId6"/>
    <p:sldId id="333" r:id="rId7"/>
    <p:sldId id="334" r:id="rId8"/>
    <p:sldId id="325" r:id="rId9"/>
    <p:sldId id="278" r:id="rId10"/>
    <p:sldId id="262" r:id="rId11"/>
    <p:sldId id="328" r:id="rId12"/>
    <p:sldId id="319" r:id="rId13"/>
    <p:sldId id="329" r:id="rId14"/>
    <p:sldId id="320" r:id="rId15"/>
    <p:sldId id="264" r:id="rId16"/>
    <p:sldId id="266" r:id="rId17"/>
    <p:sldId id="284" r:id="rId18"/>
    <p:sldId id="331" r:id="rId19"/>
    <p:sldId id="323" r:id="rId20"/>
    <p:sldId id="273" r:id="rId21"/>
    <p:sldId id="265" r:id="rId22"/>
    <p:sldId id="267" r:id="rId23"/>
  </p:sldIdLst>
  <p:sldSz cx="9144000" cy="5143500" type="screen16x9"/>
  <p:notesSz cx="6858000" cy="9144000"/>
  <p:embeddedFontLst>
    <p:embeddedFont>
      <p:font typeface="Montserrat" panose="02000505000000020004" pitchFamily="2" charset="0"/>
      <p:regular r:id="rId25"/>
    </p:embeddedFont>
    <p:embeddedFont>
      <p:font typeface="Calibri" panose="020F0502020204030204" pitchFamily="34" charset="0"/>
      <p:regular r:id="rId26"/>
      <p:bold r:id="rId27"/>
      <p:italic r:id="rId28"/>
      <p:boldItalic r:id="rId29"/>
    </p:embeddedFont>
    <p:embeddedFont>
      <p:font typeface="Fira Sans Extra Condensed Medium" panose="020B0604020202020204" charset="0"/>
      <p:regular r:id="rId30"/>
      <p:bold r:id="rId31"/>
      <p:italic r:id="rId32"/>
      <p:boldItalic r:id="rId33"/>
    </p:embeddedFont>
    <p:embeddedFont>
      <p:font typeface="Barlow" panose="020B0604020202020204" charset="0"/>
      <p:regular r:id="rId34"/>
      <p:bold r:id="rId35"/>
      <p:italic r:id="rId36"/>
      <p:boldItalic r:id="rId37"/>
    </p:embeddedFont>
    <p:embeddedFont>
      <p:font typeface="Hind" panose="020B0604020202020204" charset="0"/>
      <p:regular r:id="rId38"/>
      <p:bold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E76FC5-4A51-4DD9-86E8-673FD3C396A0}" v="3134" dt="2022-08-06T04:13:32.049"/>
  </p1510:revLst>
</p1510:revInfo>
</file>

<file path=ppt/tableStyles.xml><?xml version="1.0" encoding="utf-8"?>
<a:tblStyleLst xmlns:a="http://schemas.openxmlformats.org/drawingml/2006/main" def="{B505FBD0-5DB2-4628-BB46-421CA5DAC3AC}">
  <a:tblStyle styleId="{B505FBD0-5DB2-4628-BB46-421CA5DAC3AC}" styleName="Table_0">
    <a:wholeTbl>
      <a:tcTxStyle b="off" i="off">
        <a:font>
          <a:latin typeface="Calibri"/>
          <a:ea typeface="Calibri"/>
          <a:cs typeface="Calibri"/>
        </a:font>
        <a:srgbClr val="000000"/>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A7A39F4C-C484-49D2-A0BE-AF8E70581C55}"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8" d="100"/>
          <a:sy n="88" d="100"/>
        </p:scale>
        <p:origin x="660" y="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20" Type="http://schemas.openxmlformats.org/officeDocument/2006/relationships/slide" Target="slides/slide19.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Đỗ Thị Hòa" userId="e69be0d6-ee5d-491f-89cf-c42a939da0fa" providerId="ADAL" clId="{59E76FC5-4A51-4DD9-86E8-673FD3C396A0}"/>
    <pc:docChg chg="undo redo custSel addSld delSld modSld">
      <pc:chgData name="Đỗ Thị Hòa" userId="e69be0d6-ee5d-491f-89cf-c42a939da0fa" providerId="ADAL" clId="{59E76FC5-4A51-4DD9-86E8-673FD3C396A0}" dt="2022-08-06T04:13:32.049" v="4006" actId="20577"/>
      <pc:docMkLst>
        <pc:docMk/>
      </pc:docMkLst>
      <pc:sldChg chg="modSp mod">
        <pc:chgData name="Đỗ Thị Hòa" userId="e69be0d6-ee5d-491f-89cf-c42a939da0fa" providerId="ADAL" clId="{59E76FC5-4A51-4DD9-86E8-673FD3C396A0}" dt="2022-08-06T02:44:53.621" v="75" actId="1038"/>
        <pc:sldMkLst>
          <pc:docMk/>
          <pc:sldMk cId="0" sldId="256"/>
        </pc:sldMkLst>
        <pc:spChg chg="mod">
          <ac:chgData name="Đỗ Thị Hòa" userId="e69be0d6-ee5d-491f-89cf-c42a939da0fa" providerId="ADAL" clId="{59E76FC5-4A51-4DD9-86E8-673FD3C396A0}" dt="2022-08-06T02:44:33.313" v="47" actId="255"/>
          <ac:spMkLst>
            <pc:docMk/>
            <pc:sldMk cId="0" sldId="256"/>
            <ac:spMk id="4" creationId="{00000000-0000-0000-0000-000000000000}"/>
          </ac:spMkLst>
        </pc:spChg>
        <pc:spChg chg="mod">
          <ac:chgData name="Đỗ Thị Hòa" userId="e69be0d6-ee5d-491f-89cf-c42a939da0fa" providerId="ADAL" clId="{59E76FC5-4A51-4DD9-86E8-673FD3C396A0}" dt="2022-08-06T02:44:53.621" v="75" actId="1038"/>
          <ac:spMkLst>
            <pc:docMk/>
            <pc:sldMk cId="0" sldId="256"/>
            <ac:spMk id="5" creationId="{00000000-0000-0000-0000-000000000000}"/>
          </ac:spMkLst>
        </pc:spChg>
      </pc:sldChg>
      <pc:sldChg chg="addSp delSp modSp mod delAnim modAnim">
        <pc:chgData name="Đỗ Thị Hòa" userId="e69be0d6-ee5d-491f-89cf-c42a939da0fa" providerId="ADAL" clId="{59E76FC5-4A51-4DD9-86E8-673FD3C396A0}" dt="2022-08-06T04:12:30.916" v="3987"/>
        <pc:sldMkLst>
          <pc:docMk/>
          <pc:sldMk cId="0" sldId="257"/>
        </pc:sldMkLst>
        <pc:spChg chg="mod">
          <ac:chgData name="Đỗ Thị Hòa" userId="e69be0d6-ee5d-491f-89cf-c42a939da0fa" providerId="ADAL" clId="{59E76FC5-4A51-4DD9-86E8-673FD3C396A0}" dt="2022-08-06T04:10:20.514" v="3967" actId="14100"/>
          <ac:spMkLst>
            <pc:docMk/>
            <pc:sldMk cId="0" sldId="257"/>
            <ac:spMk id="4" creationId="{00000000-0000-0000-0000-000000000000}"/>
          </ac:spMkLst>
        </pc:spChg>
        <pc:picChg chg="add mod">
          <ac:chgData name="Đỗ Thị Hòa" userId="e69be0d6-ee5d-491f-89cf-c42a939da0fa" providerId="ADAL" clId="{59E76FC5-4A51-4DD9-86E8-673FD3C396A0}" dt="2022-08-06T04:11:12.720" v="3982" actId="1076"/>
          <ac:picMkLst>
            <pc:docMk/>
            <pc:sldMk cId="0" sldId="257"/>
            <ac:picMk id="3" creationId="{AED48E6A-85FB-0FBA-6A71-6BEBE53C2ADA}"/>
          </ac:picMkLst>
        </pc:picChg>
        <pc:picChg chg="del">
          <ac:chgData name="Đỗ Thị Hòa" userId="e69be0d6-ee5d-491f-89cf-c42a939da0fa" providerId="ADAL" clId="{59E76FC5-4A51-4DD9-86E8-673FD3C396A0}" dt="2022-08-06T04:10:36.683" v="3968" actId="478"/>
          <ac:picMkLst>
            <pc:docMk/>
            <pc:sldMk cId="0" sldId="257"/>
            <ac:picMk id="5" creationId="{00000000-0000-0000-0000-000000000000}"/>
          </ac:picMkLst>
        </pc:picChg>
        <pc:picChg chg="del">
          <ac:chgData name="Đỗ Thị Hòa" userId="e69be0d6-ee5d-491f-89cf-c42a939da0fa" providerId="ADAL" clId="{59E76FC5-4A51-4DD9-86E8-673FD3C396A0}" dt="2022-08-06T04:10:37.407" v="3969" actId="478"/>
          <ac:picMkLst>
            <pc:docMk/>
            <pc:sldMk cId="0" sldId="257"/>
            <ac:picMk id="6" creationId="{00000000-0000-0000-0000-000000000000}"/>
          </ac:picMkLst>
        </pc:picChg>
        <pc:picChg chg="del">
          <ac:chgData name="Đỗ Thị Hòa" userId="e69be0d6-ee5d-491f-89cf-c42a939da0fa" providerId="ADAL" clId="{59E76FC5-4A51-4DD9-86E8-673FD3C396A0}" dt="2022-08-06T04:10:37.999" v="3970" actId="478"/>
          <ac:picMkLst>
            <pc:docMk/>
            <pc:sldMk cId="0" sldId="257"/>
            <ac:picMk id="8" creationId="{00000000-0000-0000-0000-000000000000}"/>
          </ac:picMkLst>
        </pc:picChg>
        <pc:picChg chg="add mod">
          <ac:chgData name="Đỗ Thị Hòa" userId="e69be0d6-ee5d-491f-89cf-c42a939da0fa" providerId="ADAL" clId="{59E76FC5-4A51-4DD9-86E8-673FD3C396A0}" dt="2022-08-06T04:11:07.532" v="3980" actId="1076"/>
          <ac:picMkLst>
            <pc:docMk/>
            <pc:sldMk cId="0" sldId="257"/>
            <ac:picMk id="9" creationId="{2BA2E463-DD58-1063-32F0-0ACB866DBDE4}"/>
          </ac:picMkLst>
        </pc:picChg>
        <pc:picChg chg="add mod">
          <ac:chgData name="Đỗ Thị Hòa" userId="e69be0d6-ee5d-491f-89cf-c42a939da0fa" providerId="ADAL" clId="{59E76FC5-4A51-4DD9-86E8-673FD3C396A0}" dt="2022-08-06T04:12:06.040" v="3985" actId="14100"/>
          <ac:picMkLst>
            <pc:docMk/>
            <pc:sldMk cId="0" sldId="257"/>
            <ac:picMk id="11" creationId="{FB4604EC-894C-5B5D-0EB6-07A0E1A88457}"/>
          </ac:picMkLst>
        </pc:picChg>
      </pc:sldChg>
      <pc:sldChg chg="del">
        <pc:chgData name="Đỗ Thị Hòa" userId="e69be0d6-ee5d-491f-89cf-c42a939da0fa" providerId="ADAL" clId="{59E76FC5-4A51-4DD9-86E8-673FD3C396A0}" dt="2022-08-06T04:05:37.092" v="3925" actId="2696"/>
        <pc:sldMkLst>
          <pc:docMk/>
          <pc:sldMk cId="0" sldId="260"/>
        </pc:sldMkLst>
      </pc:sldChg>
      <pc:sldChg chg="addSp delSp modSp mod delAnim modAnim">
        <pc:chgData name="Đỗ Thị Hòa" userId="e69be0d6-ee5d-491f-89cf-c42a939da0fa" providerId="ADAL" clId="{59E76FC5-4A51-4DD9-86E8-673FD3C396A0}" dt="2022-08-06T03:06:43.303" v="982" actId="1036"/>
        <pc:sldMkLst>
          <pc:docMk/>
          <pc:sldMk cId="0" sldId="262"/>
        </pc:sldMkLst>
        <pc:spChg chg="mod">
          <ac:chgData name="Đỗ Thị Hòa" userId="e69be0d6-ee5d-491f-89cf-c42a939da0fa" providerId="ADAL" clId="{59E76FC5-4A51-4DD9-86E8-673FD3C396A0}" dt="2022-08-06T03:05:50.754" v="854" actId="113"/>
          <ac:spMkLst>
            <pc:docMk/>
            <pc:sldMk cId="0" sldId="262"/>
            <ac:spMk id="5" creationId="{00000000-0000-0000-0000-000000000000}"/>
          </ac:spMkLst>
        </pc:spChg>
        <pc:spChg chg="add del mod">
          <ac:chgData name="Đỗ Thị Hòa" userId="e69be0d6-ee5d-491f-89cf-c42a939da0fa" providerId="ADAL" clId="{59E76FC5-4A51-4DD9-86E8-673FD3C396A0}" dt="2022-08-06T03:04:46.779" v="836" actId="478"/>
          <ac:spMkLst>
            <pc:docMk/>
            <pc:sldMk cId="0" sldId="262"/>
            <ac:spMk id="22" creationId="{BA23070E-97C7-F5B3-316D-A1F96E34EE5E}"/>
          </ac:spMkLst>
        </pc:spChg>
        <pc:spChg chg="add mod">
          <ac:chgData name="Đỗ Thị Hòa" userId="e69be0d6-ee5d-491f-89cf-c42a939da0fa" providerId="ADAL" clId="{59E76FC5-4A51-4DD9-86E8-673FD3C396A0}" dt="2022-08-06T03:06:43.303" v="982" actId="1036"/>
          <ac:spMkLst>
            <pc:docMk/>
            <pc:sldMk cId="0" sldId="262"/>
            <ac:spMk id="23" creationId="{33C6B62E-4183-20A4-C7E5-34E26954DB32}"/>
          </ac:spMkLst>
        </pc:spChg>
        <pc:spChg chg="add mod">
          <ac:chgData name="Đỗ Thị Hòa" userId="e69be0d6-ee5d-491f-89cf-c42a939da0fa" providerId="ADAL" clId="{59E76FC5-4A51-4DD9-86E8-673FD3C396A0}" dt="2022-08-06T03:06:43.303" v="982" actId="1036"/>
          <ac:spMkLst>
            <pc:docMk/>
            <pc:sldMk cId="0" sldId="262"/>
            <ac:spMk id="24" creationId="{9BB96299-9F05-5459-0E53-CDC802EDAF32}"/>
          </ac:spMkLst>
        </pc:spChg>
        <pc:spChg chg="mod">
          <ac:chgData name="Đỗ Thị Hòa" userId="e69be0d6-ee5d-491f-89cf-c42a939da0fa" providerId="ADAL" clId="{59E76FC5-4A51-4DD9-86E8-673FD3C396A0}" dt="2022-08-06T03:06:43.303" v="982" actId="1036"/>
          <ac:spMkLst>
            <pc:docMk/>
            <pc:sldMk cId="0" sldId="262"/>
            <ac:spMk id="794" creationId="{00000000-0000-0000-0000-000000000000}"/>
          </ac:spMkLst>
        </pc:spChg>
        <pc:spChg chg="mod">
          <ac:chgData name="Đỗ Thị Hòa" userId="e69be0d6-ee5d-491f-89cf-c42a939da0fa" providerId="ADAL" clId="{59E76FC5-4A51-4DD9-86E8-673FD3C396A0}" dt="2022-08-06T03:06:43.303" v="982" actId="1036"/>
          <ac:spMkLst>
            <pc:docMk/>
            <pc:sldMk cId="0" sldId="262"/>
            <ac:spMk id="795" creationId="{00000000-0000-0000-0000-000000000000}"/>
          </ac:spMkLst>
        </pc:spChg>
        <pc:spChg chg="mod">
          <ac:chgData name="Đỗ Thị Hòa" userId="e69be0d6-ee5d-491f-89cf-c42a939da0fa" providerId="ADAL" clId="{59E76FC5-4A51-4DD9-86E8-673FD3C396A0}" dt="2022-08-06T03:06:43.303" v="982" actId="1036"/>
          <ac:spMkLst>
            <pc:docMk/>
            <pc:sldMk cId="0" sldId="262"/>
            <ac:spMk id="796" creationId="{00000000-0000-0000-0000-000000000000}"/>
          </ac:spMkLst>
        </pc:spChg>
        <pc:spChg chg="mod">
          <ac:chgData name="Đỗ Thị Hòa" userId="e69be0d6-ee5d-491f-89cf-c42a939da0fa" providerId="ADAL" clId="{59E76FC5-4A51-4DD9-86E8-673FD3C396A0}" dt="2022-08-06T03:06:43.303" v="982" actId="1036"/>
          <ac:spMkLst>
            <pc:docMk/>
            <pc:sldMk cId="0" sldId="262"/>
            <ac:spMk id="798" creationId="{00000000-0000-0000-0000-000000000000}"/>
          </ac:spMkLst>
        </pc:spChg>
        <pc:spChg chg="mod">
          <ac:chgData name="Đỗ Thị Hòa" userId="e69be0d6-ee5d-491f-89cf-c42a939da0fa" providerId="ADAL" clId="{59E76FC5-4A51-4DD9-86E8-673FD3C396A0}" dt="2022-08-06T03:06:43.303" v="982" actId="1036"/>
          <ac:spMkLst>
            <pc:docMk/>
            <pc:sldMk cId="0" sldId="262"/>
            <ac:spMk id="799" creationId="{00000000-0000-0000-0000-000000000000}"/>
          </ac:spMkLst>
        </pc:spChg>
        <pc:picChg chg="add mod">
          <ac:chgData name="Đỗ Thị Hòa" userId="e69be0d6-ee5d-491f-89cf-c42a939da0fa" providerId="ADAL" clId="{59E76FC5-4A51-4DD9-86E8-673FD3C396A0}" dt="2022-08-06T03:06:43.303" v="982" actId="1036"/>
          <ac:picMkLst>
            <pc:docMk/>
            <pc:sldMk cId="0" sldId="262"/>
            <ac:picMk id="3" creationId="{4CDA1438-F6D6-15ED-6C34-E1FE71D89356}"/>
          </ac:picMkLst>
        </pc:picChg>
        <pc:picChg chg="del">
          <ac:chgData name="Đỗ Thị Hòa" userId="e69be0d6-ee5d-491f-89cf-c42a939da0fa" providerId="ADAL" clId="{59E76FC5-4A51-4DD9-86E8-673FD3C396A0}" dt="2022-08-06T03:01:41.957" v="798" actId="478"/>
          <ac:picMkLst>
            <pc:docMk/>
            <pc:sldMk cId="0" sldId="262"/>
            <ac:picMk id="6" creationId="{00000000-0000-0000-0000-000000000000}"/>
          </ac:picMkLst>
        </pc:picChg>
        <pc:picChg chg="add mod">
          <ac:chgData name="Đỗ Thị Hòa" userId="e69be0d6-ee5d-491f-89cf-c42a939da0fa" providerId="ADAL" clId="{59E76FC5-4A51-4DD9-86E8-673FD3C396A0}" dt="2022-08-06T03:06:43.303" v="982" actId="1036"/>
          <ac:picMkLst>
            <pc:docMk/>
            <pc:sldMk cId="0" sldId="262"/>
            <ac:picMk id="8" creationId="{E2100FB4-73B3-AD8E-EDB0-6FC72BAFA7AE}"/>
          </ac:picMkLst>
        </pc:picChg>
        <pc:picChg chg="del">
          <ac:chgData name="Đỗ Thị Hòa" userId="e69be0d6-ee5d-491f-89cf-c42a939da0fa" providerId="ADAL" clId="{59E76FC5-4A51-4DD9-86E8-673FD3C396A0}" dt="2022-08-06T03:01:42.724" v="799" actId="478"/>
          <ac:picMkLst>
            <pc:docMk/>
            <pc:sldMk cId="0" sldId="262"/>
            <ac:picMk id="9" creationId="{00000000-0000-0000-0000-000000000000}"/>
          </ac:picMkLst>
        </pc:picChg>
        <pc:picChg chg="add del mod">
          <ac:chgData name="Đỗ Thị Hòa" userId="e69be0d6-ee5d-491f-89cf-c42a939da0fa" providerId="ADAL" clId="{59E76FC5-4A51-4DD9-86E8-673FD3C396A0}" dt="2022-08-06T03:03:10.298" v="821" actId="478"/>
          <ac:picMkLst>
            <pc:docMk/>
            <pc:sldMk cId="0" sldId="262"/>
            <ac:picMk id="11" creationId="{4190AA54-BCC5-DB60-3CD4-CE7D3F088C35}"/>
          </ac:picMkLst>
        </pc:picChg>
        <pc:picChg chg="add del mod">
          <ac:chgData name="Đỗ Thị Hòa" userId="e69be0d6-ee5d-491f-89cf-c42a939da0fa" providerId="ADAL" clId="{59E76FC5-4A51-4DD9-86E8-673FD3C396A0}" dt="2022-08-06T03:03:11.860" v="822" actId="478"/>
          <ac:picMkLst>
            <pc:docMk/>
            <pc:sldMk cId="0" sldId="262"/>
            <ac:picMk id="13" creationId="{6F3A718B-CA7F-EDBB-6CCC-5639A0DBC47F}"/>
          </ac:picMkLst>
        </pc:picChg>
        <pc:picChg chg="del">
          <ac:chgData name="Đỗ Thị Hòa" userId="e69be0d6-ee5d-491f-89cf-c42a939da0fa" providerId="ADAL" clId="{59E76FC5-4A51-4DD9-86E8-673FD3C396A0}" dt="2022-08-06T03:01:44.135" v="801" actId="478"/>
          <ac:picMkLst>
            <pc:docMk/>
            <pc:sldMk cId="0" sldId="262"/>
            <ac:picMk id="18" creationId="{00000000-0000-0000-0000-000000000000}"/>
          </ac:picMkLst>
        </pc:picChg>
        <pc:picChg chg="del">
          <ac:chgData name="Đỗ Thị Hòa" userId="e69be0d6-ee5d-491f-89cf-c42a939da0fa" providerId="ADAL" clId="{59E76FC5-4A51-4DD9-86E8-673FD3C396A0}" dt="2022-08-06T03:01:43.496" v="800" actId="478"/>
          <ac:picMkLst>
            <pc:docMk/>
            <pc:sldMk cId="0" sldId="262"/>
            <ac:picMk id="19" creationId="{00000000-0000-0000-0000-000000000000}"/>
          </ac:picMkLst>
        </pc:picChg>
      </pc:sldChg>
      <pc:sldChg chg="addSp delSp modSp mod delAnim">
        <pc:chgData name="Đỗ Thị Hòa" userId="e69be0d6-ee5d-491f-89cf-c42a939da0fa" providerId="ADAL" clId="{59E76FC5-4A51-4DD9-86E8-673FD3C396A0}" dt="2022-08-06T03:35:20.093" v="2246" actId="1035"/>
        <pc:sldMkLst>
          <pc:docMk/>
          <pc:sldMk cId="0" sldId="264"/>
        </pc:sldMkLst>
        <pc:spChg chg="mod">
          <ac:chgData name="Đỗ Thị Hòa" userId="e69be0d6-ee5d-491f-89cf-c42a939da0fa" providerId="ADAL" clId="{59E76FC5-4A51-4DD9-86E8-673FD3C396A0}" dt="2022-08-06T03:35:16.947" v="2239" actId="1035"/>
          <ac:spMkLst>
            <pc:docMk/>
            <pc:sldMk cId="0" sldId="264"/>
            <ac:spMk id="4" creationId="{00000000-0000-0000-0000-000000000000}"/>
          </ac:spMkLst>
        </pc:spChg>
        <pc:spChg chg="mod">
          <ac:chgData name="Đỗ Thị Hòa" userId="e69be0d6-ee5d-491f-89cf-c42a939da0fa" providerId="ADAL" clId="{59E76FC5-4A51-4DD9-86E8-673FD3C396A0}" dt="2022-08-06T03:35:07.227" v="2229" actId="1076"/>
          <ac:spMkLst>
            <pc:docMk/>
            <pc:sldMk cId="0" sldId="264"/>
            <ac:spMk id="5" creationId="{00000000-0000-0000-0000-000000000000}"/>
          </ac:spMkLst>
        </pc:spChg>
        <pc:spChg chg="mod">
          <ac:chgData name="Đỗ Thị Hòa" userId="e69be0d6-ee5d-491f-89cf-c42a939da0fa" providerId="ADAL" clId="{59E76FC5-4A51-4DD9-86E8-673FD3C396A0}" dt="2022-08-06T03:35:20.093" v="2246" actId="1035"/>
          <ac:spMkLst>
            <pc:docMk/>
            <pc:sldMk cId="0" sldId="264"/>
            <ac:spMk id="824" creationId="{00000000-0000-0000-0000-000000000000}"/>
          </ac:spMkLst>
        </pc:spChg>
        <pc:picChg chg="add mod">
          <ac:chgData name="Đỗ Thị Hòa" userId="e69be0d6-ee5d-491f-89cf-c42a939da0fa" providerId="ADAL" clId="{59E76FC5-4A51-4DD9-86E8-673FD3C396A0}" dt="2022-08-06T03:35:11.627" v="2230" actId="14100"/>
          <ac:picMkLst>
            <pc:docMk/>
            <pc:sldMk cId="0" sldId="264"/>
            <ac:picMk id="3" creationId="{85E915AB-9344-1EFA-CE96-AA0533449ABC}"/>
          </ac:picMkLst>
        </pc:picChg>
        <pc:picChg chg="del">
          <ac:chgData name="Đỗ Thị Hòa" userId="e69be0d6-ee5d-491f-89cf-c42a939da0fa" providerId="ADAL" clId="{59E76FC5-4A51-4DD9-86E8-673FD3C396A0}" dt="2022-08-06T03:32:41.970" v="1705" actId="478"/>
          <ac:picMkLst>
            <pc:docMk/>
            <pc:sldMk cId="0" sldId="264"/>
            <ac:picMk id="817" creationId="{00000000-0000-0000-0000-000000000000}"/>
          </ac:picMkLst>
        </pc:picChg>
      </pc:sldChg>
      <pc:sldChg chg="modSp">
        <pc:chgData name="Đỗ Thị Hòa" userId="e69be0d6-ee5d-491f-89cf-c42a939da0fa" providerId="ADAL" clId="{59E76FC5-4A51-4DD9-86E8-673FD3C396A0}" dt="2022-08-06T03:54:09.822" v="3870" actId="20577"/>
        <pc:sldMkLst>
          <pc:docMk/>
          <pc:sldMk cId="0" sldId="265"/>
        </pc:sldMkLst>
        <pc:spChg chg="mod">
          <ac:chgData name="Đỗ Thị Hòa" userId="e69be0d6-ee5d-491f-89cf-c42a939da0fa" providerId="ADAL" clId="{59E76FC5-4A51-4DD9-86E8-673FD3C396A0}" dt="2022-08-06T03:54:06.740" v="3868" actId="20577"/>
          <ac:spMkLst>
            <pc:docMk/>
            <pc:sldMk cId="0" sldId="265"/>
            <ac:spMk id="6" creationId="{00000000-0000-0000-0000-000000000000}"/>
          </ac:spMkLst>
        </pc:spChg>
        <pc:spChg chg="mod">
          <ac:chgData name="Đỗ Thị Hòa" userId="e69be0d6-ee5d-491f-89cf-c42a939da0fa" providerId="ADAL" clId="{59E76FC5-4A51-4DD9-86E8-673FD3C396A0}" dt="2022-08-06T03:54:09.822" v="3870" actId="20577"/>
          <ac:spMkLst>
            <pc:docMk/>
            <pc:sldMk cId="0" sldId="265"/>
            <ac:spMk id="7" creationId="{00000000-0000-0000-0000-000000000000}"/>
          </ac:spMkLst>
        </pc:spChg>
      </pc:sldChg>
      <pc:sldChg chg="addSp delSp modSp mod modAnim">
        <pc:chgData name="Đỗ Thị Hòa" userId="e69be0d6-ee5d-491f-89cf-c42a939da0fa" providerId="ADAL" clId="{59E76FC5-4A51-4DD9-86E8-673FD3C396A0}" dt="2022-08-06T03:43:21.221" v="2865" actId="1038"/>
        <pc:sldMkLst>
          <pc:docMk/>
          <pc:sldMk cId="0" sldId="266"/>
        </pc:sldMkLst>
        <pc:spChg chg="mod">
          <ac:chgData name="Đỗ Thị Hòa" userId="e69be0d6-ee5d-491f-89cf-c42a939da0fa" providerId="ADAL" clId="{59E76FC5-4A51-4DD9-86E8-673FD3C396A0}" dt="2022-08-06T03:38:27.481" v="2586" actId="1035"/>
          <ac:spMkLst>
            <pc:docMk/>
            <pc:sldMk cId="0" sldId="266"/>
            <ac:spMk id="9" creationId="{00000000-0000-0000-0000-000000000000}"/>
          </ac:spMkLst>
        </pc:spChg>
        <pc:spChg chg="mod">
          <ac:chgData name="Đỗ Thị Hòa" userId="e69be0d6-ee5d-491f-89cf-c42a939da0fa" providerId="ADAL" clId="{59E76FC5-4A51-4DD9-86E8-673FD3C396A0}" dt="2022-08-06T03:43:21.221" v="2865" actId="1038"/>
          <ac:spMkLst>
            <pc:docMk/>
            <pc:sldMk cId="0" sldId="266"/>
            <ac:spMk id="10" creationId="{00000000-0000-0000-0000-000000000000}"/>
          </ac:spMkLst>
        </pc:spChg>
        <pc:spChg chg="mod">
          <ac:chgData name="Đỗ Thị Hòa" userId="e69be0d6-ee5d-491f-89cf-c42a939da0fa" providerId="ADAL" clId="{59E76FC5-4A51-4DD9-86E8-673FD3C396A0}" dt="2022-08-06T03:43:14.123" v="2848" actId="1038"/>
          <ac:spMkLst>
            <pc:docMk/>
            <pc:sldMk cId="0" sldId="266"/>
            <ac:spMk id="11" creationId="{00000000-0000-0000-0000-000000000000}"/>
          </ac:spMkLst>
        </pc:spChg>
        <pc:spChg chg="mod">
          <ac:chgData name="Đỗ Thị Hòa" userId="e69be0d6-ee5d-491f-89cf-c42a939da0fa" providerId="ADAL" clId="{59E76FC5-4A51-4DD9-86E8-673FD3C396A0}" dt="2022-08-06T03:43:03.200" v="2821" actId="1037"/>
          <ac:spMkLst>
            <pc:docMk/>
            <pc:sldMk cId="0" sldId="266"/>
            <ac:spMk id="12" creationId="{00000000-0000-0000-0000-000000000000}"/>
          </ac:spMkLst>
        </pc:spChg>
        <pc:spChg chg="mod">
          <ac:chgData name="Đỗ Thị Hòa" userId="e69be0d6-ee5d-491f-89cf-c42a939da0fa" providerId="ADAL" clId="{59E76FC5-4A51-4DD9-86E8-673FD3C396A0}" dt="2022-08-06T03:38:22.139" v="2567" actId="1035"/>
          <ac:spMkLst>
            <pc:docMk/>
            <pc:sldMk cId="0" sldId="266"/>
            <ac:spMk id="16" creationId="{00000000-0000-0000-0000-000000000000}"/>
          </ac:spMkLst>
        </pc:spChg>
        <pc:spChg chg="mod">
          <ac:chgData name="Đỗ Thị Hòa" userId="e69be0d6-ee5d-491f-89cf-c42a939da0fa" providerId="ADAL" clId="{59E76FC5-4A51-4DD9-86E8-673FD3C396A0}" dt="2022-08-06T03:38:22.139" v="2567" actId="1035"/>
          <ac:spMkLst>
            <pc:docMk/>
            <pc:sldMk cId="0" sldId="266"/>
            <ac:spMk id="17" creationId="{00000000-0000-0000-0000-000000000000}"/>
          </ac:spMkLst>
        </pc:spChg>
        <pc:spChg chg="mod">
          <ac:chgData name="Đỗ Thị Hòa" userId="e69be0d6-ee5d-491f-89cf-c42a939da0fa" providerId="ADAL" clId="{59E76FC5-4A51-4DD9-86E8-673FD3C396A0}" dt="2022-08-06T03:38:24.852" v="2577" actId="1035"/>
          <ac:spMkLst>
            <pc:docMk/>
            <pc:sldMk cId="0" sldId="266"/>
            <ac:spMk id="18" creationId="{00000000-0000-0000-0000-000000000000}"/>
          </ac:spMkLst>
        </pc:spChg>
        <pc:spChg chg="add mod">
          <ac:chgData name="Đỗ Thị Hòa" userId="e69be0d6-ee5d-491f-89cf-c42a939da0fa" providerId="ADAL" clId="{59E76FC5-4A51-4DD9-86E8-673FD3C396A0}" dt="2022-08-06T03:43:03.200" v="2821" actId="1037"/>
          <ac:spMkLst>
            <pc:docMk/>
            <pc:sldMk cId="0" sldId="266"/>
            <ac:spMk id="19" creationId="{1B294C5E-BF38-9F1F-2901-1652C5B0C96E}"/>
          </ac:spMkLst>
        </pc:spChg>
        <pc:picChg chg="add del mod">
          <ac:chgData name="Đỗ Thị Hòa" userId="e69be0d6-ee5d-491f-89cf-c42a939da0fa" providerId="ADAL" clId="{59E76FC5-4A51-4DD9-86E8-673FD3C396A0}" dt="2022-08-06T03:42:15.932" v="2792" actId="478"/>
          <ac:picMkLst>
            <pc:docMk/>
            <pc:sldMk cId="0" sldId="266"/>
            <ac:picMk id="15" creationId="{A4BAE77A-CA5B-442C-6C1E-7E210FE6B74A}"/>
          </ac:picMkLst>
        </pc:picChg>
        <pc:picChg chg="add mod">
          <ac:chgData name="Đỗ Thị Hòa" userId="e69be0d6-ee5d-491f-89cf-c42a939da0fa" providerId="ADAL" clId="{59E76FC5-4A51-4DD9-86E8-673FD3C396A0}" dt="2022-08-06T03:43:03.200" v="2821" actId="1037"/>
          <ac:picMkLst>
            <pc:docMk/>
            <pc:sldMk cId="0" sldId="266"/>
            <ac:picMk id="20" creationId="{BEB72A2C-3862-5D0E-465F-2EB6F2F73E53}"/>
          </ac:picMkLst>
        </pc:picChg>
        <pc:picChg chg="add mod">
          <ac:chgData name="Đỗ Thị Hòa" userId="e69be0d6-ee5d-491f-89cf-c42a939da0fa" providerId="ADAL" clId="{59E76FC5-4A51-4DD9-86E8-673FD3C396A0}" dt="2022-08-06T03:43:03.200" v="2821" actId="1037"/>
          <ac:picMkLst>
            <pc:docMk/>
            <pc:sldMk cId="0" sldId="266"/>
            <ac:picMk id="21" creationId="{33E46DF9-86EF-ED54-0946-E63802AD193A}"/>
          </ac:picMkLst>
        </pc:picChg>
        <pc:picChg chg="mod">
          <ac:chgData name="Đỗ Thị Hòa" userId="e69be0d6-ee5d-491f-89cf-c42a939da0fa" providerId="ADAL" clId="{59E76FC5-4A51-4DD9-86E8-673FD3C396A0}" dt="2022-08-06T03:43:14.123" v="2848" actId="1038"/>
          <ac:picMkLst>
            <pc:docMk/>
            <pc:sldMk cId="0" sldId="266"/>
            <ac:picMk id="866" creationId="{00000000-0000-0000-0000-000000000000}"/>
          </ac:picMkLst>
        </pc:picChg>
        <pc:picChg chg="mod">
          <ac:chgData name="Đỗ Thị Hòa" userId="e69be0d6-ee5d-491f-89cf-c42a939da0fa" providerId="ADAL" clId="{59E76FC5-4A51-4DD9-86E8-673FD3C396A0}" dt="2022-08-06T03:43:21.221" v="2865" actId="1038"/>
          <ac:picMkLst>
            <pc:docMk/>
            <pc:sldMk cId="0" sldId="266"/>
            <ac:picMk id="867" creationId="{00000000-0000-0000-0000-000000000000}"/>
          </ac:picMkLst>
        </pc:picChg>
        <pc:picChg chg="mod">
          <ac:chgData name="Đỗ Thị Hòa" userId="e69be0d6-ee5d-491f-89cf-c42a939da0fa" providerId="ADAL" clId="{59E76FC5-4A51-4DD9-86E8-673FD3C396A0}" dt="2022-08-06T03:43:21.221" v="2865" actId="1038"/>
          <ac:picMkLst>
            <pc:docMk/>
            <pc:sldMk cId="0" sldId="266"/>
            <ac:picMk id="875" creationId="{00000000-0000-0000-0000-000000000000}"/>
          </ac:picMkLst>
        </pc:picChg>
        <pc:picChg chg="mod">
          <ac:chgData name="Đỗ Thị Hòa" userId="e69be0d6-ee5d-491f-89cf-c42a939da0fa" providerId="ADAL" clId="{59E76FC5-4A51-4DD9-86E8-673FD3C396A0}" dt="2022-08-06T03:43:03.200" v="2821" actId="1037"/>
          <ac:picMkLst>
            <pc:docMk/>
            <pc:sldMk cId="0" sldId="266"/>
            <ac:picMk id="876" creationId="{00000000-0000-0000-0000-000000000000}"/>
          </ac:picMkLst>
        </pc:picChg>
        <pc:picChg chg="mod">
          <ac:chgData name="Đỗ Thị Hòa" userId="e69be0d6-ee5d-491f-89cf-c42a939da0fa" providerId="ADAL" clId="{59E76FC5-4A51-4DD9-86E8-673FD3C396A0}" dt="2022-08-06T03:43:03.200" v="2821" actId="1037"/>
          <ac:picMkLst>
            <pc:docMk/>
            <pc:sldMk cId="0" sldId="266"/>
            <ac:picMk id="877" creationId="{00000000-0000-0000-0000-000000000000}"/>
          </ac:picMkLst>
        </pc:picChg>
        <pc:picChg chg="mod">
          <ac:chgData name="Đỗ Thị Hòa" userId="e69be0d6-ee5d-491f-89cf-c42a939da0fa" providerId="ADAL" clId="{59E76FC5-4A51-4DD9-86E8-673FD3C396A0}" dt="2022-08-06T03:43:03.200" v="2821" actId="1037"/>
          <ac:picMkLst>
            <pc:docMk/>
            <pc:sldMk cId="0" sldId="266"/>
            <ac:picMk id="878" creationId="{00000000-0000-0000-0000-000000000000}"/>
          </ac:picMkLst>
        </pc:picChg>
      </pc:sldChg>
      <pc:sldChg chg="modSp mod">
        <pc:chgData name="Đỗ Thị Hòa" userId="e69be0d6-ee5d-491f-89cf-c42a939da0fa" providerId="ADAL" clId="{59E76FC5-4A51-4DD9-86E8-673FD3C396A0}" dt="2022-08-06T03:53:45.745" v="3858" actId="1035"/>
        <pc:sldMkLst>
          <pc:docMk/>
          <pc:sldMk cId="0" sldId="273"/>
        </pc:sldMkLst>
        <pc:spChg chg="mod">
          <ac:chgData name="Đỗ Thị Hòa" userId="e69be0d6-ee5d-491f-89cf-c42a939da0fa" providerId="ADAL" clId="{59E76FC5-4A51-4DD9-86E8-673FD3C396A0}" dt="2022-08-06T03:50:56.375" v="3701" actId="20577"/>
          <ac:spMkLst>
            <pc:docMk/>
            <pc:sldMk cId="0" sldId="273"/>
            <ac:spMk id="3" creationId="{00000000-0000-0000-0000-000000000000}"/>
          </ac:spMkLst>
        </pc:spChg>
        <pc:spChg chg="mod">
          <ac:chgData name="Đỗ Thị Hòa" userId="e69be0d6-ee5d-491f-89cf-c42a939da0fa" providerId="ADAL" clId="{59E76FC5-4A51-4DD9-86E8-673FD3C396A0}" dt="2022-08-06T03:53:45.745" v="3858" actId="1035"/>
          <ac:spMkLst>
            <pc:docMk/>
            <pc:sldMk cId="0" sldId="273"/>
            <ac:spMk id="4" creationId="{00000000-0000-0000-0000-000000000000}"/>
          </ac:spMkLst>
        </pc:spChg>
        <pc:spChg chg="mod">
          <ac:chgData name="Đỗ Thị Hòa" userId="e69be0d6-ee5d-491f-89cf-c42a939da0fa" providerId="ADAL" clId="{59E76FC5-4A51-4DD9-86E8-673FD3C396A0}" dt="2022-08-06T03:52:40.632" v="3782" actId="20577"/>
          <ac:spMkLst>
            <pc:docMk/>
            <pc:sldMk cId="0" sldId="273"/>
            <ac:spMk id="5" creationId="{00000000-0000-0000-0000-000000000000}"/>
          </ac:spMkLst>
        </pc:spChg>
        <pc:spChg chg="mod">
          <ac:chgData name="Đỗ Thị Hòa" userId="e69be0d6-ee5d-491f-89cf-c42a939da0fa" providerId="ADAL" clId="{59E76FC5-4A51-4DD9-86E8-673FD3C396A0}" dt="2022-08-06T03:53:42.715" v="3851" actId="1035"/>
          <ac:spMkLst>
            <pc:docMk/>
            <pc:sldMk cId="0" sldId="273"/>
            <ac:spMk id="6" creationId="{00000000-0000-0000-0000-000000000000}"/>
          </ac:spMkLst>
        </pc:spChg>
      </pc:sldChg>
      <pc:sldChg chg="modSp">
        <pc:chgData name="Đỗ Thị Hòa" userId="e69be0d6-ee5d-491f-89cf-c42a939da0fa" providerId="ADAL" clId="{59E76FC5-4A51-4DD9-86E8-673FD3C396A0}" dt="2022-08-06T02:58:30.512" v="710" actId="20577"/>
        <pc:sldMkLst>
          <pc:docMk/>
          <pc:sldMk cId="0" sldId="278"/>
        </pc:sldMkLst>
        <pc:spChg chg="mod">
          <ac:chgData name="Đỗ Thị Hòa" userId="e69be0d6-ee5d-491f-89cf-c42a939da0fa" providerId="ADAL" clId="{59E76FC5-4A51-4DD9-86E8-673FD3C396A0}" dt="2022-08-06T02:58:30.512" v="710" actId="20577"/>
          <ac:spMkLst>
            <pc:docMk/>
            <pc:sldMk cId="0" sldId="278"/>
            <ac:spMk id="34" creationId="{00000000-0000-0000-0000-000000000000}"/>
          </ac:spMkLst>
        </pc:spChg>
        <pc:spChg chg="mod">
          <ac:chgData name="Đỗ Thị Hòa" userId="e69be0d6-ee5d-491f-89cf-c42a939da0fa" providerId="ADAL" clId="{59E76FC5-4A51-4DD9-86E8-673FD3C396A0}" dt="2022-08-06T02:57:59.677" v="609" actId="20577"/>
          <ac:spMkLst>
            <pc:docMk/>
            <pc:sldMk cId="0" sldId="278"/>
            <ac:spMk id="1212" creationId="{00000000-0000-0000-0000-000000000000}"/>
          </ac:spMkLst>
        </pc:spChg>
      </pc:sldChg>
      <pc:sldChg chg="modSp">
        <pc:chgData name="Đỗ Thị Hòa" userId="e69be0d6-ee5d-491f-89cf-c42a939da0fa" providerId="ADAL" clId="{59E76FC5-4A51-4DD9-86E8-673FD3C396A0}" dt="2022-08-06T03:46:03.529" v="3244" actId="20577"/>
        <pc:sldMkLst>
          <pc:docMk/>
          <pc:sldMk cId="0" sldId="284"/>
        </pc:sldMkLst>
        <pc:spChg chg="mod">
          <ac:chgData name="Đỗ Thị Hòa" userId="e69be0d6-ee5d-491f-89cf-c42a939da0fa" providerId="ADAL" clId="{59E76FC5-4A51-4DD9-86E8-673FD3C396A0}" dt="2022-08-06T03:46:03.529" v="3244" actId="20577"/>
          <ac:spMkLst>
            <pc:docMk/>
            <pc:sldMk cId="0" sldId="284"/>
            <ac:spMk id="10" creationId="{00000000-0000-0000-0000-000000000000}"/>
          </ac:spMkLst>
        </pc:spChg>
      </pc:sldChg>
      <pc:sldChg chg="del">
        <pc:chgData name="Đỗ Thị Hòa" userId="e69be0d6-ee5d-491f-89cf-c42a939da0fa" providerId="ADAL" clId="{59E76FC5-4A51-4DD9-86E8-673FD3C396A0}" dt="2022-08-06T04:12:12.227" v="3986" actId="2696"/>
        <pc:sldMkLst>
          <pc:docMk/>
          <pc:sldMk cId="2308526352" sldId="310"/>
        </pc:sldMkLst>
      </pc:sldChg>
      <pc:sldChg chg="addSp delSp modSp mod delAnim modAnim">
        <pc:chgData name="Đỗ Thị Hòa" userId="e69be0d6-ee5d-491f-89cf-c42a939da0fa" providerId="ADAL" clId="{59E76FC5-4A51-4DD9-86E8-673FD3C396A0}" dt="2022-08-06T02:54:18.046" v="517"/>
        <pc:sldMkLst>
          <pc:docMk/>
          <pc:sldMk cId="3190249816" sldId="311"/>
        </pc:sldMkLst>
        <pc:spChg chg="mod">
          <ac:chgData name="Đỗ Thị Hòa" userId="e69be0d6-ee5d-491f-89cf-c42a939da0fa" providerId="ADAL" clId="{59E76FC5-4A51-4DD9-86E8-673FD3C396A0}" dt="2022-08-06T02:53:46.582" v="511" actId="20577"/>
          <ac:spMkLst>
            <pc:docMk/>
            <pc:sldMk cId="3190249816" sldId="311"/>
            <ac:spMk id="6" creationId="{00000000-0000-0000-0000-000000000000}"/>
          </ac:spMkLst>
        </pc:spChg>
        <pc:picChg chg="add mod">
          <ac:chgData name="Đỗ Thị Hòa" userId="e69be0d6-ee5d-491f-89cf-c42a939da0fa" providerId="ADAL" clId="{59E76FC5-4A51-4DD9-86E8-673FD3C396A0}" dt="2022-08-06T02:52:54.100" v="458" actId="1038"/>
          <ac:picMkLst>
            <pc:docMk/>
            <pc:sldMk cId="3190249816" sldId="311"/>
            <ac:picMk id="3" creationId="{6E2B86B5-3B9F-F27F-4F14-99F7895BFA29}"/>
          </ac:picMkLst>
        </pc:picChg>
        <pc:picChg chg="add mod">
          <ac:chgData name="Đỗ Thị Hòa" userId="e69be0d6-ee5d-491f-89cf-c42a939da0fa" providerId="ADAL" clId="{59E76FC5-4A51-4DD9-86E8-673FD3C396A0}" dt="2022-08-06T02:52:54.100" v="458" actId="1038"/>
          <ac:picMkLst>
            <pc:docMk/>
            <pc:sldMk cId="3190249816" sldId="311"/>
            <ac:picMk id="5" creationId="{1B2DC773-FCF6-884B-6A72-BE3E8F4BF5A2}"/>
          </ac:picMkLst>
        </pc:picChg>
        <pc:picChg chg="del">
          <ac:chgData name="Đỗ Thị Hòa" userId="e69be0d6-ee5d-491f-89cf-c42a939da0fa" providerId="ADAL" clId="{59E76FC5-4A51-4DD9-86E8-673FD3C396A0}" dt="2022-08-06T02:47:40.966" v="372" actId="478"/>
          <ac:picMkLst>
            <pc:docMk/>
            <pc:sldMk cId="3190249816" sldId="311"/>
            <ac:picMk id="7" creationId="{00000000-0000-0000-0000-000000000000}"/>
          </ac:picMkLst>
        </pc:picChg>
        <pc:picChg chg="del">
          <ac:chgData name="Đỗ Thị Hòa" userId="e69be0d6-ee5d-491f-89cf-c42a939da0fa" providerId="ADAL" clId="{59E76FC5-4A51-4DD9-86E8-673FD3C396A0}" dt="2022-08-06T02:47:36.142" v="368" actId="478"/>
          <ac:picMkLst>
            <pc:docMk/>
            <pc:sldMk cId="3190249816" sldId="311"/>
            <ac:picMk id="8" creationId="{00000000-0000-0000-0000-000000000000}"/>
          </ac:picMkLst>
        </pc:picChg>
        <pc:picChg chg="del">
          <ac:chgData name="Đỗ Thị Hòa" userId="e69be0d6-ee5d-491f-89cf-c42a939da0fa" providerId="ADAL" clId="{59E76FC5-4A51-4DD9-86E8-673FD3C396A0}" dt="2022-08-06T02:47:37.593" v="370" actId="478"/>
          <ac:picMkLst>
            <pc:docMk/>
            <pc:sldMk cId="3190249816" sldId="311"/>
            <ac:picMk id="9" creationId="{00000000-0000-0000-0000-000000000000}"/>
          </ac:picMkLst>
        </pc:picChg>
        <pc:picChg chg="del">
          <ac:chgData name="Đỗ Thị Hòa" userId="e69be0d6-ee5d-491f-89cf-c42a939da0fa" providerId="ADAL" clId="{59E76FC5-4A51-4DD9-86E8-673FD3C396A0}" dt="2022-08-06T02:47:36.922" v="369" actId="478"/>
          <ac:picMkLst>
            <pc:docMk/>
            <pc:sldMk cId="3190249816" sldId="311"/>
            <ac:picMk id="10" creationId="{00000000-0000-0000-0000-000000000000}"/>
          </ac:picMkLst>
        </pc:picChg>
        <pc:picChg chg="del">
          <ac:chgData name="Đỗ Thị Hòa" userId="e69be0d6-ee5d-491f-89cf-c42a939da0fa" providerId="ADAL" clId="{59E76FC5-4A51-4DD9-86E8-673FD3C396A0}" dt="2022-08-06T02:47:38.405" v="371" actId="478"/>
          <ac:picMkLst>
            <pc:docMk/>
            <pc:sldMk cId="3190249816" sldId="311"/>
            <ac:picMk id="11" creationId="{00000000-0000-0000-0000-000000000000}"/>
          </ac:picMkLst>
        </pc:picChg>
        <pc:picChg chg="del">
          <ac:chgData name="Đỗ Thị Hòa" userId="e69be0d6-ee5d-491f-89cf-c42a939da0fa" providerId="ADAL" clId="{59E76FC5-4A51-4DD9-86E8-673FD3C396A0}" dt="2022-08-06T02:47:35.132" v="367" actId="478"/>
          <ac:picMkLst>
            <pc:docMk/>
            <pc:sldMk cId="3190249816" sldId="311"/>
            <ac:picMk id="16" creationId="{00000000-0000-0000-0000-000000000000}"/>
          </ac:picMkLst>
        </pc:picChg>
        <pc:picChg chg="add mod">
          <ac:chgData name="Đỗ Thị Hòa" userId="e69be0d6-ee5d-491f-89cf-c42a939da0fa" providerId="ADAL" clId="{59E76FC5-4A51-4DD9-86E8-673FD3C396A0}" dt="2022-08-06T02:52:54.100" v="458" actId="1038"/>
          <ac:picMkLst>
            <pc:docMk/>
            <pc:sldMk cId="3190249816" sldId="311"/>
            <ac:picMk id="17" creationId="{47639DF7-5057-E7BB-28BA-9A62A5F707DE}"/>
          </ac:picMkLst>
        </pc:picChg>
        <pc:picChg chg="add mod">
          <ac:chgData name="Đỗ Thị Hòa" userId="e69be0d6-ee5d-491f-89cf-c42a939da0fa" providerId="ADAL" clId="{59E76FC5-4A51-4DD9-86E8-673FD3C396A0}" dt="2022-08-06T02:52:54.100" v="458" actId="1038"/>
          <ac:picMkLst>
            <pc:docMk/>
            <pc:sldMk cId="3190249816" sldId="311"/>
            <ac:picMk id="19" creationId="{D76D4414-8B07-9A46-E72D-FB79D48FF19D}"/>
          </ac:picMkLst>
        </pc:picChg>
        <pc:picChg chg="add mod">
          <ac:chgData name="Đỗ Thị Hòa" userId="e69be0d6-ee5d-491f-89cf-c42a939da0fa" providerId="ADAL" clId="{59E76FC5-4A51-4DD9-86E8-673FD3C396A0}" dt="2022-08-06T02:53:01.122" v="471" actId="1038"/>
          <ac:picMkLst>
            <pc:docMk/>
            <pc:sldMk cId="3190249816" sldId="311"/>
            <ac:picMk id="21" creationId="{A93A1AD5-E6A0-EB2E-C8EA-B2D5E2381421}"/>
          </ac:picMkLst>
        </pc:picChg>
        <pc:picChg chg="add mod">
          <ac:chgData name="Đỗ Thị Hòa" userId="e69be0d6-ee5d-491f-89cf-c42a939da0fa" providerId="ADAL" clId="{59E76FC5-4A51-4DD9-86E8-673FD3C396A0}" dt="2022-08-06T02:53:08.359" v="498" actId="1035"/>
          <ac:picMkLst>
            <pc:docMk/>
            <pc:sldMk cId="3190249816" sldId="311"/>
            <ac:picMk id="23" creationId="{365D8E3C-2FAD-3CBA-D1CC-D6CEA67C225A}"/>
          </ac:picMkLst>
        </pc:picChg>
      </pc:sldChg>
      <pc:sldChg chg="del">
        <pc:chgData name="Đỗ Thị Hòa" userId="e69be0d6-ee5d-491f-89cf-c42a939da0fa" providerId="ADAL" clId="{59E76FC5-4A51-4DD9-86E8-673FD3C396A0}" dt="2022-08-06T04:05:34.468" v="3924" actId="2696"/>
        <pc:sldMkLst>
          <pc:docMk/>
          <pc:sldMk cId="1663567756" sldId="312"/>
        </pc:sldMkLst>
      </pc:sldChg>
      <pc:sldChg chg="del">
        <pc:chgData name="Đỗ Thị Hòa" userId="e69be0d6-ee5d-491f-89cf-c42a939da0fa" providerId="ADAL" clId="{59E76FC5-4A51-4DD9-86E8-673FD3C396A0}" dt="2022-08-06T04:05:42.179" v="3927" actId="2696"/>
        <pc:sldMkLst>
          <pc:docMk/>
          <pc:sldMk cId="1197479298" sldId="313"/>
        </pc:sldMkLst>
      </pc:sldChg>
      <pc:sldChg chg="del">
        <pc:chgData name="Đỗ Thị Hòa" userId="e69be0d6-ee5d-491f-89cf-c42a939da0fa" providerId="ADAL" clId="{59E76FC5-4A51-4DD9-86E8-673FD3C396A0}" dt="2022-08-06T04:05:40.197" v="3926" actId="2696"/>
        <pc:sldMkLst>
          <pc:docMk/>
          <pc:sldMk cId="1807775134" sldId="314"/>
        </pc:sldMkLst>
      </pc:sldChg>
      <pc:sldChg chg="del">
        <pc:chgData name="Đỗ Thị Hòa" userId="e69be0d6-ee5d-491f-89cf-c42a939da0fa" providerId="ADAL" clId="{59E76FC5-4A51-4DD9-86E8-673FD3C396A0}" dt="2022-08-06T04:05:45.230" v="3928" actId="2696"/>
        <pc:sldMkLst>
          <pc:docMk/>
          <pc:sldMk cId="134525540" sldId="315"/>
        </pc:sldMkLst>
      </pc:sldChg>
      <pc:sldChg chg="del">
        <pc:chgData name="Đỗ Thị Hòa" userId="e69be0d6-ee5d-491f-89cf-c42a939da0fa" providerId="ADAL" clId="{59E76FC5-4A51-4DD9-86E8-673FD3C396A0}" dt="2022-08-06T04:05:47.052" v="3929" actId="2696"/>
        <pc:sldMkLst>
          <pc:docMk/>
          <pc:sldMk cId="596823396" sldId="316"/>
        </pc:sldMkLst>
      </pc:sldChg>
      <pc:sldChg chg="del">
        <pc:chgData name="Đỗ Thị Hòa" userId="e69be0d6-ee5d-491f-89cf-c42a939da0fa" providerId="ADAL" clId="{59E76FC5-4A51-4DD9-86E8-673FD3C396A0}" dt="2022-08-06T04:05:49.397" v="3930" actId="2696"/>
        <pc:sldMkLst>
          <pc:docMk/>
          <pc:sldMk cId="2386386075" sldId="317"/>
        </pc:sldMkLst>
      </pc:sldChg>
      <pc:sldChg chg="del">
        <pc:chgData name="Đỗ Thị Hòa" userId="e69be0d6-ee5d-491f-89cf-c42a939da0fa" providerId="ADAL" clId="{59E76FC5-4A51-4DD9-86E8-673FD3C396A0}" dt="2022-08-06T04:05:51.870" v="3931" actId="2696"/>
        <pc:sldMkLst>
          <pc:docMk/>
          <pc:sldMk cId="4254533595" sldId="318"/>
        </pc:sldMkLst>
      </pc:sldChg>
      <pc:sldChg chg="addSp delSp modSp mod delAnim modAnim">
        <pc:chgData name="Đỗ Thị Hòa" userId="e69be0d6-ee5d-491f-89cf-c42a939da0fa" providerId="ADAL" clId="{59E76FC5-4A51-4DD9-86E8-673FD3C396A0}" dt="2022-08-06T03:22:43.468" v="1427"/>
        <pc:sldMkLst>
          <pc:docMk/>
          <pc:sldMk cId="1724330175" sldId="319"/>
        </pc:sldMkLst>
        <pc:spChg chg="mod">
          <ac:chgData name="Đỗ Thị Hòa" userId="e69be0d6-ee5d-491f-89cf-c42a939da0fa" providerId="ADAL" clId="{59E76FC5-4A51-4DD9-86E8-673FD3C396A0}" dt="2022-08-06T03:22:17.850" v="1420" actId="113"/>
          <ac:spMkLst>
            <pc:docMk/>
            <pc:sldMk cId="1724330175" sldId="319"/>
            <ac:spMk id="6" creationId="{00000000-0000-0000-0000-000000000000}"/>
          </ac:spMkLst>
        </pc:spChg>
        <pc:picChg chg="add mod">
          <ac:chgData name="Đỗ Thị Hòa" userId="e69be0d6-ee5d-491f-89cf-c42a939da0fa" providerId="ADAL" clId="{59E76FC5-4A51-4DD9-86E8-673FD3C396A0}" dt="2022-08-06T03:22:31.029" v="1425" actId="1076"/>
          <ac:picMkLst>
            <pc:docMk/>
            <pc:sldMk cId="1724330175" sldId="319"/>
            <ac:picMk id="3" creationId="{F0B509B9-C25C-8FD0-3231-7E6F9B30561B}"/>
          </ac:picMkLst>
        </pc:picChg>
        <pc:picChg chg="del">
          <ac:chgData name="Đỗ Thị Hòa" userId="e69be0d6-ee5d-491f-89cf-c42a939da0fa" providerId="ADAL" clId="{59E76FC5-4A51-4DD9-86E8-673FD3C396A0}" dt="2022-08-06T03:20:19.778" v="1277" actId="478"/>
          <ac:picMkLst>
            <pc:docMk/>
            <pc:sldMk cId="1724330175" sldId="319"/>
            <ac:picMk id="7" creationId="{00000000-0000-0000-0000-000000000000}"/>
          </ac:picMkLst>
        </pc:picChg>
        <pc:picChg chg="del">
          <ac:chgData name="Đỗ Thị Hòa" userId="e69be0d6-ee5d-491f-89cf-c42a939da0fa" providerId="ADAL" clId="{59E76FC5-4A51-4DD9-86E8-673FD3C396A0}" dt="2022-08-06T03:20:20.470" v="1278" actId="478"/>
          <ac:picMkLst>
            <pc:docMk/>
            <pc:sldMk cId="1724330175" sldId="319"/>
            <ac:picMk id="8" creationId="{00000000-0000-0000-0000-000000000000}"/>
          </ac:picMkLst>
        </pc:picChg>
        <pc:picChg chg="del">
          <ac:chgData name="Đỗ Thị Hòa" userId="e69be0d6-ee5d-491f-89cf-c42a939da0fa" providerId="ADAL" clId="{59E76FC5-4A51-4DD9-86E8-673FD3C396A0}" dt="2022-08-06T03:20:21.040" v="1279" actId="478"/>
          <ac:picMkLst>
            <pc:docMk/>
            <pc:sldMk cId="1724330175" sldId="319"/>
            <ac:picMk id="9" creationId="{00000000-0000-0000-0000-000000000000}"/>
          </ac:picMkLst>
        </pc:picChg>
      </pc:sldChg>
      <pc:sldChg chg="addSp delSp modSp mod delAnim modAnim">
        <pc:chgData name="Đỗ Thị Hòa" userId="e69be0d6-ee5d-491f-89cf-c42a939da0fa" providerId="ADAL" clId="{59E76FC5-4A51-4DD9-86E8-673FD3C396A0}" dt="2022-08-06T03:30:02.903" v="1703"/>
        <pc:sldMkLst>
          <pc:docMk/>
          <pc:sldMk cId="3582848550" sldId="320"/>
        </pc:sldMkLst>
        <pc:spChg chg="del">
          <ac:chgData name="Đỗ Thị Hòa" userId="e69be0d6-ee5d-491f-89cf-c42a939da0fa" providerId="ADAL" clId="{59E76FC5-4A51-4DD9-86E8-673FD3C396A0}" dt="2022-08-06T03:29:40.181" v="1693" actId="478"/>
          <ac:spMkLst>
            <pc:docMk/>
            <pc:sldMk cId="3582848550" sldId="320"/>
            <ac:spMk id="8" creationId="{00000000-0000-0000-0000-000000000000}"/>
          </ac:spMkLst>
        </pc:spChg>
        <pc:spChg chg="del">
          <ac:chgData name="Đỗ Thị Hòa" userId="e69be0d6-ee5d-491f-89cf-c42a939da0fa" providerId="ADAL" clId="{59E76FC5-4A51-4DD9-86E8-673FD3C396A0}" dt="2022-08-06T03:29:47.506" v="1698" actId="478"/>
          <ac:spMkLst>
            <pc:docMk/>
            <pc:sldMk cId="3582848550" sldId="320"/>
            <ac:spMk id="9" creationId="{00000000-0000-0000-0000-000000000000}"/>
          </ac:spMkLst>
        </pc:spChg>
        <pc:picChg chg="add mod">
          <ac:chgData name="Đỗ Thị Hòa" userId="e69be0d6-ee5d-491f-89cf-c42a939da0fa" providerId="ADAL" clId="{59E76FC5-4A51-4DD9-86E8-673FD3C396A0}" dt="2022-08-06T03:29:58.823" v="1702" actId="14100"/>
          <ac:picMkLst>
            <pc:docMk/>
            <pc:sldMk cId="3582848550" sldId="320"/>
            <ac:picMk id="3" creationId="{37F76C77-77D7-8611-FA3C-0FEE97DAAB72}"/>
          </ac:picMkLst>
        </pc:picChg>
        <pc:picChg chg="del">
          <ac:chgData name="Đỗ Thị Hòa" userId="e69be0d6-ee5d-491f-89cf-c42a939da0fa" providerId="ADAL" clId="{59E76FC5-4A51-4DD9-86E8-673FD3C396A0}" dt="2022-08-06T03:29:45.634" v="1697" actId="478"/>
          <ac:picMkLst>
            <pc:docMk/>
            <pc:sldMk cId="3582848550" sldId="320"/>
            <ac:picMk id="6" creationId="{00000000-0000-0000-0000-000000000000}"/>
          </ac:picMkLst>
        </pc:picChg>
      </pc:sldChg>
      <pc:sldChg chg="del">
        <pc:chgData name="Đỗ Thị Hòa" userId="e69be0d6-ee5d-491f-89cf-c42a939da0fa" providerId="ADAL" clId="{59E76FC5-4A51-4DD9-86E8-673FD3C396A0}" dt="2022-08-06T03:29:36.534" v="1692" actId="47"/>
        <pc:sldMkLst>
          <pc:docMk/>
          <pc:sldMk cId="4113265969" sldId="321"/>
        </pc:sldMkLst>
      </pc:sldChg>
      <pc:sldChg chg="del">
        <pc:chgData name="Đỗ Thị Hòa" userId="e69be0d6-ee5d-491f-89cf-c42a939da0fa" providerId="ADAL" clId="{59E76FC5-4A51-4DD9-86E8-673FD3C396A0}" dt="2022-08-06T03:50:49.559" v="3689" actId="2696"/>
        <pc:sldMkLst>
          <pc:docMk/>
          <pc:sldMk cId="3347793735" sldId="322"/>
        </pc:sldMkLst>
      </pc:sldChg>
      <pc:sldChg chg="addSp delSp modSp add del mod delAnim">
        <pc:chgData name="Đỗ Thị Hòa" userId="e69be0d6-ee5d-491f-89cf-c42a939da0fa" providerId="ADAL" clId="{59E76FC5-4A51-4DD9-86E8-673FD3C396A0}" dt="2022-08-06T03:50:07.877" v="3688" actId="1076"/>
        <pc:sldMkLst>
          <pc:docMk/>
          <pc:sldMk cId="1610360230" sldId="323"/>
        </pc:sldMkLst>
        <pc:spChg chg="del">
          <ac:chgData name="Đỗ Thị Hòa" userId="e69be0d6-ee5d-491f-89cf-c42a939da0fa" providerId="ADAL" clId="{59E76FC5-4A51-4DD9-86E8-673FD3C396A0}" dt="2022-08-06T03:49:52.939" v="3682" actId="478"/>
          <ac:spMkLst>
            <pc:docMk/>
            <pc:sldMk cId="1610360230" sldId="323"/>
            <ac:spMk id="10" creationId="{00000000-0000-0000-0000-000000000000}"/>
          </ac:spMkLst>
        </pc:spChg>
        <pc:spChg chg="del">
          <ac:chgData name="Đỗ Thị Hòa" userId="e69be0d6-ee5d-491f-89cf-c42a939da0fa" providerId="ADAL" clId="{59E76FC5-4A51-4DD9-86E8-673FD3C396A0}" dt="2022-08-06T03:49:51.890" v="3681" actId="478"/>
          <ac:spMkLst>
            <pc:docMk/>
            <pc:sldMk cId="1610360230" sldId="323"/>
            <ac:spMk id="12" creationId="{00000000-0000-0000-0000-000000000000}"/>
          </ac:spMkLst>
        </pc:spChg>
        <pc:picChg chg="add mod">
          <ac:chgData name="Đỗ Thị Hòa" userId="e69be0d6-ee5d-491f-89cf-c42a939da0fa" providerId="ADAL" clId="{59E76FC5-4A51-4DD9-86E8-673FD3C396A0}" dt="2022-08-06T03:50:07.877" v="3688" actId="1076"/>
          <ac:picMkLst>
            <pc:docMk/>
            <pc:sldMk cId="1610360230" sldId="323"/>
            <ac:picMk id="3" creationId="{F6717E74-D6A9-8752-67A7-7DA005413B34}"/>
          </ac:picMkLst>
        </pc:picChg>
        <pc:picChg chg="del">
          <ac:chgData name="Đỗ Thị Hòa" userId="e69be0d6-ee5d-491f-89cf-c42a939da0fa" providerId="ADAL" clId="{59E76FC5-4A51-4DD9-86E8-673FD3C396A0}" dt="2022-08-06T03:49:49.356" v="3679" actId="478"/>
          <ac:picMkLst>
            <pc:docMk/>
            <pc:sldMk cId="1610360230" sldId="323"/>
            <ac:picMk id="9" creationId="{00000000-0000-0000-0000-000000000000}"/>
          </ac:picMkLst>
        </pc:picChg>
        <pc:picChg chg="del">
          <ac:chgData name="Đỗ Thị Hòa" userId="e69be0d6-ee5d-491f-89cf-c42a939da0fa" providerId="ADAL" clId="{59E76FC5-4A51-4DD9-86E8-673FD3C396A0}" dt="2022-08-06T03:49:50.189" v="3680" actId="478"/>
          <ac:picMkLst>
            <pc:docMk/>
            <pc:sldMk cId="1610360230" sldId="323"/>
            <ac:picMk id="11" creationId="{00000000-0000-0000-0000-000000000000}"/>
          </ac:picMkLst>
        </pc:picChg>
      </pc:sldChg>
      <pc:sldChg chg="new del">
        <pc:chgData name="Đỗ Thị Hòa" userId="e69be0d6-ee5d-491f-89cf-c42a939da0fa" providerId="ADAL" clId="{59E76FC5-4A51-4DD9-86E8-673FD3C396A0}" dt="2022-08-06T04:05:53.729" v="3932" actId="2696"/>
        <pc:sldMkLst>
          <pc:docMk/>
          <pc:sldMk cId="2618517001" sldId="324"/>
        </pc:sldMkLst>
      </pc:sldChg>
      <pc:sldChg chg="addSp delSp modSp new mod modAnim">
        <pc:chgData name="Đỗ Thị Hòa" userId="e69be0d6-ee5d-491f-89cf-c42a939da0fa" providerId="ADAL" clId="{59E76FC5-4A51-4DD9-86E8-673FD3C396A0}" dt="2022-08-06T02:57:31.732" v="540"/>
        <pc:sldMkLst>
          <pc:docMk/>
          <pc:sldMk cId="2967208659" sldId="325"/>
        </pc:sldMkLst>
        <pc:spChg chg="del">
          <ac:chgData name="Đỗ Thị Hòa" userId="e69be0d6-ee5d-491f-89cf-c42a939da0fa" providerId="ADAL" clId="{59E76FC5-4A51-4DD9-86E8-673FD3C396A0}" dt="2022-08-06T02:55:15.711" v="521" actId="478"/>
          <ac:spMkLst>
            <pc:docMk/>
            <pc:sldMk cId="2967208659" sldId="325"/>
            <ac:spMk id="2" creationId="{DAD10EF6-FE46-9D0A-B034-AD1B1A3BB9D7}"/>
          </ac:spMkLst>
        </pc:spChg>
        <pc:spChg chg="del">
          <ac:chgData name="Đỗ Thị Hòa" userId="e69be0d6-ee5d-491f-89cf-c42a939da0fa" providerId="ADAL" clId="{59E76FC5-4A51-4DD9-86E8-673FD3C396A0}" dt="2022-08-06T02:55:13.682" v="520" actId="478"/>
          <ac:spMkLst>
            <pc:docMk/>
            <pc:sldMk cId="2967208659" sldId="325"/>
            <ac:spMk id="3" creationId="{74EFA81B-6DFC-C75B-D523-BEC0B6895D37}"/>
          </ac:spMkLst>
        </pc:spChg>
        <pc:spChg chg="del">
          <ac:chgData name="Đỗ Thị Hòa" userId="e69be0d6-ee5d-491f-89cf-c42a939da0fa" providerId="ADAL" clId="{59E76FC5-4A51-4DD9-86E8-673FD3C396A0}" dt="2022-08-06T02:55:13.682" v="520" actId="478"/>
          <ac:spMkLst>
            <pc:docMk/>
            <pc:sldMk cId="2967208659" sldId="325"/>
            <ac:spMk id="4" creationId="{FB473A5E-997C-2F99-5BF4-B205DEDED46F}"/>
          </ac:spMkLst>
        </pc:spChg>
        <pc:spChg chg="del">
          <ac:chgData name="Đỗ Thị Hòa" userId="e69be0d6-ee5d-491f-89cf-c42a939da0fa" providerId="ADAL" clId="{59E76FC5-4A51-4DD9-86E8-673FD3C396A0}" dt="2022-08-06T02:55:13.682" v="520" actId="478"/>
          <ac:spMkLst>
            <pc:docMk/>
            <pc:sldMk cId="2967208659" sldId="325"/>
            <ac:spMk id="5" creationId="{067C1113-27DF-F13B-D2FB-64AB0AB3B262}"/>
          </ac:spMkLst>
        </pc:spChg>
        <pc:spChg chg="del">
          <ac:chgData name="Đỗ Thị Hòa" userId="e69be0d6-ee5d-491f-89cf-c42a939da0fa" providerId="ADAL" clId="{59E76FC5-4A51-4DD9-86E8-673FD3C396A0}" dt="2022-08-06T02:55:13.682" v="520" actId="478"/>
          <ac:spMkLst>
            <pc:docMk/>
            <pc:sldMk cId="2967208659" sldId="325"/>
            <ac:spMk id="6" creationId="{38A4A9F2-2AE1-34DA-B81F-46EA63B5B8AD}"/>
          </ac:spMkLst>
        </pc:spChg>
        <pc:spChg chg="del">
          <ac:chgData name="Đỗ Thị Hòa" userId="e69be0d6-ee5d-491f-89cf-c42a939da0fa" providerId="ADAL" clId="{59E76FC5-4A51-4DD9-86E8-673FD3C396A0}" dt="2022-08-06T02:55:13.682" v="520" actId="478"/>
          <ac:spMkLst>
            <pc:docMk/>
            <pc:sldMk cId="2967208659" sldId="325"/>
            <ac:spMk id="7" creationId="{1390D15F-7AEB-86BA-CB62-E1BF83D4580A}"/>
          </ac:spMkLst>
        </pc:spChg>
        <pc:spChg chg="del">
          <ac:chgData name="Đỗ Thị Hòa" userId="e69be0d6-ee5d-491f-89cf-c42a939da0fa" providerId="ADAL" clId="{59E76FC5-4A51-4DD9-86E8-673FD3C396A0}" dt="2022-08-06T02:55:13.682" v="520" actId="478"/>
          <ac:spMkLst>
            <pc:docMk/>
            <pc:sldMk cId="2967208659" sldId="325"/>
            <ac:spMk id="8" creationId="{FA7BA0CD-8ABB-2C22-0D6B-965EBCE80597}"/>
          </ac:spMkLst>
        </pc:spChg>
        <pc:picChg chg="add mod">
          <ac:chgData name="Đỗ Thị Hòa" userId="e69be0d6-ee5d-491f-89cf-c42a939da0fa" providerId="ADAL" clId="{59E76FC5-4A51-4DD9-86E8-673FD3C396A0}" dt="2022-08-06T02:57:19.932" v="537" actId="1036"/>
          <ac:picMkLst>
            <pc:docMk/>
            <pc:sldMk cId="2967208659" sldId="325"/>
            <ac:picMk id="10" creationId="{612F2029-282A-5F87-1C87-3D82689F0B83}"/>
          </ac:picMkLst>
        </pc:picChg>
      </pc:sldChg>
      <pc:sldChg chg="new del">
        <pc:chgData name="Đỗ Thị Hòa" userId="e69be0d6-ee5d-491f-89cf-c42a939da0fa" providerId="ADAL" clId="{59E76FC5-4A51-4DD9-86E8-673FD3C396A0}" dt="2022-08-06T04:05:58.218" v="3933" actId="2696"/>
        <pc:sldMkLst>
          <pc:docMk/>
          <pc:sldMk cId="3275595114" sldId="326"/>
        </pc:sldMkLst>
      </pc:sldChg>
      <pc:sldChg chg="add del">
        <pc:chgData name="Đỗ Thị Hòa" userId="e69be0d6-ee5d-491f-89cf-c42a939da0fa" providerId="ADAL" clId="{59E76FC5-4A51-4DD9-86E8-673FD3C396A0}" dt="2022-08-06T03:20:00.063" v="1274" actId="2696"/>
        <pc:sldMkLst>
          <pc:docMk/>
          <pc:sldMk cId="2166680730" sldId="327"/>
        </pc:sldMkLst>
      </pc:sldChg>
      <pc:sldChg chg="addSp delSp modSp add mod delAnim modAnim">
        <pc:chgData name="Đỗ Thị Hòa" userId="e69be0d6-ee5d-491f-89cf-c42a939da0fa" providerId="ADAL" clId="{59E76FC5-4A51-4DD9-86E8-673FD3C396A0}" dt="2022-08-06T03:19:46.516" v="1273" actId="20577"/>
        <pc:sldMkLst>
          <pc:docMk/>
          <pc:sldMk cId="1974055890" sldId="328"/>
        </pc:sldMkLst>
        <pc:spChg chg="del">
          <ac:chgData name="Đỗ Thị Hòa" userId="e69be0d6-ee5d-491f-89cf-c42a939da0fa" providerId="ADAL" clId="{59E76FC5-4A51-4DD9-86E8-673FD3C396A0}" dt="2022-08-06T03:12:36.186" v="1142" actId="478"/>
          <ac:spMkLst>
            <pc:docMk/>
            <pc:sldMk cId="1974055890" sldId="328"/>
            <ac:spMk id="4" creationId="{00000000-0000-0000-0000-000000000000}"/>
          </ac:spMkLst>
        </pc:spChg>
        <pc:spChg chg="del">
          <ac:chgData name="Đỗ Thị Hòa" userId="e69be0d6-ee5d-491f-89cf-c42a939da0fa" providerId="ADAL" clId="{59E76FC5-4A51-4DD9-86E8-673FD3C396A0}" dt="2022-08-06T03:12:37.905" v="1143" actId="478"/>
          <ac:spMkLst>
            <pc:docMk/>
            <pc:sldMk cId="1974055890" sldId="328"/>
            <ac:spMk id="5" creationId="{00000000-0000-0000-0000-000000000000}"/>
          </ac:spMkLst>
        </pc:spChg>
        <pc:spChg chg="mod">
          <ac:chgData name="Đỗ Thị Hòa" userId="e69be0d6-ee5d-491f-89cf-c42a939da0fa" providerId="ADAL" clId="{59E76FC5-4A51-4DD9-86E8-673FD3C396A0}" dt="2022-08-06T03:12:57.223" v="1203" actId="14100"/>
          <ac:spMkLst>
            <pc:docMk/>
            <pc:sldMk cId="1974055890" sldId="328"/>
            <ac:spMk id="23" creationId="{33C6B62E-4183-20A4-C7E5-34E26954DB32}"/>
          </ac:spMkLst>
        </pc:spChg>
        <pc:spChg chg="mod">
          <ac:chgData name="Đỗ Thị Hòa" userId="e69be0d6-ee5d-491f-89cf-c42a939da0fa" providerId="ADAL" clId="{59E76FC5-4A51-4DD9-86E8-673FD3C396A0}" dt="2022-08-06T03:19:46.516" v="1273" actId="20577"/>
          <ac:spMkLst>
            <pc:docMk/>
            <pc:sldMk cId="1974055890" sldId="328"/>
            <ac:spMk id="24" creationId="{9BB96299-9F05-5459-0E53-CDC802EDAF32}"/>
          </ac:spMkLst>
        </pc:spChg>
        <pc:spChg chg="mod">
          <ac:chgData name="Đỗ Thị Hòa" userId="e69be0d6-ee5d-491f-89cf-c42a939da0fa" providerId="ADAL" clId="{59E76FC5-4A51-4DD9-86E8-673FD3C396A0}" dt="2022-08-06T03:12:42.654" v="1166" actId="1035"/>
          <ac:spMkLst>
            <pc:docMk/>
            <pc:sldMk cId="1974055890" sldId="328"/>
            <ac:spMk id="794" creationId="{00000000-0000-0000-0000-000000000000}"/>
          </ac:spMkLst>
        </pc:spChg>
        <pc:spChg chg="mod">
          <ac:chgData name="Đỗ Thị Hòa" userId="e69be0d6-ee5d-491f-89cf-c42a939da0fa" providerId="ADAL" clId="{59E76FC5-4A51-4DD9-86E8-673FD3C396A0}" dt="2022-08-06T03:12:42.654" v="1166" actId="1035"/>
          <ac:spMkLst>
            <pc:docMk/>
            <pc:sldMk cId="1974055890" sldId="328"/>
            <ac:spMk id="795" creationId="{00000000-0000-0000-0000-000000000000}"/>
          </ac:spMkLst>
        </pc:spChg>
        <pc:spChg chg="mod">
          <ac:chgData name="Đỗ Thị Hòa" userId="e69be0d6-ee5d-491f-89cf-c42a939da0fa" providerId="ADAL" clId="{59E76FC5-4A51-4DD9-86E8-673FD3C396A0}" dt="2022-08-06T03:12:42.654" v="1166" actId="1035"/>
          <ac:spMkLst>
            <pc:docMk/>
            <pc:sldMk cId="1974055890" sldId="328"/>
            <ac:spMk id="796" creationId="{00000000-0000-0000-0000-000000000000}"/>
          </ac:spMkLst>
        </pc:spChg>
        <pc:spChg chg="mod">
          <ac:chgData name="Đỗ Thị Hòa" userId="e69be0d6-ee5d-491f-89cf-c42a939da0fa" providerId="ADAL" clId="{59E76FC5-4A51-4DD9-86E8-673FD3C396A0}" dt="2022-08-06T03:12:42.654" v="1166" actId="1035"/>
          <ac:spMkLst>
            <pc:docMk/>
            <pc:sldMk cId="1974055890" sldId="328"/>
            <ac:spMk id="798" creationId="{00000000-0000-0000-0000-000000000000}"/>
          </ac:spMkLst>
        </pc:spChg>
        <pc:spChg chg="mod">
          <ac:chgData name="Đỗ Thị Hòa" userId="e69be0d6-ee5d-491f-89cf-c42a939da0fa" providerId="ADAL" clId="{59E76FC5-4A51-4DD9-86E8-673FD3C396A0}" dt="2022-08-06T03:12:42.654" v="1166" actId="1035"/>
          <ac:spMkLst>
            <pc:docMk/>
            <pc:sldMk cId="1974055890" sldId="328"/>
            <ac:spMk id="799" creationId="{00000000-0000-0000-0000-000000000000}"/>
          </ac:spMkLst>
        </pc:spChg>
        <pc:picChg chg="del">
          <ac:chgData name="Đỗ Thị Hòa" userId="e69be0d6-ee5d-491f-89cf-c42a939da0fa" providerId="ADAL" clId="{59E76FC5-4A51-4DD9-86E8-673FD3C396A0}" dt="2022-08-06T03:07:36.155" v="985" actId="478"/>
          <ac:picMkLst>
            <pc:docMk/>
            <pc:sldMk cId="1974055890" sldId="328"/>
            <ac:picMk id="3" creationId="{4CDA1438-F6D6-15ED-6C34-E1FE71D89356}"/>
          </ac:picMkLst>
        </pc:picChg>
        <pc:picChg chg="del">
          <ac:chgData name="Đỗ Thị Hòa" userId="e69be0d6-ee5d-491f-89cf-c42a939da0fa" providerId="ADAL" clId="{59E76FC5-4A51-4DD9-86E8-673FD3C396A0}" dt="2022-08-06T03:07:44.706" v="988" actId="478"/>
          <ac:picMkLst>
            <pc:docMk/>
            <pc:sldMk cId="1974055890" sldId="328"/>
            <ac:picMk id="8" creationId="{E2100FB4-73B3-AD8E-EDB0-6FC72BAFA7AE}"/>
          </ac:picMkLst>
        </pc:picChg>
        <pc:picChg chg="add mod">
          <ac:chgData name="Đỗ Thị Hòa" userId="e69be0d6-ee5d-491f-89cf-c42a939da0fa" providerId="ADAL" clId="{59E76FC5-4A51-4DD9-86E8-673FD3C396A0}" dt="2022-08-06T03:12:42.654" v="1166" actId="1035"/>
          <ac:picMkLst>
            <pc:docMk/>
            <pc:sldMk cId="1974055890" sldId="328"/>
            <ac:picMk id="14" creationId="{375A4F62-2BF6-E9D4-3CE7-39E99C93EA4B}"/>
          </ac:picMkLst>
        </pc:picChg>
        <pc:picChg chg="add mod">
          <ac:chgData name="Đỗ Thị Hòa" userId="e69be0d6-ee5d-491f-89cf-c42a939da0fa" providerId="ADAL" clId="{59E76FC5-4A51-4DD9-86E8-673FD3C396A0}" dt="2022-08-06T03:12:42.654" v="1166" actId="1035"/>
          <ac:picMkLst>
            <pc:docMk/>
            <pc:sldMk cId="1974055890" sldId="328"/>
            <ac:picMk id="15" creationId="{04E9ABA8-CD51-0AB3-30D7-9645ED87EB1C}"/>
          </ac:picMkLst>
        </pc:picChg>
      </pc:sldChg>
      <pc:sldChg chg="delSp new del mod">
        <pc:chgData name="Đỗ Thị Hòa" userId="e69be0d6-ee5d-491f-89cf-c42a939da0fa" providerId="ADAL" clId="{59E76FC5-4A51-4DD9-86E8-673FD3C396A0}" dt="2022-08-06T03:21:01.987" v="1280" actId="2696"/>
        <pc:sldMkLst>
          <pc:docMk/>
          <pc:sldMk cId="2809050866" sldId="329"/>
        </pc:sldMkLst>
        <pc:spChg chg="del">
          <ac:chgData name="Đỗ Thị Hòa" userId="e69be0d6-ee5d-491f-89cf-c42a939da0fa" providerId="ADAL" clId="{59E76FC5-4A51-4DD9-86E8-673FD3C396A0}" dt="2022-08-06T03:12:31.196" v="1141" actId="478"/>
          <ac:spMkLst>
            <pc:docMk/>
            <pc:sldMk cId="2809050866" sldId="329"/>
            <ac:spMk id="2" creationId="{DD84E96E-31F5-320F-6813-69E7F6BFA818}"/>
          </ac:spMkLst>
        </pc:spChg>
        <pc:spChg chg="del">
          <ac:chgData name="Đỗ Thị Hòa" userId="e69be0d6-ee5d-491f-89cf-c42a939da0fa" providerId="ADAL" clId="{59E76FC5-4A51-4DD9-86E8-673FD3C396A0}" dt="2022-08-06T03:12:31.196" v="1141" actId="478"/>
          <ac:spMkLst>
            <pc:docMk/>
            <pc:sldMk cId="2809050866" sldId="329"/>
            <ac:spMk id="3" creationId="{E3B5CAF0-FBFC-1FF0-C522-73B849787F81}"/>
          </ac:spMkLst>
        </pc:spChg>
      </pc:sldChg>
      <pc:sldChg chg="addSp delSp modSp add mod delAnim modAnim">
        <pc:chgData name="Đỗ Thị Hòa" userId="e69be0d6-ee5d-491f-89cf-c42a939da0fa" providerId="ADAL" clId="{59E76FC5-4A51-4DD9-86E8-673FD3C396A0}" dt="2022-08-06T03:28:09.700" v="1691" actId="1036"/>
        <pc:sldMkLst>
          <pc:docMk/>
          <pc:sldMk cId="2913643143" sldId="329"/>
        </pc:sldMkLst>
        <pc:spChg chg="mod">
          <ac:chgData name="Đỗ Thị Hòa" userId="e69be0d6-ee5d-491f-89cf-c42a939da0fa" providerId="ADAL" clId="{59E76FC5-4A51-4DD9-86E8-673FD3C396A0}" dt="2022-08-06T03:26:33.639" v="1500" actId="14100"/>
          <ac:spMkLst>
            <pc:docMk/>
            <pc:sldMk cId="2913643143" sldId="329"/>
            <ac:spMk id="6" creationId="{00000000-0000-0000-0000-000000000000}"/>
          </ac:spMkLst>
        </pc:spChg>
        <pc:spChg chg="add mod">
          <ac:chgData name="Đỗ Thị Hòa" userId="e69be0d6-ee5d-491f-89cf-c42a939da0fa" providerId="ADAL" clId="{59E76FC5-4A51-4DD9-86E8-673FD3C396A0}" dt="2022-08-06T03:27:59.056" v="1670" actId="1038"/>
          <ac:spMkLst>
            <pc:docMk/>
            <pc:sldMk cId="2913643143" sldId="329"/>
            <ac:spMk id="10" creationId="{723A0E68-EE82-FE78-EC8B-6752D4B67F45}"/>
          </ac:spMkLst>
        </pc:spChg>
        <pc:spChg chg="add mod">
          <ac:chgData name="Đỗ Thị Hòa" userId="e69be0d6-ee5d-491f-89cf-c42a939da0fa" providerId="ADAL" clId="{59E76FC5-4A51-4DD9-86E8-673FD3C396A0}" dt="2022-08-06T03:28:09.700" v="1691" actId="1036"/>
          <ac:spMkLst>
            <pc:docMk/>
            <pc:sldMk cId="2913643143" sldId="329"/>
            <ac:spMk id="11" creationId="{7F1200C9-FE43-2D5C-5598-5D5C351F9340}"/>
          </ac:spMkLst>
        </pc:spChg>
        <pc:picChg chg="del">
          <ac:chgData name="Đỗ Thị Hòa" userId="e69be0d6-ee5d-491f-89cf-c42a939da0fa" providerId="ADAL" clId="{59E76FC5-4A51-4DD9-86E8-673FD3C396A0}" dt="2022-08-06T03:23:31.126" v="1429" actId="478"/>
          <ac:picMkLst>
            <pc:docMk/>
            <pc:sldMk cId="2913643143" sldId="329"/>
            <ac:picMk id="3" creationId="{F0B509B9-C25C-8FD0-3231-7E6F9B30561B}"/>
          </ac:picMkLst>
        </pc:picChg>
        <pc:picChg chg="add mod">
          <ac:chgData name="Đỗ Thị Hòa" userId="e69be0d6-ee5d-491f-89cf-c42a939da0fa" providerId="ADAL" clId="{59E76FC5-4A51-4DD9-86E8-673FD3C396A0}" dt="2022-08-06T03:26:37.623" v="1515" actId="1037"/>
          <ac:picMkLst>
            <pc:docMk/>
            <pc:sldMk cId="2913643143" sldId="329"/>
            <ac:picMk id="4" creationId="{C2A1C812-2D61-2D58-4F01-3CB1C7A1194E}"/>
          </ac:picMkLst>
        </pc:picChg>
        <pc:picChg chg="add mod">
          <ac:chgData name="Đỗ Thị Hòa" userId="e69be0d6-ee5d-491f-89cf-c42a939da0fa" providerId="ADAL" clId="{59E76FC5-4A51-4DD9-86E8-673FD3C396A0}" dt="2022-08-06T03:26:41.261" v="1527" actId="1037"/>
          <ac:picMkLst>
            <pc:docMk/>
            <pc:sldMk cId="2913643143" sldId="329"/>
            <ac:picMk id="7" creationId="{93F68BFD-F539-523D-2956-C6B48F8FEA47}"/>
          </ac:picMkLst>
        </pc:picChg>
        <pc:picChg chg="add mod">
          <ac:chgData name="Đỗ Thị Hòa" userId="e69be0d6-ee5d-491f-89cf-c42a939da0fa" providerId="ADAL" clId="{59E76FC5-4A51-4DD9-86E8-673FD3C396A0}" dt="2022-08-06T03:24:38.676" v="1450" actId="1076"/>
          <ac:picMkLst>
            <pc:docMk/>
            <pc:sldMk cId="2913643143" sldId="329"/>
            <ac:picMk id="9" creationId="{A8203837-75BD-8862-4B18-D276090B4042}"/>
          </ac:picMkLst>
        </pc:picChg>
      </pc:sldChg>
      <pc:sldChg chg="new del">
        <pc:chgData name="Đỗ Thị Hòa" userId="e69be0d6-ee5d-491f-89cf-c42a939da0fa" providerId="ADAL" clId="{59E76FC5-4A51-4DD9-86E8-673FD3C396A0}" dt="2022-08-06T04:07:51.156" v="3956" actId="2696"/>
        <pc:sldMkLst>
          <pc:docMk/>
          <pc:sldMk cId="2504504954" sldId="330"/>
        </pc:sldMkLst>
      </pc:sldChg>
      <pc:sldChg chg="modSp add mod modAnim">
        <pc:chgData name="Đỗ Thị Hòa" userId="e69be0d6-ee5d-491f-89cf-c42a939da0fa" providerId="ADAL" clId="{59E76FC5-4A51-4DD9-86E8-673FD3C396A0}" dt="2022-08-06T03:49:17.644" v="3676" actId="20577"/>
        <pc:sldMkLst>
          <pc:docMk/>
          <pc:sldMk cId="15162945" sldId="331"/>
        </pc:sldMkLst>
        <pc:spChg chg="mod">
          <ac:chgData name="Đỗ Thị Hòa" userId="e69be0d6-ee5d-491f-89cf-c42a939da0fa" providerId="ADAL" clId="{59E76FC5-4A51-4DD9-86E8-673FD3C396A0}" dt="2022-08-06T03:49:17.644" v="3676" actId="20577"/>
          <ac:spMkLst>
            <pc:docMk/>
            <pc:sldMk cId="15162945" sldId="331"/>
            <ac:spMk id="10" creationId="{00000000-0000-0000-0000-000000000000}"/>
          </ac:spMkLst>
        </pc:spChg>
      </pc:sldChg>
      <pc:sldChg chg="add del">
        <pc:chgData name="Đỗ Thị Hòa" userId="e69be0d6-ee5d-491f-89cf-c42a939da0fa" providerId="ADAL" clId="{59E76FC5-4A51-4DD9-86E8-673FD3C396A0}" dt="2022-08-06T03:57:04.629" v="3872"/>
        <pc:sldMkLst>
          <pc:docMk/>
          <pc:sldMk cId="1552000817" sldId="332"/>
        </pc:sldMkLst>
      </pc:sldChg>
      <pc:sldChg chg="modSp add mod modAnim">
        <pc:chgData name="Đỗ Thị Hòa" userId="e69be0d6-ee5d-491f-89cf-c42a939da0fa" providerId="ADAL" clId="{59E76FC5-4A51-4DD9-86E8-673FD3C396A0}" dt="2022-08-06T04:04:54.626" v="3909" actId="255"/>
        <pc:sldMkLst>
          <pc:docMk/>
          <pc:sldMk cId="1979608227" sldId="332"/>
        </pc:sldMkLst>
        <pc:spChg chg="mod">
          <ac:chgData name="Đỗ Thị Hòa" userId="e69be0d6-ee5d-491f-89cf-c42a939da0fa" providerId="ADAL" clId="{59E76FC5-4A51-4DD9-86E8-673FD3C396A0}" dt="2022-08-06T04:04:54.626" v="3909" actId="255"/>
          <ac:spMkLst>
            <pc:docMk/>
            <pc:sldMk cId="1979608227" sldId="332"/>
            <ac:spMk id="2" creationId="{00000000-0000-0000-0000-000000000000}"/>
          </ac:spMkLst>
        </pc:spChg>
        <pc:spChg chg="mod">
          <ac:chgData name="Đỗ Thị Hòa" userId="e69be0d6-ee5d-491f-89cf-c42a939da0fa" providerId="ADAL" clId="{59E76FC5-4A51-4DD9-86E8-673FD3C396A0}" dt="2022-08-06T04:04:08.717" v="3887" actId="1076"/>
          <ac:spMkLst>
            <pc:docMk/>
            <pc:sldMk cId="1979608227" sldId="332"/>
            <ac:spMk id="5" creationId="{00000000-0000-0000-0000-000000000000}"/>
          </ac:spMkLst>
        </pc:spChg>
        <pc:picChg chg="mod">
          <ac:chgData name="Đỗ Thị Hòa" userId="e69be0d6-ee5d-491f-89cf-c42a939da0fa" providerId="ADAL" clId="{59E76FC5-4A51-4DD9-86E8-673FD3C396A0}" dt="2022-08-06T04:04:45.467" v="3906" actId="1036"/>
          <ac:picMkLst>
            <pc:docMk/>
            <pc:sldMk cId="1979608227" sldId="332"/>
            <ac:picMk id="773" creationId="{00000000-0000-0000-0000-000000000000}"/>
          </ac:picMkLst>
        </pc:picChg>
      </pc:sldChg>
      <pc:sldChg chg="modSp add mod modAnim">
        <pc:chgData name="Đỗ Thị Hòa" userId="e69be0d6-ee5d-491f-89cf-c42a939da0fa" providerId="ADAL" clId="{59E76FC5-4A51-4DD9-86E8-673FD3C396A0}" dt="2022-08-06T04:06:50.433" v="3947" actId="1036"/>
        <pc:sldMkLst>
          <pc:docMk/>
          <pc:sldMk cId="3654265220" sldId="333"/>
        </pc:sldMkLst>
        <pc:spChg chg="mod">
          <ac:chgData name="Đỗ Thị Hòa" userId="e69be0d6-ee5d-491f-89cf-c42a939da0fa" providerId="ADAL" clId="{59E76FC5-4A51-4DD9-86E8-673FD3C396A0}" dt="2022-08-06T04:06:50.433" v="3947" actId="1036"/>
          <ac:spMkLst>
            <pc:docMk/>
            <pc:sldMk cId="3654265220" sldId="333"/>
            <ac:spMk id="2" creationId="{00000000-0000-0000-0000-000000000000}"/>
          </ac:spMkLst>
        </pc:spChg>
        <pc:spChg chg="mod">
          <ac:chgData name="Đỗ Thị Hòa" userId="e69be0d6-ee5d-491f-89cf-c42a939da0fa" providerId="ADAL" clId="{59E76FC5-4A51-4DD9-86E8-673FD3C396A0}" dt="2022-08-06T04:05:18.980" v="3920" actId="1076"/>
          <ac:spMkLst>
            <pc:docMk/>
            <pc:sldMk cId="3654265220" sldId="333"/>
            <ac:spMk id="5" creationId="{00000000-0000-0000-0000-000000000000}"/>
          </ac:spMkLst>
        </pc:spChg>
        <pc:picChg chg="mod">
          <ac:chgData name="Đỗ Thị Hòa" userId="e69be0d6-ee5d-491f-89cf-c42a939da0fa" providerId="ADAL" clId="{59E76FC5-4A51-4DD9-86E8-673FD3C396A0}" dt="2022-08-06T04:05:20.950" v="3921" actId="1076"/>
          <ac:picMkLst>
            <pc:docMk/>
            <pc:sldMk cId="3654265220" sldId="333"/>
            <ac:picMk id="773" creationId="{00000000-0000-0000-0000-000000000000}"/>
          </ac:picMkLst>
        </pc:picChg>
      </pc:sldChg>
      <pc:sldChg chg="delSp modSp add mod">
        <pc:chgData name="Đỗ Thị Hòa" userId="e69be0d6-ee5d-491f-89cf-c42a939da0fa" providerId="ADAL" clId="{59E76FC5-4A51-4DD9-86E8-673FD3C396A0}" dt="2022-08-06T04:13:32.049" v="4006" actId="20577"/>
        <pc:sldMkLst>
          <pc:docMk/>
          <pc:sldMk cId="1141581797" sldId="334"/>
        </pc:sldMkLst>
        <pc:spChg chg="mod">
          <ac:chgData name="Đỗ Thị Hòa" userId="e69be0d6-ee5d-491f-89cf-c42a939da0fa" providerId="ADAL" clId="{59E76FC5-4A51-4DD9-86E8-673FD3C396A0}" dt="2022-08-06T04:13:32.049" v="4006" actId="20577"/>
          <ac:spMkLst>
            <pc:docMk/>
            <pc:sldMk cId="1141581797" sldId="334"/>
            <ac:spMk id="2" creationId="{00000000-0000-0000-0000-000000000000}"/>
          </ac:spMkLst>
        </pc:spChg>
        <pc:spChg chg="del">
          <ac:chgData name="Đỗ Thị Hòa" userId="e69be0d6-ee5d-491f-89cf-c42a939da0fa" providerId="ADAL" clId="{59E76FC5-4A51-4DD9-86E8-673FD3C396A0}" dt="2022-08-06T04:07:00.949" v="3949" actId="478"/>
          <ac:spMkLst>
            <pc:docMk/>
            <pc:sldMk cId="1141581797" sldId="334"/>
            <ac:spMk id="5" creationId="{00000000-0000-0000-0000-000000000000}"/>
          </ac:spMkLst>
        </pc:spChg>
        <pc:picChg chg="del">
          <ac:chgData name="Đỗ Thị Hòa" userId="e69be0d6-ee5d-491f-89cf-c42a939da0fa" providerId="ADAL" clId="{59E76FC5-4A51-4DD9-86E8-673FD3C396A0}" dt="2022-08-06T04:07:02.013" v="3950" actId="478"/>
          <ac:picMkLst>
            <pc:docMk/>
            <pc:sldMk cId="1141581797" sldId="334"/>
            <ac:picMk id="773" creationId="{00000000-0000-0000-0000-000000000000}"/>
          </ac:picMkLst>
        </pc:picChg>
      </pc:sldChg>
      <pc:sldMasterChg chg="delSldLayout">
        <pc:chgData name="Đỗ Thị Hòa" userId="e69be0d6-ee5d-491f-89cf-c42a939da0fa" providerId="ADAL" clId="{59E76FC5-4A51-4DD9-86E8-673FD3C396A0}" dt="2022-08-06T04:05:34.468" v="3924" actId="2696"/>
        <pc:sldMasterMkLst>
          <pc:docMk/>
          <pc:sldMasterMk cId="0" sldId="2147483680"/>
        </pc:sldMasterMkLst>
        <pc:sldLayoutChg chg="del">
          <pc:chgData name="Đỗ Thị Hòa" userId="e69be0d6-ee5d-491f-89cf-c42a939da0fa" providerId="ADAL" clId="{59E76FC5-4A51-4DD9-86E8-673FD3C396A0}" dt="2022-08-06T04:05:34.468" v="3924" actId="2696"/>
          <pc:sldLayoutMkLst>
            <pc:docMk/>
            <pc:sldMasterMk cId="0" sldId="2147483680"/>
            <pc:sldLayoutMk cId="0" sldId="2147483665"/>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0275653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8"/>
        <p:cNvGrpSpPr/>
        <p:nvPr/>
      </p:nvGrpSpPr>
      <p:grpSpPr>
        <a:xfrm>
          <a:off x="0" y="0"/>
          <a:ext cx="0" cy="0"/>
          <a:chOff x="0" y="0"/>
          <a:chExt cx="0" cy="0"/>
        </a:xfrm>
      </p:grpSpPr>
      <p:sp>
        <p:nvSpPr>
          <p:cNvPr id="729" name="Google Shape;729;gdb8e66b9f7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0" name="Google Shape;730;gdb8e66b9f7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756532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1"/>
        <p:cNvGrpSpPr/>
        <p:nvPr/>
      </p:nvGrpSpPr>
      <p:grpSpPr>
        <a:xfrm>
          <a:off x="0" y="0"/>
          <a:ext cx="0" cy="0"/>
          <a:chOff x="0" y="0"/>
          <a:chExt cx="0" cy="0"/>
        </a:xfrm>
      </p:grpSpPr>
      <p:sp>
        <p:nvSpPr>
          <p:cNvPr id="812" name="Google Shape;812;gd99e989f3d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3" name="Google Shape;813;gd99e989f3d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313870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2"/>
        <p:cNvGrpSpPr/>
        <p:nvPr/>
      </p:nvGrpSpPr>
      <p:grpSpPr>
        <a:xfrm>
          <a:off x="0" y="0"/>
          <a:ext cx="0" cy="0"/>
          <a:chOff x="0" y="0"/>
          <a:chExt cx="0" cy="0"/>
        </a:xfrm>
      </p:grpSpPr>
      <p:sp>
        <p:nvSpPr>
          <p:cNvPr id="863" name="Google Shape;863;gd99e989f3d_1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4" name="Google Shape;864;gd99e989f3d_1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59604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4"/>
        <p:cNvGrpSpPr/>
        <p:nvPr/>
      </p:nvGrpSpPr>
      <p:grpSpPr>
        <a:xfrm>
          <a:off x="0" y="0"/>
          <a:ext cx="0" cy="0"/>
          <a:chOff x="0" y="0"/>
          <a:chExt cx="0" cy="0"/>
        </a:xfrm>
      </p:grpSpPr>
      <p:sp>
        <p:nvSpPr>
          <p:cNvPr id="1505" name="Google Shape;1505;gd79891d2a3_0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6" name="Google Shape;1506;gd79891d2a3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992780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4"/>
        <p:cNvGrpSpPr/>
        <p:nvPr/>
      </p:nvGrpSpPr>
      <p:grpSpPr>
        <a:xfrm>
          <a:off x="0" y="0"/>
          <a:ext cx="0" cy="0"/>
          <a:chOff x="0" y="0"/>
          <a:chExt cx="0" cy="0"/>
        </a:xfrm>
      </p:grpSpPr>
      <p:sp>
        <p:nvSpPr>
          <p:cNvPr id="1505" name="Google Shape;1505;gd79891d2a3_0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6" name="Google Shape;1506;gd79891d2a3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99795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9"/>
        <p:cNvGrpSpPr/>
        <p:nvPr/>
      </p:nvGrpSpPr>
      <p:grpSpPr>
        <a:xfrm>
          <a:off x="0" y="0"/>
          <a:ext cx="0" cy="0"/>
          <a:chOff x="0" y="0"/>
          <a:chExt cx="0" cy="0"/>
        </a:xfrm>
      </p:grpSpPr>
      <p:sp>
        <p:nvSpPr>
          <p:cNvPr id="970" name="Google Shape;970;gd653c4c4a3_2_5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1" name="Google Shape;971;gd653c4c4a3_2_5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863814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7"/>
        <p:cNvGrpSpPr/>
        <p:nvPr/>
      </p:nvGrpSpPr>
      <p:grpSpPr>
        <a:xfrm>
          <a:off x="0" y="0"/>
          <a:ext cx="0" cy="0"/>
          <a:chOff x="0" y="0"/>
          <a:chExt cx="0" cy="0"/>
        </a:xfrm>
      </p:grpSpPr>
      <p:sp>
        <p:nvSpPr>
          <p:cNvPr id="828" name="Google Shape;828;gd99e989f3d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9" name="Google Shape;829;gd99e989f3d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132913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9"/>
        <p:cNvGrpSpPr/>
        <p:nvPr/>
      </p:nvGrpSpPr>
      <p:grpSpPr>
        <a:xfrm>
          <a:off x="0" y="0"/>
          <a:ext cx="0" cy="0"/>
          <a:chOff x="0" y="0"/>
          <a:chExt cx="0" cy="0"/>
        </a:xfrm>
      </p:grpSpPr>
      <p:sp>
        <p:nvSpPr>
          <p:cNvPr id="880" name="Google Shape;880;gd7e76d2a32_2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1" name="Google Shape;881;gd7e76d2a32_2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02520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gcc9050bdf8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4" name="Google Shape;724;gcc9050bdf8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6455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Google Shape;740;gd7e76d2a32_4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1" name="Google Shape;741;gd7e76d2a32_4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56673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0" name="Google Shape;770;gd7e76d2a32_4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1" name="Google Shape;771;gd7e76d2a32_4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67289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0" name="Google Shape;770;gd7e76d2a32_4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1" name="Google Shape;771;gd7e76d2a32_4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05606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0" name="Google Shape;770;gd7e76d2a32_4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1" name="Google Shape;771;gd7e76d2a32_4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898320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5"/>
        <p:cNvGrpSpPr/>
        <p:nvPr/>
      </p:nvGrpSpPr>
      <p:grpSpPr>
        <a:xfrm>
          <a:off x="0" y="0"/>
          <a:ext cx="0" cy="0"/>
          <a:chOff x="0" y="0"/>
          <a:chExt cx="0" cy="0"/>
        </a:xfrm>
      </p:grpSpPr>
      <p:sp>
        <p:nvSpPr>
          <p:cNvPr id="1206" name="Google Shape;1206;gd9d9c7a200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7" name="Google Shape;1207;gd9d9c7a200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955164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8"/>
        <p:cNvGrpSpPr/>
        <p:nvPr/>
      </p:nvGrpSpPr>
      <p:grpSpPr>
        <a:xfrm>
          <a:off x="0" y="0"/>
          <a:ext cx="0" cy="0"/>
          <a:chOff x="0" y="0"/>
          <a:chExt cx="0" cy="0"/>
        </a:xfrm>
      </p:grpSpPr>
      <p:sp>
        <p:nvSpPr>
          <p:cNvPr id="789" name="Google Shape;789;gcc9050bdf8_0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0" name="Google Shape;790;gcc9050bdf8_0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125174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8"/>
        <p:cNvGrpSpPr/>
        <p:nvPr/>
      </p:nvGrpSpPr>
      <p:grpSpPr>
        <a:xfrm>
          <a:off x="0" y="0"/>
          <a:ext cx="0" cy="0"/>
          <a:chOff x="0" y="0"/>
          <a:chExt cx="0" cy="0"/>
        </a:xfrm>
      </p:grpSpPr>
      <p:sp>
        <p:nvSpPr>
          <p:cNvPr id="789" name="Google Shape;789;gcc9050bdf8_0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0" name="Google Shape;790;gcc9050bdf8_0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535440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2"/>
        <p:cNvGrpSpPr/>
        <p:nvPr/>
      </p:nvGrpSpPr>
      <p:grpSpPr>
        <a:xfrm>
          <a:off x="0" y="0"/>
          <a:ext cx="0" cy="0"/>
          <a:chOff x="0" y="0"/>
          <a:chExt cx="0" cy="0"/>
        </a:xfrm>
      </p:grpSpPr>
      <p:pic>
        <p:nvPicPr>
          <p:cNvPr id="53" name="Google Shape;53;p4"/>
          <p:cNvPicPr preferRelativeResize="0"/>
          <p:nvPr/>
        </p:nvPicPr>
        <p:blipFill>
          <a:blip r:embed="rId2">
            <a:alphaModFix/>
          </a:blip>
          <a:stretch>
            <a:fillRect/>
          </a:stretch>
        </p:blipFill>
        <p:spPr>
          <a:xfrm>
            <a:off x="7943077" y="-1333209"/>
            <a:ext cx="996200" cy="2186035"/>
          </a:xfrm>
          <a:prstGeom prst="rect">
            <a:avLst/>
          </a:prstGeom>
          <a:noFill/>
          <a:ln>
            <a:noFill/>
          </a:ln>
        </p:spPr>
      </p:pic>
      <p:sp>
        <p:nvSpPr>
          <p:cNvPr id="54" name="Google Shape;54;p4"/>
          <p:cNvSpPr txBox="1">
            <a:spLocks noGrp="1"/>
          </p:cNvSpPr>
          <p:nvPr>
            <p:ph type="body" idx="1"/>
          </p:nvPr>
        </p:nvSpPr>
        <p:spPr>
          <a:xfrm>
            <a:off x="720000" y="1152475"/>
            <a:ext cx="7704000" cy="3450900"/>
          </a:xfrm>
          <a:prstGeom prst="rect">
            <a:avLst/>
          </a:prstGeom>
          <a:noFill/>
        </p:spPr>
        <p:txBody>
          <a:bodyPr spcFirstLastPara="1" wrap="square" lIns="91425" tIns="91425" rIns="91425" bIns="91425" anchor="ctr" anchorCtr="0">
            <a:noAutofit/>
          </a:bodyPr>
          <a:lstStyle>
            <a:lvl1pPr marL="457200" lvl="0" indent="-317500">
              <a:spcBef>
                <a:spcPts val="0"/>
              </a:spcBef>
              <a:spcAft>
                <a:spcPts val="0"/>
              </a:spcAft>
              <a:buSzPts val="1400"/>
              <a:buFont typeface="Hind"/>
              <a:buChar char="●"/>
              <a:defRPr sz="1200"/>
            </a:lvl1pPr>
            <a:lvl2pPr marL="914400" lvl="1" indent="-317500">
              <a:spcBef>
                <a:spcPts val="0"/>
              </a:spcBef>
              <a:spcAft>
                <a:spcPts val="0"/>
              </a:spcAft>
              <a:buClr>
                <a:schemeClr val="accent4"/>
              </a:buClr>
              <a:buSzPts val="1400"/>
              <a:buFont typeface="Hind"/>
              <a:buChar char="○"/>
              <a:defRPr/>
            </a:lvl2pPr>
            <a:lvl3pPr marL="1371600" lvl="2" indent="-317500">
              <a:spcBef>
                <a:spcPts val="0"/>
              </a:spcBef>
              <a:spcAft>
                <a:spcPts val="0"/>
              </a:spcAft>
              <a:buClr>
                <a:schemeClr val="accent4"/>
              </a:buClr>
              <a:buSzPts val="1400"/>
              <a:buFont typeface="Hind"/>
              <a:buChar char="■"/>
              <a:defRPr/>
            </a:lvl3pPr>
            <a:lvl4pPr marL="1828800" lvl="3" indent="-317500">
              <a:spcBef>
                <a:spcPts val="0"/>
              </a:spcBef>
              <a:spcAft>
                <a:spcPts val="0"/>
              </a:spcAft>
              <a:buClr>
                <a:schemeClr val="accent4"/>
              </a:buClr>
              <a:buSzPts val="1400"/>
              <a:buFont typeface="Hind"/>
              <a:buChar char="●"/>
              <a:defRPr/>
            </a:lvl4pPr>
            <a:lvl5pPr marL="2286000" lvl="4" indent="-317500">
              <a:spcBef>
                <a:spcPts val="0"/>
              </a:spcBef>
              <a:spcAft>
                <a:spcPts val="0"/>
              </a:spcAft>
              <a:buClr>
                <a:schemeClr val="accent4"/>
              </a:buClr>
              <a:buSzPts val="1400"/>
              <a:buFont typeface="Hind"/>
              <a:buChar char="○"/>
              <a:defRPr/>
            </a:lvl5pPr>
            <a:lvl6pPr marL="2743200" lvl="5" indent="-317500">
              <a:spcBef>
                <a:spcPts val="0"/>
              </a:spcBef>
              <a:spcAft>
                <a:spcPts val="0"/>
              </a:spcAft>
              <a:buClr>
                <a:schemeClr val="accent4"/>
              </a:buClr>
              <a:buSzPts val="1400"/>
              <a:buFont typeface="Hind"/>
              <a:buChar char="■"/>
              <a:defRPr/>
            </a:lvl6pPr>
            <a:lvl7pPr marL="3200400" lvl="6" indent="-317500">
              <a:spcBef>
                <a:spcPts val="0"/>
              </a:spcBef>
              <a:spcAft>
                <a:spcPts val="0"/>
              </a:spcAft>
              <a:buClr>
                <a:schemeClr val="accent4"/>
              </a:buClr>
              <a:buSzPts val="1400"/>
              <a:buFont typeface="Hind"/>
              <a:buChar char="●"/>
              <a:defRPr/>
            </a:lvl7pPr>
            <a:lvl8pPr marL="3657600" lvl="7" indent="-317500">
              <a:spcBef>
                <a:spcPts val="0"/>
              </a:spcBef>
              <a:spcAft>
                <a:spcPts val="0"/>
              </a:spcAft>
              <a:buClr>
                <a:schemeClr val="accent4"/>
              </a:buClr>
              <a:buSzPts val="1400"/>
              <a:buFont typeface="Hind"/>
              <a:buChar char="○"/>
              <a:defRPr/>
            </a:lvl8pPr>
            <a:lvl9pPr marL="4114800" lvl="8" indent="-317500">
              <a:spcBef>
                <a:spcPts val="0"/>
              </a:spcBef>
              <a:spcAft>
                <a:spcPts val="0"/>
              </a:spcAft>
              <a:buClr>
                <a:schemeClr val="accent4"/>
              </a:buClr>
              <a:buSzPts val="1400"/>
              <a:buFont typeface="Hind"/>
              <a:buChar char="■"/>
              <a:defRPr/>
            </a:lvl9pPr>
          </a:lstStyle>
          <a:p>
            <a:endParaRPr/>
          </a:p>
        </p:txBody>
      </p:sp>
      <p:sp>
        <p:nvSpPr>
          <p:cNvPr id="55" name="Google Shape;55;p4"/>
          <p:cNvSpPr/>
          <p:nvPr/>
        </p:nvSpPr>
        <p:spPr>
          <a:xfrm rot="5400000">
            <a:off x="6916369" y="4746327"/>
            <a:ext cx="155696" cy="69597"/>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rgbClr val="95CF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4"/>
          <p:cNvSpPr/>
          <p:nvPr/>
        </p:nvSpPr>
        <p:spPr>
          <a:xfrm rot="5400000">
            <a:off x="8608572" y="4222422"/>
            <a:ext cx="97672" cy="140962"/>
          </a:xfrm>
          <a:custGeom>
            <a:avLst/>
            <a:gdLst/>
            <a:ahLst/>
            <a:cxnLst/>
            <a:rect l="l" t="t" r="r" b="b"/>
            <a:pathLst>
              <a:path w="1823" h="2631" extrusionOk="0">
                <a:moveTo>
                  <a:pt x="252" y="0"/>
                </a:moveTo>
                <a:cubicBezTo>
                  <a:pt x="229" y="0"/>
                  <a:pt x="209" y="12"/>
                  <a:pt x="203" y="38"/>
                </a:cubicBezTo>
                <a:cubicBezTo>
                  <a:pt x="155" y="145"/>
                  <a:pt x="60" y="252"/>
                  <a:pt x="72" y="395"/>
                </a:cubicBezTo>
                <a:cubicBezTo>
                  <a:pt x="13" y="478"/>
                  <a:pt x="1" y="573"/>
                  <a:pt x="72" y="657"/>
                </a:cubicBezTo>
                <a:cubicBezTo>
                  <a:pt x="72" y="716"/>
                  <a:pt x="72" y="776"/>
                  <a:pt x="72" y="847"/>
                </a:cubicBezTo>
                <a:cubicBezTo>
                  <a:pt x="60" y="859"/>
                  <a:pt x="36" y="883"/>
                  <a:pt x="36" y="907"/>
                </a:cubicBezTo>
                <a:cubicBezTo>
                  <a:pt x="1" y="1216"/>
                  <a:pt x="72" y="1502"/>
                  <a:pt x="274" y="1740"/>
                </a:cubicBezTo>
                <a:cubicBezTo>
                  <a:pt x="286" y="1788"/>
                  <a:pt x="322" y="1824"/>
                  <a:pt x="370" y="1847"/>
                </a:cubicBezTo>
                <a:cubicBezTo>
                  <a:pt x="370" y="1835"/>
                  <a:pt x="382" y="1824"/>
                  <a:pt x="394" y="1824"/>
                </a:cubicBezTo>
                <a:cubicBezTo>
                  <a:pt x="382" y="1835"/>
                  <a:pt x="370" y="1835"/>
                  <a:pt x="370" y="1847"/>
                </a:cubicBezTo>
                <a:cubicBezTo>
                  <a:pt x="548" y="2062"/>
                  <a:pt x="751" y="2264"/>
                  <a:pt x="965" y="2443"/>
                </a:cubicBezTo>
                <a:cubicBezTo>
                  <a:pt x="1013" y="2490"/>
                  <a:pt x="1048" y="2538"/>
                  <a:pt x="1096" y="2586"/>
                </a:cubicBezTo>
                <a:cubicBezTo>
                  <a:pt x="1126" y="2615"/>
                  <a:pt x="1159" y="2630"/>
                  <a:pt x="1191" y="2630"/>
                </a:cubicBezTo>
                <a:cubicBezTo>
                  <a:pt x="1224" y="2630"/>
                  <a:pt x="1257" y="2615"/>
                  <a:pt x="1287" y="2586"/>
                </a:cubicBezTo>
                <a:cubicBezTo>
                  <a:pt x="1322" y="2562"/>
                  <a:pt x="1346" y="2526"/>
                  <a:pt x="1370" y="2490"/>
                </a:cubicBezTo>
                <a:cubicBezTo>
                  <a:pt x="1429" y="2431"/>
                  <a:pt x="1429" y="2312"/>
                  <a:pt x="1537" y="2264"/>
                </a:cubicBezTo>
                <a:cubicBezTo>
                  <a:pt x="1560" y="2252"/>
                  <a:pt x="1584" y="2216"/>
                  <a:pt x="1584" y="2181"/>
                </a:cubicBezTo>
                <a:cubicBezTo>
                  <a:pt x="1644" y="1919"/>
                  <a:pt x="1822" y="1669"/>
                  <a:pt x="1727" y="1371"/>
                </a:cubicBezTo>
                <a:cubicBezTo>
                  <a:pt x="1787" y="1240"/>
                  <a:pt x="1691" y="1193"/>
                  <a:pt x="1608" y="1145"/>
                </a:cubicBezTo>
                <a:cubicBezTo>
                  <a:pt x="1429" y="1050"/>
                  <a:pt x="1239" y="954"/>
                  <a:pt x="1060" y="859"/>
                </a:cubicBezTo>
                <a:lnTo>
                  <a:pt x="667" y="609"/>
                </a:lnTo>
                <a:cubicBezTo>
                  <a:pt x="596" y="597"/>
                  <a:pt x="548" y="561"/>
                  <a:pt x="513" y="502"/>
                </a:cubicBezTo>
                <a:cubicBezTo>
                  <a:pt x="477" y="395"/>
                  <a:pt x="417" y="288"/>
                  <a:pt x="382" y="180"/>
                </a:cubicBezTo>
                <a:cubicBezTo>
                  <a:pt x="358" y="133"/>
                  <a:pt x="334" y="73"/>
                  <a:pt x="310" y="26"/>
                </a:cubicBezTo>
                <a:cubicBezTo>
                  <a:pt x="294" y="9"/>
                  <a:pt x="272" y="0"/>
                  <a:pt x="2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4"/>
          <p:cNvSpPr/>
          <p:nvPr/>
        </p:nvSpPr>
        <p:spPr>
          <a:xfrm>
            <a:off x="8331237" y="2424467"/>
            <a:ext cx="185527" cy="294575"/>
          </a:xfrm>
          <a:custGeom>
            <a:avLst/>
            <a:gdLst/>
            <a:ahLst/>
            <a:cxnLst/>
            <a:rect l="l" t="t" r="r" b="b"/>
            <a:pathLst>
              <a:path w="4335" h="6883" extrusionOk="0">
                <a:moveTo>
                  <a:pt x="2175" y="1"/>
                </a:moveTo>
                <a:cubicBezTo>
                  <a:pt x="2172" y="1"/>
                  <a:pt x="2170" y="1"/>
                  <a:pt x="2168" y="1"/>
                </a:cubicBezTo>
                <a:cubicBezTo>
                  <a:pt x="1858" y="1"/>
                  <a:pt x="1870" y="763"/>
                  <a:pt x="1823" y="1191"/>
                </a:cubicBezTo>
                <a:cubicBezTo>
                  <a:pt x="1739" y="2049"/>
                  <a:pt x="1108" y="2799"/>
                  <a:pt x="418" y="3025"/>
                </a:cubicBezTo>
                <a:cubicBezTo>
                  <a:pt x="263" y="3073"/>
                  <a:pt x="84" y="3120"/>
                  <a:pt x="37" y="3299"/>
                </a:cubicBezTo>
                <a:cubicBezTo>
                  <a:pt x="1" y="3442"/>
                  <a:pt x="84" y="3597"/>
                  <a:pt x="191" y="3668"/>
                </a:cubicBezTo>
                <a:cubicBezTo>
                  <a:pt x="299" y="3739"/>
                  <a:pt x="418" y="3775"/>
                  <a:pt x="537" y="3811"/>
                </a:cubicBezTo>
                <a:cubicBezTo>
                  <a:pt x="965" y="3966"/>
                  <a:pt x="1311" y="4347"/>
                  <a:pt x="1525" y="4799"/>
                </a:cubicBezTo>
                <a:cubicBezTo>
                  <a:pt x="1739" y="5263"/>
                  <a:pt x="1823" y="5775"/>
                  <a:pt x="1870" y="6287"/>
                </a:cubicBezTo>
                <a:cubicBezTo>
                  <a:pt x="1894" y="6537"/>
                  <a:pt x="1953" y="6859"/>
                  <a:pt x="2168" y="6883"/>
                </a:cubicBezTo>
                <a:cubicBezTo>
                  <a:pt x="2382" y="6859"/>
                  <a:pt x="2442" y="6537"/>
                  <a:pt x="2465" y="6287"/>
                </a:cubicBezTo>
                <a:cubicBezTo>
                  <a:pt x="2513" y="5775"/>
                  <a:pt x="2608" y="5263"/>
                  <a:pt x="2811" y="4799"/>
                </a:cubicBezTo>
                <a:cubicBezTo>
                  <a:pt x="3025" y="4347"/>
                  <a:pt x="3370" y="3966"/>
                  <a:pt x="3787" y="3811"/>
                </a:cubicBezTo>
                <a:cubicBezTo>
                  <a:pt x="3906" y="3775"/>
                  <a:pt x="4037" y="3739"/>
                  <a:pt x="4144" y="3668"/>
                </a:cubicBezTo>
                <a:cubicBezTo>
                  <a:pt x="4251" y="3597"/>
                  <a:pt x="4335" y="3442"/>
                  <a:pt x="4299" y="3299"/>
                </a:cubicBezTo>
                <a:cubicBezTo>
                  <a:pt x="4251" y="3120"/>
                  <a:pt x="4073" y="3073"/>
                  <a:pt x="3918" y="3025"/>
                </a:cubicBezTo>
                <a:cubicBezTo>
                  <a:pt x="3227" y="2799"/>
                  <a:pt x="2632" y="2049"/>
                  <a:pt x="2549" y="1191"/>
                </a:cubicBezTo>
                <a:cubicBezTo>
                  <a:pt x="2502" y="766"/>
                  <a:pt x="2478" y="1"/>
                  <a:pt x="21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4"/>
          <p:cNvSpPr/>
          <p:nvPr/>
        </p:nvSpPr>
        <p:spPr>
          <a:xfrm>
            <a:off x="7343800" y="598088"/>
            <a:ext cx="140162" cy="188609"/>
          </a:xfrm>
          <a:custGeom>
            <a:avLst/>
            <a:gdLst/>
            <a:ahLst/>
            <a:cxnLst/>
            <a:rect l="l" t="t" r="r" b="b"/>
            <a:pathLst>
              <a:path w="3275" h="4407" extrusionOk="0">
                <a:moveTo>
                  <a:pt x="1631" y="1"/>
                </a:moveTo>
                <a:cubicBezTo>
                  <a:pt x="1405" y="1"/>
                  <a:pt x="1417" y="489"/>
                  <a:pt x="1381" y="763"/>
                </a:cubicBezTo>
                <a:cubicBezTo>
                  <a:pt x="1310" y="1310"/>
                  <a:pt x="834" y="1787"/>
                  <a:pt x="310" y="1930"/>
                </a:cubicBezTo>
                <a:cubicBezTo>
                  <a:pt x="203" y="1965"/>
                  <a:pt x="60" y="2001"/>
                  <a:pt x="24" y="2120"/>
                </a:cubicBezTo>
                <a:cubicBezTo>
                  <a:pt x="0" y="2203"/>
                  <a:pt x="60" y="2299"/>
                  <a:pt x="143" y="2346"/>
                </a:cubicBezTo>
                <a:cubicBezTo>
                  <a:pt x="227" y="2394"/>
                  <a:pt x="322" y="2418"/>
                  <a:pt x="405" y="2442"/>
                </a:cubicBezTo>
                <a:cubicBezTo>
                  <a:pt x="727" y="2537"/>
                  <a:pt x="989" y="2787"/>
                  <a:pt x="1143" y="3073"/>
                </a:cubicBezTo>
                <a:cubicBezTo>
                  <a:pt x="1310" y="3370"/>
                  <a:pt x="1381" y="3704"/>
                  <a:pt x="1417" y="4025"/>
                </a:cubicBezTo>
                <a:cubicBezTo>
                  <a:pt x="1429" y="4180"/>
                  <a:pt x="1477" y="4394"/>
                  <a:pt x="1631" y="4406"/>
                </a:cubicBezTo>
                <a:cubicBezTo>
                  <a:pt x="1798" y="4394"/>
                  <a:pt x="1846" y="4180"/>
                  <a:pt x="1858" y="4025"/>
                </a:cubicBezTo>
                <a:cubicBezTo>
                  <a:pt x="1893" y="3704"/>
                  <a:pt x="1965" y="3370"/>
                  <a:pt x="2120" y="3073"/>
                </a:cubicBezTo>
                <a:cubicBezTo>
                  <a:pt x="2286" y="2787"/>
                  <a:pt x="2548" y="2537"/>
                  <a:pt x="2858" y="2442"/>
                </a:cubicBezTo>
                <a:cubicBezTo>
                  <a:pt x="2953" y="2418"/>
                  <a:pt x="3048" y="2394"/>
                  <a:pt x="3132" y="2346"/>
                </a:cubicBezTo>
                <a:cubicBezTo>
                  <a:pt x="3215" y="2299"/>
                  <a:pt x="3275" y="2203"/>
                  <a:pt x="3251" y="2120"/>
                </a:cubicBezTo>
                <a:cubicBezTo>
                  <a:pt x="3215" y="2001"/>
                  <a:pt x="3072" y="1965"/>
                  <a:pt x="2965" y="1930"/>
                </a:cubicBezTo>
                <a:cubicBezTo>
                  <a:pt x="2441" y="1787"/>
                  <a:pt x="1989" y="1310"/>
                  <a:pt x="1929" y="763"/>
                </a:cubicBezTo>
                <a:cubicBezTo>
                  <a:pt x="1893" y="489"/>
                  <a:pt x="1870" y="1"/>
                  <a:pt x="1631" y="1"/>
                </a:cubicBezTo>
                <a:close/>
              </a:path>
            </a:pathLst>
          </a:custGeom>
          <a:solidFill>
            <a:srgbClr val="9D6E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9" name="Google Shape;59;p4"/>
          <p:cNvPicPr preferRelativeResize="0"/>
          <p:nvPr/>
        </p:nvPicPr>
        <p:blipFill>
          <a:blip r:embed="rId3">
            <a:alphaModFix/>
          </a:blip>
          <a:stretch>
            <a:fillRect/>
          </a:stretch>
        </p:blipFill>
        <p:spPr>
          <a:xfrm>
            <a:off x="7775093" y="266118"/>
            <a:ext cx="1253250" cy="852550"/>
          </a:xfrm>
          <a:prstGeom prst="rect">
            <a:avLst/>
          </a:prstGeom>
          <a:noFill/>
          <a:ln>
            <a:noFill/>
          </a:ln>
        </p:spPr>
      </p:pic>
      <p:sp>
        <p:nvSpPr>
          <p:cNvPr id="60" name="Google Shape;60;p4"/>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61" name="Google Shape;61;p4"/>
          <p:cNvSpPr/>
          <p:nvPr/>
        </p:nvSpPr>
        <p:spPr>
          <a:xfrm rot="4058146">
            <a:off x="8643413" y="1733363"/>
            <a:ext cx="139357" cy="102103"/>
          </a:xfrm>
          <a:custGeom>
            <a:avLst/>
            <a:gdLst/>
            <a:ahLst/>
            <a:cxnLst/>
            <a:rect l="l" t="t" r="r" b="b"/>
            <a:pathLst>
              <a:path w="2525" h="1850" extrusionOk="0">
                <a:moveTo>
                  <a:pt x="1032" y="0"/>
                </a:moveTo>
                <a:cubicBezTo>
                  <a:pt x="983" y="0"/>
                  <a:pt x="936" y="9"/>
                  <a:pt x="893" y="52"/>
                </a:cubicBezTo>
                <a:cubicBezTo>
                  <a:pt x="877" y="51"/>
                  <a:pt x="861" y="50"/>
                  <a:pt x="844" y="50"/>
                </a:cubicBezTo>
                <a:cubicBezTo>
                  <a:pt x="708" y="50"/>
                  <a:pt x="581" y="91"/>
                  <a:pt x="453" y="123"/>
                </a:cubicBezTo>
                <a:cubicBezTo>
                  <a:pt x="274" y="159"/>
                  <a:pt x="131" y="254"/>
                  <a:pt x="72" y="433"/>
                </a:cubicBezTo>
                <a:cubicBezTo>
                  <a:pt x="36" y="540"/>
                  <a:pt x="24" y="659"/>
                  <a:pt x="12" y="778"/>
                </a:cubicBezTo>
                <a:cubicBezTo>
                  <a:pt x="1" y="873"/>
                  <a:pt x="36" y="909"/>
                  <a:pt x="131" y="909"/>
                </a:cubicBezTo>
                <a:cubicBezTo>
                  <a:pt x="199" y="901"/>
                  <a:pt x="265" y="897"/>
                  <a:pt x="331" y="897"/>
                </a:cubicBezTo>
                <a:cubicBezTo>
                  <a:pt x="462" y="897"/>
                  <a:pt x="592" y="913"/>
                  <a:pt x="727" y="945"/>
                </a:cubicBezTo>
                <a:cubicBezTo>
                  <a:pt x="751" y="951"/>
                  <a:pt x="777" y="951"/>
                  <a:pt x="806" y="951"/>
                </a:cubicBezTo>
                <a:cubicBezTo>
                  <a:pt x="834" y="951"/>
                  <a:pt x="864" y="951"/>
                  <a:pt x="893" y="957"/>
                </a:cubicBezTo>
                <a:cubicBezTo>
                  <a:pt x="1024" y="1004"/>
                  <a:pt x="1155" y="1052"/>
                  <a:pt x="1286" y="1100"/>
                </a:cubicBezTo>
                <a:cubicBezTo>
                  <a:pt x="1346" y="1159"/>
                  <a:pt x="1417" y="1183"/>
                  <a:pt x="1489" y="1207"/>
                </a:cubicBezTo>
                <a:cubicBezTo>
                  <a:pt x="1727" y="1385"/>
                  <a:pt x="1917" y="1600"/>
                  <a:pt x="2132" y="1802"/>
                </a:cubicBezTo>
                <a:cubicBezTo>
                  <a:pt x="2192" y="1832"/>
                  <a:pt x="2227" y="1850"/>
                  <a:pt x="2256" y="1850"/>
                </a:cubicBezTo>
                <a:cubicBezTo>
                  <a:pt x="2294" y="1850"/>
                  <a:pt x="2320" y="1818"/>
                  <a:pt x="2382" y="1743"/>
                </a:cubicBezTo>
                <a:cubicBezTo>
                  <a:pt x="2394" y="1731"/>
                  <a:pt x="2406" y="1731"/>
                  <a:pt x="2406" y="1731"/>
                </a:cubicBezTo>
                <a:cubicBezTo>
                  <a:pt x="2525" y="1409"/>
                  <a:pt x="2513" y="1088"/>
                  <a:pt x="2477" y="766"/>
                </a:cubicBezTo>
                <a:cubicBezTo>
                  <a:pt x="2477" y="707"/>
                  <a:pt x="2453" y="635"/>
                  <a:pt x="2394" y="600"/>
                </a:cubicBezTo>
                <a:cubicBezTo>
                  <a:pt x="2394" y="588"/>
                  <a:pt x="2394" y="564"/>
                  <a:pt x="2382" y="552"/>
                </a:cubicBezTo>
                <a:cubicBezTo>
                  <a:pt x="2394" y="504"/>
                  <a:pt x="2382" y="469"/>
                  <a:pt x="2346" y="445"/>
                </a:cubicBezTo>
                <a:cubicBezTo>
                  <a:pt x="2215" y="302"/>
                  <a:pt x="2060" y="230"/>
                  <a:pt x="1894" y="159"/>
                </a:cubicBezTo>
                <a:cubicBezTo>
                  <a:pt x="1644" y="40"/>
                  <a:pt x="1394" y="16"/>
                  <a:pt x="1132" y="4"/>
                </a:cubicBezTo>
                <a:cubicBezTo>
                  <a:pt x="1098" y="4"/>
                  <a:pt x="1065" y="0"/>
                  <a:pt x="10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4"/>
          <p:cNvSpPr/>
          <p:nvPr/>
        </p:nvSpPr>
        <p:spPr>
          <a:xfrm rot="5400000" flipH="1">
            <a:off x="8089570" y="4554360"/>
            <a:ext cx="99894" cy="98293"/>
          </a:xfrm>
          <a:custGeom>
            <a:avLst/>
            <a:gdLst/>
            <a:ahLst/>
            <a:cxnLst/>
            <a:rect l="l" t="t" r="r" b="b"/>
            <a:pathLst>
              <a:path w="1810" h="1781" extrusionOk="0">
                <a:moveTo>
                  <a:pt x="863" y="0"/>
                </a:moveTo>
                <a:cubicBezTo>
                  <a:pt x="834" y="0"/>
                  <a:pt x="804" y="12"/>
                  <a:pt x="774" y="36"/>
                </a:cubicBezTo>
                <a:cubicBezTo>
                  <a:pt x="643" y="72"/>
                  <a:pt x="512" y="95"/>
                  <a:pt x="381" y="131"/>
                </a:cubicBezTo>
                <a:cubicBezTo>
                  <a:pt x="274" y="155"/>
                  <a:pt x="191" y="238"/>
                  <a:pt x="131" y="322"/>
                </a:cubicBezTo>
                <a:cubicBezTo>
                  <a:pt x="0" y="548"/>
                  <a:pt x="48" y="655"/>
                  <a:pt x="298" y="714"/>
                </a:cubicBezTo>
                <a:cubicBezTo>
                  <a:pt x="310" y="726"/>
                  <a:pt x="322" y="726"/>
                  <a:pt x="333" y="726"/>
                </a:cubicBezTo>
                <a:cubicBezTo>
                  <a:pt x="365" y="758"/>
                  <a:pt x="402" y="763"/>
                  <a:pt x="441" y="763"/>
                </a:cubicBezTo>
                <a:cubicBezTo>
                  <a:pt x="460" y="763"/>
                  <a:pt x="480" y="762"/>
                  <a:pt x="500" y="762"/>
                </a:cubicBezTo>
                <a:cubicBezTo>
                  <a:pt x="619" y="798"/>
                  <a:pt x="738" y="845"/>
                  <a:pt x="857" y="881"/>
                </a:cubicBezTo>
                <a:cubicBezTo>
                  <a:pt x="941" y="953"/>
                  <a:pt x="1024" y="1012"/>
                  <a:pt x="1107" y="1084"/>
                </a:cubicBezTo>
                <a:cubicBezTo>
                  <a:pt x="1179" y="1191"/>
                  <a:pt x="1274" y="1286"/>
                  <a:pt x="1334" y="1405"/>
                </a:cubicBezTo>
                <a:cubicBezTo>
                  <a:pt x="1334" y="1417"/>
                  <a:pt x="1357" y="1429"/>
                  <a:pt x="1381" y="1441"/>
                </a:cubicBezTo>
                <a:cubicBezTo>
                  <a:pt x="1417" y="1548"/>
                  <a:pt x="1465" y="1655"/>
                  <a:pt x="1524" y="1750"/>
                </a:cubicBezTo>
                <a:cubicBezTo>
                  <a:pt x="1545" y="1771"/>
                  <a:pt x="1566" y="1781"/>
                  <a:pt x="1586" y="1781"/>
                </a:cubicBezTo>
                <a:cubicBezTo>
                  <a:pt x="1611" y="1781"/>
                  <a:pt x="1635" y="1765"/>
                  <a:pt x="1655" y="1738"/>
                </a:cubicBezTo>
                <a:cubicBezTo>
                  <a:pt x="1715" y="1667"/>
                  <a:pt x="1691" y="1560"/>
                  <a:pt x="1726" y="1488"/>
                </a:cubicBezTo>
                <a:cubicBezTo>
                  <a:pt x="1786" y="1381"/>
                  <a:pt x="1798" y="1274"/>
                  <a:pt x="1786" y="1167"/>
                </a:cubicBezTo>
                <a:cubicBezTo>
                  <a:pt x="1786" y="1119"/>
                  <a:pt x="1786" y="1084"/>
                  <a:pt x="1786" y="1036"/>
                </a:cubicBezTo>
                <a:cubicBezTo>
                  <a:pt x="1786" y="953"/>
                  <a:pt x="1810" y="869"/>
                  <a:pt x="1750" y="798"/>
                </a:cubicBezTo>
                <a:cubicBezTo>
                  <a:pt x="1750" y="750"/>
                  <a:pt x="1726" y="714"/>
                  <a:pt x="1703" y="679"/>
                </a:cubicBezTo>
                <a:cubicBezTo>
                  <a:pt x="1703" y="643"/>
                  <a:pt x="1703" y="619"/>
                  <a:pt x="1667" y="595"/>
                </a:cubicBezTo>
                <a:cubicBezTo>
                  <a:pt x="1655" y="512"/>
                  <a:pt x="1607" y="476"/>
                  <a:pt x="1548" y="441"/>
                </a:cubicBezTo>
                <a:cubicBezTo>
                  <a:pt x="1405" y="238"/>
                  <a:pt x="1226" y="83"/>
                  <a:pt x="988" y="36"/>
                </a:cubicBezTo>
                <a:lnTo>
                  <a:pt x="953" y="36"/>
                </a:lnTo>
                <a:cubicBezTo>
                  <a:pt x="923" y="12"/>
                  <a:pt x="893" y="0"/>
                  <a:pt x="8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1">
  <p:cSld name="CUSTOM_2_1">
    <p:spTree>
      <p:nvGrpSpPr>
        <p:cNvPr id="1" name="Shape 298"/>
        <p:cNvGrpSpPr/>
        <p:nvPr/>
      </p:nvGrpSpPr>
      <p:grpSpPr>
        <a:xfrm>
          <a:off x="0" y="0"/>
          <a:ext cx="0" cy="0"/>
          <a:chOff x="0" y="0"/>
          <a:chExt cx="0" cy="0"/>
        </a:xfrm>
      </p:grpSpPr>
      <p:sp>
        <p:nvSpPr>
          <p:cNvPr id="299" name="Google Shape;299;p16"/>
          <p:cNvSpPr txBox="1">
            <a:spLocks noGrp="1"/>
          </p:cNvSpPr>
          <p:nvPr>
            <p:ph type="title"/>
          </p:nvPr>
        </p:nvSpPr>
        <p:spPr>
          <a:xfrm>
            <a:off x="726425" y="1197250"/>
            <a:ext cx="2939100" cy="16029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00" name="Google Shape;300;p16"/>
          <p:cNvSpPr txBox="1">
            <a:spLocks noGrp="1"/>
          </p:cNvSpPr>
          <p:nvPr>
            <p:ph type="subTitle" idx="1"/>
          </p:nvPr>
        </p:nvSpPr>
        <p:spPr>
          <a:xfrm>
            <a:off x="726425" y="2800150"/>
            <a:ext cx="2873700" cy="1160100"/>
          </a:xfrm>
          <a:prstGeom prst="rect">
            <a:avLst/>
          </a:prstGeom>
        </p:spPr>
        <p:txBody>
          <a:bodyPr spcFirstLastPara="1" wrap="square" lIns="91425" tIns="91425" rIns="91425" bIns="91425"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301" name="Google Shape;301;p16"/>
          <p:cNvGrpSpPr/>
          <p:nvPr/>
        </p:nvGrpSpPr>
        <p:grpSpPr>
          <a:xfrm rot="5400000">
            <a:off x="1916265" y="-889414"/>
            <a:ext cx="4250548" cy="7274323"/>
            <a:chOff x="872085" y="-768404"/>
            <a:chExt cx="3255130" cy="5570779"/>
          </a:xfrm>
        </p:grpSpPr>
        <p:sp>
          <p:nvSpPr>
            <p:cNvPr id="302" name="Google Shape;302;p16"/>
            <p:cNvSpPr/>
            <p:nvPr/>
          </p:nvSpPr>
          <p:spPr>
            <a:xfrm rot="-5201321">
              <a:off x="3719125" y="2151195"/>
              <a:ext cx="71353" cy="100280"/>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6"/>
            <p:cNvSpPr/>
            <p:nvPr/>
          </p:nvSpPr>
          <p:spPr>
            <a:xfrm rot="-9432399">
              <a:off x="4002316" y="3474522"/>
              <a:ext cx="119230" cy="53297"/>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6"/>
            <p:cNvSpPr/>
            <p:nvPr/>
          </p:nvSpPr>
          <p:spPr>
            <a:xfrm>
              <a:off x="2748025" y="4745630"/>
              <a:ext cx="72828" cy="56744"/>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6"/>
            <p:cNvSpPr/>
            <p:nvPr/>
          </p:nvSpPr>
          <p:spPr>
            <a:xfrm>
              <a:off x="3694447" y="4615466"/>
              <a:ext cx="120710" cy="86450"/>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6"/>
            <p:cNvSpPr/>
            <p:nvPr/>
          </p:nvSpPr>
          <p:spPr>
            <a:xfrm>
              <a:off x="872085" y="-316506"/>
              <a:ext cx="79680" cy="60273"/>
            </a:xfrm>
            <a:custGeom>
              <a:avLst/>
              <a:gdLst/>
              <a:ahLst/>
              <a:cxnLst/>
              <a:rect l="l" t="t" r="r" b="b"/>
              <a:pathLst>
                <a:path w="1942" h="1469" extrusionOk="0">
                  <a:moveTo>
                    <a:pt x="862" y="1"/>
                  </a:moveTo>
                  <a:cubicBezTo>
                    <a:pt x="741" y="1"/>
                    <a:pt x="618" y="31"/>
                    <a:pt x="501" y="75"/>
                  </a:cubicBezTo>
                  <a:cubicBezTo>
                    <a:pt x="310" y="87"/>
                    <a:pt x="191" y="206"/>
                    <a:pt x="72" y="337"/>
                  </a:cubicBezTo>
                  <a:cubicBezTo>
                    <a:pt x="48" y="361"/>
                    <a:pt x="1" y="397"/>
                    <a:pt x="24" y="456"/>
                  </a:cubicBezTo>
                  <a:cubicBezTo>
                    <a:pt x="191" y="516"/>
                    <a:pt x="370" y="552"/>
                    <a:pt x="536" y="587"/>
                  </a:cubicBezTo>
                  <a:cubicBezTo>
                    <a:pt x="644" y="647"/>
                    <a:pt x="751" y="683"/>
                    <a:pt x="846" y="754"/>
                  </a:cubicBezTo>
                  <a:cubicBezTo>
                    <a:pt x="905" y="802"/>
                    <a:pt x="977" y="849"/>
                    <a:pt x="1048" y="897"/>
                  </a:cubicBezTo>
                  <a:lnTo>
                    <a:pt x="1322" y="1195"/>
                  </a:lnTo>
                  <a:cubicBezTo>
                    <a:pt x="1370" y="1242"/>
                    <a:pt x="1417" y="1302"/>
                    <a:pt x="1441" y="1373"/>
                  </a:cubicBezTo>
                  <a:cubicBezTo>
                    <a:pt x="1453" y="1421"/>
                    <a:pt x="1489" y="1469"/>
                    <a:pt x="1548" y="1469"/>
                  </a:cubicBezTo>
                  <a:cubicBezTo>
                    <a:pt x="1608" y="1469"/>
                    <a:pt x="1644" y="1421"/>
                    <a:pt x="1667" y="1373"/>
                  </a:cubicBezTo>
                  <a:cubicBezTo>
                    <a:pt x="1667" y="1349"/>
                    <a:pt x="1667" y="1326"/>
                    <a:pt x="1667" y="1302"/>
                  </a:cubicBezTo>
                  <a:cubicBezTo>
                    <a:pt x="1691" y="1302"/>
                    <a:pt x="1715" y="1302"/>
                    <a:pt x="1739" y="1290"/>
                  </a:cubicBezTo>
                  <a:cubicBezTo>
                    <a:pt x="1787" y="1266"/>
                    <a:pt x="1798" y="1218"/>
                    <a:pt x="1810" y="1171"/>
                  </a:cubicBezTo>
                  <a:cubicBezTo>
                    <a:pt x="1858" y="1111"/>
                    <a:pt x="1894" y="1040"/>
                    <a:pt x="1906" y="957"/>
                  </a:cubicBezTo>
                  <a:cubicBezTo>
                    <a:pt x="1918" y="885"/>
                    <a:pt x="1929" y="802"/>
                    <a:pt x="1941" y="730"/>
                  </a:cubicBezTo>
                  <a:cubicBezTo>
                    <a:pt x="1941" y="707"/>
                    <a:pt x="1929" y="671"/>
                    <a:pt x="1918" y="671"/>
                  </a:cubicBezTo>
                  <a:cubicBezTo>
                    <a:pt x="1846" y="635"/>
                    <a:pt x="1834" y="540"/>
                    <a:pt x="1775" y="504"/>
                  </a:cubicBezTo>
                  <a:lnTo>
                    <a:pt x="1679" y="409"/>
                  </a:lnTo>
                  <a:cubicBezTo>
                    <a:pt x="1656" y="385"/>
                    <a:pt x="1632" y="349"/>
                    <a:pt x="1608" y="349"/>
                  </a:cubicBezTo>
                  <a:cubicBezTo>
                    <a:pt x="1465" y="183"/>
                    <a:pt x="1286" y="87"/>
                    <a:pt x="1084" y="40"/>
                  </a:cubicBezTo>
                  <a:cubicBezTo>
                    <a:pt x="1011" y="12"/>
                    <a:pt x="937" y="1"/>
                    <a:pt x="8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6"/>
            <p:cNvSpPr/>
            <p:nvPr/>
          </p:nvSpPr>
          <p:spPr>
            <a:xfrm rot="-4715776">
              <a:off x="3943663" y="-789026"/>
              <a:ext cx="65484" cy="131419"/>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6"/>
            <p:cNvSpPr/>
            <p:nvPr/>
          </p:nvSpPr>
          <p:spPr>
            <a:xfrm>
              <a:off x="3905507" y="2658234"/>
              <a:ext cx="6401" cy="3693"/>
            </a:xfrm>
            <a:custGeom>
              <a:avLst/>
              <a:gdLst/>
              <a:ahLst/>
              <a:cxnLst/>
              <a:rect l="l" t="t" r="r" b="b"/>
              <a:pathLst>
                <a:path w="156" h="90" extrusionOk="0">
                  <a:moveTo>
                    <a:pt x="76" y="1"/>
                  </a:moveTo>
                  <a:cubicBezTo>
                    <a:pt x="43" y="1"/>
                    <a:pt x="16" y="22"/>
                    <a:pt x="0" y="53"/>
                  </a:cubicBezTo>
                  <a:cubicBezTo>
                    <a:pt x="36" y="53"/>
                    <a:pt x="72" y="77"/>
                    <a:pt x="96" y="89"/>
                  </a:cubicBezTo>
                  <a:cubicBezTo>
                    <a:pt x="119" y="89"/>
                    <a:pt x="143" y="89"/>
                    <a:pt x="155" y="65"/>
                  </a:cubicBezTo>
                  <a:cubicBezTo>
                    <a:pt x="155" y="42"/>
                    <a:pt x="143" y="30"/>
                    <a:pt x="131" y="18"/>
                  </a:cubicBezTo>
                  <a:cubicBezTo>
                    <a:pt x="112" y="6"/>
                    <a:pt x="93" y="1"/>
                    <a:pt x="76" y="1"/>
                  </a:cubicBezTo>
                  <a:close/>
                </a:path>
              </a:pathLst>
            </a:custGeom>
            <a:solidFill>
              <a:srgbClr val="FFC2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09" name="Google Shape;309;p16"/>
          <p:cNvPicPr preferRelativeResize="0"/>
          <p:nvPr/>
        </p:nvPicPr>
        <p:blipFill>
          <a:blip r:embed="rId2">
            <a:alphaModFix/>
          </a:blip>
          <a:stretch>
            <a:fillRect/>
          </a:stretch>
        </p:blipFill>
        <p:spPr>
          <a:xfrm>
            <a:off x="-375175" y="248774"/>
            <a:ext cx="1597775" cy="76425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2">
  <p:cSld name="CUSTOM_2_1_1">
    <p:spTree>
      <p:nvGrpSpPr>
        <p:cNvPr id="1" name="Shape 310"/>
        <p:cNvGrpSpPr/>
        <p:nvPr/>
      </p:nvGrpSpPr>
      <p:grpSpPr>
        <a:xfrm>
          <a:off x="0" y="0"/>
          <a:ext cx="0" cy="0"/>
          <a:chOff x="0" y="0"/>
          <a:chExt cx="0" cy="0"/>
        </a:xfrm>
      </p:grpSpPr>
      <p:sp>
        <p:nvSpPr>
          <p:cNvPr id="311" name="Google Shape;311;p17"/>
          <p:cNvSpPr txBox="1">
            <a:spLocks noGrp="1"/>
          </p:cNvSpPr>
          <p:nvPr>
            <p:ph type="title"/>
          </p:nvPr>
        </p:nvSpPr>
        <p:spPr>
          <a:xfrm>
            <a:off x="726425" y="1188961"/>
            <a:ext cx="3059100" cy="9561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800"/>
              <a:buNone/>
              <a:defRPr/>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sp>
        <p:nvSpPr>
          <p:cNvPr id="312" name="Google Shape;312;p17"/>
          <p:cNvSpPr txBox="1">
            <a:spLocks noGrp="1"/>
          </p:cNvSpPr>
          <p:nvPr>
            <p:ph type="subTitle" idx="1"/>
          </p:nvPr>
        </p:nvSpPr>
        <p:spPr>
          <a:xfrm>
            <a:off x="1076325" y="2196100"/>
            <a:ext cx="2709300" cy="1004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313" name="Google Shape;313;p17"/>
          <p:cNvSpPr/>
          <p:nvPr/>
        </p:nvSpPr>
        <p:spPr>
          <a:xfrm>
            <a:off x="6245996" y="338175"/>
            <a:ext cx="186041" cy="206412"/>
          </a:xfrm>
          <a:custGeom>
            <a:avLst/>
            <a:gdLst/>
            <a:ahLst/>
            <a:cxnLst/>
            <a:rect l="l" t="t" r="r" b="b"/>
            <a:pathLst>
              <a:path w="4347" h="4823" extrusionOk="0">
                <a:moveTo>
                  <a:pt x="2177" y="1"/>
                </a:moveTo>
                <a:cubicBezTo>
                  <a:pt x="2174" y="1"/>
                  <a:pt x="2171" y="1"/>
                  <a:pt x="2168" y="1"/>
                </a:cubicBezTo>
                <a:cubicBezTo>
                  <a:pt x="1858" y="1"/>
                  <a:pt x="1882" y="537"/>
                  <a:pt x="1822" y="834"/>
                </a:cubicBezTo>
                <a:cubicBezTo>
                  <a:pt x="1739" y="1430"/>
                  <a:pt x="1108" y="1953"/>
                  <a:pt x="417" y="2120"/>
                </a:cubicBezTo>
                <a:cubicBezTo>
                  <a:pt x="263" y="2144"/>
                  <a:pt x="72" y="2192"/>
                  <a:pt x="24" y="2311"/>
                </a:cubicBezTo>
                <a:cubicBezTo>
                  <a:pt x="1" y="2406"/>
                  <a:pt x="72" y="2513"/>
                  <a:pt x="191" y="2573"/>
                </a:cubicBezTo>
                <a:cubicBezTo>
                  <a:pt x="286" y="2620"/>
                  <a:pt x="417" y="2644"/>
                  <a:pt x="536" y="2668"/>
                </a:cubicBezTo>
                <a:cubicBezTo>
                  <a:pt x="965" y="2775"/>
                  <a:pt x="1310" y="3037"/>
                  <a:pt x="1525" y="3358"/>
                </a:cubicBezTo>
                <a:cubicBezTo>
                  <a:pt x="1739" y="3680"/>
                  <a:pt x="1822" y="4049"/>
                  <a:pt x="1882" y="4406"/>
                </a:cubicBezTo>
                <a:cubicBezTo>
                  <a:pt x="1906" y="4573"/>
                  <a:pt x="1965" y="4799"/>
                  <a:pt x="2168" y="4823"/>
                </a:cubicBezTo>
                <a:cubicBezTo>
                  <a:pt x="2394" y="4799"/>
                  <a:pt x="2441" y="4573"/>
                  <a:pt x="2465" y="4406"/>
                </a:cubicBezTo>
                <a:cubicBezTo>
                  <a:pt x="2513" y="4049"/>
                  <a:pt x="2608" y="3680"/>
                  <a:pt x="2822" y="3358"/>
                </a:cubicBezTo>
                <a:cubicBezTo>
                  <a:pt x="3037" y="3037"/>
                  <a:pt x="3382" y="2775"/>
                  <a:pt x="3811" y="2668"/>
                </a:cubicBezTo>
                <a:cubicBezTo>
                  <a:pt x="3930" y="2644"/>
                  <a:pt x="4049" y="2620"/>
                  <a:pt x="4156" y="2573"/>
                </a:cubicBezTo>
                <a:cubicBezTo>
                  <a:pt x="4275" y="2513"/>
                  <a:pt x="4346" y="2406"/>
                  <a:pt x="4323" y="2311"/>
                </a:cubicBezTo>
                <a:cubicBezTo>
                  <a:pt x="4275" y="2192"/>
                  <a:pt x="4084" y="2144"/>
                  <a:pt x="3930" y="2120"/>
                </a:cubicBezTo>
                <a:cubicBezTo>
                  <a:pt x="3239" y="1953"/>
                  <a:pt x="2644" y="1430"/>
                  <a:pt x="2560" y="834"/>
                </a:cubicBezTo>
                <a:cubicBezTo>
                  <a:pt x="2513" y="540"/>
                  <a:pt x="2478" y="1"/>
                  <a:pt x="21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7"/>
          <p:cNvSpPr/>
          <p:nvPr/>
        </p:nvSpPr>
        <p:spPr>
          <a:xfrm>
            <a:off x="3141608" y="346581"/>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7"/>
          <p:cNvSpPr/>
          <p:nvPr/>
        </p:nvSpPr>
        <p:spPr>
          <a:xfrm rot="198679">
            <a:off x="2657405" y="3898090"/>
            <a:ext cx="93173" cy="130945"/>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7"/>
          <p:cNvSpPr/>
          <p:nvPr/>
        </p:nvSpPr>
        <p:spPr>
          <a:xfrm rot="-4032399">
            <a:off x="2500320" y="4772727"/>
            <a:ext cx="155691" cy="69595"/>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7"/>
          <p:cNvSpPr/>
          <p:nvPr/>
        </p:nvSpPr>
        <p:spPr>
          <a:xfrm rot="5400000">
            <a:off x="405212" y="2257986"/>
            <a:ext cx="95099" cy="86377"/>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7"/>
          <p:cNvSpPr/>
          <p:nvPr/>
        </p:nvSpPr>
        <p:spPr>
          <a:xfrm rot="5400000">
            <a:off x="987864" y="4350032"/>
            <a:ext cx="157623" cy="112887"/>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rgbClr val="8FCD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7"/>
          <p:cNvSpPr/>
          <p:nvPr/>
        </p:nvSpPr>
        <p:spPr>
          <a:xfrm rot="5400000">
            <a:off x="7471912" y="654895"/>
            <a:ext cx="104046" cy="78705"/>
          </a:xfrm>
          <a:custGeom>
            <a:avLst/>
            <a:gdLst/>
            <a:ahLst/>
            <a:cxnLst/>
            <a:rect l="l" t="t" r="r" b="b"/>
            <a:pathLst>
              <a:path w="1942" h="1469" extrusionOk="0">
                <a:moveTo>
                  <a:pt x="862" y="1"/>
                </a:moveTo>
                <a:cubicBezTo>
                  <a:pt x="741" y="1"/>
                  <a:pt x="618" y="31"/>
                  <a:pt x="501" y="75"/>
                </a:cubicBezTo>
                <a:cubicBezTo>
                  <a:pt x="310" y="87"/>
                  <a:pt x="191" y="206"/>
                  <a:pt x="72" y="337"/>
                </a:cubicBezTo>
                <a:cubicBezTo>
                  <a:pt x="48" y="361"/>
                  <a:pt x="1" y="397"/>
                  <a:pt x="24" y="456"/>
                </a:cubicBezTo>
                <a:cubicBezTo>
                  <a:pt x="191" y="516"/>
                  <a:pt x="370" y="552"/>
                  <a:pt x="536" y="587"/>
                </a:cubicBezTo>
                <a:cubicBezTo>
                  <a:pt x="644" y="647"/>
                  <a:pt x="751" y="683"/>
                  <a:pt x="846" y="754"/>
                </a:cubicBezTo>
                <a:cubicBezTo>
                  <a:pt x="905" y="802"/>
                  <a:pt x="977" y="849"/>
                  <a:pt x="1048" y="897"/>
                </a:cubicBezTo>
                <a:lnTo>
                  <a:pt x="1322" y="1195"/>
                </a:lnTo>
                <a:cubicBezTo>
                  <a:pt x="1370" y="1242"/>
                  <a:pt x="1417" y="1302"/>
                  <a:pt x="1441" y="1373"/>
                </a:cubicBezTo>
                <a:cubicBezTo>
                  <a:pt x="1453" y="1421"/>
                  <a:pt x="1489" y="1469"/>
                  <a:pt x="1548" y="1469"/>
                </a:cubicBezTo>
                <a:cubicBezTo>
                  <a:pt x="1608" y="1469"/>
                  <a:pt x="1644" y="1421"/>
                  <a:pt x="1667" y="1373"/>
                </a:cubicBezTo>
                <a:cubicBezTo>
                  <a:pt x="1667" y="1349"/>
                  <a:pt x="1667" y="1326"/>
                  <a:pt x="1667" y="1302"/>
                </a:cubicBezTo>
                <a:cubicBezTo>
                  <a:pt x="1691" y="1302"/>
                  <a:pt x="1715" y="1302"/>
                  <a:pt x="1739" y="1290"/>
                </a:cubicBezTo>
                <a:cubicBezTo>
                  <a:pt x="1787" y="1266"/>
                  <a:pt x="1798" y="1218"/>
                  <a:pt x="1810" y="1171"/>
                </a:cubicBezTo>
                <a:cubicBezTo>
                  <a:pt x="1858" y="1111"/>
                  <a:pt x="1894" y="1040"/>
                  <a:pt x="1906" y="957"/>
                </a:cubicBezTo>
                <a:cubicBezTo>
                  <a:pt x="1918" y="885"/>
                  <a:pt x="1929" y="802"/>
                  <a:pt x="1941" y="730"/>
                </a:cubicBezTo>
                <a:cubicBezTo>
                  <a:pt x="1941" y="707"/>
                  <a:pt x="1929" y="671"/>
                  <a:pt x="1918" y="671"/>
                </a:cubicBezTo>
                <a:cubicBezTo>
                  <a:pt x="1846" y="635"/>
                  <a:pt x="1834" y="540"/>
                  <a:pt x="1775" y="504"/>
                </a:cubicBezTo>
                <a:lnTo>
                  <a:pt x="1679" y="409"/>
                </a:lnTo>
                <a:cubicBezTo>
                  <a:pt x="1656" y="385"/>
                  <a:pt x="1632" y="349"/>
                  <a:pt x="1608" y="349"/>
                </a:cubicBezTo>
                <a:cubicBezTo>
                  <a:pt x="1465" y="183"/>
                  <a:pt x="1286" y="87"/>
                  <a:pt x="1084" y="40"/>
                </a:cubicBezTo>
                <a:cubicBezTo>
                  <a:pt x="1011" y="12"/>
                  <a:pt x="937" y="1"/>
                  <a:pt x="8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7"/>
          <p:cNvSpPr/>
          <p:nvPr/>
        </p:nvSpPr>
        <p:spPr>
          <a:xfrm rot="684224">
            <a:off x="7459146" y="4682716"/>
            <a:ext cx="85509" cy="171607"/>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7"/>
          <p:cNvSpPr/>
          <p:nvPr/>
        </p:nvSpPr>
        <p:spPr>
          <a:xfrm rot="1747020">
            <a:off x="542270" y="1639860"/>
            <a:ext cx="97671" cy="140961"/>
          </a:xfrm>
          <a:custGeom>
            <a:avLst/>
            <a:gdLst/>
            <a:ahLst/>
            <a:cxnLst/>
            <a:rect l="l" t="t" r="r" b="b"/>
            <a:pathLst>
              <a:path w="1823" h="2631" extrusionOk="0">
                <a:moveTo>
                  <a:pt x="252" y="0"/>
                </a:moveTo>
                <a:cubicBezTo>
                  <a:pt x="229" y="0"/>
                  <a:pt x="209" y="12"/>
                  <a:pt x="203" y="38"/>
                </a:cubicBezTo>
                <a:cubicBezTo>
                  <a:pt x="155" y="145"/>
                  <a:pt x="60" y="252"/>
                  <a:pt x="72" y="395"/>
                </a:cubicBezTo>
                <a:cubicBezTo>
                  <a:pt x="13" y="478"/>
                  <a:pt x="1" y="573"/>
                  <a:pt x="72" y="657"/>
                </a:cubicBezTo>
                <a:cubicBezTo>
                  <a:pt x="72" y="716"/>
                  <a:pt x="72" y="776"/>
                  <a:pt x="72" y="847"/>
                </a:cubicBezTo>
                <a:cubicBezTo>
                  <a:pt x="60" y="859"/>
                  <a:pt x="36" y="883"/>
                  <a:pt x="36" y="907"/>
                </a:cubicBezTo>
                <a:cubicBezTo>
                  <a:pt x="1" y="1216"/>
                  <a:pt x="72" y="1502"/>
                  <a:pt x="274" y="1740"/>
                </a:cubicBezTo>
                <a:cubicBezTo>
                  <a:pt x="286" y="1788"/>
                  <a:pt x="322" y="1824"/>
                  <a:pt x="370" y="1847"/>
                </a:cubicBezTo>
                <a:cubicBezTo>
                  <a:pt x="370" y="1835"/>
                  <a:pt x="382" y="1824"/>
                  <a:pt x="394" y="1824"/>
                </a:cubicBezTo>
                <a:cubicBezTo>
                  <a:pt x="382" y="1835"/>
                  <a:pt x="370" y="1835"/>
                  <a:pt x="370" y="1847"/>
                </a:cubicBezTo>
                <a:cubicBezTo>
                  <a:pt x="548" y="2062"/>
                  <a:pt x="751" y="2264"/>
                  <a:pt x="965" y="2443"/>
                </a:cubicBezTo>
                <a:cubicBezTo>
                  <a:pt x="1013" y="2490"/>
                  <a:pt x="1048" y="2538"/>
                  <a:pt x="1096" y="2586"/>
                </a:cubicBezTo>
                <a:cubicBezTo>
                  <a:pt x="1126" y="2615"/>
                  <a:pt x="1159" y="2630"/>
                  <a:pt x="1191" y="2630"/>
                </a:cubicBezTo>
                <a:cubicBezTo>
                  <a:pt x="1224" y="2630"/>
                  <a:pt x="1257" y="2615"/>
                  <a:pt x="1287" y="2586"/>
                </a:cubicBezTo>
                <a:cubicBezTo>
                  <a:pt x="1322" y="2562"/>
                  <a:pt x="1346" y="2526"/>
                  <a:pt x="1370" y="2490"/>
                </a:cubicBezTo>
                <a:cubicBezTo>
                  <a:pt x="1429" y="2431"/>
                  <a:pt x="1429" y="2312"/>
                  <a:pt x="1537" y="2264"/>
                </a:cubicBezTo>
                <a:cubicBezTo>
                  <a:pt x="1560" y="2252"/>
                  <a:pt x="1584" y="2216"/>
                  <a:pt x="1584" y="2181"/>
                </a:cubicBezTo>
                <a:cubicBezTo>
                  <a:pt x="1644" y="1919"/>
                  <a:pt x="1822" y="1669"/>
                  <a:pt x="1727" y="1371"/>
                </a:cubicBezTo>
                <a:cubicBezTo>
                  <a:pt x="1787" y="1240"/>
                  <a:pt x="1691" y="1193"/>
                  <a:pt x="1608" y="1145"/>
                </a:cubicBezTo>
                <a:cubicBezTo>
                  <a:pt x="1429" y="1050"/>
                  <a:pt x="1239" y="954"/>
                  <a:pt x="1060" y="859"/>
                </a:cubicBezTo>
                <a:lnTo>
                  <a:pt x="667" y="609"/>
                </a:lnTo>
                <a:cubicBezTo>
                  <a:pt x="596" y="597"/>
                  <a:pt x="548" y="561"/>
                  <a:pt x="513" y="502"/>
                </a:cubicBezTo>
                <a:cubicBezTo>
                  <a:pt x="477" y="395"/>
                  <a:pt x="417" y="288"/>
                  <a:pt x="382" y="180"/>
                </a:cubicBezTo>
                <a:cubicBezTo>
                  <a:pt x="358" y="133"/>
                  <a:pt x="334" y="73"/>
                  <a:pt x="310" y="26"/>
                </a:cubicBezTo>
                <a:cubicBezTo>
                  <a:pt x="294" y="9"/>
                  <a:pt x="272" y="0"/>
                  <a:pt x="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7"/>
          <p:cNvSpPr/>
          <p:nvPr/>
        </p:nvSpPr>
        <p:spPr>
          <a:xfrm>
            <a:off x="8577576" y="2499865"/>
            <a:ext cx="107079" cy="143757"/>
          </a:xfrm>
          <a:custGeom>
            <a:avLst/>
            <a:gdLst/>
            <a:ahLst/>
            <a:cxnLst/>
            <a:rect l="l" t="t" r="r" b="b"/>
            <a:pathLst>
              <a:path w="2502" h="3359" extrusionOk="0">
                <a:moveTo>
                  <a:pt x="1259" y="1"/>
                </a:moveTo>
                <a:cubicBezTo>
                  <a:pt x="1256" y="1"/>
                  <a:pt x="1254" y="1"/>
                  <a:pt x="1251" y="1"/>
                </a:cubicBezTo>
                <a:cubicBezTo>
                  <a:pt x="1072" y="1"/>
                  <a:pt x="1084" y="370"/>
                  <a:pt x="1060" y="584"/>
                </a:cubicBezTo>
                <a:cubicBezTo>
                  <a:pt x="1001" y="989"/>
                  <a:pt x="644" y="1358"/>
                  <a:pt x="239" y="1466"/>
                </a:cubicBezTo>
                <a:cubicBezTo>
                  <a:pt x="156" y="1489"/>
                  <a:pt x="48" y="1525"/>
                  <a:pt x="25" y="1608"/>
                </a:cubicBezTo>
                <a:cubicBezTo>
                  <a:pt x="1" y="1680"/>
                  <a:pt x="48" y="1751"/>
                  <a:pt x="120" y="1787"/>
                </a:cubicBezTo>
                <a:cubicBezTo>
                  <a:pt x="179" y="1823"/>
                  <a:pt x="251" y="1835"/>
                  <a:pt x="322" y="1858"/>
                </a:cubicBezTo>
                <a:cubicBezTo>
                  <a:pt x="560" y="1930"/>
                  <a:pt x="763" y="2120"/>
                  <a:pt x="882" y="2335"/>
                </a:cubicBezTo>
                <a:cubicBezTo>
                  <a:pt x="1001" y="2561"/>
                  <a:pt x="1060" y="2811"/>
                  <a:pt x="1084" y="3073"/>
                </a:cubicBezTo>
                <a:cubicBezTo>
                  <a:pt x="1096" y="3192"/>
                  <a:pt x="1132" y="3347"/>
                  <a:pt x="1251" y="3359"/>
                </a:cubicBezTo>
                <a:cubicBezTo>
                  <a:pt x="1382" y="3347"/>
                  <a:pt x="1406" y="3192"/>
                  <a:pt x="1429" y="3073"/>
                </a:cubicBezTo>
                <a:cubicBezTo>
                  <a:pt x="1453" y="2811"/>
                  <a:pt x="1501" y="2561"/>
                  <a:pt x="1632" y="2335"/>
                </a:cubicBezTo>
                <a:cubicBezTo>
                  <a:pt x="1751" y="2120"/>
                  <a:pt x="1953" y="1930"/>
                  <a:pt x="2191" y="1858"/>
                </a:cubicBezTo>
                <a:cubicBezTo>
                  <a:pt x="2263" y="1835"/>
                  <a:pt x="2334" y="1823"/>
                  <a:pt x="2394" y="1787"/>
                </a:cubicBezTo>
                <a:cubicBezTo>
                  <a:pt x="2453" y="1751"/>
                  <a:pt x="2501" y="1680"/>
                  <a:pt x="2489" y="1608"/>
                </a:cubicBezTo>
                <a:cubicBezTo>
                  <a:pt x="2453" y="1525"/>
                  <a:pt x="2346" y="1489"/>
                  <a:pt x="2263" y="1466"/>
                </a:cubicBezTo>
                <a:cubicBezTo>
                  <a:pt x="1870" y="1358"/>
                  <a:pt x="1525" y="989"/>
                  <a:pt x="1477" y="584"/>
                </a:cubicBezTo>
                <a:cubicBezTo>
                  <a:pt x="1442" y="373"/>
                  <a:pt x="1430" y="1"/>
                  <a:pt x="12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23" name="Google Shape;323;p17"/>
          <p:cNvPicPr preferRelativeResize="0"/>
          <p:nvPr/>
        </p:nvPicPr>
        <p:blipFill>
          <a:blip r:embed="rId2">
            <a:alphaModFix/>
          </a:blip>
          <a:stretch>
            <a:fillRect/>
          </a:stretch>
        </p:blipFill>
        <p:spPr>
          <a:xfrm rot="5400000">
            <a:off x="-2712" y="2722382"/>
            <a:ext cx="2423823" cy="2418413"/>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hree columns">
  <p:cSld name="CUSTOM_3">
    <p:spTree>
      <p:nvGrpSpPr>
        <p:cNvPr id="1" name="Shape 361"/>
        <p:cNvGrpSpPr/>
        <p:nvPr/>
      </p:nvGrpSpPr>
      <p:grpSpPr>
        <a:xfrm>
          <a:off x="0" y="0"/>
          <a:ext cx="0" cy="0"/>
          <a:chOff x="0" y="0"/>
          <a:chExt cx="0" cy="0"/>
        </a:xfrm>
      </p:grpSpPr>
      <p:sp>
        <p:nvSpPr>
          <p:cNvPr id="362" name="Google Shape;362;p20"/>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lgn="ctr">
              <a:lnSpc>
                <a:spcPct val="115000"/>
              </a:lnSpc>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63" name="Google Shape;363;p20"/>
          <p:cNvSpPr txBox="1">
            <a:spLocks noGrp="1"/>
          </p:cNvSpPr>
          <p:nvPr>
            <p:ph type="title" idx="2"/>
          </p:nvPr>
        </p:nvSpPr>
        <p:spPr>
          <a:xfrm>
            <a:off x="720000" y="3213651"/>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364" name="Google Shape;364;p20"/>
          <p:cNvSpPr txBox="1">
            <a:spLocks noGrp="1"/>
          </p:cNvSpPr>
          <p:nvPr>
            <p:ph type="subTitle" idx="1"/>
          </p:nvPr>
        </p:nvSpPr>
        <p:spPr>
          <a:xfrm>
            <a:off x="720000" y="3800176"/>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65" name="Google Shape;365;p20"/>
          <p:cNvSpPr txBox="1">
            <a:spLocks noGrp="1"/>
          </p:cNvSpPr>
          <p:nvPr>
            <p:ph type="title" idx="3"/>
          </p:nvPr>
        </p:nvSpPr>
        <p:spPr>
          <a:xfrm>
            <a:off x="3403800" y="2559303"/>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366" name="Google Shape;366;p20"/>
          <p:cNvSpPr txBox="1">
            <a:spLocks noGrp="1"/>
          </p:cNvSpPr>
          <p:nvPr>
            <p:ph type="subTitle" idx="4"/>
          </p:nvPr>
        </p:nvSpPr>
        <p:spPr>
          <a:xfrm>
            <a:off x="3403800" y="3145828"/>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67" name="Google Shape;367;p20"/>
          <p:cNvSpPr txBox="1">
            <a:spLocks noGrp="1"/>
          </p:cNvSpPr>
          <p:nvPr>
            <p:ph type="title" idx="5"/>
          </p:nvPr>
        </p:nvSpPr>
        <p:spPr>
          <a:xfrm>
            <a:off x="6087600" y="3213651"/>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368" name="Google Shape;368;p20"/>
          <p:cNvSpPr txBox="1">
            <a:spLocks noGrp="1"/>
          </p:cNvSpPr>
          <p:nvPr>
            <p:ph type="subTitle" idx="6"/>
          </p:nvPr>
        </p:nvSpPr>
        <p:spPr>
          <a:xfrm>
            <a:off x="6087600" y="3800176"/>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369" name="Google Shape;369;p20"/>
          <p:cNvGrpSpPr/>
          <p:nvPr/>
        </p:nvGrpSpPr>
        <p:grpSpPr>
          <a:xfrm rot="-5400000" flipH="1">
            <a:off x="2467129" y="-1978497"/>
            <a:ext cx="4190616" cy="8517319"/>
            <a:chOff x="770370" y="-1137220"/>
            <a:chExt cx="3209233" cy="6522682"/>
          </a:xfrm>
        </p:grpSpPr>
        <p:sp>
          <p:nvSpPr>
            <p:cNvPr id="370" name="Google Shape;370;p20"/>
            <p:cNvSpPr/>
            <p:nvPr/>
          </p:nvSpPr>
          <p:spPr>
            <a:xfrm rot="-5201321">
              <a:off x="3774292" y="1853982"/>
              <a:ext cx="71353" cy="100280"/>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0"/>
            <p:cNvSpPr/>
            <p:nvPr/>
          </p:nvSpPr>
          <p:spPr>
            <a:xfrm rot="-9432399">
              <a:off x="1129230" y="-871147"/>
              <a:ext cx="119230" cy="53297"/>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0"/>
            <p:cNvSpPr/>
            <p:nvPr/>
          </p:nvSpPr>
          <p:spPr>
            <a:xfrm>
              <a:off x="1408100" y="5178392"/>
              <a:ext cx="72828" cy="56744"/>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rgbClr val="A0D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0"/>
            <p:cNvSpPr/>
            <p:nvPr/>
          </p:nvSpPr>
          <p:spPr>
            <a:xfrm>
              <a:off x="3089856" y="5299012"/>
              <a:ext cx="120710" cy="86450"/>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rgbClr val="8FCD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0"/>
            <p:cNvSpPr/>
            <p:nvPr/>
          </p:nvSpPr>
          <p:spPr>
            <a:xfrm>
              <a:off x="872085" y="-316506"/>
              <a:ext cx="79680" cy="60273"/>
            </a:xfrm>
            <a:custGeom>
              <a:avLst/>
              <a:gdLst/>
              <a:ahLst/>
              <a:cxnLst/>
              <a:rect l="l" t="t" r="r" b="b"/>
              <a:pathLst>
                <a:path w="1942" h="1469" extrusionOk="0">
                  <a:moveTo>
                    <a:pt x="862" y="1"/>
                  </a:moveTo>
                  <a:cubicBezTo>
                    <a:pt x="741" y="1"/>
                    <a:pt x="618" y="31"/>
                    <a:pt x="501" y="75"/>
                  </a:cubicBezTo>
                  <a:cubicBezTo>
                    <a:pt x="310" y="87"/>
                    <a:pt x="191" y="206"/>
                    <a:pt x="72" y="337"/>
                  </a:cubicBezTo>
                  <a:cubicBezTo>
                    <a:pt x="48" y="361"/>
                    <a:pt x="1" y="397"/>
                    <a:pt x="24" y="456"/>
                  </a:cubicBezTo>
                  <a:cubicBezTo>
                    <a:pt x="191" y="516"/>
                    <a:pt x="370" y="552"/>
                    <a:pt x="536" y="587"/>
                  </a:cubicBezTo>
                  <a:cubicBezTo>
                    <a:pt x="644" y="647"/>
                    <a:pt x="751" y="683"/>
                    <a:pt x="846" y="754"/>
                  </a:cubicBezTo>
                  <a:cubicBezTo>
                    <a:pt x="905" y="802"/>
                    <a:pt x="977" y="849"/>
                    <a:pt x="1048" y="897"/>
                  </a:cubicBezTo>
                  <a:lnTo>
                    <a:pt x="1322" y="1195"/>
                  </a:lnTo>
                  <a:cubicBezTo>
                    <a:pt x="1370" y="1242"/>
                    <a:pt x="1417" y="1302"/>
                    <a:pt x="1441" y="1373"/>
                  </a:cubicBezTo>
                  <a:cubicBezTo>
                    <a:pt x="1453" y="1421"/>
                    <a:pt x="1489" y="1469"/>
                    <a:pt x="1548" y="1469"/>
                  </a:cubicBezTo>
                  <a:cubicBezTo>
                    <a:pt x="1608" y="1469"/>
                    <a:pt x="1644" y="1421"/>
                    <a:pt x="1667" y="1373"/>
                  </a:cubicBezTo>
                  <a:cubicBezTo>
                    <a:pt x="1667" y="1349"/>
                    <a:pt x="1667" y="1326"/>
                    <a:pt x="1667" y="1302"/>
                  </a:cubicBezTo>
                  <a:cubicBezTo>
                    <a:pt x="1691" y="1302"/>
                    <a:pt x="1715" y="1302"/>
                    <a:pt x="1739" y="1290"/>
                  </a:cubicBezTo>
                  <a:cubicBezTo>
                    <a:pt x="1787" y="1266"/>
                    <a:pt x="1798" y="1218"/>
                    <a:pt x="1810" y="1171"/>
                  </a:cubicBezTo>
                  <a:cubicBezTo>
                    <a:pt x="1858" y="1111"/>
                    <a:pt x="1894" y="1040"/>
                    <a:pt x="1906" y="957"/>
                  </a:cubicBezTo>
                  <a:cubicBezTo>
                    <a:pt x="1918" y="885"/>
                    <a:pt x="1929" y="802"/>
                    <a:pt x="1941" y="730"/>
                  </a:cubicBezTo>
                  <a:cubicBezTo>
                    <a:pt x="1941" y="707"/>
                    <a:pt x="1929" y="671"/>
                    <a:pt x="1918" y="671"/>
                  </a:cubicBezTo>
                  <a:cubicBezTo>
                    <a:pt x="1846" y="635"/>
                    <a:pt x="1834" y="540"/>
                    <a:pt x="1775" y="504"/>
                  </a:cubicBezTo>
                  <a:lnTo>
                    <a:pt x="1679" y="409"/>
                  </a:lnTo>
                  <a:cubicBezTo>
                    <a:pt x="1656" y="385"/>
                    <a:pt x="1632" y="349"/>
                    <a:pt x="1608" y="349"/>
                  </a:cubicBezTo>
                  <a:cubicBezTo>
                    <a:pt x="1465" y="183"/>
                    <a:pt x="1286" y="87"/>
                    <a:pt x="1084" y="40"/>
                  </a:cubicBezTo>
                  <a:cubicBezTo>
                    <a:pt x="1011" y="12"/>
                    <a:pt x="937" y="1"/>
                    <a:pt x="862" y="1"/>
                  </a:cubicBezTo>
                  <a:close/>
                </a:path>
              </a:pathLst>
            </a:custGeom>
            <a:solidFill>
              <a:srgbClr val="FF97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0"/>
            <p:cNvSpPr/>
            <p:nvPr/>
          </p:nvSpPr>
          <p:spPr>
            <a:xfrm rot="-4715776">
              <a:off x="3875974" y="-1157842"/>
              <a:ext cx="65484" cy="131419"/>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0"/>
            <p:cNvSpPr/>
            <p:nvPr/>
          </p:nvSpPr>
          <p:spPr>
            <a:xfrm rot="-3652980">
              <a:off x="798323" y="4604721"/>
              <a:ext cx="74798" cy="107950"/>
            </a:xfrm>
            <a:custGeom>
              <a:avLst/>
              <a:gdLst/>
              <a:ahLst/>
              <a:cxnLst/>
              <a:rect l="l" t="t" r="r" b="b"/>
              <a:pathLst>
                <a:path w="1823" h="2631" extrusionOk="0">
                  <a:moveTo>
                    <a:pt x="252" y="0"/>
                  </a:moveTo>
                  <a:cubicBezTo>
                    <a:pt x="229" y="0"/>
                    <a:pt x="209" y="12"/>
                    <a:pt x="203" y="38"/>
                  </a:cubicBezTo>
                  <a:cubicBezTo>
                    <a:pt x="155" y="145"/>
                    <a:pt x="60" y="252"/>
                    <a:pt x="72" y="395"/>
                  </a:cubicBezTo>
                  <a:cubicBezTo>
                    <a:pt x="13" y="478"/>
                    <a:pt x="1" y="573"/>
                    <a:pt x="72" y="657"/>
                  </a:cubicBezTo>
                  <a:cubicBezTo>
                    <a:pt x="72" y="716"/>
                    <a:pt x="72" y="776"/>
                    <a:pt x="72" y="847"/>
                  </a:cubicBezTo>
                  <a:cubicBezTo>
                    <a:pt x="60" y="859"/>
                    <a:pt x="36" y="883"/>
                    <a:pt x="36" y="907"/>
                  </a:cubicBezTo>
                  <a:cubicBezTo>
                    <a:pt x="1" y="1216"/>
                    <a:pt x="72" y="1502"/>
                    <a:pt x="274" y="1740"/>
                  </a:cubicBezTo>
                  <a:cubicBezTo>
                    <a:pt x="286" y="1788"/>
                    <a:pt x="322" y="1824"/>
                    <a:pt x="370" y="1847"/>
                  </a:cubicBezTo>
                  <a:cubicBezTo>
                    <a:pt x="370" y="1835"/>
                    <a:pt x="382" y="1824"/>
                    <a:pt x="394" y="1824"/>
                  </a:cubicBezTo>
                  <a:cubicBezTo>
                    <a:pt x="382" y="1835"/>
                    <a:pt x="370" y="1835"/>
                    <a:pt x="370" y="1847"/>
                  </a:cubicBezTo>
                  <a:cubicBezTo>
                    <a:pt x="548" y="2062"/>
                    <a:pt x="751" y="2264"/>
                    <a:pt x="965" y="2443"/>
                  </a:cubicBezTo>
                  <a:cubicBezTo>
                    <a:pt x="1013" y="2490"/>
                    <a:pt x="1048" y="2538"/>
                    <a:pt x="1096" y="2586"/>
                  </a:cubicBezTo>
                  <a:cubicBezTo>
                    <a:pt x="1126" y="2615"/>
                    <a:pt x="1159" y="2630"/>
                    <a:pt x="1191" y="2630"/>
                  </a:cubicBezTo>
                  <a:cubicBezTo>
                    <a:pt x="1224" y="2630"/>
                    <a:pt x="1257" y="2615"/>
                    <a:pt x="1287" y="2586"/>
                  </a:cubicBezTo>
                  <a:cubicBezTo>
                    <a:pt x="1322" y="2562"/>
                    <a:pt x="1346" y="2526"/>
                    <a:pt x="1370" y="2490"/>
                  </a:cubicBezTo>
                  <a:cubicBezTo>
                    <a:pt x="1429" y="2431"/>
                    <a:pt x="1429" y="2312"/>
                    <a:pt x="1537" y="2264"/>
                  </a:cubicBezTo>
                  <a:cubicBezTo>
                    <a:pt x="1560" y="2252"/>
                    <a:pt x="1584" y="2216"/>
                    <a:pt x="1584" y="2181"/>
                  </a:cubicBezTo>
                  <a:cubicBezTo>
                    <a:pt x="1644" y="1919"/>
                    <a:pt x="1822" y="1669"/>
                    <a:pt x="1727" y="1371"/>
                  </a:cubicBezTo>
                  <a:cubicBezTo>
                    <a:pt x="1787" y="1240"/>
                    <a:pt x="1691" y="1193"/>
                    <a:pt x="1608" y="1145"/>
                  </a:cubicBezTo>
                  <a:cubicBezTo>
                    <a:pt x="1429" y="1050"/>
                    <a:pt x="1239" y="954"/>
                    <a:pt x="1060" y="859"/>
                  </a:cubicBezTo>
                  <a:lnTo>
                    <a:pt x="667" y="609"/>
                  </a:lnTo>
                  <a:cubicBezTo>
                    <a:pt x="596" y="597"/>
                    <a:pt x="548" y="561"/>
                    <a:pt x="513" y="502"/>
                  </a:cubicBezTo>
                  <a:cubicBezTo>
                    <a:pt x="477" y="395"/>
                    <a:pt x="417" y="288"/>
                    <a:pt x="382" y="180"/>
                  </a:cubicBezTo>
                  <a:cubicBezTo>
                    <a:pt x="358" y="133"/>
                    <a:pt x="334" y="73"/>
                    <a:pt x="310" y="26"/>
                  </a:cubicBezTo>
                  <a:cubicBezTo>
                    <a:pt x="294" y="9"/>
                    <a:pt x="272" y="0"/>
                    <a:pt x="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77" name="Google Shape;377;p20"/>
          <p:cNvPicPr preferRelativeResize="0"/>
          <p:nvPr/>
        </p:nvPicPr>
        <p:blipFill>
          <a:blip r:embed="rId2">
            <a:alphaModFix/>
          </a:blip>
          <a:stretch>
            <a:fillRect/>
          </a:stretch>
        </p:blipFill>
        <p:spPr>
          <a:xfrm rot="5400000">
            <a:off x="4261100" y="-42950"/>
            <a:ext cx="621800" cy="98845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hree columns 1">
  <p:cSld name="CUSTOM_3_1">
    <p:spTree>
      <p:nvGrpSpPr>
        <p:cNvPr id="1" name="Shape 378"/>
        <p:cNvGrpSpPr/>
        <p:nvPr/>
      </p:nvGrpSpPr>
      <p:grpSpPr>
        <a:xfrm>
          <a:off x="0" y="0"/>
          <a:ext cx="0" cy="0"/>
          <a:chOff x="0" y="0"/>
          <a:chExt cx="0" cy="0"/>
        </a:xfrm>
      </p:grpSpPr>
      <p:pic>
        <p:nvPicPr>
          <p:cNvPr id="379" name="Google Shape;379;p21"/>
          <p:cNvPicPr preferRelativeResize="0"/>
          <p:nvPr/>
        </p:nvPicPr>
        <p:blipFill>
          <a:blip r:embed="rId2">
            <a:alphaModFix/>
          </a:blip>
          <a:stretch>
            <a:fillRect/>
          </a:stretch>
        </p:blipFill>
        <p:spPr>
          <a:xfrm>
            <a:off x="209408" y="2062408"/>
            <a:ext cx="775715" cy="527700"/>
          </a:xfrm>
          <a:prstGeom prst="rect">
            <a:avLst/>
          </a:prstGeom>
          <a:noFill/>
          <a:ln>
            <a:noFill/>
          </a:ln>
        </p:spPr>
      </p:pic>
      <p:sp>
        <p:nvSpPr>
          <p:cNvPr id="380" name="Google Shape;380;p21"/>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81" name="Google Shape;381;p21"/>
          <p:cNvSpPr txBox="1">
            <a:spLocks noGrp="1"/>
          </p:cNvSpPr>
          <p:nvPr>
            <p:ph type="title" idx="2"/>
          </p:nvPr>
        </p:nvSpPr>
        <p:spPr>
          <a:xfrm>
            <a:off x="1606275" y="2566959"/>
            <a:ext cx="2336400" cy="36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382" name="Google Shape;382;p21"/>
          <p:cNvSpPr txBox="1">
            <a:spLocks noGrp="1"/>
          </p:cNvSpPr>
          <p:nvPr>
            <p:ph type="subTitle" idx="1"/>
          </p:nvPr>
        </p:nvSpPr>
        <p:spPr>
          <a:xfrm>
            <a:off x="1606275" y="2985775"/>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83" name="Google Shape;383;p21"/>
          <p:cNvSpPr txBox="1">
            <a:spLocks noGrp="1"/>
          </p:cNvSpPr>
          <p:nvPr>
            <p:ph type="title" idx="3"/>
          </p:nvPr>
        </p:nvSpPr>
        <p:spPr>
          <a:xfrm>
            <a:off x="1606275" y="3697109"/>
            <a:ext cx="2336400" cy="36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384" name="Google Shape;384;p21"/>
          <p:cNvSpPr txBox="1">
            <a:spLocks noGrp="1"/>
          </p:cNvSpPr>
          <p:nvPr>
            <p:ph type="subTitle" idx="4"/>
          </p:nvPr>
        </p:nvSpPr>
        <p:spPr>
          <a:xfrm>
            <a:off x="1606275" y="4115925"/>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85" name="Google Shape;385;p21"/>
          <p:cNvSpPr txBox="1">
            <a:spLocks noGrp="1"/>
          </p:cNvSpPr>
          <p:nvPr>
            <p:ph type="title" idx="5"/>
          </p:nvPr>
        </p:nvSpPr>
        <p:spPr>
          <a:xfrm>
            <a:off x="1606275" y="1436809"/>
            <a:ext cx="2336400" cy="36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386" name="Google Shape;386;p21"/>
          <p:cNvSpPr txBox="1">
            <a:spLocks noGrp="1"/>
          </p:cNvSpPr>
          <p:nvPr>
            <p:ph type="subTitle" idx="6"/>
          </p:nvPr>
        </p:nvSpPr>
        <p:spPr>
          <a:xfrm>
            <a:off x="1606275" y="1855625"/>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387" name="Google Shape;387;p21"/>
          <p:cNvGrpSpPr/>
          <p:nvPr/>
        </p:nvGrpSpPr>
        <p:grpSpPr>
          <a:xfrm rot="5400000">
            <a:off x="2215446" y="-1611339"/>
            <a:ext cx="4783948" cy="8184773"/>
            <a:chOff x="463599" y="-1550381"/>
            <a:chExt cx="3663615" cy="6268014"/>
          </a:xfrm>
        </p:grpSpPr>
        <p:sp>
          <p:nvSpPr>
            <p:cNvPr id="388" name="Google Shape;388;p21"/>
            <p:cNvSpPr/>
            <p:nvPr/>
          </p:nvSpPr>
          <p:spPr>
            <a:xfrm rot="-5201321">
              <a:off x="2690723" y="-1562008"/>
              <a:ext cx="71353" cy="100280"/>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1"/>
            <p:cNvSpPr/>
            <p:nvPr/>
          </p:nvSpPr>
          <p:spPr>
            <a:xfrm rot="-9432399">
              <a:off x="4002316" y="3474522"/>
              <a:ext cx="119230" cy="53297"/>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1"/>
            <p:cNvSpPr/>
            <p:nvPr/>
          </p:nvSpPr>
          <p:spPr>
            <a:xfrm>
              <a:off x="1230794" y="4395500"/>
              <a:ext cx="72828" cy="56744"/>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rgbClr val="A0D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1"/>
            <p:cNvSpPr/>
            <p:nvPr/>
          </p:nvSpPr>
          <p:spPr>
            <a:xfrm>
              <a:off x="3694447" y="4615466"/>
              <a:ext cx="120710" cy="86450"/>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rgbClr val="8FCD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1"/>
            <p:cNvSpPr/>
            <p:nvPr/>
          </p:nvSpPr>
          <p:spPr>
            <a:xfrm>
              <a:off x="463599" y="-316506"/>
              <a:ext cx="79680" cy="60273"/>
            </a:xfrm>
            <a:custGeom>
              <a:avLst/>
              <a:gdLst/>
              <a:ahLst/>
              <a:cxnLst/>
              <a:rect l="l" t="t" r="r" b="b"/>
              <a:pathLst>
                <a:path w="1942" h="1469" extrusionOk="0">
                  <a:moveTo>
                    <a:pt x="862" y="1"/>
                  </a:moveTo>
                  <a:cubicBezTo>
                    <a:pt x="741" y="1"/>
                    <a:pt x="618" y="31"/>
                    <a:pt x="501" y="75"/>
                  </a:cubicBezTo>
                  <a:cubicBezTo>
                    <a:pt x="310" y="87"/>
                    <a:pt x="191" y="206"/>
                    <a:pt x="72" y="337"/>
                  </a:cubicBezTo>
                  <a:cubicBezTo>
                    <a:pt x="48" y="361"/>
                    <a:pt x="1" y="397"/>
                    <a:pt x="24" y="456"/>
                  </a:cubicBezTo>
                  <a:cubicBezTo>
                    <a:pt x="191" y="516"/>
                    <a:pt x="370" y="552"/>
                    <a:pt x="536" y="587"/>
                  </a:cubicBezTo>
                  <a:cubicBezTo>
                    <a:pt x="644" y="647"/>
                    <a:pt x="751" y="683"/>
                    <a:pt x="846" y="754"/>
                  </a:cubicBezTo>
                  <a:cubicBezTo>
                    <a:pt x="905" y="802"/>
                    <a:pt x="977" y="849"/>
                    <a:pt x="1048" y="897"/>
                  </a:cubicBezTo>
                  <a:lnTo>
                    <a:pt x="1322" y="1195"/>
                  </a:lnTo>
                  <a:cubicBezTo>
                    <a:pt x="1370" y="1242"/>
                    <a:pt x="1417" y="1302"/>
                    <a:pt x="1441" y="1373"/>
                  </a:cubicBezTo>
                  <a:cubicBezTo>
                    <a:pt x="1453" y="1421"/>
                    <a:pt x="1489" y="1469"/>
                    <a:pt x="1548" y="1469"/>
                  </a:cubicBezTo>
                  <a:cubicBezTo>
                    <a:pt x="1608" y="1469"/>
                    <a:pt x="1644" y="1421"/>
                    <a:pt x="1667" y="1373"/>
                  </a:cubicBezTo>
                  <a:cubicBezTo>
                    <a:pt x="1667" y="1349"/>
                    <a:pt x="1667" y="1326"/>
                    <a:pt x="1667" y="1302"/>
                  </a:cubicBezTo>
                  <a:cubicBezTo>
                    <a:pt x="1691" y="1302"/>
                    <a:pt x="1715" y="1302"/>
                    <a:pt x="1739" y="1290"/>
                  </a:cubicBezTo>
                  <a:cubicBezTo>
                    <a:pt x="1787" y="1266"/>
                    <a:pt x="1798" y="1218"/>
                    <a:pt x="1810" y="1171"/>
                  </a:cubicBezTo>
                  <a:cubicBezTo>
                    <a:pt x="1858" y="1111"/>
                    <a:pt x="1894" y="1040"/>
                    <a:pt x="1906" y="957"/>
                  </a:cubicBezTo>
                  <a:cubicBezTo>
                    <a:pt x="1918" y="885"/>
                    <a:pt x="1929" y="802"/>
                    <a:pt x="1941" y="730"/>
                  </a:cubicBezTo>
                  <a:cubicBezTo>
                    <a:pt x="1941" y="707"/>
                    <a:pt x="1929" y="671"/>
                    <a:pt x="1918" y="671"/>
                  </a:cubicBezTo>
                  <a:cubicBezTo>
                    <a:pt x="1846" y="635"/>
                    <a:pt x="1834" y="540"/>
                    <a:pt x="1775" y="504"/>
                  </a:cubicBezTo>
                  <a:lnTo>
                    <a:pt x="1679" y="409"/>
                  </a:lnTo>
                  <a:cubicBezTo>
                    <a:pt x="1656" y="385"/>
                    <a:pt x="1632" y="349"/>
                    <a:pt x="1608" y="349"/>
                  </a:cubicBezTo>
                  <a:cubicBezTo>
                    <a:pt x="1465" y="183"/>
                    <a:pt x="1286" y="87"/>
                    <a:pt x="1084" y="40"/>
                  </a:cubicBezTo>
                  <a:cubicBezTo>
                    <a:pt x="1011" y="12"/>
                    <a:pt x="937" y="1"/>
                    <a:pt x="8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1"/>
            <p:cNvSpPr/>
            <p:nvPr/>
          </p:nvSpPr>
          <p:spPr>
            <a:xfrm rot="-4715776">
              <a:off x="3711525" y="-1519191"/>
              <a:ext cx="65484" cy="131419"/>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1"/>
            <p:cNvSpPr/>
            <p:nvPr/>
          </p:nvSpPr>
          <p:spPr>
            <a:xfrm>
              <a:off x="3905507" y="2658234"/>
              <a:ext cx="6401" cy="3693"/>
            </a:xfrm>
            <a:custGeom>
              <a:avLst/>
              <a:gdLst/>
              <a:ahLst/>
              <a:cxnLst/>
              <a:rect l="l" t="t" r="r" b="b"/>
              <a:pathLst>
                <a:path w="156" h="90" extrusionOk="0">
                  <a:moveTo>
                    <a:pt x="76" y="1"/>
                  </a:moveTo>
                  <a:cubicBezTo>
                    <a:pt x="43" y="1"/>
                    <a:pt x="16" y="22"/>
                    <a:pt x="0" y="53"/>
                  </a:cubicBezTo>
                  <a:cubicBezTo>
                    <a:pt x="36" y="53"/>
                    <a:pt x="72" y="77"/>
                    <a:pt x="96" y="89"/>
                  </a:cubicBezTo>
                  <a:cubicBezTo>
                    <a:pt x="119" y="89"/>
                    <a:pt x="143" y="89"/>
                    <a:pt x="155" y="65"/>
                  </a:cubicBezTo>
                  <a:cubicBezTo>
                    <a:pt x="155" y="42"/>
                    <a:pt x="143" y="30"/>
                    <a:pt x="131" y="18"/>
                  </a:cubicBezTo>
                  <a:cubicBezTo>
                    <a:pt x="112" y="6"/>
                    <a:pt x="93" y="1"/>
                    <a:pt x="76" y="1"/>
                  </a:cubicBezTo>
                  <a:close/>
                </a:path>
              </a:pathLst>
            </a:custGeom>
            <a:solidFill>
              <a:srgbClr val="FFC2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1"/>
            <p:cNvSpPr/>
            <p:nvPr/>
          </p:nvSpPr>
          <p:spPr>
            <a:xfrm rot="-3652980">
              <a:off x="798323" y="4604721"/>
              <a:ext cx="74798" cy="107950"/>
            </a:xfrm>
            <a:custGeom>
              <a:avLst/>
              <a:gdLst/>
              <a:ahLst/>
              <a:cxnLst/>
              <a:rect l="l" t="t" r="r" b="b"/>
              <a:pathLst>
                <a:path w="1823" h="2631" extrusionOk="0">
                  <a:moveTo>
                    <a:pt x="252" y="0"/>
                  </a:moveTo>
                  <a:cubicBezTo>
                    <a:pt x="229" y="0"/>
                    <a:pt x="209" y="12"/>
                    <a:pt x="203" y="38"/>
                  </a:cubicBezTo>
                  <a:cubicBezTo>
                    <a:pt x="155" y="145"/>
                    <a:pt x="60" y="252"/>
                    <a:pt x="72" y="395"/>
                  </a:cubicBezTo>
                  <a:cubicBezTo>
                    <a:pt x="13" y="478"/>
                    <a:pt x="1" y="573"/>
                    <a:pt x="72" y="657"/>
                  </a:cubicBezTo>
                  <a:cubicBezTo>
                    <a:pt x="72" y="716"/>
                    <a:pt x="72" y="776"/>
                    <a:pt x="72" y="847"/>
                  </a:cubicBezTo>
                  <a:cubicBezTo>
                    <a:pt x="60" y="859"/>
                    <a:pt x="36" y="883"/>
                    <a:pt x="36" y="907"/>
                  </a:cubicBezTo>
                  <a:cubicBezTo>
                    <a:pt x="1" y="1216"/>
                    <a:pt x="72" y="1502"/>
                    <a:pt x="274" y="1740"/>
                  </a:cubicBezTo>
                  <a:cubicBezTo>
                    <a:pt x="286" y="1788"/>
                    <a:pt x="322" y="1824"/>
                    <a:pt x="370" y="1847"/>
                  </a:cubicBezTo>
                  <a:cubicBezTo>
                    <a:pt x="370" y="1835"/>
                    <a:pt x="382" y="1824"/>
                    <a:pt x="394" y="1824"/>
                  </a:cubicBezTo>
                  <a:cubicBezTo>
                    <a:pt x="382" y="1835"/>
                    <a:pt x="370" y="1835"/>
                    <a:pt x="370" y="1847"/>
                  </a:cubicBezTo>
                  <a:cubicBezTo>
                    <a:pt x="548" y="2062"/>
                    <a:pt x="751" y="2264"/>
                    <a:pt x="965" y="2443"/>
                  </a:cubicBezTo>
                  <a:cubicBezTo>
                    <a:pt x="1013" y="2490"/>
                    <a:pt x="1048" y="2538"/>
                    <a:pt x="1096" y="2586"/>
                  </a:cubicBezTo>
                  <a:cubicBezTo>
                    <a:pt x="1126" y="2615"/>
                    <a:pt x="1159" y="2630"/>
                    <a:pt x="1191" y="2630"/>
                  </a:cubicBezTo>
                  <a:cubicBezTo>
                    <a:pt x="1224" y="2630"/>
                    <a:pt x="1257" y="2615"/>
                    <a:pt x="1287" y="2586"/>
                  </a:cubicBezTo>
                  <a:cubicBezTo>
                    <a:pt x="1322" y="2562"/>
                    <a:pt x="1346" y="2526"/>
                    <a:pt x="1370" y="2490"/>
                  </a:cubicBezTo>
                  <a:cubicBezTo>
                    <a:pt x="1429" y="2431"/>
                    <a:pt x="1429" y="2312"/>
                    <a:pt x="1537" y="2264"/>
                  </a:cubicBezTo>
                  <a:cubicBezTo>
                    <a:pt x="1560" y="2252"/>
                    <a:pt x="1584" y="2216"/>
                    <a:pt x="1584" y="2181"/>
                  </a:cubicBezTo>
                  <a:cubicBezTo>
                    <a:pt x="1644" y="1919"/>
                    <a:pt x="1822" y="1669"/>
                    <a:pt x="1727" y="1371"/>
                  </a:cubicBezTo>
                  <a:cubicBezTo>
                    <a:pt x="1787" y="1240"/>
                    <a:pt x="1691" y="1193"/>
                    <a:pt x="1608" y="1145"/>
                  </a:cubicBezTo>
                  <a:cubicBezTo>
                    <a:pt x="1429" y="1050"/>
                    <a:pt x="1239" y="954"/>
                    <a:pt x="1060" y="859"/>
                  </a:cubicBezTo>
                  <a:lnTo>
                    <a:pt x="667" y="609"/>
                  </a:lnTo>
                  <a:cubicBezTo>
                    <a:pt x="596" y="597"/>
                    <a:pt x="548" y="561"/>
                    <a:pt x="513" y="502"/>
                  </a:cubicBezTo>
                  <a:cubicBezTo>
                    <a:pt x="477" y="395"/>
                    <a:pt x="417" y="288"/>
                    <a:pt x="382" y="180"/>
                  </a:cubicBezTo>
                  <a:cubicBezTo>
                    <a:pt x="358" y="133"/>
                    <a:pt x="334" y="73"/>
                    <a:pt x="310" y="26"/>
                  </a:cubicBezTo>
                  <a:cubicBezTo>
                    <a:pt x="294" y="9"/>
                    <a:pt x="272" y="0"/>
                    <a:pt x="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6" name="Google Shape;396;p21"/>
          <p:cNvGrpSpPr/>
          <p:nvPr/>
        </p:nvGrpSpPr>
        <p:grpSpPr>
          <a:xfrm>
            <a:off x="4805950" y="4436925"/>
            <a:ext cx="128450" cy="183475"/>
            <a:chOff x="-1054250" y="1432850"/>
            <a:chExt cx="128450" cy="183475"/>
          </a:xfrm>
        </p:grpSpPr>
        <p:sp>
          <p:nvSpPr>
            <p:cNvPr id="397" name="Google Shape;397;p21"/>
            <p:cNvSpPr/>
            <p:nvPr/>
          </p:nvSpPr>
          <p:spPr>
            <a:xfrm>
              <a:off x="-1054250" y="1432850"/>
              <a:ext cx="128450" cy="183475"/>
            </a:xfrm>
            <a:custGeom>
              <a:avLst/>
              <a:gdLst/>
              <a:ahLst/>
              <a:cxnLst/>
              <a:rect l="l" t="t" r="r" b="b"/>
              <a:pathLst>
                <a:path w="5138" h="7339" extrusionOk="0">
                  <a:moveTo>
                    <a:pt x="2436" y="2502"/>
                  </a:moveTo>
                  <a:cubicBezTo>
                    <a:pt x="2436" y="2502"/>
                    <a:pt x="2436" y="2535"/>
                    <a:pt x="2436" y="2535"/>
                  </a:cubicBezTo>
                  <a:cubicBezTo>
                    <a:pt x="2436" y="2569"/>
                    <a:pt x="2402" y="2569"/>
                    <a:pt x="2369" y="2569"/>
                  </a:cubicBezTo>
                  <a:cubicBezTo>
                    <a:pt x="2369" y="2569"/>
                    <a:pt x="2369" y="2535"/>
                    <a:pt x="2336" y="2535"/>
                  </a:cubicBezTo>
                  <a:cubicBezTo>
                    <a:pt x="2369" y="2535"/>
                    <a:pt x="2402" y="2502"/>
                    <a:pt x="2436" y="2502"/>
                  </a:cubicBezTo>
                  <a:close/>
                  <a:moveTo>
                    <a:pt x="3570" y="2702"/>
                  </a:moveTo>
                  <a:cubicBezTo>
                    <a:pt x="3570" y="2702"/>
                    <a:pt x="3570" y="2735"/>
                    <a:pt x="3603" y="2735"/>
                  </a:cubicBezTo>
                  <a:cubicBezTo>
                    <a:pt x="3537" y="2802"/>
                    <a:pt x="3470" y="2835"/>
                    <a:pt x="3370" y="2869"/>
                  </a:cubicBezTo>
                  <a:cubicBezTo>
                    <a:pt x="3336" y="2869"/>
                    <a:pt x="3270" y="2869"/>
                    <a:pt x="3203" y="2835"/>
                  </a:cubicBezTo>
                  <a:cubicBezTo>
                    <a:pt x="3203" y="2835"/>
                    <a:pt x="3203" y="2802"/>
                    <a:pt x="3203" y="2769"/>
                  </a:cubicBezTo>
                  <a:cubicBezTo>
                    <a:pt x="3303" y="2735"/>
                    <a:pt x="3437" y="2702"/>
                    <a:pt x="3570" y="2702"/>
                  </a:cubicBezTo>
                  <a:close/>
                  <a:moveTo>
                    <a:pt x="1502" y="3769"/>
                  </a:moveTo>
                  <a:cubicBezTo>
                    <a:pt x="1502" y="3803"/>
                    <a:pt x="1502" y="3803"/>
                    <a:pt x="1502" y="3803"/>
                  </a:cubicBezTo>
                  <a:cubicBezTo>
                    <a:pt x="1502" y="3836"/>
                    <a:pt x="1502" y="3870"/>
                    <a:pt x="1468" y="3903"/>
                  </a:cubicBezTo>
                  <a:cubicBezTo>
                    <a:pt x="1468" y="3870"/>
                    <a:pt x="1468" y="3870"/>
                    <a:pt x="1468" y="3870"/>
                  </a:cubicBezTo>
                  <a:cubicBezTo>
                    <a:pt x="1468" y="3836"/>
                    <a:pt x="1468" y="3803"/>
                    <a:pt x="1502" y="3769"/>
                  </a:cubicBezTo>
                  <a:close/>
                  <a:moveTo>
                    <a:pt x="568" y="4136"/>
                  </a:moveTo>
                  <a:cubicBezTo>
                    <a:pt x="568" y="4136"/>
                    <a:pt x="601" y="4170"/>
                    <a:pt x="668" y="4236"/>
                  </a:cubicBezTo>
                  <a:cubicBezTo>
                    <a:pt x="568" y="4203"/>
                    <a:pt x="501" y="4203"/>
                    <a:pt x="468" y="4203"/>
                  </a:cubicBezTo>
                  <a:cubicBezTo>
                    <a:pt x="501" y="4170"/>
                    <a:pt x="534" y="4136"/>
                    <a:pt x="568" y="4136"/>
                  </a:cubicBezTo>
                  <a:close/>
                  <a:moveTo>
                    <a:pt x="2436" y="0"/>
                  </a:moveTo>
                  <a:cubicBezTo>
                    <a:pt x="2202" y="33"/>
                    <a:pt x="2069" y="167"/>
                    <a:pt x="2036" y="467"/>
                  </a:cubicBezTo>
                  <a:cubicBezTo>
                    <a:pt x="2036" y="634"/>
                    <a:pt x="2036" y="801"/>
                    <a:pt x="2036" y="967"/>
                  </a:cubicBezTo>
                  <a:cubicBezTo>
                    <a:pt x="2002" y="1768"/>
                    <a:pt x="1569" y="2402"/>
                    <a:pt x="1268" y="3069"/>
                  </a:cubicBezTo>
                  <a:cubicBezTo>
                    <a:pt x="1168" y="3269"/>
                    <a:pt x="901" y="3403"/>
                    <a:pt x="701" y="3569"/>
                  </a:cubicBezTo>
                  <a:cubicBezTo>
                    <a:pt x="568" y="3636"/>
                    <a:pt x="401" y="3703"/>
                    <a:pt x="268" y="3803"/>
                  </a:cubicBezTo>
                  <a:cubicBezTo>
                    <a:pt x="1" y="4003"/>
                    <a:pt x="34" y="4370"/>
                    <a:pt x="368" y="4503"/>
                  </a:cubicBezTo>
                  <a:cubicBezTo>
                    <a:pt x="534" y="4570"/>
                    <a:pt x="735" y="4603"/>
                    <a:pt x="935" y="4670"/>
                  </a:cubicBezTo>
                  <a:cubicBezTo>
                    <a:pt x="1502" y="4870"/>
                    <a:pt x="1969" y="5237"/>
                    <a:pt x="2169" y="5838"/>
                  </a:cubicBezTo>
                  <a:cubicBezTo>
                    <a:pt x="2302" y="6171"/>
                    <a:pt x="2336" y="6538"/>
                    <a:pt x="2402" y="6905"/>
                  </a:cubicBezTo>
                  <a:cubicBezTo>
                    <a:pt x="2436" y="7139"/>
                    <a:pt x="2536" y="7339"/>
                    <a:pt x="2803" y="7339"/>
                  </a:cubicBezTo>
                  <a:cubicBezTo>
                    <a:pt x="3070" y="7339"/>
                    <a:pt x="3170" y="7239"/>
                    <a:pt x="3170" y="6872"/>
                  </a:cubicBezTo>
                  <a:cubicBezTo>
                    <a:pt x="3203" y="6038"/>
                    <a:pt x="3470" y="5304"/>
                    <a:pt x="4037" y="4670"/>
                  </a:cubicBezTo>
                  <a:cubicBezTo>
                    <a:pt x="4237" y="4470"/>
                    <a:pt x="4404" y="4303"/>
                    <a:pt x="4604" y="4103"/>
                  </a:cubicBezTo>
                  <a:cubicBezTo>
                    <a:pt x="4804" y="3903"/>
                    <a:pt x="5038" y="3536"/>
                    <a:pt x="5038" y="3403"/>
                  </a:cubicBezTo>
                  <a:cubicBezTo>
                    <a:pt x="5138" y="3169"/>
                    <a:pt x="4971" y="3069"/>
                    <a:pt x="4804" y="2969"/>
                  </a:cubicBezTo>
                  <a:cubicBezTo>
                    <a:pt x="4671" y="2936"/>
                    <a:pt x="4537" y="2902"/>
                    <a:pt x="4437" y="2869"/>
                  </a:cubicBezTo>
                  <a:cubicBezTo>
                    <a:pt x="3570" y="2602"/>
                    <a:pt x="3136" y="1968"/>
                    <a:pt x="2970" y="1134"/>
                  </a:cubicBezTo>
                  <a:cubicBezTo>
                    <a:pt x="2936" y="867"/>
                    <a:pt x="2903" y="634"/>
                    <a:pt x="2869" y="400"/>
                  </a:cubicBezTo>
                  <a:cubicBezTo>
                    <a:pt x="2836" y="134"/>
                    <a:pt x="2736" y="0"/>
                    <a:pt x="24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1"/>
            <p:cNvSpPr/>
            <p:nvPr/>
          </p:nvSpPr>
          <p:spPr>
            <a:xfrm>
              <a:off x="-974175" y="1500400"/>
              <a:ext cx="10025" cy="4175"/>
            </a:xfrm>
            <a:custGeom>
              <a:avLst/>
              <a:gdLst/>
              <a:ahLst/>
              <a:cxnLst/>
              <a:rect l="l" t="t" r="r" b="b"/>
              <a:pathLst>
                <a:path w="401" h="167" extrusionOk="0">
                  <a:moveTo>
                    <a:pt x="367" y="0"/>
                  </a:moveTo>
                  <a:cubicBezTo>
                    <a:pt x="234" y="0"/>
                    <a:pt x="100" y="33"/>
                    <a:pt x="0" y="67"/>
                  </a:cubicBezTo>
                  <a:cubicBezTo>
                    <a:pt x="0" y="100"/>
                    <a:pt x="0" y="133"/>
                    <a:pt x="0" y="133"/>
                  </a:cubicBezTo>
                  <a:cubicBezTo>
                    <a:pt x="67" y="167"/>
                    <a:pt x="133" y="167"/>
                    <a:pt x="167" y="167"/>
                  </a:cubicBezTo>
                  <a:cubicBezTo>
                    <a:pt x="267" y="133"/>
                    <a:pt x="334" y="100"/>
                    <a:pt x="400" y="33"/>
                  </a:cubicBezTo>
                  <a:cubicBezTo>
                    <a:pt x="367" y="33"/>
                    <a:pt x="367" y="0"/>
                    <a:pt x="367" y="0"/>
                  </a:cubicBezTo>
                  <a:close/>
                </a:path>
              </a:pathLst>
            </a:custGeom>
            <a:solidFill>
              <a:srgbClr val="FE93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1"/>
            <p:cNvSpPr/>
            <p:nvPr/>
          </p:nvSpPr>
          <p:spPr>
            <a:xfrm>
              <a:off x="-1042575" y="1536250"/>
              <a:ext cx="5025" cy="2525"/>
            </a:xfrm>
            <a:custGeom>
              <a:avLst/>
              <a:gdLst/>
              <a:ahLst/>
              <a:cxnLst/>
              <a:rect l="l" t="t" r="r" b="b"/>
              <a:pathLst>
                <a:path w="201" h="101" extrusionOk="0">
                  <a:moveTo>
                    <a:pt x="101" y="0"/>
                  </a:moveTo>
                  <a:cubicBezTo>
                    <a:pt x="67" y="0"/>
                    <a:pt x="34" y="34"/>
                    <a:pt x="1" y="67"/>
                  </a:cubicBezTo>
                  <a:cubicBezTo>
                    <a:pt x="34" y="67"/>
                    <a:pt x="101" y="67"/>
                    <a:pt x="201" y="100"/>
                  </a:cubicBezTo>
                  <a:cubicBezTo>
                    <a:pt x="134" y="34"/>
                    <a:pt x="101" y="0"/>
                    <a:pt x="101" y="0"/>
                  </a:cubicBezTo>
                  <a:close/>
                </a:path>
              </a:pathLst>
            </a:custGeom>
            <a:solidFill>
              <a:srgbClr val="FEB0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1"/>
            <p:cNvSpPr/>
            <p:nvPr/>
          </p:nvSpPr>
          <p:spPr>
            <a:xfrm>
              <a:off x="-1017550" y="1527075"/>
              <a:ext cx="850" cy="3350"/>
            </a:xfrm>
            <a:custGeom>
              <a:avLst/>
              <a:gdLst/>
              <a:ahLst/>
              <a:cxnLst/>
              <a:rect l="l" t="t" r="r" b="b"/>
              <a:pathLst>
                <a:path w="34" h="134" extrusionOk="0">
                  <a:moveTo>
                    <a:pt x="34" y="0"/>
                  </a:moveTo>
                  <a:cubicBezTo>
                    <a:pt x="0" y="34"/>
                    <a:pt x="0" y="67"/>
                    <a:pt x="0" y="101"/>
                  </a:cubicBezTo>
                  <a:cubicBezTo>
                    <a:pt x="0" y="101"/>
                    <a:pt x="0" y="101"/>
                    <a:pt x="0" y="134"/>
                  </a:cubicBezTo>
                  <a:cubicBezTo>
                    <a:pt x="34" y="101"/>
                    <a:pt x="34" y="67"/>
                    <a:pt x="34" y="34"/>
                  </a:cubicBezTo>
                  <a:cubicBezTo>
                    <a:pt x="34" y="34"/>
                    <a:pt x="34" y="34"/>
                    <a:pt x="34" y="0"/>
                  </a:cubicBezTo>
                  <a:close/>
                </a:path>
              </a:pathLst>
            </a:custGeom>
            <a:solidFill>
              <a:srgbClr val="FEB5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1"/>
            <p:cNvSpPr/>
            <p:nvPr/>
          </p:nvSpPr>
          <p:spPr>
            <a:xfrm>
              <a:off x="-995875" y="1495375"/>
              <a:ext cx="2525" cy="1700"/>
            </a:xfrm>
            <a:custGeom>
              <a:avLst/>
              <a:gdLst/>
              <a:ahLst/>
              <a:cxnLst/>
              <a:rect l="l" t="t" r="r" b="b"/>
              <a:pathLst>
                <a:path w="101" h="68" extrusionOk="0">
                  <a:moveTo>
                    <a:pt x="101" y="1"/>
                  </a:moveTo>
                  <a:cubicBezTo>
                    <a:pt x="67" y="1"/>
                    <a:pt x="34" y="34"/>
                    <a:pt x="1" y="34"/>
                  </a:cubicBezTo>
                  <a:cubicBezTo>
                    <a:pt x="34" y="34"/>
                    <a:pt x="34" y="68"/>
                    <a:pt x="34" y="68"/>
                  </a:cubicBezTo>
                  <a:cubicBezTo>
                    <a:pt x="67" y="68"/>
                    <a:pt x="101" y="68"/>
                    <a:pt x="101" y="34"/>
                  </a:cubicBezTo>
                  <a:cubicBezTo>
                    <a:pt x="101" y="34"/>
                    <a:pt x="101" y="1"/>
                    <a:pt x="101" y="1"/>
                  </a:cubicBezTo>
                  <a:close/>
                </a:path>
              </a:pathLst>
            </a:custGeom>
            <a:solidFill>
              <a:srgbClr val="FE9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2" name="Google Shape;402;p21"/>
          <p:cNvGrpSpPr/>
          <p:nvPr/>
        </p:nvGrpSpPr>
        <p:grpSpPr>
          <a:xfrm>
            <a:off x="8340325" y="336450"/>
            <a:ext cx="415325" cy="478075"/>
            <a:chOff x="-1159325" y="2189850"/>
            <a:chExt cx="415325" cy="478075"/>
          </a:xfrm>
        </p:grpSpPr>
        <p:sp>
          <p:nvSpPr>
            <p:cNvPr id="403" name="Google Shape;403;p21"/>
            <p:cNvSpPr/>
            <p:nvPr/>
          </p:nvSpPr>
          <p:spPr>
            <a:xfrm>
              <a:off x="-853275" y="2518450"/>
              <a:ext cx="109275" cy="149475"/>
            </a:xfrm>
            <a:custGeom>
              <a:avLst/>
              <a:gdLst/>
              <a:ahLst/>
              <a:cxnLst/>
              <a:rect l="l" t="t" r="r" b="b"/>
              <a:pathLst>
                <a:path w="4371" h="5979" extrusionOk="0">
                  <a:moveTo>
                    <a:pt x="1775" y="1"/>
                  </a:moveTo>
                  <a:cubicBezTo>
                    <a:pt x="1752" y="1"/>
                    <a:pt x="1727" y="3"/>
                    <a:pt x="1702" y="7"/>
                  </a:cubicBezTo>
                  <a:cubicBezTo>
                    <a:pt x="1502" y="41"/>
                    <a:pt x="1469" y="241"/>
                    <a:pt x="1502" y="441"/>
                  </a:cubicBezTo>
                  <a:cubicBezTo>
                    <a:pt x="1502" y="508"/>
                    <a:pt x="1502" y="574"/>
                    <a:pt x="1535" y="608"/>
                  </a:cubicBezTo>
                  <a:cubicBezTo>
                    <a:pt x="1602" y="1108"/>
                    <a:pt x="1469" y="1542"/>
                    <a:pt x="1235" y="1942"/>
                  </a:cubicBezTo>
                  <a:cubicBezTo>
                    <a:pt x="1035" y="2342"/>
                    <a:pt x="768" y="2676"/>
                    <a:pt x="334" y="2809"/>
                  </a:cubicBezTo>
                  <a:cubicBezTo>
                    <a:pt x="201" y="2843"/>
                    <a:pt x="134" y="2876"/>
                    <a:pt x="1" y="2909"/>
                  </a:cubicBezTo>
                  <a:cubicBezTo>
                    <a:pt x="34" y="3043"/>
                    <a:pt x="34" y="3143"/>
                    <a:pt x="34" y="3209"/>
                  </a:cubicBezTo>
                  <a:cubicBezTo>
                    <a:pt x="34" y="3543"/>
                    <a:pt x="201" y="3676"/>
                    <a:pt x="535" y="3710"/>
                  </a:cubicBezTo>
                  <a:cubicBezTo>
                    <a:pt x="601" y="3710"/>
                    <a:pt x="635" y="3743"/>
                    <a:pt x="701" y="3743"/>
                  </a:cubicBezTo>
                  <a:cubicBezTo>
                    <a:pt x="1168" y="3777"/>
                    <a:pt x="1469" y="4010"/>
                    <a:pt x="1602" y="4477"/>
                  </a:cubicBezTo>
                  <a:cubicBezTo>
                    <a:pt x="1735" y="4877"/>
                    <a:pt x="1835" y="5278"/>
                    <a:pt x="2002" y="5711"/>
                  </a:cubicBezTo>
                  <a:cubicBezTo>
                    <a:pt x="2036" y="5811"/>
                    <a:pt x="2202" y="5978"/>
                    <a:pt x="2302" y="5978"/>
                  </a:cubicBezTo>
                  <a:cubicBezTo>
                    <a:pt x="2503" y="5978"/>
                    <a:pt x="2703" y="5945"/>
                    <a:pt x="2736" y="5678"/>
                  </a:cubicBezTo>
                  <a:cubicBezTo>
                    <a:pt x="2736" y="5511"/>
                    <a:pt x="2769" y="5344"/>
                    <a:pt x="2769" y="5144"/>
                  </a:cubicBezTo>
                  <a:cubicBezTo>
                    <a:pt x="2803" y="4911"/>
                    <a:pt x="2870" y="4644"/>
                    <a:pt x="2903" y="4377"/>
                  </a:cubicBezTo>
                  <a:cubicBezTo>
                    <a:pt x="2936" y="4244"/>
                    <a:pt x="2970" y="4110"/>
                    <a:pt x="3003" y="3977"/>
                  </a:cubicBezTo>
                  <a:cubicBezTo>
                    <a:pt x="3036" y="3910"/>
                    <a:pt x="3070" y="3843"/>
                    <a:pt x="3103" y="3810"/>
                  </a:cubicBezTo>
                  <a:cubicBezTo>
                    <a:pt x="3070" y="3576"/>
                    <a:pt x="3203" y="3443"/>
                    <a:pt x="3370" y="3310"/>
                  </a:cubicBezTo>
                  <a:lnTo>
                    <a:pt x="3770" y="2909"/>
                  </a:lnTo>
                  <a:cubicBezTo>
                    <a:pt x="3804" y="2742"/>
                    <a:pt x="3870" y="2642"/>
                    <a:pt x="4070" y="2642"/>
                  </a:cubicBezTo>
                  <a:cubicBezTo>
                    <a:pt x="4170" y="2642"/>
                    <a:pt x="4271" y="2576"/>
                    <a:pt x="4371" y="2542"/>
                  </a:cubicBezTo>
                  <a:cubicBezTo>
                    <a:pt x="4337" y="2009"/>
                    <a:pt x="4337" y="1975"/>
                    <a:pt x="3804" y="1942"/>
                  </a:cubicBezTo>
                  <a:cubicBezTo>
                    <a:pt x="3236" y="1909"/>
                    <a:pt x="2836" y="1708"/>
                    <a:pt x="2603" y="1175"/>
                  </a:cubicBezTo>
                  <a:cubicBezTo>
                    <a:pt x="2436" y="874"/>
                    <a:pt x="2302" y="608"/>
                    <a:pt x="2169" y="307"/>
                  </a:cubicBezTo>
                  <a:cubicBezTo>
                    <a:pt x="2081" y="103"/>
                    <a:pt x="1943" y="1"/>
                    <a:pt x="17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1"/>
            <p:cNvSpPr/>
            <p:nvPr/>
          </p:nvSpPr>
          <p:spPr>
            <a:xfrm>
              <a:off x="-759025" y="2582000"/>
              <a:ext cx="15025" cy="9200"/>
            </a:xfrm>
            <a:custGeom>
              <a:avLst/>
              <a:gdLst/>
              <a:ahLst/>
              <a:cxnLst/>
              <a:rect l="l" t="t" r="r" b="b"/>
              <a:pathLst>
                <a:path w="601" h="368" extrusionOk="0">
                  <a:moveTo>
                    <a:pt x="601" y="0"/>
                  </a:moveTo>
                  <a:lnTo>
                    <a:pt x="601" y="0"/>
                  </a:lnTo>
                  <a:cubicBezTo>
                    <a:pt x="501" y="34"/>
                    <a:pt x="400" y="100"/>
                    <a:pt x="300" y="100"/>
                  </a:cubicBezTo>
                  <a:cubicBezTo>
                    <a:pt x="100" y="100"/>
                    <a:pt x="34" y="200"/>
                    <a:pt x="0" y="367"/>
                  </a:cubicBezTo>
                  <a:cubicBezTo>
                    <a:pt x="267" y="334"/>
                    <a:pt x="501" y="301"/>
                    <a:pt x="601" y="0"/>
                  </a:cubicBezTo>
                  <a:close/>
                </a:path>
              </a:pathLst>
            </a:custGeom>
            <a:solidFill>
              <a:srgbClr val="D1AC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1"/>
            <p:cNvSpPr/>
            <p:nvPr/>
          </p:nvSpPr>
          <p:spPr>
            <a:xfrm>
              <a:off x="-776550" y="2601175"/>
              <a:ext cx="10875" cy="12525"/>
            </a:xfrm>
            <a:custGeom>
              <a:avLst/>
              <a:gdLst/>
              <a:ahLst/>
              <a:cxnLst/>
              <a:rect l="l" t="t" r="r" b="b"/>
              <a:pathLst>
                <a:path w="435" h="501" extrusionOk="0">
                  <a:moveTo>
                    <a:pt x="301" y="1"/>
                  </a:moveTo>
                  <a:cubicBezTo>
                    <a:pt x="134" y="134"/>
                    <a:pt x="1" y="267"/>
                    <a:pt x="34" y="501"/>
                  </a:cubicBezTo>
                  <a:lnTo>
                    <a:pt x="434" y="1"/>
                  </a:lnTo>
                  <a:close/>
                </a:path>
              </a:pathLst>
            </a:custGeom>
            <a:solidFill>
              <a:srgbClr val="EADB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1"/>
            <p:cNvSpPr/>
            <p:nvPr/>
          </p:nvSpPr>
          <p:spPr>
            <a:xfrm>
              <a:off x="-769050" y="2591175"/>
              <a:ext cx="10050" cy="10025"/>
            </a:xfrm>
            <a:custGeom>
              <a:avLst/>
              <a:gdLst/>
              <a:ahLst/>
              <a:cxnLst/>
              <a:rect l="l" t="t" r="r" b="b"/>
              <a:pathLst>
                <a:path w="402" h="401" extrusionOk="0">
                  <a:moveTo>
                    <a:pt x="401" y="0"/>
                  </a:moveTo>
                  <a:lnTo>
                    <a:pt x="1" y="401"/>
                  </a:lnTo>
                  <a:lnTo>
                    <a:pt x="134" y="401"/>
                  </a:lnTo>
                  <a:lnTo>
                    <a:pt x="401" y="0"/>
                  </a:lnTo>
                  <a:close/>
                </a:path>
              </a:pathLst>
            </a:custGeom>
            <a:solidFill>
              <a:srgbClr val="DCC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1"/>
            <p:cNvSpPr/>
            <p:nvPr/>
          </p:nvSpPr>
          <p:spPr>
            <a:xfrm>
              <a:off x="-780725" y="2617850"/>
              <a:ext cx="2525" cy="10025"/>
            </a:xfrm>
            <a:custGeom>
              <a:avLst/>
              <a:gdLst/>
              <a:ahLst/>
              <a:cxnLst/>
              <a:rect l="l" t="t" r="r" b="b"/>
              <a:pathLst>
                <a:path w="101" h="401" extrusionOk="0">
                  <a:moveTo>
                    <a:pt x="1" y="401"/>
                  </a:moveTo>
                  <a:cubicBezTo>
                    <a:pt x="34" y="268"/>
                    <a:pt x="68" y="134"/>
                    <a:pt x="101" y="1"/>
                  </a:cubicBezTo>
                  <a:cubicBezTo>
                    <a:pt x="68" y="134"/>
                    <a:pt x="34" y="268"/>
                    <a:pt x="1" y="401"/>
                  </a:cubicBezTo>
                  <a:close/>
                </a:path>
              </a:pathLst>
            </a:custGeom>
            <a:solidFill>
              <a:srgbClr val="EADB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1"/>
            <p:cNvSpPr/>
            <p:nvPr/>
          </p:nvSpPr>
          <p:spPr>
            <a:xfrm>
              <a:off x="-778225" y="2613675"/>
              <a:ext cx="2550" cy="4200"/>
            </a:xfrm>
            <a:custGeom>
              <a:avLst/>
              <a:gdLst/>
              <a:ahLst/>
              <a:cxnLst/>
              <a:rect l="l" t="t" r="r" b="b"/>
              <a:pathLst>
                <a:path w="102" h="168" extrusionOk="0">
                  <a:moveTo>
                    <a:pt x="1" y="168"/>
                  </a:moveTo>
                  <a:cubicBezTo>
                    <a:pt x="34" y="101"/>
                    <a:pt x="68" y="68"/>
                    <a:pt x="101" y="1"/>
                  </a:cubicBezTo>
                  <a:cubicBezTo>
                    <a:pt x="68" y="68"/>
                    <a:pt x="34" y="101"/>
                    <a:pt x="1" y="168"/>
                  </a:cubicBezTo>
                  <a:close/>
                </a:path>
              </a:pathLst>
            </a:custGeom>
            <a:solidFill>
              <a:srgbClr val="EADB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9" name="Google Shape;409;p21"/>
            <p:cNvGrpSpPr/>
            <p:nvPr/>
          </p:nvGrpSpPr>
          <p:grpSpPr>
            <a:xfrm>
              <a:off x="-1159325" y="2189850"/>
              <a:ext cx="147625" cy="176325"/>
              <a:chOff x="-1159325" y="2189850"/>
              <a:chExt cx="147625" cy="176325"/>
            </a:xfrm>
          </p:grpSpPr>
          <p:sp>
            <p:nvSpPr>
              <p:cNvPr id="410" name="Google Shape;410;p21"/>
              <p:cNvSpPr/>
              <p:nvPr/>
            </p:nvSpPr>
            <p:spPr>
              <a:xfrm>
                <a:off x="-1159325" y="2189850"/>
                <a:ext cx="147625" cy="173675"/>
              </a:xfrm>
              <a:custGeom>
                <a:avLst/>
                <a:gdLst/>
                <a:ahLst/>
                <a:cxnLst/>
                <a:rect l="l" t="t" r="r" b="b"/>
                <a:pathLst>
                  <a:path w="5905" h="6947" extrusionOk="0">
                    <a:moveTo>
                      <a:pt x="2836" y="2177"/>
                    </a:moveTo>
                    <a:cubicBezTo>
                      <a:pt x="2869" y="2177"/>
                      <a:pt x="2869" y="2210"/>
                      <a:pt x="2903" y="2210"/>
                    </a:cubicBezTo>
                    <a:cubicBezTo>
                      <a:pt x="2869" y="2243"/>
                      <a:pt x="2869" y="2277"/>
                      <a:pt x="2869" y="2277"/>
                    </a:cubicBezTo>
                    <a:cubicBezTo>
                      <a:pt x="2836" y="2277"/>
                      <a:pt x="2803" y="2243"/>
                      <a:pt x="2803" y="2243"/>
                    </a:cubicBezTo>
                    <a:cubicBezTo>
                      <a:pt x="2803" y="2210"/>
                      <a:pt x="2836" y="2210"/>
                      <a:pt x="2836" y="2177"/>
                    </a:cubicBezTo>
                    <a:close/>
                    <a:moveTo>
                      <a:pt x="1569" y="3578"/>
                    </a:moveTo>
                    <a:cubicBezTo>
                      <a:pt x="1602" y="3611"/>
                      <a:pt x="1635" y="3611"/>
                      <a:pt x="1702" y="3611"/>
                    </a:cubicBezTo>
                    <a:cubicBezTo>
                      <a:pt x="1669" y="3644"/>
                      <a:pt x="1669" y="3644"/>
                      <a:pt x="1635" y="3678"/>
                    </a:cubicBezTo>
                    <a:cubicBezTo>
                      <a:pt x="1602" y="3711"/>
                      <a:pt x="1535" y="3744"/>
                      <a:pt x="1468" y="3778"/>
                    </a:cubicBezTo>
                    <a:cubicBezTo>
                      <a:pt x="1402" y="3744"/>
                      <a:pt x="1368" y="3711"/>
                      <a:pt x="1235" y="3611"/>
                    </a:cubicBezTo>
                    <a:cubicBezTo>
                      <a:pt x="1402" y="3611"/>
                      <a:pt x="1468" y="3611"/>
                      <a:pt x="1569" y="3578"/>
                    </a:cubicBezTo>
                    <a:close/>
                    <a:moveTo>
                      <a:pt x="2694" y="4515"/>
                    </a:moveTo>
                    <a:cubicBezTo>
                      <a:pt x="2747" y="4515"/>
                      <a:pt x="2797" y="4557"/>
                      <a:pt x="2903" y="4645"/>
                    </a:cubicBezTo>
                    <a:cubicBezTo>
                      <a:pt x="2769" y="4645"/>
                      <a:pt x="2669" y="4612"/>
                      <a:pt x="2503" y="4612"/>
                    </a:cubicBezTo>
                    <a:cubicBezTo>
                      <a:pt x="2597" y="4549"/>
                      <a:pt x="2647" y="4515"/>
                      <a:pt x="2694" y="4515"/>
                    </a:cubicBezTo>
                    <a:close/>
                    <a:moveTo>
                      <a:pt x="2903" y="4645"/>
                    </a:moveTo>
                    <a:lnTo>
                      <a:pt x="2903" y="4645"/>
                    </a:lnTo>
                    <a:cubicBezTo>
                      <a:pt x="2936" y="4678"/>
                      <a:pt x="2970" y="4712"/>
                      <a:pt x="3003" y="4745"/>
                    </a:cubicBezTo>
                    <a:cubicBezTo>
                      <a:pt x="3003" y="4779"/>
                      <a:pt x="3036" y="4812"/>
                      <a:pt x="3070" y="4879"/>
                    </a:cubicBezTo>
                    <a:cubicBezTo>
                      <a:pt x="3036" y="4845"/>
                      <a:pt x="3003" y="4845"/>
                      <a:pt x="3003" y="4845"/>
                    </a:cubicBezTo>
                    <a:cubicBezTo>
                      <a:pt x="2970" y="4779"/>
                      <a:pt x="2936" y="4712"/>
                      <a:pt x="2903" y="4645"/>
                    </a:cubicBezTo>
                    <a:close/>
                    <a:moveTo>
                      <a:pt x="2949" y="1"/>
                    </a:moveTo>
                    <a:cubicBezTo>
                      <a:pt x="2674" y="1"/>
                      <a:pt x="2588" y="99"/>
                      <a:pt x="2503" y="442"/>
                    </a:cubicBezTo>
                    <a:cubicBezTo>
                      <a:pt x="2402" y="842"/>
                      <a:pt x="2336" y="1243"/>
                      <a:pt x="2202" y="1643"/>
                    </a:cubicBezTo>
                    <a:cubicBezTo>
                      <a:pt x="2002" y="2343"/>
                      <a:pt x="1702" y="2977"/>
                      <a:pt x="1001" y="3344"/>
                    </a:cubicBezTo>
                    <a:cubicBezTo>
                      <a:pt x="735" y="3478"/>
                      <a:pt x="468" y="3578"/>
                      <a:pt x="201" y="3744"/>
                    </a:cubicBezTo>
                    <a:cubicBezTo>
                      <a:pt x="134" y="3778"/>
                      <a:pt x="1" y="3878"/>
                      <a:pt x="1" y="3978"/>
                    </a:cubicBezTo>
                    <a:cubicBezTo>
                      <a:pt x="34" y="4078"/>
                      <a:pt x="101" y="4178"/>
                      <a:pt x="201" y="4278"/>
                    </a:cubicBezTo>
                    <a:cubicBezTo>
                      <a:pt x="268" y="4312"/>
                      <a:pt x="368" y="4345"/>
                      <a:pt x="468" y="4345"/>
                    </a:cubicBezTo>
                    <a:cubicBezTo>
                      <a:pt x="868" y="4345"/>
                      <a:pt x="1202" y="4545"/>
                      <a:pt x="1535" y="4712"/>
                    </a:cubicBezTo>
                    <a:cubicBezTo>
                      <a:pt x="2002" y="4945"/>
                      <a:pt x="2302" y="5279"/>
                      <a:pt x="2436" y="5779"/>
                    </a:cubicBezTo>
                    <a:cubicBezTo>
                      <a:pt x="2536" y="6113"/>
                      <a:pt x="2669" y="6446"/>
                      <a:pt x="2803" y="6747"/>
                    </a:cubicBezTo>
                    <a:cubicBezTo>
                      <a:pt x="2970" y="6813"/>
                      <a:pt x="3103" y="6880"/>
                      <a:pt x="3236" y="6947"/>
                    </a:cubicBezTo>
                    <a:cubicBezTo>
                      <a:pt x="3303" y="6847"/>
                      <a:pt x="3437" y="6747"/>
                      <a:pt x="3437" y="6680"/>
                    </a:cubicBezTo>
                    <a:cubicBezTo>
                      <a:pt x="3403" y="6180"/>
                      <a:pt x="3703" y="5813"/>
                      <a:pt x="3837" y="5379"/>
                    </a:cubicBezTo>
                    <a:cubicBezTo>
                      <a:pt x="4037" y="4745"/>
                      <a:pt x="4704" y="4645"/>
                      <a:pt x="5004" y="4178"/>
                    </a:cubicBezTo>
                    <a:cubicBezTo>
                      <a:pt x="5023" y="4179"/>
                      <a:pt x="5040" y="4180"/>
                      <a:pt x="5057" y="4180"/>
                    </a:cubicBezTo>
                    <a:cubicBezTo>
                      <a:pt x="5538" y="4180"/>
                      <a:pt x="5551" y="3734"/>
                      <a:pt x="5905" y="3444"/>
                    </a:cubicBezTo>
                    <a:cubicBezTo>
                      <a:pt x="5605" y="3344"/>
                      <a:pt x="5438" y="3244"/>
                      <a:pt x="5238" y="3211"/>
                    </a:cubicBezTo>
                    <a:cubicBezTo>
                      <a:pt x="4804" y="3144"/>
                      <a:pt x="4504" y="2911"/>
                      <a:pt x="4270" y="2577"/>
                    </a:cubicBezTo>
                    <a:cubicBezTo>
                      <a:pt x="3670" y="1810"/>
                      <a:pt x="3403" y="909"/>
                      <a:pt x="3103" y="8"/>
                    </a:cubicBezTo>
                    <a:cubicBezTo>
                      <a:pt x="3046" y="4"/>
                      <a:pt x="2995" y="1"/>
                      <a:pt x="2949" y="1"/>
                    </a:cubicBezTo>
                    <a:close/>
                  </a:path>
                </a:pathLst>
              </a:custGeom>
              <a:solidFill>
                <a:srgbClr val="FE9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1"/>
              <p:cNvSpPr/>
              <p:nvPr/>
            </p:nvSpPr>
            <p:spPr>
              <a:xfrm>
                <a:off x="-1089275" y="2358500"/>
                <a:ext cx="10875" cy="7675"/>
              </a:xfrm>
              <a:custGeom>
                <a:avLst/>
                <a:gdLst/>
                <a:ahLst/>
                <a:cxnLst/>
                <a:rect l="l" t="t" r="r" b="b"/>
                <a:pathLst>
                  <a:path w="435" h="307" extrusionOk="0">
                    <a:moveTo>
                      <a:pt x="1" y="1"/>
                    </a:moveTo>
                    <a:cubicBezTo>
                      <a:pt x="72" y="120"/>
                      <a:pt x="127" y="307"/>
                      <a:pt x="249" y="307"/>
                    </a:cubicBezTo>
                    <a:cubicBezTo>
                      <a:pt x="298" y="307"/>
                      <a:pt x="358" y="277"/>
                      <a:pt x="434" y="201"/>
                    </a:cubicBezTo>
                    <a:cubicBezTo>
                      <a:pt x="301" y="134"/>
                      <a:pt x="168" y="67"/>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1"/>
              <p:cNvSpPr/>
              <p:nvPr/>
            </p:nvSpPr>
            <p:spPr>
              <a:xfrm>
                <a:off x="-1096775" y="2302725"/>
                <a:ext cx="10025" cy="3275"/>
              </a:xfrm>
              <a:custGeom>
                <a:avLst/>
                <a:gdLst/>
                <a:ahLst/>
                <a:cxnLst/>
                <a:rect l="l" t="t" r="r" b="b"/>
                <a:pathLst>
                  <a:path w="401" h="131" extrusionOk="0">
                    <a:moveTo>
                      <a:pt x="192" y="0"/>
                    </a:moveTo>
                    <a:cubicBezTo>
                      <a:pt x="145" y="0"/>
                      <a:pt x="95" y="34"/>
                      <a:pt x="1" y="97"/>
                    </a:cubicBezTo>
                    <a:cubicBezTo>
                      <a:pt x="167" y="97"/>
                      <a:pt x="267" y="130"/>
                      <a:pt x="401" y="130"/>
                    </a:cubicBezTo>
                    <a:cubicBezTo>
                      <a:pt x="295" y="42"/>
                      <a:pt x="245" y="0"/>
                      <a:pt x="192" y="0"/>
                    </a:cubicBezTo>
                    <a:close/>
                  </a:path>
                </a:pathLst>
              </a:custGeom>
              <a:solidFill>
                <a:srgbClr val="FE9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1"/>
              <p:cNvSpPr/>
              <p:nvPr/>
            </p:nvSpPr>
            <p:spPr>
              <a:xfrm>
                <a:off x="-1128475" y="2279275"/>
                <a:ext cx="8375" cy="5025"/>
              </a:xfrm>
              <a:custGeom>
                <a:avLst/>
                <a:gdLst/>
                <a:ahLst/>
                <a:cxnLst/>
                <a:rect l="l" t="t" r="r" b="b"/>
                <a:pathLst>
                  <a:path w="335" h="201" extrusionOk="0">
                    <a:moveTo>
                      <a:pt x="335" y="1"/>
                    </a:moveTo>
                    <a:cubicBezTo>
                      <a:pt x="234" y="34"/>
                      <a:pt x="168" y="34"/>
                      <a:pt x="1" y="34"/>
                    </a:cubicBezTo>
                    <a:cubicBezTo>
                      <a:pt x="134" y="134"/>
                      <a:pt x="168" y="167"/>
                      <a:pt x="234" y="201"/>
                    </a:cubicBezTo>
                    <a:cubicBezTo>
                      <a:pt x="268" y="167"/>
                      <a:pt x="301" y="134"/>
                      <a:pt x="335" y="101"/>
                    </a:cubicBezTo>
                    <a:cubicBezTo>
                      <a:pt x="335" y="67"/>
                      <a:pt x="335" y="34"/>
                      <a:pt x="335" y="1"/>
                    </a:cubicBezTo>
                    <a:close/>
                  </a:path>
                </a:pathLst>
              </a:custGeom>
              <a:solidFill>
                <a:srgbClr val="FE9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1"/>
              <p:cNvSpPr/>
              <p:nvPr/>
            </p:nvSpPr>
            <p:spPr>
              <a:xfrm>
                <a:off x="-1122625" y="2281775"/>
                <a:ext cx="4200" cy="2525"/>
              </a:xfrm>
              <a:custGeom>
                <a:avLst/>
                <a:gdLst/>
                <a:ahLst/>
                <a:cxnLst/>
                <a:rect l="l" t="t" r="r" b="b"/>
                <a:pathLst>
                  <a:path w="168" h="101" extrusionOk="0">
                    <a:moveTo>
                      <a:pt x="101" y="1"/>
                    </a:moveTo>
                    <a:cubicBezTo>
                      <a:pt x="67" y="34"/>
                      <a:pt x="34" y="67"/>
                      <a:pt x="0" y="101"/>
                    </a:cubicBezTo>
                    <a:cubicBezTo>
                      <a:pt x="67" y="67"/>
                      <a:pt x="134" y="34"/>
                      <a:pt x="167" y="1"/>
                    </a:cubicBezTo>
                    <a:close/>
                  </a:path>
                </a:pathLst>
              </a:custGeom>
              <a:solidFill>
                <a:srgbClr val="FE9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1"/>
              <p:cNvSpPr/>
              <p:nvPr/>
            </p:nvSpPr>
            <p:spPr>
              <a:xfrm>
                <a:off x="-1089275" y="2244250"/>
                <a:ext cx="2525" cy="2525"/>
              </a:xfrm>
              <a:custGeom>
                <a:avLst/>
                <a:gdLst/>
                <a:ahLst/>
                <a:cxnLst/>
                <a:rect l="l" t="t" r="r" b="b"/>
                <a:pathLst>
                  <a:path w="101" h="101" extrusionOk="0">
                    <a:moveTo>
                      <a:pt x="34" y="1"/>
                    </a:moveTo>
                    <a:cubicBezTo>
                      <a:pt x="34" y="34"/>
                      <a:pt x="1" y="34"/>
                      <a:pt x="1" y="67"/>
                    </a:cubicBezTo>
                    <a:cubicBezTo>
                      <a:pt x="1" y="67"/>
                      <a:pt x="34" y="101"/>
                      <a:pt x="67" y="101"/>
                    </a:cubicBezTo>
                    <a:cubicBezTo>
                      <a:pt x="67" y="101"/>
                      <a:pt x="67" y="67"/>
                      <a:pt x="101" y="34"/>
                    </a:cubicBezTo>
                    <a:cubicBezTo>
                      <a:pt x="67" y="34"/>
                      <a:pt x="67" y="1"/>
                      <a:pt x="34" y="1"/>
                    </a:cubicBezTo>
                    <a:close/>
                  </a:path>
                </a:pathLst>
              </a:custGeom>
              <a:solidFill>
                <a:srgbClr val="FE9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1"/>
              <p:cNvSpPr/>
              <p:nvPr/>
            </p:nvSpPr>
            <p:spPr>
              <a:xfrm>
                <a:off x="-1120125" y="2279275"/>
                <a:ext cx="3350" cy="2525"/>
              </a:xfrm>
              <a:custGeom>
                <a:avLst/>
                <a:gdLst/>
                <a:ahLst/>
                <a:cxnLst/>
                <a:rect l="l" t="t" r="r" b="b"/>
                <a:pathLst>
                  <a:path w="134" h="101" extrusionOk="0">
                    <a:moveTo>
                      <a:pt x="1" y="1"/>
                    </a:moveTo>
                    <a:cubicBezTo>
                      <a:pt x="1" y="34"/>
                      <a:pt x="1" y="67"/>
                      <a:pt x="1" y="101"/>
                    </a:cubicBezTo>
                    <a:lnTo>
                      <a:pt x="67" y="101"/>
                    </a:lnTo>
                    <a:cubicBezTo>
                      <a:pt x="101" y="67"/>
                      <a:pt x="101" y="67"/>
                      <a:pt x="134" y="34"/>
                    </a:cubicBezTo>
                    <a:cubicBezTo>
                      <a:pt x="67" y="34"/>
                      <a:pt x="34" y="34"/>
                      <a:pt x="1" y="1"/>
                    </a:cubicBezTo>
                    <a:close/>
                  </a:path>
                </a:pathLst>
              </a:custGeom>
              <a:solidFill>
                <a:srgbClr val="FE9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1"/>
              <p:cNvSpPr/>
              <p:nvPr/>
            </p:nvSpPr>
            <p:spPr>
              <a:xfrm>
                <a:off x="-1084275" y="2308475"/>
                <a:ext cx="1700" cy="3350"/>
              </a:xfrm>
              <a:custGeom>
                <a:avLst/>
                <a:gdLst/>
                <a:ahLst/>
                <a:cxnLst/>
                <a:rect l="l" t="t" r="r" b="b"/>
                <a:pathLst>
                  <a:path w="68" h="134" extrusionOk="0">
                    <a:moveTo>
                      <a:pt x="1" y="0"/>
                    </a:moveTo>
                    <a:cubicBezTo>
                      <a:pt x="1" y="34"/>
                      <a:pt x="1" y="67"/>
                      <a:pt x="1" y="100"/>
                    </a:cubicBezTo>
                    <a:cubicBezTo>
                      <a:pt x="1" y="100"/>
                      <a:pt x="34" y="100"/>
                      <a:pt x="68" y="134"/>
                    </a:cubicBezTo>
                    <a:cubicBezTo>
                      <a:pt x="34" y="67"/>
                      <a:pt x="1" y="34"/>
                      <a:pt x="1" y="0"/>
                    </a:cubicBezTo>
                    <a:close/>
                  </a:path>
                </a:pathLst>
              </a:custGeom>
              <a:solidFill>
                <a:srgbClr val="FE9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1"/>
              <p:cNvSpPr/>
              <p:nvPr/>
            </p:nvSpPr>
            <p:spPr>
              <a:xfrm>
                <a:off x="-1086775" y="2305975"/>
                <a:ext cx="2525" cy="5025"/>
              </a:xfrm>
              <a:custGeom>
                <a:avLst/>
                <a:gdLst/>
                <a:ahLst/>
                <a:cxnLst/>
                <a:rect l="l" t="t" r="r" b="b"/>
                <a:pathLst>
                  <a:path w="101" h="201" extrusionOk="0">
                    <a:moveTo>
                      <a:pt x="1" y="0"/>
                    </a:moveTo>
                    <a:cubicBezTo>
                      <a:pt x="34" y="67"/>
                      <a:pt x="68" y="134"/>
                      <a:pt x="101" y="200"/>
                    </a:cubicBezTo>
                    <a:cubicBezTo>
                      <a:pt x="101" y="167"/>
                      <a:pt x="101" y="134"/>
                      <a:pt x="101" y="100"/>
                    </a:cubicBezTo>
                    <a:cubicBezTo>
                      <a:pt x="68" y="67"/>
                      <a:pt x="34" y="33"/>
                      <a:pt x="1" y="0"/>
                    </a:cubicBezTo>
                    <a:close/>
                  </a:path>
                </a:pathLst>
              </a:custGeom>
              <a:solidFill>
                <a:srgbClr val="FE9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9" name="Google Shape;419;p21"/>
            <p:cNvGrpSpPr/>
            <p:nvPr/>
          </p:nvGrpSpPr>
          <p:grpSpPr>
            <a:xfrm>
              <a:off x="-951675" y="2298350"/>
              <a:ext cx="114275" cy="142100"/>
              <a:chOff x="-951675" y="2298350"/>
              <a:chExt cx="114275" cy="142100"/>
            </a:xfrm>
          </p:grpSpPr>
          <p:sp>
            <p:nvSpPr>
              <p:cNvPr id="420" name="Google Shape;420;p21"/>
              <p:cNvSpPr/>
              <p:nvPr/>
            </p:nvSpPr>
            <p:spPr>
              <a:xfrm>
                <a:off x="-951675" y="2298350"/>
                <a:ext cx="114275" cy="142100"/>
              </a:xfrm>
              <a:custGeom>
                <a:avLst/>
                <a:gdLst/>
                <a:ahLst/>
                <a:cxnLst/>
                <a:rect l="l" t="t" r="r" b="b"/>
                <a:pathLst>
                  <a:path w="4571" h="5684" extrusionOk="0">
                    <a:moveTo>
                      <a:pt x="2069" y="1539"/>
                    </a:moveTo>
                    <a:cubicBezTo>
                      <a:pt x="2102" y="1573"/>
                      <a:pt x="2102" y="1573"/>
                      <a:pt x="2102" y="1573"/>
                    </a:cubicBezTo>
                    <a:cubicBezTo>
                      <a:pt x="2069" y="1606"/>
                      <a:pt x="2069" y="1606"/>
                      <a:pt x="2035" y="1606"/>
                    </a:cubicBezTo>
                    <a:lnTo>
                      <a:pt x="2002" y="1606"/>
                    </a:lnTo>
                    <a:cubicBezTo>
                      <a:pt x="2035" y="1573"/>
                      <a:pt x="2035" y="1573"/>
                      <a:pt x="2069" y="1539"/>
                    </a:cubicBezTo>
                    <a:close/>
                    <a:moveTo>
                      <a:pt x="1001" y="2807"/>
                    </a:moveTo>
                    <a:cubicBezTo>
                      <a:pt x="1001" y="2807"/>
                      <a:pt x="1035" y="2840"/>
                      <a:pt x="1035" y="2874"/>
                    </a:cubicBezTo>
                    <a:cubicBezTo>
                      <a:pt x="1001" y="2907"/>
                      <a:pt x="968" y="2907"/>
                      <a:pt x="935" y="2940"/>
                    </a:cubicBezTo>
                    <a:cubicBezTo>
                      <a:pt x="935" y="2907"/>
                      <a:pt x="901" y="2874"/>
                      <a:pt x="935" y="2840"/>
                    </a:cubicBezTo>
                    <a:cubicBezTo>
                      <a:pt x="935" y="2840"/>
                      <a:pt x="968" y="2807"/>
                      <a:pt x="1001" y="2807"/>
                    </a:cubicBezTo>
                    <a:close/>
                    <a:moveTo>
                      <a:pt x="2067" y="1"/>
                    </a:moveTo>
                    <a:cubicBezTo>
                      <a:pt x="2047" y="1"/>
                      <a:pt x="2025" y="2"/>
                      <a:pt x="2002" y="5"/>
                    </a:cubicBezTo>
                    <a:cubicBezTo>
                      <a:pt x="1802" y="5"/>
                      <a:pt x="1769" y="172"/>
                      <a:pt x="1735" y="372"/>
                    </a:cubicBezTo>
                    <a:cubicBezTo>
                      <a:pt x="1602" y="1172"/>
                      <a:pt x="1368" y="1940"/>
                      <a:pt x="668" y="2507"/>
                    </a:cubicBezTo>
                    <a:cubicBezTo>
                      <a:pt x="568" y="2573"/>
                      <a:pt x="468" y="2707"/>
                      <a:pt x="368" y="2807"/>
                    </a:cubicBezTo>
                    <a:cubicBezTo>
                      <a:pt x="1" y="3207"/>
                      <a:pt x="67" y="3441"/>
                      <a:pt x="568" y="3607"/>
                    </a:cubicBezTo>
                    <a:cubicBezTo>
                      <a:pt x="1202" y="3841"/>
                      <a:pt x="1702" y="4175"/>
                      <a:pt x="1902" y="4875"/>
                    </a:cubicBezTo>
                    <a:cubicBezTo>
                      <a:pt x="1969" y="5109"/>
                      <a:pt x="2102" y="5309"/>
                      <a:pt x="2236" y="5509"/>
                    </a:cubicBezTo>
                    <a:cubicBezTo>
                      <a:pt x="2302" y="5626"/>
                      <a:pt x="2402" y="5684"/>
                      <a:pt x="2502" y="5684"/>
                    </a:cubicBezTo>
                    <a:cubicBezTo>
                      <a:pt x="2603" y="5684"/>
                      <a:pt x="2703" y="5626"/>
                      <a:pt x="2769" y="5509"/>
                    </a:cubicBezTo>
                    <a:cubicBezTo>
                      <a:pt x="2869" y="5409"/>
                      <a:pt x="2869" y="5242"/>
                      <a:pt x="2903" y="5109"/>
                    </a:cubicBezTo>
                    <a:cubicBezTo>
                      <a:pt x="3003" y="4775"/>
                      <a:pt x="3103" y="4441"/>
                      <a:pt x="3170" y="4108"/>
                    </a:cubicBezTo>
                    <a:cubicBezTo>
                      <a:pt x="3236" y="3974"/>
                      <a:pt x="3236" y="3841"/>
                      <a:pt x="3270" y="3741"/>
                    </a:cubicBezTo>
                    <a:cubicBezTo>
                      <a:pt x="3670" y="3407"/>
                      <a:pt x="4070" y="3107"/>
                      <a:pt x="4471" y="2774"/>
                    </a:cubicBezTo>
                    <a:cubicBezTo>
                      <a:pt x="4537" y="2707"/>
                      <a:pt x="4537" y="2573"/>
                      <a:pt x="4571" y="2440"/>
                    </a:cubicBezTo>
                    <a:cubicBezTo>
                      <a:pt x="4237" y="2273"/>
                      <a:pt x="3970" y="2040"/>
                      <a:pt x="3637" y="1940"/>
                    </a:cubicBezTo>
                    <a:cubicBezTo>
                      <a:pt x="3203" y="1806"/>
                      <a:pt x="2903" y="1606"/>
                      <a:pt x="2736" y="1206"/>
                    </a:cubicBezTo>
                    <a:cubicBezTo>
                      <a:pt x="2603" y="939"/>
                      <a:pt x="2536" y="605"/>
                      <a:pt x="2436" y="305"/>
                    </a:cubicBezTo>
                    <a:cubicBezTo>
                      <a:pt x="2344" y="153"/>
                      <a:pt x="2281" y="1"/>
                      <a:pt x="20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1"/>
              <p:cNvSpPr/>
              <p:nvPr/>
            </p:nvSpPr>
            <p:spPr>
              <a:xfrm>
                <a:off x="-929150" y="2368500"/>
                <a:ext cx="3350" cy="3375"/>
              </a:xfrm>
              <a:custGeom>
                <a:avLst/>
                <a:gdLst/>
                <a:ahLst/>
                <a:cxnLst/>
                <a:rect l="l" t="t" r="r" b="b"/>
                <a:pathLst>
                  <a:path w="134" h="135" extrusionOk="0">
                    <a:moveTo>
                      <a:pt x="100" y="1"/>
                    </a:moveTo>
                    <a:cubicBezTo>
                      <a:pt x="67" y="1"/>
                      <a:pt x="34" y="34"/>
                      <a:pt x="34" y="34"/>
                    </a:cubicBezTo>
                    <a:cubicBezTo>
                      <a:pt x="0" y="68"/>
                      <a:pt x="34" y="101"/>
                      <a:pt x="34" y="134"/>
                    </a:cubicBezTo>
                    <a:cubicBezTo>
                      <a:pt x="67" y="101"/>
                      <a:pt x="100" y="101"/>
                      <a:pt x="134" y="68"/>
                    </a:cubicBezTo>
                    <a:cubicBezTo>
                      <a:pt x="134" y="34"/>
                      <a:pt x="100" y="1"/>
                      <a:pt x="100" y="1"/>
                    </a:cubicBezTo>
                    <a:close/>
                  </a:path>
                </a:pathLst>
              </a:custGeom>
              <a:solidFill>
                <a:srgbClr val="ED08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1"/>
              <p:cNvSpPr/>
              <p:nvPr/>
            </p:nvSpPr>
            <p:spPr>
              <a:xfrm>
                <a:off x="-901625" y="2336825"/>
                <a:ext cx="2525" cy="1700"/>
              </a:xfrm>
              <a:custGeom>
                <a:avLst/>
                <a:gdLst/>
                <a:ahLst/>
                <a:cxnLst/>
                <a:rect l="l" t="t" r="r" b="b"/>
                <a:pathLst>
                  <a:path w="101" h="68" extrusionOk="0">
                    <a:moveTo>
                      <a:pt x="67" y="0"/>
                    </a:moveTo>
                    <a:cubicBezTo>
                      <a:pt x="33" y="34"/>
                      <a:pt x="33" y="34"/>
                      <a:pt x="0" y="67"/>
                    </a:cubicBezTo>
                    <a:lnTo>
                      <a:pt x="33" y="67"/>
                    </a:lnTo>
                    <a:cubicBezTo>
                      <a:pt x="67" y="67"/>
                      <a:pt x="67" y="67"/>
                      <a:pt x="100" y="34"/>
                    </a:cubicBezTo>
                    <a:cubicBezTo>
                      <a:pt x="100" y="34"/>
                      <a:pt x="100" y="34"/>
                      <a:pt x="67" y="0"/>
                    </a:cubicBezTo>
                    <a:close/>
                  </a:path>
                </a:pathLst>
              </a:custGeom>
              <a:solidFill>
                <a:srgbClr val="ED08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423" name="Google Shape;423;p21"/>
          <p:cNvPicPr preferRelativeResize="0"/>
          <p:nvPr/>
        </p:nvPicPr>
        <p:blipFill>
          <a:blip r:embed="rId3">
            <a:alphaModFix/>
          </a:blip>
          <a:stretch>
            <a:fillRect/>
          </a:stretch>
        </p:blipFill>
        <p:spPr>
          <a:xfrm>
            <a:off x="-533959" y="2269942"/>
            <a:ext cx="1519097" cy="811141"/>
          </a:xfrm>
          <a:prstGeom prst="rect">
            <a:avLst/>
          </a:prstGeom>
          <a:noFill/>
          <a:ln>
            <a:noFill/>
          </a:ln>
        </p:spPr>
      </p:pic>
      <p:pic>
        <p:nvPicPr>
          <p:cNvPr id="424" name="Google Shape;424;p21"/>
          <p:cNvPicPr preferRelativeResize="0"/>
          <p:nvPr/>
        </p:nvPicPr>
        <p:blipFill>
          <a:blip r:embed="rId3">
            <a:alphaModFix/>
          </a:blip>
          <a:stretch>
            <a:fillRect/>
          </a:stretch>
        </p:blipFill>
        <p:spPr>
          <a:xfrm>
            <a:off x="7677825" y="3697100"/>
            <a:ext cx="1742525" cy="93045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1">
  <p:cSld name="CUSTOM_7">
    <p:spTree>
      <p:nvGrpSpPr>
        <p:cNvPr id="1" name="Shape 567"/>
        <p:cNvGrpSpPr/>
        <p:nvPr/>
      </p:nvGrpSpPr>
      <p:grpSpPr>
        <a:xfrm>
          <a:off x="0" y="0"/>
          <a:ext cx="0" cy="0"/>
          <a:chOff x="0" y="0"/>
          <a:chExt cx="0" cy="0"/>
        </a:xfrm>
      </p:grpSpPr>
      <p:pic>
        <p:nvPicPr>
          <p:cNvPr id="568" name="Google Shape;568;p27"/>
          <p:cNvPicPr preferRelativeResize="0"/>
          <p:nvPr/>
        </p:nvPicPr>
        <p:blipFill>
          <a:blip r:embed="rId2">
            <a:alphaModFix/>
          </a:blip>
          <a:stretch>
            <a:fillRect/>
          </a:stretch>
        </p:blipFill>
        <p:spPr>
          <a:xfrm rot="-9000047">
            <a:off x="7408613" y="-284744"/>
            <a:ext cx="2686774" cy="1268699"/>
          </a:xfrm>
          <a:prstGeom prst="rect">
            <a:avLst/>
          </a:prstGeom>
          <a:noFill/>
          <a:ln>
            <a:noFill/>
          </a:ln>
        </p:spPr>
      </p:pic>
      <p:sp>
        <p:nvSpPr>
          <p:cNvPr id="569" name="Google Shape;569;p27"/>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grpSp>
        <p:nvGrpSpPr>
          <p:cNvPr id="570" name="Google Shape;570;p27"/>
          <p:cNvGrpSpPr/>
          <p:nvPr/>
        </p:nvGrpSpPr>
        <p:grpSpPr>
          <a:xfrm rot="5400000">
            <a:off x="2178720" y="-1610434"/>
            <a:ext cx="4685168" cy="8382444"/>
            <a:chOff x="539247" y="-768404"/>
            <a:chExt cx="3587968" cy="6419393"/>
          </a:xfrm>
        </p:grpSpPr>
        <p:sp>
          <p:nvSpPr>
            <p:cNvPr id="571" name="Google Shape;571;p27"/>
            <p:cNvSpPr/>
            <p:nvPr/>
          </p:nvSpPr>
          <p:spPr>
            <a:xfrm rot="-5201321">
              <a:off x="1472868" y="-722810"/>
              <a:ext cx="71353" cy="100280"/>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7"/>
            <p:cNvSpPr/>
            <p:nvPr/>
          </p:nvSpPr>
          <p:spPr>
            <a:xfrm rot="-9432399">
              <a:off x="4002316" y="3474522"/>
              <a:ext cx="119230" cy="53297"/>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7"/>
            <p:cNvSpPr/>
            <p:nvPr/>
          </p:nvSpPr>
          <p:spPr>
            <a:xfrm>
              <a:off x="2668993" y="5464940"/>
              <a:ext cx="72828" cy="56744"/>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7"/>
            <p:cNvSpPr/>
            <p:nvPr/>
          </p:nvSpPr>
          <p:spPr>
            <a:xfrm>
              <a:off x="3487907" y="5564539"/>
              <a:ext cx="120710" cy="86450"/>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7"/>
            <p:cNvSpPr/>
            <p:nvPr/>
          </p:nvSpPr>
          <p:spPr>
            <a:xfrm rot="-4715776">
              <a:off x="3943663" y="-789026"/>
              <a:ext cx="65484" cy="131419"/>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7"/>
            <p:cNvSpPr/>
            <p:nvPr/>
          </p:nvSpPr>
          <p:spPr>
            <a:xfrm>
              <a:off x="3905507" y="2658234"/>
              <a:ext cx="6401" cy="3693"/>
            </a:xfrm>
            <a:custGeom>
              <a:avLst/>
              <a:gdLst/>
              <a:ahLst/>
              <a:cxnLst/>
              <a:rect l="l" t="t" r="r" b="b"/>
              <a:pathLst>
                <a:path w="156" h="90" extrusionOk="0">
                  <a:moveTo>
                    <a:pt x="76" y="1"/>
                  </a:moveTo>
                  <a:cubicBezTo>
                    <a:pt x="43" y="1"/>
                    <a:pt x="16" y="22"/>
                    <a:pt x="0" y="53"/>
                  </a:cubicBezTo>
                  <a:cubicBezTo>
                    <a:pt x="36" y="53"/>
                    <a:pt x="72" y="77"/>
                    <a:pt x="96" y="89"/>
                  </a:cubicBezTo>
                  <a:cubicBezTo>
                    <a:pt x="119" y="89"/>
                    <a:pt x="143" y="89"/>
                    <a:pt x="155" y="65"/>
                  </a:cubicBezTo>
                  <a:cubicBezTo>
                    <a:pt x="155" y="42"/>
                    <a:pt x="143" y="30"/>
                    <a:pt x="131" y="18"/>
                  </a:cubicBezTo>
                  <a:cubicBezTo>
                    <a:pt x="112" y="6"/>
                    <a:pt x="93" y="1"/>
                    <a:pt x="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7"/>
            <p:cNvSpPr/>
            <p:nvPr/>
          </p:nvSpPr>
          <p:spPr>
            <a:xfrm rot="-3652980">
              <a:off x="567200" y="5037464"/>
              <a:ext cx="74798" cy="107950"/>
            </a:xfrm>
            <a:custGeom>
              <a:avLst/>
              <a:gdLst/>
              <a:ahLst/>
              <a:cxnLst/>
              <a:rect l="l" t="t" r="r" b="b"/>
              <a:pathLst>
                <a:path w="1823" h="2631" extrusionOk="0">
                  <a:moveTo>
                    <a:pt x="252" y="0"/>
                  </a:moveTo>
                  <a:cubicBezTo>
                    <a:pt x="229" y="0"/>
                    <a:pt x="209" y="12"/>
                    <a:pt x="203" y="38"/>
                  </a:cubicBezTo>
                  <a:cubicBezTo>
                    <a:pt x="155" y="145"/>
                    <a:pt x="60" y="252"/>
                    <a:pt x="72" y="395"/>
                  </a:cubicBezTo>
                  <a:cubicBezTo>
                    <a:pt x="13" y="478"/>
                    <a:pt x="1" y="573"/>
                    <a:pt x="72" y="657"/>
                  </a:cubicBezTo>
                  <a:cubicBezTo>
                    <a:pt x="72" y="716"/>
                    <a:pt x="72" y="776"/>
                    <a:pt x="72" y="847"/>
                  </a:cubicBezTo>
                  <a:cubicBezTo>
                    <a:pt x="60" y="859"/>
                    <a:pt x="36" y="883"/>
                    <a:pt x="36" y="907"/>
                  </a:cubicBezTo>
                  <a:cubicBezTo>
                    <a:pt x="1" y="1216"/>
                    <a:pt x="72" y="1502"/>
                    <a:pt x="274" y="1740"/>
                  </a:cubicBezTo>
                  <a:cubicBezTo>
                    <a:pt x="286" y="1788"/>
                    <a:pt x="322" y="1824"/>
                    <a:pt x="370" y="1847"/>
                  </a:cubicBezTo>
                  <a:cubicBezTo>
                    <a:pt x="370" y="1835"/>
                    <a:pt x="382" y="1824"/>
                    <a:pt x="394" y="1824"/>
                  </a:cubicBezTo>
                  <a:cubicBezTo>
                    <a:pt x="382" y="1835"/>
                    <a:pt x="370" y="1835"/>
                    <a:pt x="370" y="1847"/>
                  </a:cubicBezTo>
                  <a:cubicBezTo>
                    <a:pt x="548" y="2062"/>
                    <a:pt x="751" y="2264"/>
                    <a:pt x="965" y="2443"/>
                  </a:cubicBezTo>
                  <a:cubicBezTo>
                    <a:pt x="1013" y="2490"/>
                    <a:pt x="1048" y="2538"/>
                    <a:pt x="1096" y="2586"/>
                  </a:cubicBezTo>
                  <a:cubicBezTo>
                    <a:pt x="1126" y="2615"/>
                    <a:pt x="1159" y="2630"/>
                    <a:pt x="1191" y="2630"/>
                  </a:cubicBezTo>
                  <a:cubicBezTo>
                    <a:pt x="1224" y="2630"/>
                    <a:pt x="1257" y="2615"/>
                    <a:pt x="1287" y="2586"/>
                  </a:cubicBezTo>
                  <a:cubicBezTo>
                    <a:pt x="1322" y="2562"/>
                    <a:pt x="1346" y="2526"/>
                    <a:pt x="1370" y="2490"/>
                  </a:cubicBezTo>
                  <a:cubicBezTo>
                    <a:pt x="1429" y="2431"/>
                    <a:pt x="1429" y="2312"/>
                    <a:pt x="1537" y="2264"/>
                  </a:cubicBezTo>
                  <a:cubicBezTo>
                    <a:pt x="1560" y="2252"/>
                    <a:pt x="1584" y="2216"/>
                    <a:pt x="1584" y="2181"/>
                  </a:cubicBezTo>
                  <a:cubicBezTo>
                    <a:pt x="1644" y="1919"/>
                    <a:pt x="1822" y="1669"/>
                    <a:pt x="1727" y="1371"/>
                  </a:cubicBezTo>
                  <a:cubicBezTo>
                    <a:pt x="1787" y="1240"/>
                    <a:pt x="1691" y="1193"/>
                    <a:pt x="1608" y="1145"/>
                  </a:cubicBezTo>
                  <a:cubicBezTo>
                    <a:pt x="1429" y="1050"/>
                    <a:pt x="1239" y="954"/>
                    <a:pt x="1060" y="859"/>
                  </a:cubicBezTo>
                  <a:lnTo>
                    <a:pt x="667" y="609"/>
                  </a:lnTo>
                  <a:cubicBezTo>
                    <a:pt x="596" y="597"/>
                    <a:pt x="548" y="561"/>
                    <a:pt x="513" y="502"/>
                  </a:cubicBezTo>
                  <a:cubicBezTo>
                    <a:pt x="477" y="395"/>
                    <a:pt x="417" y="288"/>
                    <a:pt x="382" y="180"/>
                  </a:cubicBezTo>
                  <a:cubicBezTo>
                    <a:pt x="358" y="133"/>
                    <a:pt x="334" y="73"/>
                    <a:pt x="310" y="26"/>
                  </a:cubicBezTo>
                  <a:cubicBezTo>
                    <a:pt x="294" y="9"/>
                    <a:pt x="272" y="0"/>
                    <a:pt x="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8" name="Google Shape;578;p27"/>
          <p:cNvSpPr/>
          <p:nvPr/>
        </p:nvSpPr>
        <p:spPr>
          <a:xfrm rot="198691">
            <a:off x="6410955" y="4744553"/>
            <a:ext cx="93175" cy="130948"/>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9" name="Google Shape;579;p27"/>
          <p:cNvGrpSpPr/>
          <p:nvPr/>
        </p:nvGrpSpPr>
        <p:grpSpPr>
          <a:xfrm>
            <a:off x="401875" y="673563"/>
            <a:ext cx="209350" cy="585425"/>
            <a:chOff x="-909975" y="1733900"/>
            <a:chExt cx="209350" cy="585425"/>
          </a:xfrm>
        </p:grpSpPr>
        <p:sp>
          <p:nvSpPr>
            <p:cNvPr id="580" name="Google Shape;580;p27"/>
            <p:cNvSpPr/>
            <p:nvPr/>
          </p:nvSpPr>
          <p:spPr>
            <a:xfrm>
              <a:off x="-814900" y="1879750"/>
              <a:ext cx="101750" cy="141875"/>
            </a:xfrm>
            <a:custGeom>
              <a:avLst/>
              <a:gdLst/>
              <a:ahLst/>
              <a:cxnLst/>
              <a:rect l="l" t="t" r="r" b="b"/>
              <a:pathLst>
                <a:path w="4070" h="5675" extrusionOk="0">
                  <a:moveTo>
                    <a:pt x="1868" y="2238"/>
                  </a:moveTo>
                  <a:cubicBezTo>
                    <a:pt x="1902" y="2238"/>
                    <a:pt x="1902" y="2272"/>
                    <a:pt x="1935" y="2305"/>
                  </a:cubicBezTo>
                  <a:cubicBezTo>
                    <a:pt x="1868" y="2339"/>
                    <a:pt x="1835" y="2339"/>
                    <a:pt x="1802" y="2339"/>
                  </a:cubicBezTo>
                  <a:cubicBezTo>
                    <a:pt x="1802" y="2339"/>
                    <a:pt x="1802" y="2305"/>
                    <a:pt x="1802" y="2272"/>
                  </a:cubicBezTo>
                  <a:cubicBezTo>
                    <a:pt x="1802" y="2238"/>
                    <a:pt x="1835" y="2238"/>
                    <a:pt x="1868" y="2238"/>
                  </a:cubicBezTo>
                  <a:close/>
                  <a:moveTo>
                    <a:pt x="1535" y="2939"/>
                  </a:moveTo>
                  <a:cubicBezTo>
                    <a:pt x="1535" y="2972"/>
                    <a:pt x="1568" y="3006"/>
                    <a:pt x="1568" y="3039"/>
                  </a:cubicBezTo>
                  <a:cubicBezTo>
                    <a:pt x="1535" y="3039"/>
                    <a:pt x="1535" y="3039"/>
                    <a:pt x="1535" y="3072"/>
                  </a:cubicBezTo>
                  <a:cubicBezTo>
                    <a:pt x="1501" y="3039"/>
                    <a:pt x="1501" y="3006"/>
                    <a:pt x="1501" y="2972"/>
                  </a:cubicBezTo>
                  <a:cubicBezTo>
                    <a:pt x="1501" y="2972"/>
                    <a:pt x="1535" y="2972"/>
                    <a:pt x="1535" y="2939"/>
                  </a:cubicBezTo>
                  <a:close/>
                  <a:moveTo>
                    <a:pt x="1885" y="0"/>
                  </a:moveTo>
                  <a:cubicBezTo>
                    <a:pt x="1869" y="0"/>
                    <a:pt x="1852" y="1"/>
                    <a:pt x="1835" y="4"/>
                  </a:cubicBezTo>
                  <a:cubicBezTo>
                    <a:pt x="1601" y="4"/>
                    <a:pt x="1501" y="204"/>
                    <a:pt x="1468" y="437"/>
                  </a:cubicBezTo>
                  <a:cubicBezTo>
                    <a:pt x="1468" y="471"/>
                    <a:pt x="1501" y="537"/>
                    <a:pt x="1501" y="571"/>
                  </a:cubicBezTo>
                  <a:cubicBezTo>
                    <a:pt x="1535" y="604"/>
                    <a:pt x="1568" y="604"/>
                    <a:pt x="1635" y="637"/>
                  </a:cubicBezTo>
                  <a:cubicBezTo>
                    <a:pt x="1568" y="637"/>
                    <a:pt x="1535" y="671"/>
                    <a:pt x="1468" y="671"/>
                  </a:cubicBezTo>
                  <a:cubicBezTo>
                    <a:pt x="1468" y="704"/>
                    <a:pt x="1435" y="737"/>
                    <a:pt x="1435" y="737"/>
                  </a:cubicBezTo>
                  <a:cubicBezTo>
                    <a:pt x="1234" y="1705"/>
                    <a:pt x="834" y="2539"/>
                    <a:pt x="34" y="3139"/>
                  </a:cubicBezTo>
                  <a:cubicBezTo>
                    <a:pt x="0" y="3139"/>
                    <a:pt x="0" y="3172"/>
                    <a:pt x="0" y="3206"/>
                  </a:cubicBezTo>
                  <a:cubicBezTo>
                    <a:pt x="0" y="3573"/>
                    <a:pt x="200" y="3673"/>
                    <a:pt x="501" y="3740"/>
                  </a:cubicBezTo>
                  <a:cubicBezTo>
                    <a:pt x="667" y="3773"/>
                    <a:pt x="834" y="3873"/>
                    <a:pt x="1001" y="3973"/>
                  </a:cubicBezTo>
                  <a:cubicBezTo>
                    <a:pt x="1435" y="4173"/>
                    <a:pt x="1468" y="4607"/>
                    <a:pt x="1635" y="4974"/>
                  </a:cubicBezTo>
                  <a:cubicBezTo>
                    <a:pt x="1768" y="5274"/>
                    <a:pt x="1935" y="5541"/>
                    <a:pt x="2235" y="5674"/>
                  </a:cubicBezTo>
                  <a:cubicBezTo>
                    <a:pt x="2669" y="5574"/>
                    <a:pt x="2702" y="5241"/>
                    <a:pt x="2736" y="4874"/>
                  </a:cubicBezTo>
                  <a:cubicBezTo>
                    <a:pt x="2802" y="4273"/>
                    <a:pt x="2936" y="3706"/>
                    <a:pt x="3503" y="3306"/>
                  </a:cubicBezTo>
                  <a:cubicBezTo>
                    <a:pt x="4070" y="2906"/>
                    <a:pt x="4003" y="2472"/>
                    <a:pt x="3436" y="2072"/>
                  </a:cubicBezTo>
                  <a:cubicBezTo>
                    <a:pt x="3169" y="1905"/>
                    <a:pt x="2936" y="1705"/>
                    <a:pt x="2736" y="1505"/>
                  </a:cubicBezTo>
                  <a:cubicBezTo>
                    <a:pt x="2435" y="1204"/>
                    <a:pt x="2235" y="871"/>
                    <a:pt x="2235" y="404"/>
                  </a:cubicBezTo>
                  <a:cubicBezTo>
                    <a:pt x="2235" y="217"/>
                    <a:pt x="2119" y="0"/>
                    <a:pt x="18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7"/>
            <p:cNvSpPr/>
            <p:nvPr/>
          </p:nvSpPr>
          <p:spPr>
            <a:xfrm>
              <a:off x="-898300" y="1733900"/>
              <a:ext cx="81750" cy="139275"/>
            </a:xfrm>
            <a:custGeom>
              <a:avLst/>
              <a:gdLst/>
              <a:ahLst/>
              <a:cxnLst/>
              <a:rect l="l" t="t" r="r" b="b"/>
              <a:pathLst>
                <a:path w="3270" h="5571" extrusionOk="0">
                  <a:moveTo>
                    <a:pt x="2235" y="2068"/>
                  </a:moveTo>
                  <a:cubicBezTo>
                    <a:pt x="2202" y="2168"/>
                    <a:pt x="2202" y="2235"/>
                    <a:pt x="2202" y="2302"/>
                  </a:cubicBezTo>
                  <a:lnTo>
                    <a:pt x="2135" y="2302"/>
                  </a:lnTo>
                  <a:lnTo>
                    <a:pt x="2135" y="2068"/>
                  </a:lnTo>
                  <a:close/>
                  <a:moveTo>
                    <a:pt x="1468" y="2035"/>
                  </a:moveTo>
                  <a:cubicBezTo>
                    <a:pt x="1568" y="2168"/>
                    <a:pt x="1635" y="2268"/>
                    <a:pt x="1735" y="2402"/>
                  </a:cubicBezTo>
                  <a:cubicBezTo>
                    <a:pt x="1710" y="2404"/>
                    <a:pt x="1688" y="2405"/>
                    <a:pt x="1667" y="2405"/>
                  </a:cubicBezTo>
                  <a:cubicBezTo>
                    <a:pt x="1411" y="2405"/>
                    <a:pt x="1468" y="2220"/>
                    <a:pt x="1468" y="2035"/>
                  </a:cubicBezTo>
                  <a:close/>
                  <a:moveTo>
                    <a:pt x="2069" y="2802"/>
                  </a:moveTo>
                  <a:cubicBezTo>
                    <a:pt x="2102" y="2835"/>
                    <a:pt x="2135" y="2869"/>
                    <a:pt x="2169" y="2869"/>
                  </a:cubicBezTo>
                  <a:cubicBezTo>
                    <a:pt x="2169" y="2902"/>
                    <a:pt x="2135" y="2935"/>
                    <a:pt x="2135" y="2935"/>
                  </a:cubicBezTo>
                  <a:cubicBezTo>
                    <a:pt x="2102" y="2935"/>
                    <a:pt x="2069" y="2902"/>
                    <a:pt x="2069" y="2902"/>
                  </a:cubicBezTo>
                  <a:cubicBezTo>
                    <a:pt x="2035" y="2869"/>
                    <a:pt x="2069" y="2835"/>
                    <a:pt x="2069" y="2802"/>
                  </a:cubicBezTo>
                  <a:close/>
                  <a:moveTo>
                    <a:pt x="1468" y="4236"/>
                  </a:moveTo>
                  <a:cubicBezTo>
                    <a:pt x="1468" y="4236"/>
                    <a:pt x="1502" y="4236"/>
                    <a:pt x="1502" y="4270"/>
                  </a:cubicBezTo>
                  <a:lnTo>
                    <a:pt x="1435" y="4270"/>
                  </a:lnTo>
                  <a:cubicBezTo>
                    <a:pt x="1435" y="4270"/>
                    <a:pt x="1402" y="4270"/>
                    <a:pt x="1402" y="4236"/>
                  </a:cubicBezTo>
                  <a:close/>
                  <a:moveTo>
                    <a:pt x="1535" y="0"/>
                  </a:moveTo>
                  <a:cubicBezTo>
                    <a:pt x="1435" y="33"/>
                    <a:pt x="1335" y="100"/>
                    <a:pt x="1301" y="200"/>
                  </a:cubicBezTo>
                  <a:cubicBezTo>
                    <a:pt x="1235" y="367"/>
                    <a:pt x="1201" y="567"/>
                    <a:pt x="1168" y="767"/>
                  </a:cubicBezTo>
                  <a:cubicBezTo>
                    <a:pt x="1101" y="1134"/>
                    <a:pt x="1035" y="1501"/>
                    <a:pt x="935" y="1868"/>
                  </a:cubicBezTo>
                  <a:cubicBezTo>
                    <a:pt x="768" y="2335"/>
                    <a:pt x="401" y="2635"/>
                    <a:pt x="34" y="2902"/>
                  </a:cubicBezTo>
                  <a:cubicBezTo>
                    <a:pt x="1" y="3269"/>
                    <a:pt x="134" y="3536"/>
                    <a:pt x="434" y="3636"/>
                  </a:cubicBezTo>
                  <a:cubicBezTo>
                    <a:pt x="801" y="3736"/>
                    <a:pt x="935" y="4003"/>
                    <a:pt x="1035" y="4303"/>
                  </a:cubicBezTo>
                  <a:cubicBezTo>
                    <a:pt x="1168" y="4603"/>
                    <a:pt x="1268" y="4870"/>
                    <a:pt x="1368" y="5170"/>
                  </a:cubicBezTo>
                  <a:cubicBezTo>
                    <a:pt x="1435" y="5304"/>
                    <a:pt x="1502" y="5437"/>
                    <a:pt x="1568" y="5571"/>
                  </a:cubicBezTo>
                  <a:cubicBezTo>
                    <a:pt x="2035" y="5404"/>
                    <a:pt x="2069" y="5371"/>
                    <a:pt x="2102" y="4970"/>
                  </a:cubicBezTo>
                  <a:cubicBezTo>
                    <a:pt x="2135" y="4437"/>
                    <a:pt x="2269" y="3936"/>
                    <a:pt x="2669" y="3536"/>
                  </a:cubicBezTo>
                  <a:cubicBezTo>
                    <a:pt x="2803" y="3369"/>
                    <a:pt x="2936" y="3169"/>
                    <a:pt x="3069" y="3002"/>
                  </a:cubicBezTo>
                  <a:cubicBezTo>
                    <a:pt x="3270" y="2802"/>
                    <a:pt x="3203" y="2602"/>
                    <a:pt x="3036" y="2402"/>
                  </a:cubicBezTo>
                  <a:cubicBezTo>
                    <a:pt x="2903" y="2302"/>
                    <a:pt x="2803" y="2235"/>
                    <a:pt x="2669" y="2168"/>
                  </a:cubicBezTo>
                  <a:cubicBezTo>
                    <a:pt x="2402" y="2001"/>
                    <a:pt x="2235" y="1801"/>
                    <a:pt x="2135" y="1501"/>
                  </a:cubicBezTo>
                  <a:cubicBezTo>
                    <a:pt x="2069" y="1234"/>
                    <a:pt x="2002" y="934"/>
                    <a:pt x="1935" y="634"/>
                  </a:cubicBezTo>
                  <a:cubicBezTo>
                    <a:pt x="1902" y="467"/>
                    <a:pt x="1869" y="300"/>
                    <a:pt x="1802" y="167"/>
                  </a:cubicBezTo>
                  <a:cubicBezTo>
                    <a:pt x="1768" y="100"/>
                    <a:pt x="1635" y="0"/>
                    <a:pt x="15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7"/>
            <p:cNvSpPr/>
            <p:nvPr/>
          </p:nvSpPr>
          <p:spPr>
            <a:xfrm>
              <a:off x="-909975" y="2074125"/>
              <a:ext cx="84250" cy="107750"/>
            </a:xfrm>
            <a:custGeom>
              <a:avLst/>
              <a:gdLst/>
              <a:ahLst/>
              <a:cxnLst/>
              <a:rect l="l" t="t" r="r" b="b"/>
              <a:pathLst>
                <a:path w="3370" h="4310" extrusionOk="0">
                  <a:moveTo>
                    <a:pt x="1568" y="2870"/>
                  </a:moveTo>
                  <a:lnTo>
                    <a:pt x="1835" y="3003"/>
                  </a:lnTo>
                  <a:cubicBezTo>
                    <a:pt x="1802" y="3036"/>
                    <a:pt x="1768" y="3070"/>
                    <a:pt x="1735" y="3103"/>
                  </a:cubicBezTo>
                  <a:cubicBezTo>
                    <a:pt x="1635" y="3070"/>
                    <a:pt x="1568" y="3036"/>
                    <a:pt x="1468" y="2970"/>
                  </a:cubicBezTo>
                  <a:cubicBezTo>
                    <a:pt x="1502" y="2936"/>
                    <a:pt x="1535" y="2903"/>
                    <a:pt x="1568" y="2870"/>
                  </a:cubicBezTo>
                  <a:close/>
                  <a:moveTo>
                    <a:pt x="1602" y="1"/>
                  </a:moveTo>
                  <a:cubicBezTo>
                    <a:pt x="1535" y="1"/>
                    <a:pt x="1502" y="1"/>
                    <a:pt x="1468" y="34"/>
                  </a:cubicBezTo>
                  <a:cubicBezTo>
                    <a:pt x="1435" y="201"/>
                    <a:pt x="1368" y="334"/>
                    <a:pt x="1335" y="501"/>
                  </a:cubicBezTo>
                  <a:cubicBezTo>
                    <a:pt x="1201" y="1235"/>
                    <a:pt x="935" y="1835"/>
                    <a:pt x="334" y="2269"/>
                  </a:cubicBezTo>
                  <a:cubicBezTo>
                    <a:pt x="1" y="2503"/>
                    <a:pt x="34" y="2870"/>
                    <a:pt x="401" y="3003"/>
                  </a:cubicBezTo>
                  <a:cubicBezTo>
                    <a:pt x="768" y="3170"/>
                    <a:pt x="1135" y="3337"/>
                    <a:pt x="1502" y="3503"/>
                  </a:cubicBezTo>
                  <a:cubicBezTo>
                    <a:pt x="1468" y="3537"/>
                    <a:pt x="1468" y="3537"/>
                    <a:pt x="1435" y="3570"/>
                  </a:cubicBezTo>
                  <a:cubicBezTo>
                    <a:pt x="1502" y="3770"/>
                    <a:pt x="1535" y="3970"/>
                    <a:pt x="1635" y="4137"/>
                  </a:cubicBezTo>
                  <a:cubicBezTo>
                    <a:pt x="1665" y="4197"/>
                    <a:pt x="1774" y="4309"/>
                    <a:pt x="1868" y="4309"/>
                  </a:cubicBezTo>
                  <a:cubicBezTo>
                    <a:pt x="1880" y="4309"/>
                    <a:pt x="1891" y="4307"/>
                    <a:pt x="1902" y="4304"/>
                  </a:cubicBezTo>
                  <a:cubicBezTo>
                    <a:pt x="2002" y="4304"/>
                    <a:pt x="2069" y="4170"/>
                    <a:pt x="2102" y="4070"/>
                  </a:cubicBezTo>
                  <a:cubicBezTo>
                    <a:pt x="2235" y="3703"/>
                    <a:pt x="2336" y="3303"/>
                    <a:pt x="2502" y="2970"/>
                  </a:cubicBezTo>
                  <a:cubicBezTo>
                    <a:pt x="2602" y="2769"/>
                    <a:pt x="2836" y="2569"/>
                    <a:pt x="3036" y="2403"/>
                  </a:cubicBezTo>
                  <a:cubicBezTo>
                    <a:pt x="3270" y="2269"/>
                    <a:pt x="3370" y="2136"/>
                    <a:pt x="3303" y="1869"/>
                  </a:cubicBezTo>
                  <a:cubicBezTo>
                    <a:pt x="2936" y="1802"/>
                    <a:pt x="2636" y="1669"/>
                    <a:pt x="2369" y="1368"/>
                  </a:cubicBezTo>
                  <a:cubicBezTo>
                    <a:pt x="2102" y="1068"/>
                    <a:pt x="1935" y="701"/>
                    <a:pt x="1835" y="301"/>
                  </a:cubicBezTo>
                  <a:cubicBezTo>
                    <a:pt x="1802" y="201"/>
                    <a:pt x="1668" y="101"/>
                    <a:pt x="16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7"/>
            <p:cNvSpPr/>
            <p:nvPr/>
          </p:nvSpPr>
          <p:spPr>
            <a:xfrm>
              <a:off x="-773200" y="2232450"/>
              <a:ext cx="72575" cy="86875"/>
            </a:xfrm>
            <a:custGeom>
              <a:avLst/>
              <a:gdLst/>
              <a:ahLst/>
              <a:cxnLst/>
              <a:rect l="l" t="t" r="r" b="b"/>
              <a:pathLst>
                <a:path w="2903" h="3475" extrusionOk="0">
                  <a:moveTo>
                    <a:pt x="1501" y="2107"/>
                  </a:moveTo>
                  <a:cubicBezTo>
                    <a:pt x="1501" y="2141"/>
                    <a:pt x="1535" y="2141"/>
                    <a:pt x="1535" y="2174"/>
                  </a:cubicBezTo>
                  <a:cubicBezTo>
                    <a:pt x="1535" y="2174"/>
                    <a:pt x="1501" y="2207"/>
                    <a:pt x="1501" y="2207"/>
                  </a:cubicBezTo>
                  <a:cubicBezTo>
                    <a:pt x="1501" y="2174"/>
                    <a:pt x="1468" y="2174"/>
                    <a:pt x="1468" y="2141"/>
                  </a:cubicBezTo>
                  <a:cubicBezTo>
                    <a:pt x="1468" y="2141"/>
                    <a:pt x="1501" y="2107"/>
                    <a:pt x="1501" y="2107"/>
                  </a:cubicBezTo>
                  <a:close/>
                  <a:moveTo>
                    <a:pt x="1358" y="0"/>
                  </a:moveTo>
                  <a:cubicBezTo>
                    <a:pt x="1349" y="0"/>
                    <a:pt x="1342" y="2"/>
                    <a:pt x="1334" y="6"/>
                  </a:cubicBezTo>
                  <a:cubicBezTo>
                    <a:pt x="1234" y="39"/>
                    <a:pt x="1134" y="106"/>
                    <a:pt x="1068" y="206"/>
                  </a:cubicBezTo>
                  <a:cubicBezTo>
                    <a:pt x="1001" y="406"/>
                    <a:pt x="1001" y="639"/>
                    <a:pt x="901" y="806"/>
                  </a:cubicBezTo>
                  <a:cubicBezTo>
                    <a:pt x="634" y="1106"/>
                    <a:pt x="334" y="1407"/>
                    <a:pt x="0" y="1740"/>
                  </a:cubicBezTo>
                  <a:cubicBezTo>
                    <a:pt x="0" y="1874"/>
                    <a:pt x="167" y="1907"/>
                    <a:pt x="334" y="1974"/>
                  </a:cubicBezTo>
                  <a:cubicBezTo>
                    <a:pt x="801" y="2107"/>
                    <a:pt x="1134" y="2407"/>
                    <a:pt x="1201" y="2908"/>
                  </a:cubicBezTo>
                  <a:cubicBezTo>
                    <a:pt x="1234" y="3075"/>
                    <a:pt x="1301" y="3241"/>
                    <a:pt x="1401" y="3475"/>
                  </a:cubicBezTo>
                  <a:cubicBezTo>
                    <a:pt x="1768" y="3241"/>
                    <a:pt x="1701" y="2941"/>
                    <a:pt x="1768" y="2708"/>
                  </a:cubicBezTo>
                  <a:cubicBezTo>
                    <a:pt x="1868" y="2241"/>
                    <a:pt x="2068" y="1874"/>
                    <a:pt x="2602" y="1774"/>
                  </a:cubicBezTo>
                  <a:cubicBezTo>
                    <a:pt x="2702" y="1740"/>
                    <a:pt x="2802" y="1607"/>
                    <a:pt x="2902" y="1507"/>
                  </a:cubicBezTo>
                  <a:cubicBezTo>
                    <a:pt x="2802" y="1407"/>
                    <a:pt x="2702" y="1273"/>
                    <a:pt x="2602" y="1240"/>
                  </a:cubicBezTo>
                  <a:cubicBezTo>
                    <a:pt x="2035" y="1106"/>
                    <a:pt x="1701" y="773"/>
                    <a:pt x="1535" y="206"/>
                  </a:cubicBezTo>
                  <a:cubicBezTo>
                    <a:pt x="1535" y="116"/>
                    <a:pt x="1428" y="0"/>
                    <a:pt x="13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7"/>
            <p:cNvSpPr/>
            <p:nvPr/>
          </p:nvSpPr>
          <p:spPr>
            <a:xfrm>
              <a:off x="-778225" y="1894000"/>
              <a:ext cx="4200" cy="2525"/>
            </a:xfrm>
            <a:custGeom>
              <a:avLst/>
              <a:gdLst/>
              <a:ahLst/>
              <a:cxnLst/>
              <a:rect l="l" t="t" r="r" b="b"/>
              <a:pathLst>
                <a:path w="168" h="101" extrusionOk="0">
                  <a:moveTo>
                    <a:pt x="34" y="1"/>
                  </a:moveTo>
                  <a:cubicBezTo>
                    <a:pt x="34" y="34"/>
                    <a:pt x="1" y="67"/>
                    <a:pt x="1" y="101"/>
                  </a:cubicBezTo>
                  <a:cubicBezTo>
                    <a:pt x="68" y="101"/>
                    <a:pt x="101" y="67"/>
                    <a:pt x="168" y="67"/>
                  </a:cubicBezTo>
                  <a:cubicBezTo>
                    <a:pt x="101" y="34"/>
                    <a:pt x="68" y="34"/>
                    <a:pt x="34" y="1"/>
                  </a:cubicBezTo>
                  <a:close/>
                </a:path>
              </a:pathLst>
            </a:custGeom>
            <a:solidFill>
              <a:srgbClr val="F9F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7"/>
            <p:cNvSpPr/>
            <p:nvPr/>
          </p:nvSpPr>
          <p:spPr>
            <a:xfrm>
              <a:off x="-769875" y="1935700"/>
              <a:ext cx="3350" cy="2525"/>
            </a:xfrm>
            <a:custGeom>
              <a:avLst/>
              <a:gdLst/>
              <a:ahLst/>
              <a:cxnLst/>
              <a:rect l="l" t="t" r="r" b="b"/>
              <a:pathLst>
                <a:path w="134" h="101" extrusionOk="0">
                  <a:moveTo>
                    <a:pt x="67" y="0"/>
                  </a:moveTo>
                  <a:cubicBezTo>
                    <a:pt x="34" y="0"/>
                    <a:pt x="1" y="0"/>
                    <a:pt x="1" y="34"/>
                  </a:cubicBezTo>
                  <a:cubicBezTo>
                    <a:pt x="1" y="67"/>
                    <a:pt x="1" y="101"/>
                    <a:pt x="1" y="101"/>
                  </a:cubicBezTo>
                  <a:cubicBezTo>
                    <a:pt x="34" y="101"/>
                    <a:pt x="67" y="101"/>
                    <a:pt x="134" y="67"/>
                  </a:cubicBezTo>
                  <a:cubicBezTo>
                    <a:pt x="101" y="34"/>
                    <a:pt x="101" y="0"/>
                    <a:pt x="67" y="0"/>
                  </a:cubicBezTo>
                  <a:close/>
                </a:path>
              </a:pathLst>
            </a:custGeom>
            <a:solidFill>
              <a:srgbClr val="FAFB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7"/>
            <p:cNvSpPr/>
            <p:nvPr/>
          </p:nvSpPr>
          <p:spPr>
            <a:xfrm>
              <a:off x="-777375" y="1953200"/>
              <a:ext cx="1700" cy="3375"/>
            </a:xfrm>
            <a:custGeom>
              <a:avLst/>
              <a:gdLst/>
              <a:ahLst/>
              <a:cxnLst/>
              <a:rect l="l" t="t" r="r" b="b"/>
              <a:pathLst>
                <a:path w="68" h="135" extrusionOk="0">
                  <a:moveTo>
                    <a:pt x="34" y="1"/>
                  </a:moveTo>
                  <a:cubicBezTo>
                    <a:pt x="34" y="34"/>
                    <a:pt x="0" y="34"/>
                    <a:pt x="0" y="34"/>
                  </a:cubicBezTo>
                  <a:cubicBezTo>
                    <a:pt x="0" y="68"/>
                    <a:pt x="0" y="101"/>
                    <a:pt x="34" y="134"/>
                  </a:cubicBezTo>
                  <a:lnTo>
                    <a:pt x="67" y="101"/>
                  </a:lnTo>
                  <a:cubicBezTo>
                    <a:pt x="67" y="68"/>
                    <a:pt x="34" y="34"/>
                    <a:pt x="34" y="1"/>
                  </a:cubicBezTo>
                  <a:close/>
                </a:path>
              </a:pathLst>
            </a:custGeom>
            <a:solidFill>
              <a:srgbClr val="FCFD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7"/>
            <p:cNvSpPr/>
            <p:nvPr/>
          </p:nvSpPr>
          <p:spPr>
            <a:xfrm>
              <a:off x="-863025" y="1784750"/>
              <a:ext cx="8125" cy="9300"/>
            </a:xfrm>
            <a:custGeom>
              <a:avLst/>
              <a:gdLst/>
              <a:ahLst/>
              <a:cxnLst/>
              <a:rect l="l" t="t" r="r" b="b"/>
              <a:pathLst>
                <a:path w="325" h="372" extrusionOk="0">
                  <a:moveTo>
                    <a:pt x="57" y="1"/>
                  </a:moveTo>
                  <a:cubicBezTo>
                    <a:pt x="57" y="186"/>
                    <a:pt x="0" y="371"/>
                    <a:pt x="256" y="371"/>
                  </a:cubicBezTo>
                  <a:cubicBezTo>
                    <a:pt x="277" y="371"/>
                    <a:pt x="299" y="370"/>
                    <a:pt x="324" y="368"/>
                  </a:cubicBezTo>
                  <a:cubicBezTo>
                    <a:pt x="224" y="234"/>
                    <a:pt x="157" y="134"/>
                    <a:pt x="57" y="1"/>
                  </a:cubicBezTo>
                  <a:close/>
                </a:path>
              </a:pathLst>
            </a:custGeom>
            <a:solidFill>
              <a:srgbClr val="F149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7"/>
            <p:cNvSpPr/>
            <p:nvPr/>
          </p:nvSpPr>
          <p:spPr>
            <a:xfrm>
              <a:off x="-844925" y="1785600"/>
              <a:ext cx="2525" cy="5850"/>
            </a:xfrm>
            <a:custGeom>
              <a:avLst/>
              <a:gdLst/>
              <a:ahLst/>
              <a:cxnLst/>
              <a:rect l="l" t="t" r="r" b="b"/>
              <a:pathLst>
                <a:path w="101" h="234" extrusionOk="0">
                  <a:moveTo>
                    <a:pt x="0" y="0"/>
                  </a:moveTo>
                  <a:lnTo>
                    <a:pt x="0" y="234"/>
                  </a:lnTo>
                  <a:lnTo>
                    <a:pt x="67" y="234"/>
                  </a:lnTo>
                  <a:cubicBezTo>
                    <a:pt x="67" y="167"/>
                    <a:pt x="67" y="100"/>
                    <a:pt x="100" y="0"/>
                  </a:cubicBezTo>
                  <a:close/>
                </a:path>
              </a:pathLst>
            </a:custGeom>
            <a:solidFill>
              <a:srgbClr val="EE19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7"/>
            <p:cNvSpPr/>
            <p:nvPr/>
          </p:nvSpPr>
          <p:spPr>
            <a:xfrm>
              <a:off x="-847425" y="1803950"/>
              <a:ext cx="3350" cy="3350"/>
            </a:xfrm>
            <a:custGeom>
              <a:avLst/>
              <a:gdLst/>
              <a:ahLst/>
              <a:cxnLst/>
              <a:rect l="l" t="t" r="r" b="b"/>
              <a:pathLst>
                <a:path w="134" h="134" extrusionOk="0">
                  <a:moveTo>
                    <a:pt x="34" y="0"/>
                  </a:moveTo>
                  <a:cubicBezTo>
                    <a:pt x="34" y="33"/>
                    <a:pt x="0" y="67"/>
                    <a:pt x="34" y="100"/>
                  </a:cubicBezTo>
                  <a:cubicBezTo>
                    <a:pt x="34" y="100"/>
                    <a:pt x="67" y="133"/>
                    <a:pt x="100" y="133"/>
                  </a:cubicBezTo>
                  <a:cubicBezTo>
                    <a:pt x="100" y="133"/>
                    <a:pt x="134" y="100"/>
                    <a:pt x="134" y="67"/>
                  </a:cubicBezTo>
                  <a:cubicBezTo>
                    <a:pt x="100" y="67"/>
                    <a:pt x="67" y="33"/>
                    <a:pt x="34" y="0"/>
                  </a:cubicBezTo>
                  <a:close/>
                </a:path>
              </a:pathLst>
            </a:custGeom>
            <a:solidFill>
              <a:srgbClr val="ED18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7"/>
            <p:cNvSpPr/>
            <p:nvPr/>
          </p:nvSpPr>
          <p:spPr>
            <a:xfrm>
              <a:off x="-863275" y="1839800"/>
              <a:ext cx="2525" cy="850"/>
            </a:xfrm>
            <a:custGeom>
              <a:avLst/>
              <a:gdLst/>
              <a:ahLst/>
              <a:cxnLst/>
              <a:rect l="l" t="t" r="r" b="b"/>
              <a:pathLst>
                <a:path w="101" h="34" extrusionOk="0">
                  <a:moveTo>
                    <a:pt x="1" y="0"/>
                  </a:moveTo>
                  <a:cubicBezTo>
                    <a:pt x="1" y="34"/>
                    <a:pt x="34" y="34"/>
                    <a:pt x="34" y="34"/>
                  </a:cubicBezTo>
                  <a:lnTo>
                    <a:pt x="101" y="34"/>
                  </a:lnTo>
                  <a:cubicBezTo>
                    <a:pt x="101" y="0"/>
                    <a:pt x="67" y="0"/>
                    <a:pt x="67" y="0"/>
                  </a:cubicBezTo>
                  <a:close/>
                </a:path>
              </a:pathLst>
            </a:custGeom>
            <a:solidFill>
              <a:srgbClr val="EF2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7"/>
            <p:cNvSpPr/>
            <p:nvPr/>
          </p:nvSpPr>
          <p:spPr>
            <a:xfrm>
              <a:off x="-873275" y="2145850"/>
              <a:ext cx="9200" cy="5850"/>
            </a:xfrm>
            <a:custGeom>
              <a:avLst/>
              <a:gdLst/>
              <a:ahLst/>
              <a:cxnLst/>
              <a:rect l="l" t="t" r="r" b="b"/>
              <a:pathLst>
                <a:path w="368" h="234" extrusionOk="0">
                  <a:moveTo>
                    <a:pt x="100" y="1"/>
                  </a:moveTo>
                  <a:cubicBezTo>
                    <a:pt x="67" y="34"/>
                    <a:pt x="34" y="67"/>
                    <a:pt x="0" y="101"/>
                  </a:cubicBezTo>
                  <a:cubicBezTo>
                    <a:pt x="100" y="167"/>
                    <a:pt x="167" y="201"/>
                    <a:pt x="267" y="234"/>
                  </a:cubicBezTo>
                  <a:cubicBezTo>
                    <a:pt x="300" y="201"/>
                    <a:pt x="334" y="167"/>
                    <a:pt x="367" y="134"/>
                  </a:cubicBezTo>
                  <a:lnTo>
                    <a:pt x="100" y="1"/>
                  </a:lnTo>
                  <a:close/>
                </a:path>
              </a:pathLst>
            </a:custGeom>
            <a:solidFill>
              <a:srgbClr val="2117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7"/>
            <p:cNvSpPr/>
            <p:nvPr/>
          </p:nvSpPr>
          <p:spPr>
            <a:xfrm>
              <a:off x="-866600" y="2149175"/>
              <a:ext cx="2525" cy="2525"/>
            </a:xfrm>
            <a:custGeom>
              <a:avLst/>
              <a:gdLst/>
              <a:ahLst/>
              <a:cxnLst/>
              <a:rect l="l" t="t" r="r" b="b"/>
              <a:pathLst>
                <a:path w="101" h="101" extrusionOk="0">
                  <a:moveTo>
                    <a:pt x="0" y="101"/>
                  </a:moveTo>
                  <a:cubicBezTo>
                    <a:pt x="33" y="68"/>
                    <a:pt x="67" y="34"/>
                    <a:pt x="100" y="1"/>
                  </a:cubicBezTo>
                  <a:cubicBezTo>
                    <a:pt x="67" y="34"/>
                    <a:pt x="33" y="68"/>
                    <a:pt x="0" y="101"/>
                  </a:cubicBezTo>
                  <a:close/>
                </a:path>
              </a:pathLst>
            </a:custGeom>
            <a:solidFill>
              <a:srgbClr val="544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7"/>
            <p:cNvSpPr/>
            <p:nvPr/>
          </p:nvSpPr>
          <p:spPr>
            <a:xfrm>
              <a:off x="-736525" y="2285125"/>
              <a:ext cx="1700" cy="2525"/>
            </a:xfrm>
            <a:custGeom>
              <a:avLst/>
              <a:gdLst/>
              <a:ahLst/>
              <a:cxnLst/>
              <a:rect l="l" t="t" r="r" b="b"/>
              <a:pathLst>
                <a:path w="68" h="101" extrusionOk="0">
                  <a:moveTo>
                    <a:pt x="34" y="0"/>
                  </a:moveTo>
                  <a:cubicBezTo>
                    <a:pt x="34" y="0"/>
                    <a:pt x="1" y="34"/>
                    <a:pt x="1" y="34"/>
                  </a:cubicBezTo>
                  <a:cubicBezTo>
                    <a:pt x="1" y="67"/>
                    <a:pt x="34" y="67"/>
                    <a:pt x="34" y="100"/>
                  </a:cubicBezTo>
                  <a:cubicBezTo>
                    <a:pt x="34" y="100"/>
                    <a:pt x="68" y="67"/>
                    <a:pt x="68" y="67"/>
                  </a:cubicBezTo>
                  <a:cubicBezTo>
                    <a:pt x="68" y="34"/>
                    <a:pt x="34" y="34"/>
                    <a:pt x="34" y="0"/>
                  </a:cubicBezTo>
                  <a:close/>
                </a:path>
              </a:pathLst>
            </a:custGeom>
            <a:solidFill>
              <a:srgbClr val="389B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4" name="Google Shape;594;p27"/>
          <p:cNvGrpSpPr/>
          <p:nvPr/>
        </p:nvGrpSpPr>
        <p:grpSpPr>
          <a:xfrm>
            <a:off x="8424000" y="2571738"/>
            <a:ext cx="255200" cy="365325"/>
            <a:chOff x="-2425225" y="2045875"/>
            <a:chExt cx="255200" cy="365325"/>
          </a:xfrm>
        </p:grpSpPr>
        <p:sp>
          <p:nvSpPr>
            <p:cNvPr id="595" name="Google Shape;595;p27"/>
            <p:cNvSpPr/>
            <p:nvPr/>
          </p:nvSpPr>
          <p:spPr>
            <a:xfrm>
              <a:off x="-2425225" y="2166700"/>
              <a:ext cx="17550" cy="14200"/>
            </a:xfrm>
            <a:custGeom>
              <a:avLst/>
              <a:gdLst/>
              <a:ahLst/>
              <a:cxnLst/>
              <a:rect l="l" t="t" r="r" b="b"/>
              <a:pathLst>
                <a:path w="702" h="568" extrusionOk="0">
                  <a:moveTo>
                    <a:pt x="701" y="0"/>
                  </a:moveTo>
                  <a:lnTo>
                    <a:pt x="1" y="267"/>
                  </a:lnTo>
                  <a:lnTo>
                    <a:pt x="1" y="568"/>
                  </a:lnTo>
                  <a:cubicBezTo>
                    <a:pt x="34" y="568"/>
                    <a:pt x="67" y="568"/>
                    <a:pt x="101" y="534"/>
                  </a:cubicBezTo>
                  <a:cubicBezTo>
                    <a:pt x="167" y="434"/>
                    <a:pt x="234" y="334"/>
                    <a:pt x="334" y="234"/>
                  </a:cubicBezTo>
                  <a:cubicBezTo>
                    <a:pt x="434" y="134"/>
                    <a:pt x="568" y="67"/>
                    <a:pt x="701" y="0"/>
                  </a:cubicBezTo>
                  <a:close/>
                </a:path>
              </a:pathLst>
            </a:custGeom>
            <a:solidFill>
              <a:srgbClr val="F3F9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7"/>
            <p:cNvSpPr/>
            <p:nvPr/>
          </p:nvSpPr>
          <p:spPr>
            <a:xfrm>
              <a:off x="-2285125" y="2045875"/>
              <a:ext cx="115100" cy="142525"/>
            </a:xfrm>
            <a:custGeom>
              <a:avLst/>
              <a:gdLst/>
              <a:ahLst/>
              <a:cxnLst/>
              <a:rect l="l" t="t" r="r" b="b"/>
              <a:pathLst>
                <a:path w="4604" h="5701" extrusionOk="0">
                  <a:moveTo>
                    <a:pt x="3670" y="2732"/>
                  </a:moveTo>
                  <a:cubicBezTo>
                    <a:pt x="3670" y="2765"/>
                    <a:pt x="3703" y="2799"/>
                    <a:pt x="3703" y="2832"/>
                  </a:cubicBezTo>
                  <a:cubicBezTo>
                    <a:pt x="3670" y="2832"/>
                    <a:pt x="3637" y="2832"/>
                    <a:pt x="3603" y="2865"/>
                  </a:cubicBezTo>
                  <a:cubicBezTo>
                    <a:pt x="3603" y="2832"/>
                    <a:pt x="3603" y="2799"/>
                    <a:pt x="3603" y="2799"/>
                  </a:cubicBezTo>
                  <a:cubicBezTo>
                    <a:pt x="3603" y="2765"/>
                    <a:pt x="3637" y="2765"/>
                    <a:pt x="3670" y="2732"/>
                  </a:cubicBezTo>
                  <a:close/>
                  <a:moveTo>
                    <a:pt x="2536" y="4066"/>
                  </a:moveTo>
                  <a:cubicBezTo>
                    <a:pt x="2569" y="4066"/>
                    <a:pt x="2602" y="4066"/>
                    <a:pt x="2636" y="4100"/>
                  </a:cubicBezTo>
                  <a:lnTo>
                    <a:pt x="2602" y="4133"/>
                  </a:lnTo>
                  <a:cubicBezTo>
                    <a:pt x="2569" y="4100"/>
                    <a:pt x="2536" y="4100"/>
                    <a:pt x="2502" y="4100"/>
                  </a:cubicBezTo>
                  <a:cubicBezTo>
                    <a:pt x="2536" y="4066"/>
                    <a:pt x="2536" y="4066"/>
                    <a:pt x="2536" y="4066"/>
                  </a:cubicBezTo>
                  <a:close/>
                  <a:moveTo>
                    <a:pt x="2116" y="1"/>
                  </a:moveTo>
                  <a:cubicBezTo>
                    <a:pt x="2000" y="1"/>
                    <a:pt x="1888" y="76"/>
                    <a:pt x="1802" y="230"/>
                  </a:cubicBezTo>
                  <a:cubicBezTo>
                    <a:pt x="1735" y="330"/>
                    <a:pt x="1735" y="497"/>
                    <a:pt x="1702" y="630"/>
                  </a:cubicBezTo>
                  <a:cubicBezTo>
                    <a:pt x="1635" y="931"/>
                    <a:pt x="1568" y="1231"/>
                    <a:pt x="1468" y="1498"/>
                  </a:cubicBezTo>
                  <a:cubicBezTo>
                    <a:pt x="1435" y="1665"/>
                    <a:pt x="1402" y="1798"/>
                    <a:pt x="1368" y="1898"/>
                  </a:cubicBezTo>
                  <a:cubicBezTo>
                    <a:pt x="1101" y="2132"/>
                    <a:pt x="868" y="2332"/>
                    <a:pt x="634" y="2565"/>
                  </a:cubicBezTo>
                  <a:cubicBezTo>
                    <a:pt x="434" y="2765"/>
                    <a:pt x="1" y="2799"/>
                    <a:pt x="101" y="3266"/>
                  </a:cubicBezTo>
                  <a:cubicBezTo>
                    <a:pt x="401" y="3432"/>
                    <a:pt x="701" y="3599"/>
                    <a:pt x="1001" y="3733"/>
                  </a:cubicBezTo>
                  <a:cubicBezTo>
                    <a:pt x="1101" y="3799"/>
                    <a:pt x="1201" y="3799"/>
                    <a:pt x="1268" y="3833"/>
                  </a:cubicBezTo>
                  <a:cubicBezTo>
                    <a:pt x="1835" y="4133"/>
                    <a:pt x="2035" y="4667"/>
                    <a:pt x="2169" y="5234"/>
                  </a:cubicBezTo>
                  <a:cubicBezTo>
                    <a:pt x="2236" y="5467"/>
                    <a:pt x="2269" y="5701"/>
                    <a:pt x="2569" y="5701"/>
                  </a:cubicBezTo>
                  <a:cubicBezTo>
                    <a:pt x="2869" y="5701"/>
                    <a:pt x="2836" y="5467"/>
                    <a:pt x="2903" y="5267"/>
                  </a:cubicBezTo>
                  <a:cubicBezTo>
                    <a:pt x="3036" y="4467"/>
                    <a:pt x="3270" y="3733"/>
                    <a:pt x="3937" y="3199"/>
                  </a:cubicBezTo>
                  <a:cubicBezTo>
                    <a:pt x="4070" y="3099"/>
                    <a:pt x="4170" y="2965"/>
                    <a:pt x="4304" y="2832"/>
                  </a:cubicBezTo>
                  <a:cubicBezTo>
                    <a:pt x="4604" y="2498"/>
                    <a:pt x="4537" y="2198"/>
                    <a:pt x="4104" y="2065"/>
                  </a:cubicBezTo>
                  <a:cubicBezTo>
                    <a:pt x="3436" y="1865"/>
                    <a:pt x="2903" y="1498"/>
                    <a:pt x="2703" y="797"/>
                  </a:cubicBezTo>
                  <a:cubicBezTo>
                    <a:pt x="2669" y="564"/>
                    <a:pt x="2536" y="364"/>
                    <a:pt x="2436" y="197"/>
                  </a:cubicBezTo>
                  <a:cubicBezTo>
                    <a:pt x="2339" y="67"/>
                    <a:pt x="2226" y="1"/>
                    <a:pt x="21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7"/>
            <p:cNvSpPr/>
            <p:nvPr/>
          </p:nvSpPr>
          <p:spPr>
            <a:xfrm>
              <a:off x="-2422725" y="2119175"/>
              <a:ext cx="102600" cy="119275"/>
            </a:xfrm>
            <a:custGeom>
              <a:avLst/>
              <a:gdLst/>
              <a:ahLst/>
              <a:cxnLst/>
              <a:rect l="l" t="t" r="r" b="b"/>
              <a:pathLst>
                <a:path w="4104" h="4771" extrusionOk="0">
                  <a:moveTo>
                    <a:pt x="1802" y="1434"/>
                  </a:moveTo>
                  <a:cubicBezTo>
                    <a:pt x="1835" y="1434"/>
                    <a:pt x="1869" y="1434"/>
                    <a:pt x="1902" y="1468"/>
                  </a:cubicBezTo>
                  <a:cubicBezTo>
                    <a:pt x="1869" y="1501"/>
                    <a:pt x="1869" y="1535"/>
                    <a:pt x="1869" y="1535"/>
                  </a:cubicBezTo>
                  <a:cubicBezTo>
                    <a:pt x="1835" y="1535"/>
                    <a:pt x="1802" y="1535"/>
                    <a:pt x="1769" y="1501"/>
                  </a:cubicBezTo>
                  <a:cubicBezTo>
                    <a:pt x="1769" y="1468"/>
                    <a:pt x="1769" y="1434"/>
                    <a:pt x="1802" y="1434"/>
                  </a:cubicBezTo>
                  <a:close/>
                  <a:moveTo>
                    <a:pt x="2736" y="2202"/>
                  </a:moveTo>
                  <a:cubicBezTo>
                    <a:pt x="2803" y="2202"/>
                    <a:pt x="2836" y="2235"/>
                    <a:pt x="2836" y="2235"/>
                  </a:cubicBezTo>
                  <a:cubicBezTo>
                    <a:pt x="2836" y="2268"/>
                    <a:pt x="2803" y="2302"/>
                    <a:pt x="2803" y="2335"/>
                  </a:cubicBezTo>
                  <a:cubicBezTo>
                    <a:pt x="2803" y="2335"/>
                    <a:pt x="2736" y="2302"/>
                    <a:pt x="2736" y="2302"/>
                  </a:cubicBezTo>
                  <a:cubicBezTo>
                    <a:pt x="2736" y="2268"/>
                    <a:pt x="2736" y="2235"/>
                    <a:pt x="2736" y="2202"/>
                  </a:cubicBezTo>
                  <a:close/>
                  <a:moveTo>
                    <a:pt x="2136" y="2869"/>
                  </a:moveTo>
                  <a:cubicBezTo>
                    <a:pt x="2169" y="2902"/>
                    <a:pt x="2169" y="2902"/>
                    <a:pt x="2202" y="2902"/>
                  </a:cubicBezTo>
                  <a:cubicBezTo>
                    <a:pt x="2169" y="2969"/>
                    <a:pt x="2169" y="3036"/>
                    <a:pt x="2136" y="3102"/>
                  </a:cubicBezTo>
                  <a:cubicBezTo>
                    <a:pt x="2102" y="3069"/>
                    <a:pt x="2069" y="3069"/>
                    <a:pt x="2035" y="3036"/>
                  </a:cubicBezTo>
                  <a:cubicBezTo>
                    <a:pt x="2069" y="3002"/>
                    <a:pt x="2102" y="2936"/>
                    <a:pt x="2136" y="2869"/>
                  </a:cubicBezTo>
                  <a:close/>
                  <a:moveTo>
                    <a:pt x="1902" y="0"/>
                  </a:moveTo>
                  <a:cubicBezTo>
                    <a:pt x="1769" y="0"/>
                    <a:pt x="1635" y="134"/>
                    <a:pt x="1535" y="234"/>
                  </a:cubicBezTo>
                  <a:cubicBezTo>
                    <a:pt x="1468" y="300"/>
                    <a:pt x="1502" y="434"/>
                    <a:pt x="1468" y="534"/>
                  </a:cubicBezTo>
                  <a:cubicBezTo>
                    <a:pt x="1335" y="1068"/>
                    <a:pt x="1101" y="1568"/>
                    <a:pt x="601" y="1901"/>
                  </a:cubicBezTo>
                  <a:cubicBezTo>
                    <a:pt x="468" y="1968"/>
                    <a:pt x="334" y="2035"/>
                    <a:pt x="234" y="2135"/>
                  </a:cubicBezTo>
                  <a:cubicBezTo>
                    <a:pt x="134" y="2235"/>
                    <a:pt x="67" y="2335"/>
                    <a:pt x="1" y="2435"/>
                  </a:cubicBezTo>
                  <a:cubicBezTo>
                    <a:pt x="134" y="2535"/>
                    <a:pt x="201" y="2669"/>
                    <a:pt x="334" y="2702"/>
                  </a:cubicBezTo>
                  <a:cubicBezTo>
                    <a:pt x="1135" y="2936"/>
                    <a:pt x="1602" y="3403"/>
                    <a:pt x="1702" y="4270"/>
                  </a:cubicBezTo>
                  <a:cubicBezTo>
                    <a:pt x="1735" y="4470"/>
                    <a:pt x="1802" y="4703"/>
                    <a:pt x="2069" y="4770"/>
                  </a:cubicBezTo>
                  <a:cubicBezTo>
                    <a:pt x="2436" y="4603"/>
                    <a:pt x="2336" y="4236"/>
                    <a:pt x="2402" y="3970"/>
                  </a:cubicBezTo>
                  <a:cubicBezTo>
                    <a:pt x="2569" y="3202"/>
                    <a:pt x="2836" y="2569"/>
                    <a:pt x="3703" y="2435"/>
                  </a:cubicBezTo>
                  <a:cubicBezTo>
                    <a:pt x="3737" y="2435"/>
                    <a:pt x="3770" y="2435"/>
                    <a:pt x="3803" y="2402"/>
                  </a:cubicBezTo>
                  <a:cubicBezTo>
                    <a:pt x="4070" y="2268"/>
                    <a:pt x="4104" y="1968"/>
                    <a:pt x="3837" y="1801"/>
                  </a:cubicBezTo>
                  <a:cubicBezTo>
                    <a:pt x="3737" y="1768"/>
                    <a:pt x="3670" y="1735"/>
                    <a:pt x="3570" y="1701"/>
                  </a:cubicBezTo>
                  <a:cubicBezTo>
                    <a:pt x="3136" y="1635"/>
                    <a:pt x="2803" y="1401"/>
                    <a:pt x="2536" y="1068"/>
                  </a:cubicBezTo>
                  <a:cubicBezTo>
                    <a:pt x="2302" y="834"/>
                    <a:pt x="2202" y="601"/>
                    <a:pt x="2169" y="267"/>
                  </a:cubicBezTo>
                  <a:cubicBezTo>
                    <a:pt x="2136" y="167"/>
                    <a:pt x="1969" y="0"/>
                    <a:pt x="19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7"/>
            <p:cNvSpPr/>
            <p:nvPr/>
          </p:nvSpPr>
          <p:spPr>
            <a:xfrm>
              <a:off x="-2296800" y="2303475"/>
              <a:ext cx="82575" cy="107725"/>
            </a:xfrm>
            <a:custGeom>
              <a:avLst/>
              <a:gdLst/>
              <a:ahLst/>
              <a:cxnLst/>
              <a:rect l="l" t="t" r="r" b="b"/>
              <a:pathLst>
                <a:path w="3303" h="4309" extrusionOk="0">
                  <a:moveTo>
                    <a:pt x="1702" y="1234"/>
                  </a:moveTo>
                  <a:cubicBezTo>
                    <a:pt x="1769" y="1268"/>
                    <a:pt x="1869" y="1334"/>
                    <a:pt x="1935" y="1368"/>
                  </a:cubicBezTo>
                  <a:cubicBezTo>
                    <a:pt x="1902" y="1401"/>
                    <a:pt x="1869" y="1434"/>
                    <a:pt x="1835" y="1501"/>
                  </a:cubicBezTo>
                  <a:lnTo>
                    <a:pt x="1602" y="1334"/>
                  </a:lnTo>
                  <a:cubicBezTo>
                    <a:pt x="1635" y="1301"/>
                    <a:pt x="1668" y="1268"/>
                    <a:pt x="1702" y="1234"/>
                  </a:cubicBezTo>
                  <a:close/>
                  <a:moveTo>
                    <a:pt x="1535" y="0"/>
                  </a:moveTo>
                  <a:cubicBezTo>
                    <a:pt x="1468" y="100"/>
                    <a:pt x="1335" y="200"/>
                    <a:pt x="1302" y="334"/>
                  </a:cubicBezTo>
                  <a:cubicBezTo>
                    <a:pt x="1135" y="701"/>
                    <a:pt x="1035" y="1101"/>
                    <a:pt x="868" y="1468"/>
                  </a:cubicBezTo>
                  <a:cubicBezTo>
                    <a:pt x="768" y="1668"/>
                    <a:pt x="568" y="1801"/>
                    <a:pt x="401" y="1935"/>
                  </a:cubicBezTo>
                  <a:cubicBezTo>
                    <a:pt x="167" y="2068"/>
                    <a:pt x="1" y="2202"/>
                    <a:pt x="134" y="2468"/>
                  </a:cubicBezTo>
                  <a:cubicBezTo>
                    <a:pt x="534" y="2535"/>
                    <a:pt x="868" y="2702"/>
                    <a:pt x="1068" y="3036"/>
                  </a:cubicBezTo>
                  <a:cubicBezTo>
                    <a:pt x="1268" y="3369"/>
                    <a:pt x="1435" y="3669"/>
                    <a:pt x="1568" y="4003"/>
                  </a:cubicBezTo>
                  <a:cubicBezTo>
                    <a:pt x="1628" y="4182"/>
                    <a:pt x="1688" y="4308"/>
                    <a:pt x="1892" y="4308"/>
                  </a:cubicBezTo>
                  <a:cubicBezTo>
                    <a:pt x="1916" y="4308"/>
                    <a:pt x="1941" y="4307"/>
                    <a:pt x="1969" y="4303"/>
                  </a:cubicBezTo>
                  <a:cubicBezTo>
                    <a:pt x="2135" y="3336"/>
                    <a:pt x="2369" y="2402"/>
                    <a:pt x="3303" y="1935"/>
                  </a:cubicBezTo>
                  <a:cubicBezTo>
                    <a:pt x="3270" y="1434"/>
                    <a:pt x="3236" y="1401"/>
                    <a:pt x="2769" y="1268"/>
                  </a:cubicBezTo>
                  <a:cubicBezTo>
                    <a:pt x="2336" y="1134"/>
                    <a:pt x="1969" y="1001"/>
                    <a:pt x="1935" y="500"/>
                  </a:cubicBezTo>
                  <a:cubicBezTo>
                    <a:pt x="1935" y="400"/>
                    <a:pt x="1869" y="300"/>
                    <a:pt x="1802" y="234"/>
                  </a:cubicBezTo>
                  <a:cubicBezTo>
                    <a:pt x="1735" y="133"/>
                    <a:pt x="1635" y="67"/>
                    <a:pt x="15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7"/>
            <p:cNvSpPr/>
            <p:nvPr/>
          </p:nvSpPr>
          <p:spPr>
            <a:xfrm>
              <a:off x="-2195050" y="2114150"/>
              <a:ext cx="2525" cy="3375"/>
            </a:xfrm>
            <a:custGeom>
              <a:avLst/>
              <a:gdLst/>
              <a:ahLst/>
              <a:cxnLst/>
              <a:rect l="l" t="t" r="r" b="b"/>
              <a:pathLst>
                <a:path w="101" h="135" extrusionOk="0">
                  <a:moveTo>
                    <a:pt x="67" y="1"/>
                  </a:moveTo>
                  <a:cubicBezTo>
                    <a:pt x="34" y="34"/>
                    <a:pt x="0" y="34"/>
                    <a:pt x="0" y="68"/>
                  </a:cubicBezTo>
                  <a:cubicBezTo>
                    <a:pt x="0" y="68"/>
                    <a:pt x="0" y="101"/>
                    <a:pt x="0" y="134"/>
                  </a:cubicBezTo>
                  <a:cubicBezTo>
                    <a:pt x="34" y="101"/>
                    <a:pt x="67" y="101"/>
                    <a:pt x="100" y="101"/>
                  </a:cubicBezTo>
                  <a:cubicBezTo>
                    <a:pt x="100" y="68"/>
                    <a:pt x="67" y="34"/>
                    <a:pt x="67" y="1"/>
                  </a:cubicBezTo>
                  <a:close/>
                </a:path>
              </a:pathLst>
            </a:custGeom>
            <a:solidFill>
              <a:srgbClr val="FEAD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7"/>
            <p:cNvSpPr/>
            <p:nvPr/>
          </p:nvSpPr>
          <p:spPr>
            <a:xfrm>
              <a:off x="-2222575" y="2147525"/>
              <a:ext cx="3350" cy="1675"/>
            </a:xfrm>
            <a:custGeom>
              <a:avLst/>
              <a:gdLst/>
              <a:ahLst/>
              <a:cxnLst/>
              <a:rect l="l" t="t" r="r" b="b"/>
              <a:pathLst>
                <a:path w="134" h="67" extrusionOk="0">
                  <a:moveTo>
                    <a:pt x="34" y="0"/>
                  </a:moveTo>
                  <a:cubicBezTo>
                    <a:pt x="34" y="0"/>
                    <a:pt x="34" y="0"/>
                    <a:pt x="0" y="34"/>
                  </a:cubicBezTo>
                  <a:cubicBezTo>
                    <a:pt x="34" y="34"/>
                    <a:pt x="67" y="34"/>
                    <a:pt x="100" y="67"/>
                  </a:cubicBezTo>
                  <a:cubicBezTo>
                    <a:pt x="100" y="34"/>
                    <a:pt x="100" y="34"/>
                    <a:pt x="134" y="34"/>
                  </a:cubicBezTo>
                  <a:cubicBezTo>
                    <a:pt x="100" y="0"/>
                    <a:pt x="67" y="0"/>
                    <a:pt x="34" y="0"/>
                  </a:cubicBezTo>
                  <a:close/>
                </a:path>
              </a:pathLst>
            </a:custGeom>
            <a:solidFill>
              <a:srgbClr val="FEB8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7"/>
            <p:cNvSpPr/>
            <p:nvPr/>
          </p:nvSpPr>
          <p:spPr>
            <a:xfrm>
              <a:off x="-2371850" y="2190875"/>
              <a:ext cx="4200" cy="5875"/>
            </a:xfrm>
            <a:custGeom>
              <a:avLst/>
              <a:gdLst/>
              <a:ahLst/>
              <a:cxnLst/>
              <a:rect l="l" t="t" r="r" b="b"/>
              <a:pathLst>
                <a:path w="168" h="235" extrusionOk="0">
                  <a:moveTo>
                    <a:pt x="101" y="1"/>
                  </a:moveTo>
                  <a:cubicBezTo>
                    <a:pt x="67" y="68"/>
                    <a:pt x="34" y="134"/>
                    <a:pt x="0" y="168"/>
                  </a:cubicBezTo>
                  <a:cubicBezTo>
                    <a:pt x="34" y="201"/>
                    <a:pt x="67" y="201"/>
                    <a:pt x="101" y="234"/>
                  </a:cubicBezTo>
                  <a:cubicBezTo>
                    <a:pt x="134" y="168"/>
                    <a:pt x="134" y="101"/>
                    <a:pt x="167" y="34"/>
                  </a:cubicBezTo>
                  <a:cubicBezTo>
                    <a:pt x="134" y="34"/>
                    <a:pt x="134" y="34"/>
                    <a:pt x="101" y="1"/>
                  </a:cubicBezTo>
                  <a:close/>
                </a:path>
              </a:pathLst>
            </a:custGeom>
            <a:solidFill>
              <a:srgbClr val="389C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7"/>
            <p:cNvSpPr/>
            <p:nvPr/>
          </p:nvSpPr>
          <p:spPr>
            <a:xfrm>
              <a:off x="-2378525" y="2155025"/>
              <a:ext cx="3375" cy="2525"/>
            </a:xfrm>
            <a:custGeom>
              <a:avLst/>
              <a:gdLst/>
              <a:ahLst/>
              <a:cxnLst/>
              <a:rect l="l" t="t" r="r" b="b"/>
              <a:pathLst>
                <a:path w="135" h="101" extrusionOk="0">
                  <a:moveTo>
                    <a:pt x="34" y="0"/>
                  </a:moveTo>
                  <a:cubicBezTo>
                    <a:pt x="1" y="0"/>
                    <a:pt x="1" y="34"/>
                    <a:pt x="1" y="67"/>
                  </a:cubicBezTo>
                  <a:cubicBezTo>
                    <a:pt x="34" y="101"/>
                    <a:pt x="67" y="101"/>
                    <a:pt x="101" y="101"/>
                  </a:cubicBezTo>
                  <a:cubicBezTo>
                    <a:pt x="101" y="101"/>
                    <a:pt x="101" y="67"/>
                    <a:pt x="134" y="34"/>
                  </a:cubicBezTo>
                  <a:cubicBezTo>
                    <a:pt x="101" y="0"/>
                    <a:pt x="67" y="0"/>
                    <a:pt x="34" y="0"/>
                  </a:cubicBezTo>
                  <a:close/>
                </a:path>
              </a:pathLst>
            </a:custGeom>
            <a:solidFill>
              <a:srgbClr val="389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7"/>
            <p:cNvSpPr/>
            <p:nvPr/>
          </p:nvSpPr>
          <p:spPr>
            <a:xfrm>
              <a:off x="-2354350" y="2174200"/>
              <a:ext cx="2550" cy="3375"/>
            </a:xfrm>
            <a:custGeom>
              <a:avLst/>
              <a:gdLst/>
              <a:ahLst/>
              <a:cxnLst/>
              <a:rect l="l" t="t" r="r" b="b"/>
              <a:pathLst>
                <a:path w="102" h="135" extrusionOk="0">
                  <a:moveTo>
                    <a:pt x="1" y="1"/>
                  </a:moveTo>
                  <a:cubicBezTo>
                    <a:pt x="1" y="34"/>
                    <a:pt x="1" y="67"/>
                    <a:pt x="1" y="101"/>
                  </a:cubicBezTo>
                  <a:cubicBezTo>
                    <a:pt x="1" y="101"/>
                    <a:pt x="68" y="134"/>
                    <a:pt x="68" y="134"/>
                  </a:cubicBezTo>
                  <a:cubicBezTo>
                    <a:pt x="68" y="101"/>
                    <a:pt x="101" y="67"/>
                    <a:pt x="101" y="34"/>
                  </a:cubicBezTo>
                  <a:cubicBezTo>
                    <a:pt x="101" y="34"/>
                    <a:pt x="68" y="1"/>
                    <a:pt x="1" y="1"/>
                  </a:cubicBezTo>
                  <a:close/>
                </a:path>
              </a:pathLst>
            </a:custGeom>
            <a:solidFill>
              <a:srgbClr val="3599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7"/>
            <p:cNvSpPr/>
            <p:nvPr/>
          </p:nvSpPr>
          <p:spPr>
            <a:xfrm>
              <a:off x="-2256775" y="2334325"/>
              <a:ext cx="8375" cy="6700"/>
            </a:xfrm>
            <a:custGeom>
              <a:avLst/>
              <a:gdLst/>
              <a:ahLst/>
              <a:cxnLst/>
              <a:rect l="l" t="t" r="r" b="b"/>
              <a:pathLst>
                <a:path w="335" h="268" extrusionOk="0">
                  <a:moveTo>
                    <a:pt x="101" y="0"/>
                  </a:moveTo>
                  <a:cubicBezTo>
                    <a:pt x="67" y="34"/>
                    <a:pt x="34" y="67"/>
                    <a:pt x="1" y="100"/>
                  </a:cubicBezTo>
                  <a:lnTo>
                    <a:pt x="234" y="267"/>
                  </a:lnTo>
                  <a:cubicBezTo>
                    <a:pt x="268" y="200"/>
                    <a:pt x="301" y="167"/>
                    <a:pt x="334" y="134"/>
                  </a:cubicBezTo>
                  <a:lnTo>
                    <a:pt x="101" y="0"/>
                  </a:lnTo>
                  <a:close/>
                </a:path>
              </a:pathLst>
            </a:custGeom>
            <a:solidFill>
              <a:srgbClr val="2117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7"/>
            <p:cNvSpPr/>
            <p:nvPr/>
          </p:nvSpPr>
          <p:spPr>
            <a:xfrm>
              <a:off x="-2256775" y="2334325"/>
              <a:ext cx="2525" cy="2525"/>
            </a:xfrm>
            <a:custGeom>
              <a:avLst/>
              <a:gdLst/>
              <a:ahLst/>
              <a:cxnLst/>
              <a:rect l="l" t="t" r="r" b="b"/>
              <a:pathLst>
                <a:path w="101" h="101" extrusionOk="0">
                  <a:moveTo>
                    <a:pt x="101" y="0"/>
                  </a:moveTo>
                  <a:cubicBezTo>
                    <a:pt x="67" y="34"/>
                    <a:pt x="34" y="67"/>
                    <a:pt x="1" y="100"/>
                  </a:cubicBezTo>
                  <a:cubicBezTo>
                    <a:pt x="34" y="67"/>
                    <a:pt x="67" y="34"/>
                    <a:pt x="101" y="0"/>
                  </a:cubicBezTo>
                  <a:close/>
                </a:path>
              </a:pathLst>
            </a:custGeom>
            <a:solidFill>
              <a:srgbClr val="544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06" name="Google Shape;606;p27"/>
          <p:cNvPicPr preferRelativeResize="0"/>
          <p:nvPr/>
        </p:nvPicPr>
        <p:blipFill>
          <a:blip r:embed="rId3">
            <a:alphaModFix/>
          </a:blip>
          <a:stretch>
            <a:fillRect/>
          </a:stretch>
        </p:blipFill>
        <p:spPr>
          <a:xfrm>
            <a:off x="8424000" y="3264950"/>
            <a:ext cx="1444675" cy="759325"/>
          </a:xfrm>
          <a:prstGeom prst="rect">
            <a:avLst/>
          </a:prstGeom>
          <a:noFill/>
          <a:ln>
            <a:noFill/>
          </a:ln>
        </p:spPr>
      </p:pic>
      <p:pic>
        <p:nvPicPr>
          <p:cNvPr id="607" name="Google Shape;607;p27"/>
          <p:cNvPicPr preferRelativeResize="0"/>
          <p:nvPr/>
        </p:nvPicPr>
        <p:blipFill>
          <a:blip r:embed="rId3">
            <a:alphaModFix/>
          </a:blip>
          <a:stretch>
            <a:fillRect/>
          </a:stretch>
        </p:blipFill>
        <p:spPr>
          <a:xfrm>
            <a:off x="-288525" y="2193975"/>
            <a:ext cx="899750" cy="612075"/>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p:cSld name="CUSTOM_11">
    <p:spTree>
      <p:nvGrpSpPr>
        <p:cNvPr id="1" name="Shape 654"/>
        <p:cNvGrpSpPr/>
        <p:nvPr/>
      </p:nvGrpSpPr>
      <p:grpSpPr>
        <a:xfrm>
          <a:off x="0" y="0"/>
          <a:ext cx="0" cy="0"/>
          <a:chOff x="0" y="0"/>
          <a:chExt cx="0" cy="0"/>
        </a:xfrm>
      </p:grpSpPr>
      <p:grpSp>
        <p:nvGrpSpPr>
          <p:cNvPr id="655" name="Google Shape;655;p30"/>
          <p:cNvGrpSpPr/>
          <p:nvPr/>
        </p:nvGrpSpPr>
        <p:grpSpPr>
          <a:xfrm rot="5400000">
            <a:off x="2381394" y="-1400388"/>
            <a:ext cx="4250548" cy="8335771"/>
            <a:chOff x="872085" y="-1565025"/>
            <a:chExt cx="3255130" cy="6383651"/>
          </a:xfrm>
        </p:grpSpPr>
        <p:sp>
          <p:nvSpPr>
            <p:cNvPr id="656" name="Google Shape;656;p30"/>
            <p:cNvSpPr/>
            <p:nvPr/>
          </p:nvSpPr>
          <p:spPr>
            <a:xfrm rot="-5201321">
              <a:off x="3146516" y="3471381"/>
              <a:ext cx="71353" cy="100280"/>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0"/>
            <p:cNvSpPr/>
            <p:nvPr/>
          </p:nvSpPr>
          <p:spPr>
            <a:xfrm rot="-9432399">
              <a:off x="4002316" y="-1544011"/>
              <a:ext cx="119230" cy="53297"/>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rgbClr val="95CF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0"/>
            <p:cNvSpPr/>
            <p:nvPr/>
          </p:nvSpPr>
          <p:spPr>
            <a:xfrm>
              <a:off x="2748025" y="4745630"/>
              <a:ext cx="72828" cy="56744"/>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rgbClr val="A0D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0"/>
            <p:cNvSpPr/>
            <p:nvPr/>
          </p:nvSpPr>
          <p:spPr>
            <a:xfrm>
              <a:off x="3461026" y="4732176"/>
              <a:ext cx="120710" cy="86450"/>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rgbClr val="8FCD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0"/>
            <p:cNvSpPr/>
            <p:nvPr/>
          </p:nvSpPr>
          <p:spPr>
            <a:xfrm>
              <a:off x="872085" y="-316506"/>
              <a:ext cx="79680" cy="60273"/>
            </a:xfrm>
            <a:custGeom>
              <a:avLst/>
              <a:gdLst/>
              <a:ahLst/>
              <a:cxnLst/>
              <a:rect l="l" t="t" r="r" b="b"/>
              <a:pathLst>
                <a:path w="1942" h="1469" extrusionOk="0">
                  <a:moveTo>
                    <a:pt x="862" y="1"/>
                  </a:moveTo>
                  <a:cubicBezTo>
                    <a:pt x="741" y="1"/>
                    <a:pt x="618" y="31"/>
                    <a:pt x="501" y="75"/>
                  </a:cubicBezTo>
                  <a:cubicBezTo>
                    <a:pt x="310" y="87"/>
                    <a:pt x="191" y="206"/>
                    <a:pt x="72" y="337"/>
                  </a:cubicBezTo>
                  <a:cubicBezTo>
                    <a:pt x="48" y="361"/>
                    <a:pt x="1" y="397"/>
                    <a:pt x="24" y="456"/>
                  </a:cubicBezTo>
                  <a:cubicBezTo>
                    <a:pt x="191" y="516"/>
                    <a:pt x="370" y="552"/>
                    <a:pt x="536" y="587"/>
                  </a:cubicBezTo>
                  <a:cubicBezTo>
                    <a:pt x="644" y="647"/>
                    <a:pt x="751" y="683"/>
                    <a:pt x="846" y="754"/>
                  </a:cubicBezTo>
                  <a:cubicBezTo>
                    <a:pt x="905" y="802"/>
                    <a:pt x="977" y="849"/>
                    <a:pt x="1048" y="897"/>
                  </a:cubicBezTo>
                  <a:lnTo>
                    <a:pt x="1322" y="1195"/>
                  </a:lnTo>
                  <a:cubicBezTo>
                    <a:pt x="1370" y="1242"/>
                    <a:pt x="1417" y="1302"/>
                    <a:pt x="1441" y="1373"/>
                  </a:cubicBezTo>
                  <a:cubicBezTo>
                    <a:pt x="1453" y="1421"/>
                    <a:pt x="1489" y="1469"/>
                    <a:pt x="1548" y="1469"/>
                  </a:cubicBezTo>
                  <a:cubicBezTo>
                    <a:pt x="1608" y="1469"/>
                    <a:pt x="1644" y="1421"/>
                    <a:pt x="1667" y="1373"/>
                  </a:cubicBezTo>
                  <a:cubicBezTo>
                    <a:pt x="1667" y="1349"/>
                    <a:pt x="1667" y="1326"/>
                    <a:pt x="1667" y="1302"/>
                  </a:cubicBezTo>
                  <a:cubicBezTo>
                    <a:pt x="1691" y="1302"/>
                    <a:pt x="1715" y="1302"/>
                    <a:pt x="1739" y="1290"/>
                  </a:cubicBezTo>
                  <a:cubicBezTo>
                    <a:pt x="1787" y="1266"/>
                    <a:pt x="1798" y="1218"/>
                    <a:pt x="1810" y="1171"/>
                  </a:cubicBezTo>
                  <a:cubicBezTo>
                    <a:pt x="1858" y="1111"/>
                    <a:pt x="1894" y="1040"/>
                    <a:pt x="1906" y="957"/>
                  </a:cubicBezTo>
                  <a:cubicBezTo>
                    <a:pt x="1918" y="885"/>
                    <a:pt x="1929" y="802"/>
                    <a:pt x="1941" y="730"/>
                  </a:cubicBezTo>
                  <a:cubicBezTo>
                    <a:pt x="1941" y="707"/>
                    <a:pt x="1929" y="671"/>
                    <a:pt x="1918" y="671"/>
                  </a:cubicBezTo>
                  <a:cubicBezTo>
                    <a:pt x="1846" y="635"/>
                    <a:pt x="1834" y="540"/>
                    <a:pt x="1775" y="504"/>
                  </a:cubicBezTo>
                  <a:lnTo>
                    <a:pt x="1679" y="409"/>
                  </a:lnTo>
                  <a:cubicBezTo>
                    <a:pt x="1656" y="385"/>
                    <a:pt x="1632" y="349"/>
                    <a:pt x="1608" y="349"/>
                  </a:cubicBezTo>
                  <a:cubicBezTo>
                    <a:pt x="1465" y="183"/>
                    <a:pt x="1286" y="87"/>
                    <a:pt x="1084" y="40"/>
                  </a:cubicBezTo>
                  <a:cubicBezTo>
                    <a:pt x="1011" y="12"/>
                    <a:pt x="937" y="1"/>
                    <a:pt x="8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0"/>
            <p:cNvSpPr/>
            <p:nvPr/>
          </p:nvSpPr>
          <p:spPr>
            <a:xfrm rot="-4715776">
              <a:off x="3590833" y="773541"/>
              <a:ext cx="65484" cy="131419"/>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0"/>
            <p:cNvSpPr/>
            <p:nvPr/>
          </p:nvSpPr>
          <p:spPr>
            <a:xfrm>
              <a:off x="3906984" y="2690196"/>
              <a:ext cx="1477" cy="2995"/>
            </a:xfrm>
            <a:custGeom>
              <a:avLst/>
              <a:gdLst/>
              <a:ahLst/>
              <a:cxnLst/>
              <a:rect l="l" t="t" r="r" b="b"/>
              <a:pathLst>
                <a:path w="36" h="73" extrusionOk="0">
                  <a:moveTo>
                    <a:pt x="0" y="1"/>
                  </a:moveTo>
                  <a:cubicBezTo>
                    <a:pt x="0" y="25"/>
                    <a:pt x="0" y="48"/>
                    <a:pt x="0" y="72"/>
                  </a:cubicBezTo>
                  <a:cubicBezTo>
                    <a:pt x="24" y="48"/>
                    <a:pt x="36" y="25"/>
                    <a:pt x="24" y="1"/>
                  </a:cubicBezTo>
                  <a:close/>
                </a:path>
              </a:pathLst>
            </a:custGeom>
            <a:solidFill>
              <a:srgbClr val="FFC8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0"/>
            <p:cNvSpPr/>
            <p:nvPr/>
          </p:nvSpPr>
          <p:spPr>
            <a:xfrm rot="-3652980">
              <a:off x="2002795" y="4443718"/>
              <a:ext cx="74798" cy="107950"/>
            </a:xfrm>
            <a:custGeom>
              <a:avLst/>
              <a:gdLst/>
              <a:ahLst/>
              <a:cxnLst/>
              <a:rect l="l" t="t" r="r" b="b"/>
              <a:pathLst>
                <a:path w="1823" h="2631" extrusionOk="0">
                  <a:moveTo>
                    <a:pt x="252" y="0"/>
                  </a:moveTo>
                  <a:cubicBezTo>
                    <a:pt x="229" y="0"/>
                    <a:pt x="209" y="12"/>
                    <a:pt x="203" y="38"/>
                  </a:cubicBezTo>
                  <a:cubicBezTo>
                    <a:pt x="155" y="145"/>
                    <a:pt x="60" y="252"/>
                    <a:pt x="72" y="395"/>
                  </a:cubicBezTo>
                  <a:cubicBezTo>
                    <a:pt x="13" y="478"/>
                    <a:pt x="1" y="573"/>
                    <a:pt x="72" y="657"/>
                  </a:cubicBezTo>
                  <a:cubicBezTo>
                    <a:pt x="72" y="716"/>
                    <a:pt x="72" y="776"/>
                    <a:pt x="72" y="847"/>
                  </a:cubicBezTo>
                  <a:cubicBezTo>
                    <a:pt x="60" y="859"/>
                    <a:pt x="36" y="883"/>
                    <a:pt x="36" y="907"/>
                  </a:cubicBezTo>
                  <a:cubicBezTo>
                    <a:pt x="1" y="1216"/>
                    <a:pt x="72" y="1502"/>
                    <a:pt x="274" y="1740"/>
                  </a:cubicBezTo>
                  <a:cubicBezTo>
                    <a:pt x="286" y="1788"/>
                    <a:pt x="322" y="1824"/>
                    <a:pt x="370" y="1847"/>
                  </a:cubicBezTo>
                  <a:cubicBezTo>
                    <a:pt x="370" y="1835"/>
                    <a:pt x="382" y="1824"/>
                    <a:pt x="394" y="1824"/>
                  </a:cubicBezTo>
                  <a:cubicBezTo>
                    <a:pt x="382" y="1835"/>
                    <a:pt x="370" y="1835"/>
                    <a:pt x="370" y="1847"/>
                  </a:cubicBezTo>
                  <a:cubicBezTo>
                    <a:pt x="548" y="2062"/>
                    <a:pt x="751" y="2264"/>
                    <a:pt x="965" y="2443"/>
                  </a:cubicBezTo>
                  <a:cubicBezTo>
                    <a:pt x="1013" y="2490"/>
                    <a:pt x="1048" y="2538"/>
                    <a:pt x="1096" y="2586"/>
                  </a:cubicBezTo>
                  <a:cubicBezTo>
                    <a:pt x="1126" y="2615"/>
                    <a:pt x="1159" y="2630"/>
                    <a:pt x="1191" y="2630"/>
                  </a:cubicBezTo>
                  <a:cubicBezTo>
                    <a:pt x="1224" y="2630"/>
                    <a:pt x="1257" y="2615"/>
                    <a:pt x="1287" y="2586"/>
                  </a:cubicBezTo>
                  <a:cubicBezTo>
                    <a:pt x="1322" y="2562"/>
                    <a:pt x="1346" y="2526"/>
                    <a:pt x="1370" y="2490"/>
                  </a:cubicBezTo>
                  <a:cubicBezTo>
                    <a:pt x="1429" y="2431"/>
                    <a:pt x="1429" y="2312"/>
                    <a:pt x="1537" y="2264"/>
                  </a:cubicBezTo>
                  <a:cubicBezTo>
                    <a:pt x="1560" y="2252"/>
                    <a:pt x="1584" y="2216"/>
                    <a:pt x="1584" y="2181"/>
                  </a:cubicBezTo>
                  <a:cubicBezTo>
                    <a:pt x="1644" y="1919"/>
                    <a:pt x="1822" y="1669"/>
                    <a:pt x="1727" y="1371"/>
                  </a:cubicBezTo>
                  <a:cubicBezTo>
                    <a:pt x="1787" y="1240"/>
                    <a:pt x="1691" y="1193"/>
                    <a:pt x="1608" y="1145"/>
                  </a:cubicBezTo>
                  <a:cubicBezTo>
                    <a:pt x="1429" y="1050"/>
                    <a:pt x="1239" y="954"/>
                    <a:pt x="1060" y="859"/>
                  </a:cubicBezTo>
                  <a:lnTo>
                    <a:pt x="667" y="609"/>
                  </a:lnTo>
                  <a:cubicBezTo>
                    <a:pt x="596" y="597"/>
                    <a:pt x="548" y="561"/>
                    <a:pt x="513" y="502"/>
                  </a:cubicBezTo>
                  <a:cubicBezTo>
                    <a:pt x="477" y="395"/>
                    <a:pt x="417" y="288"/>
                    <a:pt x="382" y="180"/>
                  </a:cubicBezTo>
                  <a:cubicBezTo>
                    <a:pt x="358" y="133"/>
                    <a:pt x="334" y="73"/>
                    <a:pt x="310" y="26"/>
                  </a:cubicBezTo>
                  <a:cubicBezTo>
                    <a:pt x="294" y="9"/>
                    <a:pt x="272" y="0"/>
                    <a:pt x="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4" name="Google Shape;664;p30"/>
          <p:cNvSpPr/>
          <p:nvPr/>
        </p:nvSpPr>
        <p:spPr>
          <a:xfrm>
            <a:off x="8557399" y="2863917"/>
            <a:ext cx="185527" cy="294575"/>
          </a:xfrm>
          <a:custGeom>
            <a:avLst/>
            <a:gdLst/>
            <a:ahLst/>
            <a:cxnLst/>
            <a:rect l="l" t="t" r="r" b="b"/>
            <a:pathLst>
              <a:path w="4335" h="6883" extrusionOk="0">
                <a:moveTo>
                  <a:pt x="2175" y="1"/>
                </a:moveTo>
                <a:cubicBezTo>
                  <a:pt x="2172" y="1"/>
                  <a:pt x="2170" y="1"/>
                  <a:pt x="2168" y="1"/>
                </a:cubicBezTo>
                <a:cubicBezTo>
                  <a:pt x="1858" y="1"/>
                  <a:pt x="1870" y="763"/>
                  <a:pt x="1823" y="1191"/>
                </a:cubicBezTo>
                <a:cubicBezTo>
                  <a:pt x="1739" y="2049"/>
                  <a:pt x="1108" y="2799"/>
                  <a:pt x="418" y="3025"/>
                </a:cubicBezTo>
                <a:cubicBezTo>
                  <a:pt x="263" y="3073"/>
                  <a:pt x="84" y="3120"/>
                  <a:pt x="37" y="3299"/>
                </a:cubicBezTo>
                <a:cubicBezTo>
                  <a:pt x="1" y="3442"/>
                  <a:pt x="84" y="3597"/>
                  <a:pt x="191" y="3668"/>
                </a:cubicBezTo>
                <a:cubicBezTo>
                  <a:pt x="299" y="3739"/>
                  <a:pt x="418" y="3775"/>
                  <a:pt x="537" y="3811"/>
                </a:cubicBezTo>
                <a:cubicBezTo>
                  <a:pt x="965" y="3966"/>
                  <a:pt x="1311" y="4347"/>
                  <a:pt x="1525" y="4799"/>
                </a:cubicBezTo>
                <a:cubicBezTo>
                  <a:pt x="1739" y="5263"/>
                  <a:pt x="1823" y="5775"/>
                  <a:pt x="1870" y="6287"/>
                </a:cubicBezTo>
                <a:cubicBezTo>
                  <a:pt x="1894" y="6537"/>
                  <a:pt x="1953" y="6859"/>
                  <a:pt x="2168" y="6883"/>
                </a:cubicBezTo>
                <a:cubicBezTo>
                  <a:pt x="2382" y="6859"/>
                  <a:pt x="2442" y="6537"/>
                  <a:pt x="2465" y="6287"/>
                </a:cubicBezTo>
                <a:cubicBezTo>
                  <a:pt x="2513" y="5775"/>
                  <a:pt x="2608" y="5263"/>
                  <a:pt x="2811" y="4799"/>
                </a:cubicBezTo>
                <a:cubicBezTo>
                  <a:pt x="3025" y="4347"/>
                  <a:pt x="3370" y="3966"/>
                  <a:pt x="3787" y="3811"/>
                </a:cubicBezTo>
                <a:cubicBezTo>
                  <a:pt x="3906" y="3775"/>
                  <a:pt x="4037" y="3739"/>
                  <a:pt x="4144" y="3668"/>
                </a:cubicBezTo>
                <a:cubicBezTo>
                  <a:pt x="4251" y="3597"/>
                  <a:pt x="4335" y="3442"/>
                  <a:pt x="4299" y="3299"/>
                </a:cubicBezTo>
                <a:cubicBezTo>
                  <a:pt x="4251" y="3120"/>
                  <a:pt x="4073" y="3073"/>
                  <a:pt x="3918" y="3025"/>
                </a:cubicBezTo>
                <a:cubicBezTo>
                  <a:pt x="3227" y="2799"/>
                  <a:pt x="2632" y="2049"/>
                  <a:pt x="2549" y="1191"/>
                </a:cubicBezTo>
                <a:cubicBezTo>
                  <a:pt x="2502" y="766"/>
                  <a:pt x="2478" y="1"/>
                  <a:pt x="21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0"/>
          <p:cNvSpPr/>
          <p:nvPr/>
        </p:nvSpPr>
        <p:spPr>
          <a:xfrm>
            <a:off x="7477501" y="1182165"/>
            <a:ext cx="107079" cy="143757"/>
          </a:xfrm>
          <a:custGeom>
            <a:avLst/>
            <a:gdLst/>
            <a:ahLst/>
            <a:cxnLst/>
            <a:rect l="l" t="t" r="r" b="b"/>
            <a:pathLst>
              <a:path w="2502" h="3359" extrusionOk="0">
                <a:moveTo>
                  <a:pt x="1259" y="1"/>
                </a:moveTo>
                <a:cubicBezTo>
                  <a:pt x="1256" y="1"/>
                  <a:pt x="1254" y="1"/>
                  <a:pt x="1251" y="1"/>
                </a:cubicBezTo>
                <a:cubicBezTo>
                  <a:pt x="1072" y="1"/>
                  <a:pt x="1084" y="370"/>
                  <a:pt x="1060" y="584"/>
                </a:cubicBezTo>
                <a:cubicBezTo>
                  <a:pt x="1001" y="989"/>
                  <a:pt x="644" y="1358"/>
                  <a:pt x="239" y="1466"/>
                </a:cubicBezTo>
                <a:cubicBezTo>
                  <a:pt x="156" y="1489"/>
                  <a:pt x="48" y="1525"/>
                  <a:pt x="25" y="1608"/>
                </a:cubicBezTo>
                <a:cubicBezTo>
                  <a:pt x="1" y="1680"/>
                  <a:pt x="48" y="1751"/>
                  <a:pt x="120" y="1787"/>
                </a:cubicBezTo>
                <a:cubicBezTo>
                  <a:pt x="179" y="1823"/>
                  <a:pt x="251" y="1835"/>
                  <a:pt x="322" y="1858"/>
                </a:cubicBezTo>
                <a:cubicBezTo>
                  <a:pt x="560" y="1930"/>
                  <a:pt x="763" y="2120"/>
                  <a:pt x="882" y="2335"/>
                </a:cubicBezTo>
                <a:cubicBezTo>
                  <a:pt x="1001" y="2561"/>
                  <a:pt x="1060" y="2811"/>
                  <a:pt x="1084" y="3073"/>
                </a:cubicBezTo>
                <a:cubicBezTo>
                  <a:pt x="1096" y="3192"/>
                  <a:pt x="1132" y="3347"/>
                  <a:pt x="1251" y="3359"/>
                </a:cubicBezTo>
                <a:cubicBezTo>
                  <a:pt x="1382" y="3347"/>
                  <a:pt x="1406" y="3192"/>
                  <a:pt x="1429" y="3073"/>
                </a:cubicBezTo>
                <a:cubicBezTo>
                  <a:pt x="1453" y="2811"/>
                  <a:pt x="1501" y="2561"/>
                  <a:pt x="1632" y="2335"/>
                </a:cubicBezTo>
                <a:cubicBezTo>
                  <a:pt x="1751" y="2120"/>
                  <a:pt x="1953" y="1930"/>
                  <a:pt x="2191" y="1858"/>
                </a:cubicBezTo>
                <a:cubicBezTo>
                  <a:pt x="2263" y="1835"/>
                  <a:pt x="2334" y="1823"/>
                  <a:pt x="2394" y="1787"/>
                </a:cubicBezTo>
                <a:cubicBezTo>
                  <a:pt x="2453" y="1751"/>
                  <a:pt x="2501" y="1680"/>
                  <a:pt x="2489" y="1608"/>
                </a:cubicBezTo>
                <a:cubicBezTo>
                  <a:pt x="2453" y="1525"/>
                  <a:pt x="2346" y="1489"/>
                  <a:pt x="2263" y="1466"/>
                </a:cubicBezTo>
                <a:cubicBezTo>
                  <a:pt x="1870" y="1358"/>
                  <a:pt x="1525" y="989"/>
                  <a:pt x="1477" y="584"/>
                </a:cubicBezTo>
                <a:cubicBezTo>
                  <a:pt x="1442" y="373"/>
                  <a:pt x="1430" y="1"/>
                  <a:pt x="1259" y="1"/>
                </a:cubicBezTo>
                <a:close/>
              </a:path>
            </a:pathLst>
          </a:custGeom>
          <a:solidFill>
            <a:srgbClr val="FEA6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0"/>
          <p:cNvSpPr/>
          <p:nvPr/>
        </p:nvSpPr>
        <p:spPr>
          <a:xfrm>
            <a:off x="4060833" y="540006"/>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0"/>
          <p:cNvSpPr/>
          <p:nvPr/>
        </p:nvSpPr>
        <p:spPr>
          <a:xfrm>
            <a:off x="1228383" y="2274306"/>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68" name="Google Shape;668;p30"/>
          <p:cNvPicPr preferRelativeResize="0"/>
          <p:nvPr/>
        </p:nvPicPr>
        <p:blipFill>
          <a:blip r:embed="rId2">
            <a:alphaModFix/>
          </a:blip>
          <a:stretch>
            <a:fillRect/>
          </a:stretch>
        </p:blipFill>
        <p:spPr>
          <a:xfrm>
            <a:off x="8103575" y="228737"/>
            <a:ext cx="1612850" cy="1097200"/>
          </a:xfrm>
          <a:prstGeom prst="rect">
            <a:avLst/>
          </a:prstGeom>
          <a:noFill/>
          <a:ln>
            <a:noFill/>
          </a:ln>
        </p:spPr>
      </p:pic>
      <p:pic>
        <p:nvPicPr>
          <p:cNvPr id="669" name="Google Shape;669;p30"/>
          <p:cNvPicPr preferRelativeResize="0"/>
          <p:nvPr/>
        </p:nvPicPr>
        <p:blipFill>
          <a:blip r:embed="rId2">
            <a:alphaModFix/>
          </a:blip>
          <a:stretch>
            <a:fillRect/>
          </a:stretch>
        </p:blipFill>
        <p:spPr>
          <a:xfrm>
            <a:off x="2893675" y="4481126"/>
            <a:ext cx="1963225" cy="1031875"/>
          </a:xfrm>
          <a:prstGeom prst="rect">
            <a:avLst/>
          </a:prstGeom>
          <a:noFill/>
          <a:ln>
            <a:noFill/>
          </a:ln>
        </p:spPr>
      </p:pic>
      <p:pic>
        <p:nvPicPr>
          <p:cNvPr id="670" name="Google Shape;670;p30"/>
          <p:cNvPicPr preferRelativeResize="0"/>
          <p:nvPr/>
        </p:nvPicPr>
        <p:blipFill>
          <a:blip r:embed="rId3">
            <a:alphaModFix/>
          </a:blip>
          <a:stretch>
            <a:fillRect/>
          </a:stretch>
        </p:blipFill>
        <p:spPr>
          <a:xfrm flipH="1">
            <a:off x="-1620741" y="455694"/>
            <a:ext cx="2990326" cy="1596723"/>
          </a:xfrm>
          <a:prstGeom prst="rect">
            <a:avLst/>
          </a:prstGeom>
          <a:noFill/>
          <a:ln>
            <a:noFill/>
          </a:ln>
        </p:spPr>
      </p:pic>
      <p:pic>
        <p:nvPicPr>
          <p:cNvPr id="671" name="Google Shape;671;p30"/>
          <p:cNvPicPr preferRelativeResize="0"/>
          <p:nvPr/>
        </p:nvPicPr>
        <p:blipFill>
          <a:blip r:embed="rId4">
            <a:alphaModFix/>
          </a:blip>
          <a:stretch>
            <a:fillRect/>
          </a:stretch>
        </p:blipFill>
        <p:spPr>
          <a:xfrm rot="-1269215">
            <a:off x="5916362" y="3913554"/>
            <a:ext cx="4589281" cy="2167041"/>
          </a:xfrm>
          <a:prstGeom prst="rect">
            <a:avLst/>
          </a:prstGeom>
          <a:noFill/>
          <a:ln>
            <a:noFill/>
          </a:ln>
        </p:spPr>
      </p:pic>
      <p:pic>
        <p:nvPicPr>
          <p:cNvPr id="672" name="Google Shape;672;p30"/>
          <p:cNvPicPr preferRelativeResize="0"/>
          <p:nvPr/>
        </p:nvPicPr>
        <p:blipFill>
          <a:blip r:embed="rId2">
            <a:alphaModFix/>
          </a:blip>
          <a:stretch>
            <a:fillRect/>
          </a:stretch>
        </p:blipFill>
        <p:spPr>
          <a:xfrm>
            <a:off x="2403325" y="-156375"/>
            <a:ext cx="899750" cy="61207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1">
  <p:cSld name="CUSTOM_11_1">
    <p:spTree>
      <p:nvGrpSpPr>
        <p:cNvPr id="1" name="Shape 673"/>
        <p:cNvGrpSpPr/>
        <p:nvPr/>
      </p:nvGrpSpPr>
      <p:grpSpPr>
        <a:xfrm>
          <a:off x="0" y="0"/>
          <a:ext cx="0" cy="0"/>
          <a:chOff x="0" y="0"/>
          <a:chExt cx="0" cy="0"/>
        </a:xfrm>
      </p:grpSpPr>
      <p:pic>
        <p:nvPicPr>
          <p:cNvPr id="674" name="Google Shape;674;p31"/>
          <p:cNvPicPr preferRelativeResize="0"/>
          <p:nvPr/>
        </p:nvPicPr>
        <p:blipFill>
          <a:blip r:embed="rId2">
            <a:alphaModFix/>
          </a:blip>
          <a:stretch>
            <a:fillRect/>
          </a:stretch>
        </p:blipFill>
        <p:spPr>
          <a:xfrm rot="5400000">
            <a:off x="-2712" y="2722382"/>
            <a:ext cx="2423823" cy="2418413"/>
          </a:xfrm>
          <a:prstGeom prst="rect">
            <a:avLst/>
          </a:prstGeom>
          <a:noFill/>
          <a:ln>
            <a:noFill/>
          </a:ln>
        </p:spPr>
      </p:pic>
      <p:grpSp>
        <p:nvGrpSpPr>
          <p:cNvPr id="675" name="Google Shape;675;p31"/>
          <p:cNvGrpSpPr/>
          <p:nvPr/>
        </p:nvGrpSpPr>
        <p:grpSpPr>
          <a:xfrm rot="-5400000" flipH="1">
            <a:off x="2449767" y="-1400388"/>
            <a:ext cx="4250548" cy="8335771"/>
            <a:chOff x="872085" y="-1565025"/>
            <a:chExt cx="3255130" cy="6383651"/>
          </a:xfrm>
        </p:grpSpPr>
        <p:sp>
          <p:nvSpPr>
            <p:cNvPr id="676" name="Google Shape;676;p31"/>
            <p:cNvSpPr/>
            <p:nvPr/>
          </p:nvSpPr>
          <p:spPr>
            <a:xfrm rot="-5201321">
              <a:off x="3146516" y="3471381"/>
              <a:ext cx="71353" cy="100280"/>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1"/>
            <p:cNvSpPr/>
            <p:nvPr/>
          </p:nvSpPr>
          <p:spPr>
            <a:xfrm rot="-9432399">
              <a:off x="4002316" y="-1544011"/>
              <a:ext cx="119230" cy="53297"/>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rgbClr val="95CF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1"/>
            <p:cNvSpPr/>
            <p:nvPr/>
          </p:nvSpPr>
          <p:spPr>
            <a:xfrm>
              <a:off x="2748025" y="4745630"/>
              <a:ext cx="72828" cy="56744"/>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rgbClr val="A0D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1"/>
            <p:cNvSpPr/>
            <p:nvPr/>
          </p:nvSpPr>
          <p:spPr>
            <a:xfrm>
              <a:off x="3461026" y="4732176"/>
              <a:ext cx="120710" cy="86450"/>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rgbClr val="8FCD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1"/>
            <p:cNvSpPr/>
            <p:nvPr/>
          </p:nvSpPr>
          <p:spPr>
            <a:xfrm>
              <a:off x="872085" y="-316506"/>
              <a:ext cx="79680" cy="60273"/>
            </a:xfrm>
            <a:custGeom>
              <a:avLst/>
              <a:gdLst/>
              <a:ahLst/>
              <a:cxnLst/>
              <a:rect l="l" t="t" r="r" b="b"/>
              <a:pathLst>
                <a:path w="1942" h="1469" extrusionOk="0">
                  <a:moveTo>
                    <a:pt x="862" y="1"/>
                  </a:moveTo>
                  <a:cubicBezTo>
                    <a:pt x="741" y="1"/>
                    <a:pt x="618" y="31"/>
                    <a:pt x="501" y="75"/>
                  </a:cubicBezTo>
                  <a:cubicBezTo>
                    <a:pt x="310" y="87"/>
                    <a:pt x="191" y="206"/>
                    <a:pt x="72" y="337"/>
                  </a:cubicBezTo>
                  <a:cubicBezTo>
                    <a:pt x="48" y="361"/>
                    <a:pt x="1" y="397"/>
                    <a:pt x="24" y="456"/>
                  </a:cubicBezTo>
                  <a:cubicBezTo>
                    <a:pt x="191" y="516"/>
                    <a:pt x="370" y="552"/>
                    <a:pt x="536" y="587"/>
                  </a:cubicBezTo>
                  <a:cubicBezTo>
                    <a:pt x="644" y="647"/>
                    <a:pt x="751" y="683"/>
                    <a:pt x="846" y="754"/>
                  </a:cubicBezTo>
                  <a:cubicBezTo>
                    <a:pt x="905" y="802"/>
                    <a:pt x="977" y="849"/>
                    <a:pt x="1048" y="897"/>
                  </a:cubicBezTo>
                  <a:lnTo>
                    <a:pt x="1322" y="1195"/>
                  </a:lnTo>
                  <a:cubicBezTo>
                    <a:pt x="1370" y="1242"/>
                    <a:pt x="1417" y="1302"/>
                    <a:pt x="1441" y="1373"/>
                  </a:cubicBezTo>
                  <a:cubicBezTo>
                    <a:pt x="1453" y="1421"/>
                    <a:pt x="1489" y="1469"/>
                    <a:pt x="1548" y="1469"/>
                  </a:cubicBezTo>
                  <a:cubicBezTo>
                    <a:pt x="1608" y="1469"/>
                    <a:pt x="1644" y="1421"/>
                    <a:pt x="1667" y="1373"/>
                  </a:cubicBezTo>
                  <a:cubicBezTo>
                    <a:pt x="1667" y="1349"/>
                    <a:pt x="1667" y="1326"/>
                    <a:pt x="1667" y="1302"/>
                  </a:cubicBezTo>
                  <a:cubicBezTo>
                    <a:pt x="1691" y="1302"/>
                    <a:pt x="1715" y="1302"/>
                    <a:pt x="1739" y="1290"/>
                  </a:cubicBezTo>
                  <a:cubicBezTo>
                    <a:pt x="1787" y="1266"/>
                    <a:pt x="1798" y="1218"/>
                    <a:pt x="1810" y="1171"/>
                  </a:cubicBezTo>
                  <a:cubicBezTo>
                    <a:pt x="1858" y="1111"/>
                    <a:pt x="1894" y="1040"/>
                    <a:pt x="1906" y="957"/>
                  </a:cubicBezTo>
                  <a:cubicBezTo>
                    <a:pt x="1918" y="885"/>
                    <a:pt x="1929" y="802"/>
                    <a:pt x="1941" y="730"/>
                  </a:cubicBezTo>
                  <a:cubicBezTo>
                    <a:pt x="1941" y="707"/>
                    <a:pt x="1929" y="671"/>
                    <a:pt x="1918" y="671"/>
                  </a:cubicBezTo>
                  <a:cubicBezTo>
                    <a:pt x="1846" y="635"/>
                    <a:pt x="1834" y="540"/>
                    <a:pt x="1775" y="504"/>
                  </a:cubicBezTo>
                  <a:lnTo>
                    <a:pt x="1679" y="409"/>
                  </a:lnTo>
                  <a:cubicBezTo>
                    <a:pt x="1656" y="385"/>
                    <a:pt x="1632" y="349"/>
                    <a:pt x="1608" y="349"/>
                  </a:cubicBezTo>
                  <a:cubicBezTo>
                    <a:pt x="1465" y="183"/>
                    <a:pt x="1286" y="87"/>
                    <a:pt x="1084" y="40"/>
                  </a:cubicBezTo>
                  <a:cubicBezTo>
                    <a:pt x="1011" y="12"/>
                    <a:pt x="937" y="1"/>
                    <a:pt x="8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1"/>
            <p:cNvSpPr/>
            <p:nvPr/>
          </p:nvSpPr>
          <p:spPr>
            <a:xfrm rot="-4715776">
              <a:off x="3590833" y="773541"/>
              <a:ext cx="65484" cy="131419"/>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1"/>
            <p:cNvSpPr/>
            <p:nvPr/>
          </p:nvSpPr>
          <p:spPr>
            <a:xfrm>
              <a:off x="3906984" y="2690196"/>
              <a:ext cx="1477" cy="2995"/>
            </a:xfrm>
            <a:custGeom>
              <a:avLst/>
              <a:gdLst/>
              <a:ahLst/>
              <a:cxnLst/>
              <a:rect l="l" t="t" r="r" b="b"/>
              <a:pathLst>
                <a:path w="36" h="73" extrusionOk="0">
                  <a:moveTo>
                    <a:pt x="0" y="1"/>
                  </a:moveTo>
                  <a:cubicBezTo>
                    <a:pt x="0" y="25"/>
                    <a:pt x="0" y="48"/>
                    <a:pt x="0" y="72"/>
                  </a:cubicBezTo>
                  <a:cubicBezTo>
                    <a:pt x="24" y="48"/>
                    <a:pt x="36" y="25"/>
                    <a:pt x="24" y="1"/>
                  </a:cubicBezTo>
                  <a:close/>
                </a:path>
              </a:pathLst>
            </a:custGeom>
            <a:solidFill>
              <a:srgbClr val="FFC8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1"/>
            <p:cNvSpPr/>
            <p:nvPr/>
          </p:nvSpPr>
          <p:spPr>
            <a:xfrm rot="-3652980">
              <a:off x="2002795" y="4443718"/>
              <a:ext cx="74798" cy="107950"/>
            </a:xfrm>
            <a:custGeom>
              <a:avLst/>
              <a:gdLst/>
              <a:ahLst/>
              <a:cxnLst/>
              <a:rect l="l" t="t" r="r" b="b"/>
              <a:pathLst>
                <a:path w="1823" h="2631" extrusionOk="0">
                  <a:moveTo>
                    <a:pt x="252" y="0"/>
                  </a:moveTo>
                  <a:cubicBezTo>
                    <a:pt x="229" y="0"/>
                    <a:pt x="209" y="12"/>
                    <a:pt x="203" y="38"/>
                  </a:cubicBezTo>
                  <a:cubicBezTo>
                    <a:pt x="155" y="145"/>
                    <a:pt x="60" y="252"/>
                    <a:pt x="72" y="395"/>
                  </a:cubicBezTo>
                  <a:cubicBezTo>
                    <a:pt x="13" y="478"/>
                    <a:pt x="1" y="573"/>
                    <a:pt x="72" y="657"/>
                  </a:cubicBezTo>
                  <a:cubicBezTo>
                    <a:pt x="72" y="716"/>
                    <a:pt x="72" y="776"/>
                    <a:pt x="72" y="847"/>
                  </a:cubicBezTo>
                  <a:cubicBezTo>
                    <a:pt x="60" y="859"/>
                    <a:pt x="36" y="883"/>
                    <a:pt x="36" y="907"/>
                  </a:cubicBezTo>
                  <a:cubicBezTo>
                    <a:pt x="1" y="1216"/>
                    <a:pt x="72" y="1502"/>
                    <a:pt x="274" y="1740"/>
                  </a:cubicBezTo>
                  <a:cubicBezTo>
                    <a:pt x="286" y="1788"/>
                    <a:pt x="322" y="1824"/>
                    <a:pt x="370" y="1847"/>
                  </a:cubicBezTo>
                  <a:cubicBezTo>
                    <a:pt x="370" y="1835"/>
                    <a:pt x="382" y="1824"/>
                    <a:pt x="394" y="1824"/>
                  </a:cubicBezTo>
                  <a:cubicBezTo>
                    <a:pt x="382" y="1835"/>
                    <a:pt x="370" y="1835"/>
                    <a:pt x="370" y="1847"/>
                  </a:cubicBezTo>
                  <a:cubicBezTo>
                    <a:pt x="548" y="2062"/>
                    <a:pt x="751" y="2264"/>
                    <a:pt x="965" y="2443"/>
                  </a:cubicBezTo>
                  <a:cubicBezTo>
                    <a:pt x="1013" y="2490"/>
                    <a:pt x="1048" y="2538"/>
                    <a:pt x="1096" y="2586"/>
                  </a:cubicBezTo>
                  <a:cubicBezTo>
                    <a:pt x="1126" y="2615"/>
                    <a:pt x="1159" y="2630"/>
                    <a:pt x="1191" y="2630"/>
                  </a:cubicBezTo>
                  <a:cubicBezTo>
                    <a:pt x="1224" y="2630"/>
                    <a:pt x="1257" y="2615"/>
                    <a:pt x="1287" y="2586"/>
                  </a:cubicBezTo>
                  <a:cubicBezTo>
                    <a:pt x="1322" y="2562"/>
                    <a:pt x="1346" y="2526"/>
                    <a:pt x="1370" y="2490"/>
                  </a:cubicBezTo>
                  <a:cubicBezTo>
                    <a:pt x="1429" y="2431"/>
                    <a:pt x="1429" y="2312"/>
                    <a:pt x="1537" y="2264"/>
                  </a:cubicBezTo>
                  <a:cubicBezTo>
                    <a:pt x="1560" y="2252"/>
                    <a:pt x="1584" y="2216"/>
                    <a:pt x="1584" y="2181"/>
                  </a:cubicBezTo>
                  <a:cubicBezTo>
                    <a:pt x="1644" y="1919"/>
                    <a:pt x="1822" y="1669"/>
                    <a:pt x="1727" y="1371"/>
                  </a:cubicBezTo>
                  <a:cubicBezTo>
                    <a:pt x="1787" y="1240"/>
                    <a:pt x="1691" y="1193"/>
                    <a:pt x="1608" y="1145"/>
                  </a:cubicBezTo>
                  <a:cubicBezTo>
                    <a:pt x="1429" y="1050"/>
                    <a:pt x="1239" y="954"/>
                    <a:pt x="1060" y="859"/>
                  </a:cubicBezTo>
                  <a:lnTo>
                    <a:pt x="667" y="609"/>
                  </a:lnTo>
                  <a:cubicBezTo>
                    <a:pt x="596" y="597"/>
                    <a:pt x="548" y="561"/>
                    <a:pt x="513" y="502"/>
                  </a:cubicBezTo>
                  <a:cubicBezTo>
                    <a:pt x="477" y="395"/>
                    <a:pt x="417" y="288"/>
                    <a:pt x="382" y="180"/>
                  </a:cubicBezTo>
                  <a:cubicBezTo>
                    <a:pt x="358" y="133"/>
                    <a:pt x="334" y="73"/>
                    <a:pt x="310" y="26"/>
                  </a:cubicBezTo>
                  <a:cubicBezTo>
                    <a:pt x="294" y="9"/>
                    <a:pt x="272" y="0"/>
                    <a:pt x="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4" name="Google Shape;684;p31"/>
          <p:cNvSpPr/>
          <p:nvPr/>
        </p:nvSpPr>
        <p:spPr>
          <a:xfrm flipH="1">
            <a:off x="338782" y="2863917"/>
            <a:ext cx="185527" cy="294575"/>
          </a:xfrm>
          <a:custGeom>
            <a:avLst/>
            <a:gdLst/>
            <a:ahLst/>
            <a:cxnLst/>
            <a:rect l="l" t="t" r="r" b="b"/>
            <a:pathLst>
              <a:path w="4335" h="6883" extrusionOk="0">
                <a:moveTo>
                  <a:pt x="2175" y="1"/>
                </a:moveTo>
                <a:cubicBezTo>
                  <a:pt x="2172" y="1"/>
                  <a:pt x="2170" y="1"/>
                  <a:pt x="2168" y="1"/>
                </a:cubicBezTo>
                <a:cubicBezTo>
                  <a:pt x="1858" y="1"/>
                  <a:pt x="1870" y="763"/>
                  <a:pt x="1823" y="1191"/>
                </a:cubicBezTo>
                <a:cubicBezTo>
                  <a:pt x="1739" y="2049"/>
                  <a:pt x="1108" y="2799"/>
                  <a:pt x="418" y="3025"/>
                </a:cubicBezTo>
                <a:cubicBezTo>
                  <a:pt x="263" y="3073"/>
                  <a:pt x="84" y="3120"/>
                  <a:pt x="37" y="3299"/>
                </a:cubicBezTo>
                <a:cubicBezTo>
                  <a:pt x="1" y="3442"/>
                  <a:pt x="84" y="3597"/>
                  <a:pt x="191" y="3668"/>
                </a:cubicBezTo>
                <a:cubicBezTo>
                  <a:pt x="299" y="3739"/>
                  <a:pt x="418" y="3775"/>
                  <a:pt x="537" y="3811"/>
                </a:cubicBezTo>
                <a:cubicBezTo>
                  <a:pt x="965" y="3966"/>
                  <a:pt x="1311" y="4347"/>
                  <a:pt x="1525" y="4799"/>
                </a:cubicBezTo>
                <a:cubicBezTo>
                  <a:pt x="1739" y="5263"/>
                  <a:pt x="1823" y="5775"/>
                  <a:pt x="1870" y="6287"/>
                </a:cubicBezTo>
                <a:cubicBezTo>
                  <a:pt x="1894" y="6537"/>
                  <a:pt x="1953" y="6859"/>
                  <a:pt x="2168" y="6883"/>
                </a:cubicBezTo>
                <a:cubicBezTo>
                  <a:pt x="2382" y="6859"/>
                  <a:pt x="2442" y="6537"/>
                  <a:pt x="2465" y="6287"/>
                </a:cubicBezTo>
                <a:cubicBezTo>
                  <a:pt x="2513" y="5775"/>
                  <a:pt x="2608" y="5263"/>
                  <a:pt x="2811" y="4799"/>
                </a:cubicBezTo>
                <a:cubicBezTo>
                  <a:pt x="3025" y="4347"/>
                  <a:pt x="3370" y="3966"/>
                  <a:pt x="3787" y="3811"/>
                </a:cubicBezTo>
                <a:cubicBezTo>
                  <a:pt x="3906" y="3775"/>
                  <a:pt x="4037" y="3739"/>
                  <a:pt x="4144" y="3668"/>
                </a:cubicBezTo>
                <a:cubicBezTo>
                  <a:pt x="4251" y="3597"/>
                  <a:pt x="4335" y="3442"/>
                  <a:pt x="4299" y="3299"/>
                </a:cubicBezTo>
                <a:cubicBezTo>
                  <a:pt x="4251" y="3120"/>
                  <a:pt x="4073" y="3073"/>
                  <a:pt x="3918" y="3025"/>
                </a:cubicBezTo>
                <a:cubicBezTo>
                  <a:pt x="3227" y="2799"/>
                  <a:pt x="2632" y="2049"/>
                  <a:pt x="2549" y="1191"/>
                </a:cubicBezTo>
                <a:cubicBezTo>
                  <a:pt x="2502" y="766"/>
                  <a:pt x="2478" y="1"/>
                  <a:pt x="21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1"/>
          <p:cNvSpPr/>
          <p:nvPr/>
        </p:nvSpPr>
        <p:spPr>
          <a:xfrm>
            <a:off x="7477501" y="1182165"/>
            <a:ext cx="107079" cy="143757"/>
          </a:xfrm>
          <a:custGeom>
            <a:avLst/>
            <a:gdLst/>
            <a:ahLst/>
            <a:cxnLst/>
            <a:rect l="l" t="t" r="r" b="b"/>
            <a:pathLst>
              <a:path w="2502" h="3359" extrusionOk="0">
                <a:moveTo>
                  <a:pt x="1259" y="1"/>
                </a:moveTo>
                <a:cubicBezTo>
                  <a:pt x="1256" y="1"/>
                  <a:pt x="1254" y="1"/>
                  <a:pt x="1251" y="1"/>
                </a:cubicBezTo>
                <a:cubicBezTo>
                  <a:pt x="1072" y="1"/>
                  <a:pt x="1084" y="370"/>
                  <a:pt x="1060" y="584"/>
                </a:cubicBezTo>
                <a:cubicBezTo>
                  <a:pt x="1001" y="989"/>
                  <a:pt x="644" y="1358"/>
                  <a:pt x="239" y="1466"/>
                </a:cubicBezTo>
                <a:cubicBezTo>
                  <a:pt x="156" y="1489"/>
                  <a:pt x="48" y="1525"/>
                  <a:pt x="25" y="1608"/>
                </a:cubicBezTo>
                <a:cubicBezTo>
                  <a:pt x="1" y="1680"/>
                  <a:pt x="48" y="1751"/>
                  <a:pt x="120" y="1787"/>
                </a:cubicBezTo>
                <a:cubicBezTo>
                  <a:pt x="179" y="1823"/>
                  <a:pt x="251" y="1835"/>
                  <a:pt x="322" y="1858"/>
                </a:cubicBezTo>
                <a:cubicBezTo>
                  <a:pt x="560" y="1930"/>
                  <a:pt x="763" y="2120"/>
                  <a:pt x="882" y="2335"/>
                </a:cubicBezTo>
                <a:cubicBezTo>
                  <a:pt x="1001" y="2561"/>
                  <a:pt x="1060" y="2811"/>
                  <a:pt x="1084" y="3073"/>
                </a:cubicBezTo>
                <a:cubicBezTo>
                  <a:pt x="1096" y="3192"/>
                  <a:pt x="1132" y="3347"/>
                  <a:pt x="1251" y="3359"/>
                </a:cubicBezTo>
                <a:cubicBezTo>
                  <a:pt x="1382" y="3347"/>
                  <a:pt x="1406" y="3192"/>
                  <a:pt x="1429" y="3073"/>
                </a:cubicBezTo>
                <a:cubicBezTo>
                  <a:pt x="1453" y="2811"/>
                  <a:pt x="1501" y="2561"/>
                  <a:pt x="1632" y="2335"/>
                </a:cubicBezTo>
                <a:cubicBezTo>
                  <a:pt x="1751" y="2120"/>
                  <a:pt x="1953" y="1930"/>
                  <a:pt x="2191" y="1858"/>
                </a:cubicBezTo>
                <a:cubicBezTo>
                  <a:pt x="2263" y="1835"/>
                  <a:pt x="2334" y="1823"/>
                  <a:pt x="2394" y="1787"/>
                </a:cubicBezTo>
                <a:cubicBezTo>
                  <a:pt x="2453" y="1751"/>
                  <a:pt x="2501" y="1680"/>
                  <a:pt x="2489" y="1608"/>
                </a:cubicBezTo>
                <a:cubicBezTo>
                  <a:pt x="2453" y="1525"/>
                  <a:pt x="2346" y="1489"/>
                  <a:pt x="2263" y="1466"/>
                </a:cubicBezTo>
                <a:cubicBezTo>
                  <a:pt x="1870" y="1358"/>
                  <a:pt x="1525" y="989"/>
                  <a:pt x="1477" y="584"/>
                </a:cubicBezTo>
                <a:cubicBezTo>
                  <a:pt x="1442" y="373"/>
                  <a:pt x="1430" y="1"/>
                  <a:pt x="1259" y="1"/>
                </a:cubicBezTo>
                <a:close/>
              </a:path>
            </a:pathLst>
          </a:custGeom>
          <a:solidFill>
            <a:srgbClr val="FEA6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1"/>
          <p:cNvSpPr/>
          <p:nvPr/>
        </p:nvSpPr>
        <p:spPr>
          <a:xfrm>
            <a:off x="4060833" y="540006"/>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rgbClr val="5EC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1"/>
          <p:cNvSpPr/>
          <p:nvPr/>
        </p:nvSpPr>
        <p:spPr>
          <a:xfrm>
            <a:off x="776208" y="594781"/>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88" name="Google Shape;688;p31"/>
          <p:cNvPicPr preferRelativeResize="0"/>
          <p:nvPr/>
        </p:nvPicPr>
        <p:blipFill>
          <a:blip r:embed="rId3">
            <a:alphaModFix/>
          </a:blip>
          <a:stretch>
            <a:fillRect/>
          </a:stretch>
        </p:blipFill>
        <p:spPr>
          <a:xfrm>
            <a:off x="7965352" y="-1062234"/>
            <a:ext cx="996200" cy="2186035"/>
          </a:xfrm>
          <a:prstGeom prst="rect">
            <a:avLst/>
          </a:prstGeom>
          <a:noFill/>
          <a:ln>
            <a:noFill/>
          </a:ln>
        </p:spPr>
      </p:pic>
      <p:pic>
        <p:nvPicPr>
          <p:cNvPr id="689" name="Google Shape;689;p31"/>
          <p:cNvPicPr preferRelativeResize="0"/>
          <p:nvPr/>
        </p:nvPicPr>
        <p:blipFill>
          <a:blip r:embed="rId4">
            <a:alphaModFix/>
          </a:blip>
          <a:stretch>
            <a:fillRect/>
          </a:stretch>
        </p:blipFill>
        <p:spPr>
          <a:xfrm>
            <a:off x="7797368" y="537093"/>
            <a:ext cx="1253250" cy="85255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2">
  <p:cSld name="CUSTOM_11_1_1">
    <p:spTree>
      <p:nvGrpSpPr>
        <p:cNvPr id="1" name="Shape 690"/>
        <p:cNvGrpSpPr/>
        <p:nvPr/>
      </p:nvGrpSpPr>
      <p:grpSpPr>
        <a:xfrm>
          <a:off x="0" y="0"/>
          <a:ext cx="0" cy="0"/>
          <a:chOff x="0" y="0"/>
          <a:chExt cx="0" cy="0"/>
        </a:xfrm>
      </p:grpSpPr>
      <p:grpSp>
        <p:nvGrpSpPr>
          <p:cNvPr id="691" name="Google Shape;691;p32"/>
          <p:cNvGrpSpPr/>
          <p:nvPr/>
        </p:nvGrpSpPr>
        <p:grpSpPr>
          <a:xfrm rot="5400000">
            <a:off x="1777433" y="-728054"/>
            <a:ext cx="3964900" cy="6705455"/>
            <a:chOff x="872085" y="-316506"/>
            <a:chExt cx="3036376" cy="5135132"/>
          </a:xfrm>
        </p:grpSpPr>
        <p:sp>
          <p:nvSpPr>
            <p:cNvPr id="692" name="Google Shape;692;p32"/>
            <p:cNvSpPr/>
            <p:nvPr/>
          </p:nvSpPr>
          <p:spPr>
            <a:xfrm rot="-5201321">
              <a:off x="3146516" y="3471381"/>
              <a:ext cx="71353" cy="100280"/>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2"/>
            <p:cNvSpPr/>
            <p:nvPr/>
          </p:nvSpPr>
          <p:spPr>
            <a:xfrm>
              <a:off x="2748025" y="4745630"/>
              <a:ext cx="72828" cy="56744"/>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rgbClr val="A0D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2"/>
            <p:cNvSpPr/>
            <p:nvPr/>
          </p:nvSpPr>
          <p:spPr>
            <a:xfrm>
              <a:off x="3461026" y="4732176"/>
              <a:ext cx="120710" cy="86450"/>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rgbClr val="8FCD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2"/>
            <p:cNvSpPr/>
            <p:nvPr/>
          </p:nvSpPr>
          <p:spPr>
            <a:xfrm>
              <a:off x="872085" y="-316506"/>
              <a:ext cx="79680" cy="60273"/>
            </a:xfrm>
            <a:custGeom>
              <a:avLst/>
              <a:gdLst/>
              <a:ahLst/>
              <a:cxnLst/>
              <a:rect l="l" t="t" r="r" b="b"/>
              <a:pathLst>
                <a:path w="1942" h="1469" extrusionOk="0">
                  <a:moveTo>
                    <a:pt x="862" y="1"/>
                  </a:moveTo>
                  <a:cubicBezTo>
                    <a:pt x="741" y="1"/>
                    <a:pt x="618" y="31"/>
                    <a:pt x="501" y="75"/>
                  </a:cubicBezTo>
                  <a:cubicBezTo>
                    <a:pt x="310" y="87"/>
                    <a:pt x="191" y="206"/>
                    <a:pt x="72" y="337"/>
                  </a:cubicBezTo>
                  <a:cubicBezTo>
                    <a:pt x="48" y="361"/>
                    <a:pt x="1" y="397"/>
                    <a:pt x="24" y="456"/>
                  </a:cubicBezTo>
                  <a:cubicBezTo>
                    <a:pt x="191" y="516"/>
                    <a:pt x="370" y="552"/>
                    <a:pt x="536" y="587"/>
                  </a:cubicBezTo>
                  <a:cubicBezTo>
                    <a:pt x="644" y="647"/>
                    <a:pt x="751" y="683"/>
                    <a:pt x="846" y="754"/>
                  </a:cubicBezTo>
                  <a:cubicBezTo>
                    <a:pt x="905" y="802"/>
                    <a:pt x="977" y="849"/>
                    <a:pt x="1048" y="897"/>
                  </a:cubicBezTo>
                  <a:lnTo>
                    <a:pt x="1322" y="1195"/>
                  </a:lnTo>
                  <a:cubicBezTo>
                    <a:pt x="1370" y="1242"/>
                    <a:pt x="1417" y="1302"/>
                    <a:pt x="1441" y="1373"/>
                  </a:cubicBezTo>
                  <a:cubicBezTo>
                    <a:pt x="1453" y="1421"/>
                    <a:pt x="1489" y="1469"/>
                    <a:pt x="1548" y="1469"/>
                  </a:cubicBezTo>
                  <a:cubicBezTo>
                    <a:pt x="1608" y="1469"/>
                    <a:pt x="1644" y="1421"/>
                    <a:pt x="1667" y="1373"/>
                  </a:cubicBezTo>
                  <a:cubicBezTo>
                    <a:pt x="1667" y="1349"/>
                    <a:pt x="1667" y="1326"/>
                    <a:pt x="1667" y="1302"/>
                  </a:cubicBezTo>
                  <a:cubicBezTo>
                    <a:pt x="1691" y="1302"/>
                    <a:pt x="1715" y="1302"/>
                    <a:pt x="1739" y="1290"/>
                  </a:cubicBezTo>
                  <a:cubicBezTo>
                    <a:pt x="1787" y="1266"/>
                    <a:pt x="1798" y="1218"/>
                    <a:pt x="1810" y="1171"/>
                  </a:cubicBezTo>
                  <a:cubicBezTo>
                    <a:pt x="1858" y="1111"/>
                    <a:pt x="1894" y="1040"/>
                    <a:pt x="1906" y="957"/>
                  </a:cubicBezTo>
                  <a:cubicBezTo>
                    <a:pt x="1918" y="885"/>
                    <a:pt x="1929" y="802"/>
                    <a:pt x="1941" y="730"/>
                  </a:cubicBezTo>
                  <a:cubicBezTo>
                    <a:pt x="1941" y="707"/>
                    <a:pt x="1929" y="671"/>
                    <a:pt x="1918" y="671"/>
                  </a:cubicBezTo>
                  <a:cubicBezTo>
                    <a:pt x="1846" y="635"/>
                    <a:pt x="1834" y="540"/>
                    <a:pt x="1775" y="504"/>
                  </a:cubicBezTo>
                  <a:lnTo>
                    <a:pt x="1679" y="409"/>
                  </a:lnTo>
                  <a:cubicBezTo>
                    <a:pt x="1656" y="385"/>
                    <a:pt x="1632" y="349"/>
                    <a:pt x="1608" y="349"/>
                  </a:cubicBezTo>
                  <a:cubicBezTo>
                    <a:pt x="1465" y="183"/>
                    <a:pt x="1286" y="87"/>
                    <a:pt x="1084" y="40"/>
                  </a:cubicBezTo>
                  <a:cubicBezTo>
                    <a:pt x="1011" y="12"/>
                    <a:pt x="937" y="1"/>
                    <a:pt x="8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2"/>
            <p:cNvSpPr/>
            <p:nvPr/>
          </p:nvSpPr>
          <p:spPr>
            <a:xfrm rot="-4715776">
              <a:off x="3590833" y="773541"/>
              <a:ext cx="65484" cy="131419"/>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2"/>
            <p:cNvSpPr/>
            <p:nvPr/>
          </p:nvSpPr>
          <p:spPr>
            <a:xfrm>
              <a:off x="3906984" y="2690196"/>
              <a:ext cx="1477" cy="2995"/>
            </a:xfrm>
            <a:custGeom>
              <a:avLst/>
              <a:gdLst/>
              <a:ahLst/>
              <a:cxnLst/>
              <a:rect l="l" t="t" r="r" b="b"/>
              <a:pathLst>
                <a:path w="36" h="73" extrusionOk="0">
                  <a:moveTo>
                    <a:pt x="0" y="1"/>
                  </a:moveTo>
                  <a:cubicBezTo>
                    <a:pt x="0" y="25"/>
                    <a:pt x="0" y="48"/>
                    <a:pt x="0" y="72"/>
                  </a:cubicBezTo>
                  <a:cubicBezTo>
                    <a:pt x="24" y="48"/>
                    <a:pt x="36" y="25"/>
                    <a:pt x="24" y="1"/>
                  </a:cubicBezTo>
                  <a:close/>
                </a:path>
              </a:pathLst>
            </a:custGeom>
            <a:solidFill>
              <a:srgbClr val="FFC8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2"/>
            <p:cNvSpPr/>
            <p:nvPr/>
          </p:nvSpPr>
          <p:spPr>
            <a:xfrm rot="-3652980">
              <a:off x="2002795" y="4443718"/>
              <a:ext cx="74798" cy="107950"/>
            </a:xfrm>
            <a:custGeom>
              <a:avLst/>
              <a:gdLst/>
              <a:ahLst/>
              <a:cxnLst/>
              <a:rect l="l" t="t" r="r" b="b"/>
              <a:pathLst>
                <a:path w="1823" h="2631" extrusionOk="0">
                  <a:moveTo>
                    <a:pt x="252" y="0"/>
                  </a:moveTo>
                  <a:cubicBezTo>
                    <a:pt x="229" y="0"/>
                    <a:pt x="209" y="12"/>
                    <a:pt x="203" y="38"/>
                  </a:cubicBezTo>
                  <a:cubicBezTo>
                    <a:pt x="155" y="145"/>
                    <a:pt x="60" y="252"/>
                    <a:pt x="72" y="395"/>
                  </a:cubicBezTo>
                  <a:cubicBezTo>
                    <a:pt x="13" y="478"/>
                    <a:pt x="1" y="573"/>
                    <a:pt x="72" y="657"/>
                  </a:cubicBezTo>
                  <a:cubicBezTo>
                    <a:pt x="72" y="716"/>
                    <a:pt x="72" y="776"/>
                    <a:pt x="72" y="847"/>
                  </a:cubicBezTo>
                  <a:cubicBezTo>
                    <a:pt x="60" y="859"/>
                    <a:pt x="36" y="883"/>
                    <a:pt x="36" y="907"/>
                  </a:cubicBezTo>
                  <a:cubicBezTo>
                    <a:pt x="1" y="1216"/>
                    <a:pt x="72" y="1502"/>
                    <a:pt x="274" y="1740"/>
                  </a:cubicBezTo>
                  <a:cubicBezTo>
                    <a:pt x="286" y="1788"/>
                    <a:pt x="322" y="1824"/>
                    <a:pt x="370" y="1847"/>
                  </a:cubicBezTo>
                  <a:cubicBezTo>
                    <a:pt x="370" y="1835"/>
                    <a:pt x="382" y="1824"/>
                    <a:pt x="394" y="1824"/>
                  </a:cubicBezTo>
                  <a:cubicBezTo>
                    <a:pt x="382" y="1835"/>
                    <a:pt x="370" y="1835"/>
                    <a:pt x="370" y="1847"/>
                  </a:cubicBezTo>
                  <a:cubicBezTo>
                    <a:pt x="548" y="2062"/>
                    <a:pt x="751" y="2264"/>
                    <a:pt x="965" y="2443"/>
                  </a:cubicBezTo>
                  <a:cubicBezTo>
                    <a:pt x="1013" y="2490"/>
                    <a:pt x="1048" y="2538"/>
                    <a:pt x="1096" y="2586"/>
                  </a:cubicBezTo>
                  <a:cubicBezTo>
                    <a:pt x="1126" y="2615"/>
                    <a:pt x="1159" y="2630"/>
                    <a:pt x="1191" y="2630"/>
                  </a:cubicBezTo>
                  <a:cubicBezTo>
                    <a:pt x="1224" y="2630"/>
                    <a:pt x="1257" y="2615"/>
                    <a:pt x="1287" y="2586"/>
                  </a:cubicBezTo>
                  <a:cubicBezTo>
                    <a:pt x="1322" y="2562"/>
                    <a:pt x="1346" y="2526"/>
                    <a:pt x="1370" y="2490"/>
                  </a:cubicBezTo>
                  <a:cubicBezTo>
                    <a:pt x="1429" y="2431"/>
                    <a:pt x="1429" y="2312"/>
                    <a:pt x="1537" y="2264"/>
                  </a:cubicBezTo>
                  <a:cubicBezTo>
                    <a:pt x="1560" y="2252"/>
                    <a:pt x="1584" y="2216"/>
                    <a:pt x="1584" y="2181"/>
                  </a:cubicBezTo>
                  <a:cubicBezTo>
                    <a:pt x="1644" y="1919"/>
                    <a:pt x="1822" y="1669"/>
                    <a:pt x="1727" y="1371"/>
                  </a:cubicBezTo>
                  <a:cubicBezTo>
                    <a:pt x="1787" y="1240"/>
                    <a:pt x="1691" y="1193"/>
                    <a:pt x="1608" y="1145"/>
                  </a:cubicBezTo>
                  <a:cubicBezTo>
                    <a:pt x="1429" y="1050"/>
                    <a:pt x="1239" y="954"/>
                    <a:pt x="1060" y="859"/>
                  </a:cubicBezTo>
                  <a:lnTo>
                    <a:pt x="667" y="609"/>
                  </a:lnTo>
                  <a:cubicBezTo>
                    <a:pt x="596" y="597"/>
                    <a:pt x="548" y="561"/>
                    <a:pt x="513" y="502"/>
                  </a:cubicBezTo>
                  <a:cubicBezTo>
                    <a:pt x="477" y="395"/>
                    <a:pt x="417" y="288"/>
                    <a:pt x="382" y="180"/>
                  </a:cubicBezTo>
                  <a:cubicBezTo>
                    <a:pt x="358" y="133"/>
                    <a:pt x="334" y="73"/>
                    <a:pt x="310" y="26"/>
                  </a:cubicBezTo>
                  <a:cubicBezTo>
                    <a:pt x="294" y="9"/>
                    <a:pt x="272" y="0"/>
                    <a:pt x="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9" name="Google Shape;699;p32"/>
          <p:cNvSpPr/>
          <p:nvPr/>
        </p:nvSpPr>
        <p:spPr>
          <a:xfrm flipH="1">
            <a:off x="1573307" y="1375567"/>
            <a:ext cx="185527" cy="294575"/>
          </a:xfrm>
          <a:custGeom>
            <a:avLst/>
            <a:gdLst/>
            <a:ahLst/>
            <a:cxnLst/>
            <a:rect l="l" t="t" r="r" b="b"/>
            <a:pathLst>
              <a:path w="4335" h="6883" extrusionOk="0">
                <a:moveTo>
                  <a:pt x="2175" y="1"/>
                </a:moveTo>
                <a:cubicBezTo>
                  <a:pt x="2172" y="1"/>
                  <a:pt x="2170" y="1"/>
                  <a:pt x="2168" y="1"/>
                </a:cubicBezTo>
                <a:cubicBezTo>
                  <a:pt x="1858" y="1"/>
                  <a:pt x="1870" y="763"/>
                  <a:pt x="1823" y="1191"/>
                </a:cubicBezTo>
                <a:cubicBezTo>
                  <a:pt x="1739" y="2049"/>
                  <a:pt x="1108" y="2799"/>
                  <a:pt x="418" y="3025"/>
                </a:cubicBezTo>
                <a:cubicBezTo>
                  <a:pt x="263" y="3073"/>
                  <a:pt x="84" y="3120"/>
                  <a:pt x="37" y="3299"/>
                </a:cubicBezTo>
                <a:cubicBezTo>
                  <a:pt x="1" y="3442"/>
                  <a:pt x="84" y="3597"/>
                  <a:pt x="191" y="3668"/>
                </a:cubicBezTo>
                <a:cubicBezTo>
                  <a:pt x="299" y="3739"/>
                  <a:pt x="418" y="3775"/>
                  <a:pt x="537" y="3811"/>
                </a:cubicBezTo>
                <a:cubicBezTo>
                  <a:pt x="965" y="3966"/>
                  <a:pt x="1311" y="4347"/>
                  <a:pt x="1525" y="4799"/>
                </a:cubicBezTo>
                <a:cubicBezTo>
                  <a:pt x="1739" y="5263"/>
                  <a:pt x="1823" y="5775"/>
                  <a:pt x="1870" y="6287"/>
                </a:cubicBezTo>
                <a:cubicBezTo>
                  <a:pt x="1894" y="6537"/>
                  <a:pt x="1953" y="6859"/>
                  <a:pt x="2168" y="6883"/>
                </a:cubicBezTo>
                <a:cubicBezTo>
                  <a:pt x="2382" y="6859"/>
                  <a:pt x="2442" y="6537"/>
                  <a:pt x="2465" y="6287"/>
                </a:cubicBezTo>
                <a:cubicBezTo>
                  <a:pt x="2513" y="5775"/>
                  <a:pt x="2608" y="5263"/>
                  <a:pt x="2811" y="4799"/>
                </a:cubicBezTo>
                <a:cubicBezTo>
                  <a:pt x="3025" y="4347"/>
                  <a:pt x="3370" y="3966"/>
                  <a:pt x="3787" y="3811"/>
                </a:cubicBezTo>
                <a:cubicBezTo>
                  <a:pt x="3906" y="3775"/>
                  <a:pt x="4037" y="3739"/>
                  <a:pt x="4144" y="3668"/>
                </a:cubicBezTo>
                <a:cubicBezTo>
                  <a:pt x="4251" y="3597"/>
                  <a:pt x="4335" y="3442"/>
                  <a:pt x="4299" y="3299"/>
                </a:cubicBezTo>
                <a:cubicBezTo>
                  <a:pt x="4251" y="3120"/>
                  <a:pt x="4073" y="3073"/>
                  <a:pt x="3918" y="3025"/>
                </a:cubicBezTo>
                <a:cubicBezTo>
                  <a:pt x="3227" y="2799"/>
                  <a:pt x="2632" y="2049"/>
                  <a:pt x="2549" y="1191"/>
                </a:cubicBezTo>
                <a:cubicBezTo>
                  <a:pt x="2502" y="766"/>
                  <a:pt x="2478" y="1"/>
                  <a:pt x="21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2"/>
          <p:cNvSpPr/>
          <p:nvPr/>
        </p:nvSpPr>
        <p:spPr>
          <a:xfrm>
            <a:off x="7477501" y="1182165"/>
            <a:ext cx="107079" cy="143757"/>
          </a:xfrm>
          <a:custGeom>
            <a:avLst/>
            <a:gdLst/>
            <a:ahLst/>
            <a:cxnLst/>
            <a:rect l="l" t="t" r="r" b="b"/>
            <a:pathLst>
              <a:path w="2502" h="3359" extrusionOk="0">
                <a:moveTo>
                  <a:pt x="1259" y="1"/>
                </a:moveTo>
                <a:cubicBezTo>
                  <a:pt x="1256" y="1"/>
                  <a:pt x="1254" y="1"/>
                  <a:pt x="1251" y="1"/>
                </a:cubicBezTo>
                <a:cubicBezTo>
                  <a:pt x="1072" y="1"/>
                  <a:pt x="1084" y="370"/>
                  <a:pt x="1060" y="584"/>
                </a:cubicBezTo>
                <a:cubicBezTo>
                  <a:pt x="1001" y="989"/>
                  <a:pt x="644" y="1358"/>
                  <a:pt x="239" y="1466"/>
                </a:cubicBezTo>
                <a:cubicBezTo>
                  <a:pt x="156" y="1489"/>
                  <a:pt x="48" y="1525"/>
                  <a:pt x="25" y="1608"/>
                </a:cubicBezTo>
                <a:cubicBezTo>
                  <a:pt x="1" y="1680"/>
                  <a:pt x="48" y="1751"/>
                  <a:pt x="120" y="1787"/>
                </a:cubicBezTo>
                <a:cubicBezTo>
                  <a:pt x="179" y="1823"/>
                  <a:pt x="251" y="1835"/>
                  <a:pt x="322" y="1858"/>
                </a:cubicBezTo>
                <a:cubicBezTo>
                  <a:pt x="560" y="1930"/>
                  <a:pt x="763" y="2120"/>
                  <a:pt x="882" y="2335"/>
                </a:cubicBezTo>
                <a:cubicBezTo>
                  <a:pt x="1001" y="2561"/>
                  <a:pt x="1060" y="2811"/>
                  <a:pt x="1084" y="3073"/>
                </a:cubicBezTo>
                <a:cubicBezTo>
                  <a:pt x="1096" y="3192"/>
                  <a:pt x="1132" y="3347"/>
                  <a:pt x="1251" y="3359"/>
                </a:cubicBezTo>
                <a:cubicBezTo>
                  <a:pt x="1382" y="3347"/>
                  <a:pt x="1406" y="3192"/>
                  <a:pt x="1429" y="3073"/>
                </a:cubicBezTo>
                <a:cubicBezTo>
                  <a:pt x="1453" y="2811"/>
                  <a:pt x="1501" y="2561"/>
                  <a:pt x="1632" y="2335"/>
                </a:cubicBezTo>
                <a:cubicBezTo>
                  <a:pt x="1751" y="2120"/>
                  <a:pt x="1953" y="1930"/>
                  <a:pt x="2191" y="1858"/>
                </a:cubicBezTo>
                <a:cubicBezTo>
                  <a:pt x="2263" y="1835"/>
                  <a:pt x="2334" y="1823"/>
                  <a:pt x="2394" y="1787"/>
                </a:cubicBezTo>
                <a:cubicBezTo>
                  <a:pt x="2453" y="1751"/>
                  <a:pt x="2501" y="1680"/>
                  <a:pt x="2489" y="1608"/>
                </a:cubicBezTo>
                <a:cubicBezTo>
                  <a:pt x="2453" y="1525"/>
                  <a:pt x="2346" y="1489"/>
                  <a:pt x="2263" y="1466"/>
                </a:cubicBezTo>
                <a:cubicBezTo>
                  <a:pt x="1870" y="1358"/>
                  <a:pt x="1525" y="989"/>
                  <a:pt x="1477" y="584"/>
                </a:cubicBezTo>
                <a:cubicBezTo>
                  <a:pt x="1442" y="373"/>
                  <a:pt x="1430" y="1"/>
                  <a:pt x="1259" y="1"/>
                </a:cubicBezTo>
                <a:close/>
              </a:path>
            </a:pathLst>
          </a:custGeom>
          <a:solidFill>
            <a:srgbClr val="FEA6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2"/>
          <p:cNvSpPr/>
          <p:nvPr/>
        </p:nvSpPr>
        <p:spPr>
          <a:xfrm>
            <a:off x="4060833" y="540006"/>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rgbClr val="5EC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2"/>
          <p:cNvSpPr/>
          <p:nvPr/>
        </p:nvSpPr>
        <p:spPr>
          <a:xfrm>
            <a:off x="8219183" y="3142756"/>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03" name="Google Shape;703;p32"/>
          <p:cNvPicPr preferRelativeResize="0"/>
          <p:nvPr/>
        </p:nvPicPr>
        <p:blipFill>
          <a:blip r:embed="rId2">
            <a:alphaModFix/>
          </a:blip>
          <a:stretch>
            <a:fillRect/>
          </a:stretch>
        </p:blipFill>
        <p:spPr>
          <a:xfrm rot="7204250">
            <a:off x="-53162" y="-566074"/>
            <a:ext cx="652100" cy="2018550"/>
          </a:xfrm>
          <a:prstGeom prst="rect">
            <a:avLst/>
          </a:prstGeom>
          <a:noFill/>
          <a:ln>
            <a:noFill/>
          </a:ln>
        </p:spPr>
      </p:pic>
      <p:pic>
        <p:nvPicPr>
          <p:cNvPr id="704" name="Google Shape;704;p32"/>
          <p:cNvPicPr preferRelativeResize="0"/>
          <p:nvPr/>
        </p:nvPicPr>
        <p:blipFill>
          <a:blip r:embed="rId3">
            <a:alphaModFix/>
          </a:blip>
          <a:stretch>
            <a:fillRect/>
          </a:stretch>
        </p:blipFill>
        <p:spPr>
          <a:xfrm>
            <a:off x="140788" y="290838"/>
            <a:ext cx="1233875" cy="839375"/>
          </a:xfrm>
          <a:prstGeom prst="rect">
            <a:avLst/>
          </a:prstGeom>
          <a:noFill/>
          <a:ln>
            <a:noFill/>
          </a:ln>
        </p:spPr>
      </p:pic>
      <p:pic>
        <p:nvPicPr>
          <p:cNvPr id="705" name="Google Shape;705;p32"/>
          <p:cNvPicPr preferRelativeResize="0"/>
          <p:nvPr/>
        </p:nvPicPr>
        <p:blipFill>
          <a:blip r:embed="rId3">
            <a:alphaModFix/>
          </a:blip>
          <a:stretch>
            <a:fillRect/>
          </a:stretch>
        </p:blipFill>
        <p:spPr>
          <a:xfrm flipH="1">
            <a:off x="7854575" y="3704926"/>
            <a:ext cx="1963225" cy="103187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3"/>
        <p:cNvGrpSpPr/>
        <p:nvPr/>
      </p:nvGrpSpPr>
      <p:grpSpPr>
        <a:xfrm>
          <a:off x="0" y="0"/>
          <a:ext cx="0" cy="0"/>
          <a:chOff x="0" y="0"/>
          <a:chExt cx="0" cy="0"/>
        </a:xfrm>
      </p:grpSpPr>
      <p:sp>
        <p:nvSpPr>
          <p:cNvPr id="64" name="Google Shape;64;p5"/>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lgn="ctr">
              <a:spcBef>
                <a:spcPts val="0"/>
              </a:spcBef>
              <a:spcAft>
                <a:spcPts val="0"/>
              </a:spcAft>
              <a:buSzPts val="28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a:endParaRPr/>
          </a:p>
        </p:txBody>
      </p:sp>
      <p:sp>
        <p:nvSpPr>
          <p:cNvPr id="65" name="Google Shape;65;p5"/>
          <p:cNvSpPr txBox="1">
            <a:spLocks noGrp="1"/>
          </p:cNvSpPr>
          <p:nvPr>
            <p:ph type="subTitle" idx="1"/>
          </p:nvPr>
        </p:nvSpPr>
        <p:spPr>
          <a:xfrm>
            <a:off x="1409875" y="3831550"/>
            <a:ext cx="28020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6" name="Google Shape;66;p5"/>
          <p:cNvSpPr txBox="1">
            <a:spLocks noGrp="1"/>
          </p:cNvSpPr>
          <p:nvPr>
            <p:ph type="subTitle" idx="2"/>
          </p:nvPr>
        </p:nvSpPr>
        <p:spPr>
          <a:xfrm>
            <a:off x="4932074" y="3831550"/>
            <a:ext cx="28020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7" name="Google Shape;67;p5"/>
          <p:cNvSpPr txBox="1">
            <a:spLocks noGrp="1"/>
          </p:cNvSpPr>
          <p:nvPr>
            <p:ph type="subTitle" idx="3"/>
          </p:nvPr>
        </p:nvSpPr>
        <p:spPr>
          <a:xfrm>
            <a:off x="1409875" y="3486150"/>
            <a:ext cx="2802000" cy="444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None/>
              <a:defRPr sz="2000" b="1">
                <a:solidFill>
                  <a:schemeClr val="dk1"/>
                </a:solidFill>
                <a:latin typeface="Montserrat"/>
                <a:ea typeface="Montserrat"/>
                <a:cs typeface="Montserrat"/>
                <a:sym typeface="Montserrat"/>
              </a:defRPr>
            </a:lvl1pPr>
            <a:lvl2pPr lvl="1" algn="ctr" rtl="0">
              <a:lnSpc>
                <a:spcPct val="100000"/>
              </a:lnSpc>
              <a:spcBef>
                <a:spcPts val="0"/>
              </a:spcBef>
              <a:spcAft>
                <a:spcPts val="0"/>
              </a:spcAft>
              <a:buClr>
                <a:schemeClr val="dk1"/>
              </a:buClr>
              <a:buSzPts val="2000"/>
              <a:buNone/>
              <a:defRPr sz="2000">
                <a:solidFill>
                  <a:schemeClr val="dk1"/>
                </a:solidFill>
              </a:defRPr>
            </a:lvl2pPr>
            <a:lvl3pPr lvl="2" algn="ctr" rtl="0">
              <a:lnSpc>
                <a:spcPct val="100000"/>
              </a:lnSpc>
              <a:spcBef>
                <a:spcPts val="0"/>
              </a:spcBef>
              <a:spcAft>
                <a:spcPts val="0"/>
              </a:spcAft>
              <a:buClr>
                <a:schemeClr val="dk1"/>
              </a:buClr>
              <a:buSzPts val="2000"/>
              <a:buNone/>
              <a:defRPr sz="2000">
                <a:solidFill>
                  <a:schemeClr val="dk1"/>
                </a:solidFill>
              </a:defRPr>
            </a:lvl3pPr>
            <a:lvl4pPr lvl="3" algn="ctr" rtl="0">
              <a:lnSpc>
                <a:spcPct val="100000"/>
              </a:lnSpc>
              <a:spcBef>
                <a:spcPts val="0"/>
              </a:spcBef>
              <a:spcAft>
                <a:spcPts val="0"/>
              </a:spcAft>
              <a:buClr>
                <a:schemeClr val="dk1"/>
              </a:buClr>
              <a:buSzPts val="2000"/>
              <a:buNone/>
              <a:defRPr sz="2000">
                <a:solidFill>
                  <a:schemeClr val="dk1"/>
                </a:solidFill>
              </a:defRPr>
            </a:lvl4pPr>
            <a:lvl5pPr lvl="4" algn="ctr" rtl="0">
              <a:lnSpc>
                <a:spcPct val="100000"/>
              </a:lnSpc>
              <a:spcBef>
                <a:spcPts val="0"/>
              </a:spcBef>
              <a:spcAft>
                <a:spcPts val="0"/>
              </a:spcAft>
              <a:buClr>
                <a:schemeClr val="dk1"/>
              </a:buClr>
              <a:buSzPts val="2000"/>
              <a:buNone/>
              <a:defRPr sz="2000">
                <a:solidFill>
                  <a:schemeClr val="dk1"/>
                </a:solidFill>
              </a:defRPr>
            </a:lvl5pPr>
            <a:lvl6pPr lvl="5" algn="ctr" rtl="0">
              <a:lnSpc>
                <a:spcPct val="100000"/>
              </a:lnSpc>
              <a:spcBef>
                <a:spcPts val="0"/>
              </a:spcBef>
              <a:spcAft>
                <a:spcPts val="0"/>
              </a:spcAft>
              <a:buClr>
                <a:schemeClr val="dk1"/>
              </a:buClr>
              <a:buSzPts val="2000"/>
              <a:buNone/>
              <a:defRPr sz="2000">
                <a:solidFill>
                  <a:schemeClr val="dk1"/>
                </a:solidFill>
              </a:defRPr>
            </a:lvl6pPr>
            <a:lvl7pPr lvl="6" algn="ctr" rtl="0">
              <a:lnSpc>
                <a:spcPct val="100000"/>
              </a:lnSpc>
              <a:spcBef>
                <a:spcPts val="0"/>
              </a:spcBef>
              <a:spcAft>
                <a:spcPts val="0"/>
              </a:spcAft>
              <a:buClr>
                <a:schemeClr val="dk1"/>
              </a:buClr>
              <a:buSzPts val="2000"/>
              <a:buNone/>
              <a:defRPr sz="2000">
                <a:solidFill>
                  <a:schemeClr val="dk1"/>
                </a:solidFill>
              </a:defRPr>
            </a:lvl7pPr>
            <a:lvl8pPr lvl="7" algn="ctr" rtl="0">
              <a:lnSpc>
                <a:spcPct val="100000"/>
              </a:lnSpc>
              <a:spcBef>
                <a:spcPts val="0"/>
              </a:spcBef>
              <a:spcAft>
                <a:spcPts val="0"/>
              </a:spcAft>
              <a:buClr>
                <a:schemeClr val="dk1"/>
              </a:buClr>
              <a:buSzPts val="2000"/>
              <a:buNone/>
              <a:defRPr sz="2000">
                <a:solidFill>
                  <a:schemeClr val="dk1"/>
                </a:solidFill>
              </a:defRPr>
            </a:lvl8pPr>
            <a:lvl9pPr lvl="8" algn="ctr" rtl="0">
              <a:lnSpc>
                <a:spcPct val="100000"/>
              </a:lnSpc>
              <a:spcBef>
                <a:spcPts val="0"/>
              </a:spcBef>
              <a:spcAft>
                <a:spcPts val="0"/>
              </a:spcAft>
              <a:buClr>
                <a:schemeClr val="dk1"/>
              </a:buClr>
              <a:buSzPts val="2000"/>
              <a:buNone/>
              <a:defRPr sz="2000">
                <a:solidFill>
                  <a:schemeClr val="dk1"/>
                </a:solidFill>
              </a:defRPr>
            </a:lvl9pPr>
          </a:lstStyle>
          <a:p>
            <a:endParaRPr/>
          </a:p>
        </p:txBody>
      </p:sp>
      <p:sp>
        <p:nvSpPr>
          <p:cNvPr id="68" name="Google Shape;68;p5"/>
          <p:cNvSpPr txBox="1">
            <a:spLocks noGrp="1"/>
          </p:cNvSpPr>
          <p:nvPr>
            <p:ph type="subTitle" idx="4"/>
          </p:nvPr>
        </p:nvSpPr>
        <p:spPr>
          <a:xfrm>
            <a:off x="4932074" y="3486150"/>
            <a:ext cx="2802000" cy="444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None/>
              <a:defRPr sz="2000" b="1">
                <a:solidFill>
                  <a:schemeClr val="dk1"/>
                </a:solidFill>
                <a:latin typeface="Montserrat"/>
                <a:ea typeface="Montserrat"/>
                <a:cs typeface="Montserrat"/>
                <a:sym typeface="Montserrat"/>
              </a:defRPr>
            </a:lvl1pPr>
            <a:lvl2pPr lvl="1" algn="ctr" rtl="0">
              <a:lnSpc>
                <a:spcPct val="100000"/>
              </a:lnSpc>
              <a:spcBef>
                <a:spcPts val="0"/>
              </a:spcBef>
              <a:spcAft>
                <a:spcPts val="0"/>
              </a:spcAft>
              <a:buClr>
                <a:schemeClr val="dk1"/>
              </a:buClr>
              <a:buSzPts val="2000"/>
              <a:buNone/>
              <a:defRPr sz="2000">
                <a:solidFill>
                  <a:schemeClr val="dk1"/>
                </a:solidFill>
              </a:defRPr>
            </a:lvl2pPr>
            <a:lvl3pPr lvl="2" algn="ctr" rtl="0">
              <a:lnSpc>
                <a:spcPct val="100000"/>
              </a:lnSpc>
              <a:spcBef>
                <a:spcPts val="0"/>
              </a:spcBef>
              <a:spcAft>
                <a:spcPts val="0"/>
              </a:spcAft>
              <a:buClr>
                <a:schemeClr val="dk1"/>
              </a:buClr>
              <a:buSzPts val="2000"/>
              <a:buNone/>
              <a:defRPr sz="2000">
                <a:solidFill>
                  <a:schemeClr val="dk1"/>
                </a:solidFill>
              </a:defRPr>
            </a:lvl3pPr>
            <a:lvl4pPr lvl="3" algn="ctr" rtl="0">
              <a:lnSpc>
                <a:spcPct val="100000"/>
              </a:lnSpc>
              <a:spcBef>
                <a:spcPts val="0"/>
              </a:spcBef>
              <a:spcAft>
                <a:spcPts val="0"/>
              </a:spcAft>
              <a:buClr>
                <a:schemeClr val="dk1"/>
              </a:buClr>
              <a:buSzPts val="2000"/>
              <a:buNone/>
              <a:defRPr sz="2000">
                <a:solidFill>
                  <a:schemeClr val="dk1"/>
                </a:solidFill>
              </a:defRPr>
            </a:lvl4pPr>
            <a:lvl5pPr lvl="4" algn="ctr" rtl="0">
              <a:lnSpc>
                <a:spcPct val="100000"/>
              </a:lnSpc>
              <a:spcBef>
                <a:spcPts val="0"/>
              </a:spcBef>
              <a:spcAft>
                <a:spcPts val="0"/>
              </a:spcAft>
              <a:buClr>
                <a:schemeClr val="dk1"/>
              </a:buClr>
              <a:buSzPts val="2000"/>
              <a:buNone/>
              <a:defRPr sz="2000">
                <a:solidFill>
                  <a:schemeClr val="dk1"/>
                </a:solidFill>
              </a:defRPr>
            </a:lvl5pPr>
            <a:lvl6pPr lvl="5" algn="ctr" rtl="0">
              <a:lnSpc>
                <a:spcPct val="100000"/>
              </a:lnSpc>
              <a:spcBef>
                <a:spcPts val="0"/>
              </a:spcBef>
              <a:spcAft>
                <a:spcPts val="0"/>
              </a:spcAft>
              <a:buClr>
                <a:schemeClr val="dk1"/>
              </a:buClr>
              <a:buSzPts val="2000"/>
              <a:buNone/>
              <a:defRPr sz="2000">
                <a:solidFill>
                  <a:schemeClr val="dk1"/>
                </a:solidFill>
              </a:defRPr>
            </a:lvl6pPr>
            <a:lvl7pPr lvl="6" algn="ctr" rtl="0">
              <a:lnSpc>
                <a:spcPct val="100000"/>
              </a:lnSpc>
              <a:spcBef>
                <a:spcPts val="0"/>
              </a:spcBef>
              <a:spcAft>
                <a:spcPts val="0"/>
              </a:spcAft>
              <a:buClr>
                <a:schemeClr val="dk1"/>
              </a:buClr>
              <a:buSzPts val="2000"/>
              <a:buNone/>
              <a:defRPr sz="2000">
                <a:solidFill>
                  <a:schemeClr val="dk1"/>
                </a:solidFill>
              </a:defRPr>
            </a:lvl7pPr>
            <a:lvl8pPr lvl="7" algn="ctr" rtl="0">
              <a:lnSpc>
                <a:spcPct val="100000"/>
              </a:lnSpc>
              <a:spcBef>
                <a:spcPts val="0"/>
              </a:spcBef>
              <a:spcAft>
                <a:spcPts val="0"/>
              </a:spcAft>
              <a:buClr>
                <a:schemeClr val="dk1"/>
              </a:buClr>
              <a:buSzPts val="2000"/>
              <a:buNone/>
              <a:defRPr sz="2000">
                <a:solidFill>
                  <a:schemeClr val="dk1"/>
                </a:solidFill>
              </a:defRPr>
            </a:lvl8pPr>
            <a:lvl9pPr lvl="8" algn="ctr" rtl="0">
              <a:lnSpc>
                <a:spcPct val="100000"/>
              </a:lnSpc>
              <a:spcBef>
                <a:spcPts val="0"/>
              </a:spcBef>
              <a:spcAft>
                <a:spcPts val="0"/>
              </a:spcAft>
              <a:buClr>
                <a:schemeClr val="dk1"/>
              </a:buClr>
              <a:buSzPts val="2000"/>
              <a:buNone/>
              <a:defRPr sz="2000">
                <a:solidFill>
                  <a:schemeClr val="dk1"/>
                </a:solidFill>
              </a:defRPr>
            </a:lvl9pPr>
          </a:lstStyle>
          <a:p>
            <a:endParaRPr/>
          </a:p>
        </p:txBody>
      </p:sp>
      <p:sp>
        <p:nvSpPr>
          <p:cNvPr id="69" name="Google Shape;69;p5"/>
          <p:cNvSpPr/>
          <p:nvPr/>
        </p:nvSpPr>
        <p:spPr>
          <a:xfrm rot="-4032455">
            <a:off x="3570119" y="4772726"/>
            <a:ext cx="155692" cy="69595"/>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rgbClr val="95CF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5"/>
          <p:cNvSpPr/>
          <p:nvPr/>
        </p:nvSpPr>
        <p:spPr>
          <a:xfrm rot="5400000">
            <a:off x="494101" y="3140053"/>
            <a:ext cx="95100" cy="74098"/>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5"/>
          <p:cNvSpPr/>
          <p:nvPr/>
        </p:nvSpPr>
        <p:spPr>
          <a:xfrm rot="5400000">
            <a:off x="697638" y="4155607"/>
            <a:ext cx="157625" cy="112888"/>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rgbClr val="8FCD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5"/>
          <p:cNvSpPr/>
          <p:nvPr/>
        </p:nvSpPr>
        <p:spPr>
          <a:xfrm rot="5400000">
            <a:off x="7833236" y="448620"/>
            <a:ext cx="104048" cy="78705"/>
          </a:xfrm>
          <a:custGeom>
            <a:avLst/>
            <a:gdLst/>
            <a:ahLst/>
            <a:cxnLst/>
            <a:rect l="l" t="t" r="r" b="b"/>
            <a:pathLst>
              <a:path w="1942" h="1469" extrusionOk="0">
                <a:moveTo>
                  <a:pt x="862" y="1"/>
                </a:moveTo>
                <a:cubicBezTo>
                  <a:pt x="741" y="1"/>
                  <a:pt x="618" y="31"/>
                  <a:pt x="501" y="75"/>
                </a:cubicBezTo>
                <a:cubicBezTo>
                  <a:pt x="310" y="87"/>
                  <a:pt x="191" y="206"/>
                  <a:pt x="72" y="337"/>
                </a:cubicBezTo>
                <a:cubicBezTo>
                  <a:pt x="48" y="361"/>
                  <a:pt x="1" y="397"/>
                  <a:pt x="24" y="456"/>
                </a:cubicBezTo>
                <a:cubicBezTo>
                  <a:pt x="191" y="516"/>
                  <a:pt x="370" y="552"/>
                  <a:pt x="536" y="587"/>
                </a:cubicBezTo>
                <a:cubicBezTo>
                  <a:pt x="644" y="647"/>
                  <a:pt x="751" y="683"/>
                  <a:pt x="846" y="754"/>
                </a:cubicBezTo>
                <a:cubicBezTo>
                  <a:pt x="905" y="802"/>
                  <a:pt x="977" y="849"/>
                  <a:pt x="1048" y="897"/>
                </a:cubicBezTo>
                <a:lnTo>
                  <a:pt x="1322" y="1195"/>
                </a:lnTo>
                <a:cubicBezTo>
                  <a:pt x="1370" y="1242"/>
                  <a:pt x="1417" y="1302"/>
                  <a:pt x="1441" y="1373"/>
                </a:cubicBezTo>
                <a:cubicBezTo>
                  <a:pt x="1453" y="1421"/>
                  <a:pt x="1489" y="1469"/>
                  <a:pt x="1548" y="1469"/>
                </a:cubicBezTo>
                <a:cubicBezTo>
                  <a:pt x="1608" y="1469"/>
                  <a:pt x="1644" y="1421"/>
                  <a:pt x="1667" y="1373"/>
                </a:cubicBezTo>
                <a:cubicBezTo>
                  <a:pt x="1667" y="1349"/>
                  <a:pt x="1667" y="1326"/>
                  <a:pt x="1667" y="1302"/>
                </a:cubicBezTo>
                <a:cubicBezTo>
                  <a:pt x="1691" y="1302"/>
                  <a:pt x="1715" y="1302"/>
                  <a:pt x="1739" y="1290"/>
                </a:cubicBezTo>
                <a:cubicBezTo>
                  <a:pt x="1787" y="1266"/>
                  <a:pt x="1798" y="1218"/>
                  <a:pt x="1810" y="1171"/>
                </a:cubicBezTo>
                <a:cubicBezTo>
                  <a:pt x="1858" y="1111"/>
                  <a:pt x="1894" y="1040"/>
                  <a:pt x="1906" y="957"/>
                </a:cubicBezTo>
                <a:cubicBezTo>
                  <a:pt x="1918" y="885"/>
                  <a:pt x="1929" y="802"/>
                  <a:pt x="1941" y="730"/>
                </a:cubicBezTo>
                <a:cubicBezTo>
                  <a:pt x="1941" y="707"/>
                  <a:pt x="1929" y="671"/>
                  <a:pt x="1918" y="671"/>
                </a:cubicBezTo>
                <a:cubicBezTo>
                  <a:pt x="1846" y="635"/>
                  <a:pt x="1834" y="540"/>
                  <a:pt x="1775" y="504"/>
                </a:cubicBezTo>
                <a:lnTo>
                  <a:pt x="1679" y="409"/>
                </a:lnTo>
                <a:cubicBezTo>
                  <a:pt x="1656" y="385"/>
                  <a:pt x="1632" y="349"/>
                  <a:pt x="1608" y="349"/>
                </a:cubicBezTo>
                <a:cubicBezTo>
                  <a:pt x="1465" y="183"/>
                  <a:pt x="1286" y="87"/>
                  <a:pt x="1084" y="40"/>
                </a:cubicBezTo>
                <a:cubicBezTo>
                  <a:pt x="1011" y="12"/>
                  <a:pt x="937" y="1"/>
                  <a:pt x="8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3" name="Google Shape;73;p5"/>
          <p:cNvPicPr preferRelativeResize="0"/>
          <p:nvPr/>
        </p:nvPicPr>
        <p:blipFill>
          <a:blip r:embed="rId2">
            <a:alphaModFix/>
          </a:blip>
          <a:stretch>
            <a:fillRect/>
          </a:stretch>
        </p:blipFill>
        <p:spPr>
          <a:xfrm rot="7199991">
            <a:off x="-832922" y="126423"/>
            <a:ext cx="2749146" cy="1298134"/>
          </a:xfrm>
          <a:prstGeom prst="rect">
            <a:avLst/>
          </a:prstGeom>
          <a:noFill/>
          <a:ln>
            <a:noFill/>
          </a:ln>
        </p:spPr>
      </p:pic>
      <p:pic>
        <p:nvPicPr>
          <p:cNvPr id="74" name="Google Shape;74;p5"/>
          <p:cNvPicPr preferRelativeResize="0"/>
          <p:nvPr/>
        </p:nvPicPr>
        <p:blipFill>
          <a:blip r:embed="rId2">
            <a:alphaModFix/>
          </a:blip>
          <a:stretch>
            <a:fillRect/>
          </a:stretch>
        </p:blipFill>
        <p:spPr>
          <a:xfrm rot="-2700008">
            <a:off x="7440203" y="3692549"/>
            <a:ext cx="2749146" cy="1298134"/>
          </a:xfrm>
          <a:prstGeom prst="rect">
            <a:avLst/>
          </a:prstGeom>
          <a:noFill/>
          <a:ln>
            <a:noFill/>
          </a:ln>
        </p:spPr>
      </p:pic>
      <p:sp>
        <p:nvSpPr>
          <p:cNvPr id="75" name="Google Shape;75;p5"/>
          <p:cNvSpPr/>
          <p:nvPr/>
        </p:nvSpPr>
        <p:spPr>
          <a:xfrm>
            <a:off x="8570426" y="968940"/>
            <a:ext cx="107079" cy="143757"/>
          </a:xfrm>
          <a:custGeom>
            <a:avLst/>
            <a:gdLst/>
            <a:ahLst/>
            <a:cxnLst/>
            <a:rect l="l" t="t" r="r" b="b"/>
            <a:pathLst>
              <a:path w="2502" h="3359" extrusionOk="0">
                <a:moveTo>
                  <a:pt x="1259" y="1"/>
                </a:moveTo>
                <a:cubicBezTo>
                  <a:pt x="1256" y="1"/>
                  <a:pt x="1254" y="1"/>
                  <a:pt x="1251" y="1"/>
                </a:cubicBezTo>
                <a:cubicBezTo>
                  <a:pt x="1072" y="1"/>
                  <a:pt x="1084" y="370"/>
                  <a:pt x="1060" y="584"/>
                </a:cubicBezTo>
                <a:cubicBezTo>
                  <a:pt x="1001" y="989"/>
                  <a:pt x="644" y="1358"/>
                  <a:pt x="239" y="1466"/>
                </a:cubicBezTo>
                <a:cubicBezTo>
                  <a:pt x="156" y="1489"/>
                  <a:pt x="48" y="1525"/>
                  <a:pt x="25" y="1608"/>
                </a:cubicBezTo>
                <a:cubicBezTo>
                  <a:pt x="1" y="1680"/>
                  <a:pt x="48" y="1751"/>
                  <a:pt x="120" y="1787"/>
                </a:cubicBezTo>
                <a:cubicBezTo>
                  <a:pt x="179" y="1823"/>
                  <a:pt x="251" y="1835"/>
                  <a:pt x="322" y="1858"/>
                </a:cubicBezTo>
                <a:cubicBezTo>
                  <a:pt x="560" y="1930"/>
                  <a:pt x="763" y="2120"/>
                  <a:pt x="882" y="2335"/>
                </a:cubicBezTo>
                <a:cubicBezTo>
                  <a:pt x="1001" y="2561"/>
                  <a:pt x="1060" y="2811"/>
                  <a:pt x="1084" y="3073"/>
                </a:cubicBezTo>
                <a:cubicBezTo>
                  <a:pt x="1096" y="3192"/>
                  <a:pt x="1132" y="3347"/>
                  <a:pt x="1251" y="3359"/>
                </a:cubicBezTo>
                <a:cubicBezTo>
                  <a:pt x="1382" y="3347"/>
                  <a:pt x="1406" y="3192"/>
                  <a:pt x="1429" y="3073"/>
                </a:cubicBezTo>
                <a:cubicBezTo>
                  <a:pt x="1453" y="2811"/>
                  <a:pt x="1501" y="2561"/>
                  <a:pt x="1632" y="2335"/>
                </a:cubicBezTo>
                <a:cubicBezTo>
                  <a:pt x="1751" y="2120"/>
                  <a:pt x="1953" y="1930"/>
                  <a:pt x="2191" y="1858"/>
                </a:cubicBezTo>
                <a:cubicBezTo>
                  <a:pt x="2263" y="1835"/>
                  <a:pt x="2334" y="1823"/>
                  <a:pt x="2394" y="1787"/>
                </a:cubicBezTo>
                <a:cubicBezTo>
                  <a:pt x="2453" y="1751"/>
                  <a:pt x="2501" y="1680"/>
                  <a:pt x="2489" y="1608"/>
                </a:cubicBezTo>
                <a:cubicBezTo>
                  <a:pt x="2453" y="1525"/>
                  <a:pt x="2346" y="1489"/>
                  <a:pt x="2263" y="1466"/>
                </a:cubicBezTo>
                <a:cubicBezTo>
                  <a:pt x="1870" y="1358"/>
                  <a:pt x="1525" y="989"/>
                  <a:pt x="1477" y="584"/>
                </a:cubicBezTo>
                <a:cubicBezTo>
                  <a:pt x="1442" y="373"/>
                  <a:pt x="1430" y="1"/>
                  <a:pt x="1259" y="1"/>
                </a:cubicBezTo>
                <a:close/>
              </a:path>
            </a:pathLst>
          </a:custGeom>
          <a:solidFill>
            <a:srgbClr val="FEA6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5"/>
          <p:cNvSpPr/>
          <p:nvPr/>
        </p:nvSpPr>
        <p:spPr>
          <a:xfrm>
            <a:off x="8202208" y="1535081"/>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5"/>
          <p:cNvSpPr/>
          <p:nvPr/>
        </p:nvSpPr>
        <p:spPr>
          <a:xfrm rot="1746969">
            <a:off x="7977821" y="2773210"/>
            <a:ext cx="97672" cy="140963"/>
          </a:xfrm>
          <a:custGeom>
            <a:avLst/>
            <a:gdLst/>
            <a:ahLst/>
            <a:cxnLst/>
            <a:rect l="l" t="t" r="r" b="b"/>
            <a:pathLst>
              <a:path w="1823" h="2631" extrusionOk="0">
                <a:moveTo>
                  <a:pt x="252" y="0"/>
                </a:moveTo>
                <a:cubicBezTo>
                  <a:pt x="229" y="0"/>
                  <a:pt x="209" y="12"/>
                  <a:pt x="203" y="38"/>
                </a:cubicBezTo>
                <a:cubicBezTo>
                  <a:pt x="155" y="145"/>
                  <a:pt x="60" y="252"/>
                  <a:pt x="72" y="395"/>
                </a:cubicBezTo>
                <a:cubicBezTo>
                  <a:pt x="13" y="478"/>
                  <a:pt x="1" y="573"/>
                  <a:pt x="72" y="657"/>
                </a:cubicBezTo>
                <a:cubicBezTo>
                  <a:pt x="72" y="716"/>
                  <a:pt x="72" y="776"/>
                  <a:pt x="72" y="847"/>
                </a:cubicBezTo>
                <a:cubicBezTo>
                  <a:pt x="60" y="859"/>
                  <a:pt x="36" y="883"/>
                  <a:pt x="36" y="907"/>
                </a:cubicBezTo>
                <a:cubicBezTo>
                  <a:pt x="1" y="1216"/>
                  <a:pt x="72" y="1502"/>
                  <a:pt x="274" y="1740"/>
                </a:cubicBezTo>
                <a:cubicBezTo>
                  <a:pt x="286" y="1788"/>
                  <a:pt x="322" y="1824"/>
                  <a:pt x="370" y="1847"/>
                </a:cubicBezTo>
                <a:cubicBezTo>
                  <a:pt x="370" y="1835"/>
                  <a:pt x="382" y="1824"/>
                  <a:pt x="394" y="1824"/>
                </a:cubicBezTo>
                <a:cubicBezTo>
                  <a:pt x="382" y="1835"/>
                  <a:pt x="370" y="1835"/>
                  <a:pt x="370" y="1847"/>
                </a:cubicBezTo>
                <a:cubicBezTo>
                  <a:pt x="548" y="2062"/>
                  <a:pt x="751" y="2264"/>
                  <a:pt x="965" y="2443"/>
                </a:cubicBezTo>
                <a:cubicBezTo>
                  <a:pt x="1013" y="2490"/>
                  <a:pt x="1048" y="2538"/>
                  <a:pt x="1096" y="2586"/>
                </a:cubicBezTo>
                <a:cubicBezTo>
                  <a:pt x="1126" y="2615"/>
                  <a:pt x="1159" y="2630"/>
                  <a:pt x="1191" y="2630"/>
                </a:cubicBezTo>
                <a:cubicBezTo>
                  <a:pt x="1224" y="2630"/>
                  <a:pt x="1257" y="2615"/>
                  <a:pt x="1287" y="2586"/>
                </a:cubicBezTo>
                <a:cubicBezTo>
                  <a:pt x="1322" y="2562"/>
                  <a:pt x="1346" y="2526"/>
                  <a:pt x="1370" y="2490"/>
                </a:cubicBezTo>
                <a:cubicBezTo>
                  <a:pt x="1429" y="2431"/>
                  <a:pt x="1429" y="2312"/>
                  <a:pt x="1537" y="2264"/>
                </a:cubicBezTo>
                <a:cubicBezTo>
                  <a:pt x="1560" y="2252"/>
                  <a:pt x="1584" y="2216"/>
                  <a:pt x="1584" y="2181"/>
                </a:cubicBezTo>
                <a:cubicBezTo>
                  <a:pt x="1644" y="1919"/>
                  <a:pt x="1822" y="1669"/>
                  <a:pt x="1727" y="1371"/>
                </a:cubicBezTo>
                <a:cubicBezTo>
                  <a:pt x="1787" y="1240"/>
                  <a:pt x="1691" y="1193"/>
                  <a:pt x="1608" y="1145"/>
                </a:cubicBezTo>
                <a:cubicBezTo>
                  <a:pt x="1429" y="1050"/>
                  <a:pt x="1239" y="954"/>
                  <a:pt x="1060" y="859"/>
                </a:cubicBezTo>
                <a:lnTo>
                  <a:pt x="667" y="609"/>
                </a:lnTo>
                <a:cubicBezTo>
                  <a:pt x="596" y="597"/>
                  <a:pt x="548" y="561"/>
                  <a:pt x="513" y="502"/>
                </a:cubicBezTo>
                <a:cubicBezTo>
                  <a:pt x="477" y="395"/>
                  <a:pt x="417" y="288"/>
                  <a:pt x="382" y="180"/>
                </a:cubicBezTo>
                <a:cubicBezTo>
                  <a:pt x="358" y="133"/>
                  <a:pt x="334" y="73"/>
                  <a:pt x="310" y="26"/>
                </a:cubicBezTo>
                <a:cubicBezTo>
                  <a:pt x="294" y="9"/>
                  <a:pt x="272" y="0"/>
                  <a:pt x="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5"/>
          <p:cNvSpPr/>
          <p:nvPr/>
        </p:nvSpPr>
        <p:spPr>
          <a:xfrm>
            <a:off x="869033" y="2215256"/>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9"/>
        <p:cNvGrpSpPr/>
        <p:nvPr/>
      </p:nvGrpSpPr>
      <p:grpSpPr>
        <a:xfrm>
          <a:off x="0" y="0"/>
          <a:ext cx="0" cy="0"/>
          <a:chOff x="0" y="0"/>
          <a:chExt cx="0" cy="0"/>
        </a:xfrm>
      </p:grpSpPr>
      <p:pic>
        <p:nvPicPr>
          <p:cNvPr id="80" name="Google Shape;80;p6"/>
          <p:cNvPicPr preferRelativeResize="0"/>
          <p:nvPr/>
        </p:nvPicPr>
        <p:blipFill>
          <a:blip r:embed="rId2">
            <a:alphaModFix/>
          </a:blip>
          <a:stretch>
            <a:fillRect/>
          </a:stretch>
        </p:blipFill>
        <p:spPr>
          <a:xfrm rot="7204250">
            <a:off x="-53162" y="-566074"/>
            <a:ext cx="652100" cy="2018550"/>
          </a:xfrm>
          <a:prstGeom prst="rect">
            <a:avLst/>
          </a:prstGeom>
          <a:noFill/>
          <a:ln>
            <a:noFill/>
          </a:ln>
        </p:spPr>
      </p:pic>
      <p:pic>
        <p:nvPicPr>
          <p:cNvPr id="81" name="Google Shape;81;p6"/>
          <p:cNvPicPr preferRelativeResize="0"/>
          <p:nvPr/>
        </p:nvPicPr>
        <p:blipFill>
          <a:blip r:embed="rId3">
            <a:alphaModFix/>
          </a:blip>
          <a:stretch>
            <a:fillRect/>
          </a:stretch>
        </p:blipFill>
        <p:spPr>
          <a:xfrm>
            <a:off x="140788" y="290838"/>
            <a:ext cx="1233875" cy="839375"/>
          </a:xfrm>
          <a:prstGeom prst="rect">
            <a:avLst/>
          </a:prstGeom>
          <a:noFill/>
          <a:ln>
            <a:noFill/>
          </a:ln>
        </p:spPr>
      </p:pic>
      <p:sp>
        <p:nvSpPr>
          <p:cNvPr id="82" name="Google Shape;82;p6"/>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lgn="ctr">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grpSp>
        <p:nvGrpSpPr>
          <p:cNvPr id="83" name="Google Shape;83;p6"/>
          <p:cNvGrpSpPr/>
          <p:nvPr/>
        </p:nvGrpSpPr>
        <p:grpSpPr>
          <a:xfrm rot="5400000">
            <a:off x="2236318" y="-1742866"/>
            <a:ext cx="4783948" cy="8447828"/>
            <a:chOff x="463599" y="-1667091"/>
            <a:chExt cx="3663615" cy="6469466"/>
          </a:xfrm>
        </p:grpSpPr>
        <p:sp>
          <p:nvSpPr>
            <p:cNvPr id="84" name="Google Shape;84;p6"/>
            <p:cNvSpPr/>
            <p:nvPr/>
          </p:nvSpPr>
          <p:spPr>
            <a:xfrm rot="-5201321">
              <a:off x="2690723" y="-1678718"/>
              <a:ext cx="71353" cy="100280"/>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6"/>
            <p:cNvSpPr/>
            <p:nvPr/>
          </p:nvSpPr>
          <p:spPr>
            <a:xfrm rot="-9432399">
              <a:off x="4002316" y="3474522"/>
              <a:ext cx="119230" cy="53297"/>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6"/>
            <p:cNvSpPr/>
            <p:nvPr/>
          </p:nvSpPr>
          <p:spPr>
            <a:xfrm>
              <a:off x="2748025" y="4745630"/>
              <a:ext cx="72828" cy="56744"/>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6"/>
            <p:cNvSpPr/>
            <p:nvPr/>
          </p:nvSpPr>
          <p:spPr>
            <a:xfrm>
              <a:off x="3694447" y="4615466"/>
              <a:ext cx="120710" cy="86450"/>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rgbClr val="8FCD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6"/>
            <p:cNvSpPr/>
            <p:nvPr/>
          </p:nvSpPr>
          <p:spPr>
            <a:xfrm>
              <a:off x="463599" y="-316506"/>
              <a:ext cx="79680" cy="60273"/>
            </a:xfrm>
            <a:custGeom>
              <a:avLst/>
              <a:gdLst/>
              <a:ahLst/>
              <a:cxnLst/>
              <a:rect l="l" t="t" r="r" b="b"/>
              <a:pathLst>
                <a:path w="1942" h="1469" extrusionOk="0">
                  <a:moveTo>
                    <a:pt x="862" y="1"/>
                  </a:moveTo>
                  <a:cubicBezTo>
                    <a:pt x="741" y="1"/>
                    <a:pt x="618" y="31"/>
                    <a:pt x="501" y="75"/>
                  </a:cubicBezTo>
                  <a:cubicBezTo>
                    <a:pt x="310" y="87"/>
                    <a:pt x="191" y="206"/>
                    <a:pt x="72" y="337"/>
                  </a:cubicBezTo>
                  <a:cubicBezTo>
                    <a:pt x="48" y="361"/>
                    <a:pt x="1" y="397"/>
                    <a:pt x="24" y="456"/>
                  </a:cubicBezTo>
                  <a:cubicBezTo>
                    <a:pt x="191" y="516"/>
                    <a:pt x="370" y="552"/>
                    <a:pt x="536" y="587"/>
                  </a:cubicBezTo>
                  <a:cubicBezTo>
                    <a:pt x="644" y="647"/>
                    <a:pt x="751" y="683"/>
                    <a:pt x="846" y="754"/>
                  </a:cubicBezTo>
                  <a:cubicBezTo>
                    <a:pt x="905" y="802"/>
                    <a:pt x="977" y="849"/>
                    <a:pt x="1048" y="897"/>
                  </a:cubicBezTo>
                  <a:lnTo>
                    <a:pt x="1322" y="1195"/>
                  </a:lnTo>
                  <a:cubicBezTo>
                    <a:pt x="1370" y="1242"/>
                    <a:pt x="1417" y="1302"/>
                    <a:pt x="1441" y="1373"/>
                  </a:cubicBezTo>
                  <a:cubicBezTo>
                    <a:pt x="1453" y="1421"/>
                    <a:pt x="1489" y="1469"/>
                    <a:pt x="1548" y="1469"/>
                  </a:cubicBezTo>
                  <a:cubicBezTo>
                    <a:pt x="1608" y="1469"/>
                    <a:pt x="1644" y="1421"/>
                    <a:pt x="1667" y="1373"/>
                  </a:cubicBezTo>
                  <a:cubicBezTo>
                    <a:pt x="1667" y="1349"/>
                    <a:pt x="1667" y="1326"/>
                    <a:pt x="1667" y="1302"/>
                  </a:cubicBezTo>
                  <a:cubicBezTo>
                    <a:pt x="1691" y="1302"/>
                    <a:pt x="1715" y="1302"/>
                    <a:pt x="1739" y="1290"/>
                  </a:cubicBezTo>
                  <a:cubicBezTo>
                    <a:pt x="1787" y="1266"/>
                    <a:pt x="1798" y="1218"/>
                    <a:pt x="1810" y="1171"/>
                  </a:cubicBezTo>
                  <a:cubicBezTo>
                    <a:pt x="1858" y="1111"/>
                    <a:pt x="1894" y="1040"/>
                    <a:pt x="1906" y="957"/>
                  </a:cubicBezTo>
                  <a:cubicBezTo>
                    <a:pt x="1918" y="885"/>
                    <a:pt x="1929" y="802"/>
                    <a:pt x="1941" y="730"/>
                  </a:cubicBezTo>
                  <a:cubicBezTo>
                    <a:pt x="1941" y="707"/>
                    <a:pt x="1929" y="671"/>
                    <a:pt x="1918" y="671"/>
                  </a:cubicBezTo>
                  <a:cubicBezTo>
                    <a:pt x="1846" y="635"/>
                    <a:pt x="1834" y="540"/>
                    <a:pt x="1775" y="504"/>
                  </a:cubicBezTo>
                  <a:lnTo>
                    <a:pt x="1679" y="409"/>
                  </a:lnTo>
                  <a:cubicBezTo>
                    <a:pt x="1656" y="385"/>
                    <a:pt x="1632" y="349"/>
                    <a:pt x="1608" y="349"/>
                  </a:cubicBezTo>
                  <a:cubicBezTo>
                    <a:pt x="1465" y="183"/>
                    <a:pt x="1286" y="87"/>
                    <a:pt x="1084" y="40"/>
                  </a:cubicBezTo>
                  <a:cubicBezTo>
                    <a:pt x="1011" y="12"/>
                    <a:pt x="937" y="1"/>
                    <a:pt x="8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6"/>
            <p:cNvSpPr/>
            <p:nvPr/>
          </p:nvSpPr>
          <p:spPr>
            <a:xfrm rot="-4715776">
              <a:off x="3711525" y="-1519191"/>
              <a:ext cx="65484" cy="131419"/>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6"/>
            <p:cNvSpPr/>
            <p:nvPr/>
          </p:nvSpPr>
          <p:spPr>
            <a:xfrm>
              <a:off x="3905507" y="2658234"/>
              <a:ext cx="6401" cy="3693"/>
            </a:xfrm>
            <a:custGeom>
              <a:avLst/>
              <a:gdLst/>
              <a:ahLst/>
              <a:cxnLst/>
              <a:rect l="l" t="t" r="r" b="b"/>
              <a:pathLst>
                <a:path w="156" h="90" extrusionOk="0">
                  <a:moveTo>
                    <a:pt x="76" y="1"/>
                  </a:moveTo>
                  <a:cubicBezTo>
                    <a:pt x="43" y="1"/>
                    <a:pt x="16" y="22"/>
                    <a:pt x="0" y="53"/>
                  </a:cubicBezTo>
                  <a:cubicBezTo>
                    <a:pt x="36" y="53"/>
                    <a:pt x="72" y="77"/>
                    <a:pt x="96" y="89"/>
                  </a:cubicBezTo>
                  <a:cubicBezTo>
                    <a:pt x="119" y="89"/>
                    <a:pt x="143" y="89"/>
                    <a:pt x="155" y="65"/>
                  </a:cubicBezTo>
                  <a:cubicBezTo>
                    <a:pt x="155" y="42"/>
                    <a:pt x="143" y="30"/>
                    <a:pt x="131" y="18"/>
                  </a:cubicBezTo>
                  <a:cubicBezTo>
                    <a:pt x="112" y="6"/>
                    <a:pt x="93" y="1"/>
                    <a:pt x="76" y="1"/>
                  </a:cubicBezTo>
                  <a:close/>
                </a:path>
              </a:pathLst>
            </a:custGeom>
            <a:solidFill>
              <a:srgbClr val="FFC2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6"/>
            <p:cNvSpPr/>
            <p:nvPr/>
          </p:nvSpPr>
          <p:spPr>
            <a:xfrm rot="-3652980">
              <a:off x="1615293" y="4604721"/>
              <a:ext cx="74798" cy="107950"/>
            </a:xfrm>
            <a:custGeom>
              <a:avLst/>
              <a:gdLst/>
              <a:ahLst/>
              <a:cxnLst/>
              <a:rect l="l" t="t" r="r" b="b"/>
              <a:pathLst>
                <a:path w="1823" h="2631" extrusionOk="0">
                  <a:moveTo>
                    <a:pt x="252" y="0"/>
                  </a:moveTo>
                  <a:cubicBezTo>
                    <a:pt x="229" y="0"/>
                    <a:pt x="209" y="12"/>
                    <a:pt x="203" y="38"/>
                  </a:cubicBezTo>
                  <a:cubicBezTo>
                    <a:pt x="155" y="145"/>
                    <a:pt x="60" y="252"/>
                    <a:pt x="72" y="395"/>
                  </a:cubicBezTo>
                  <a:cubicBezTo>
                    <a:pt x="13" y="478"/>
                    <a:pt x="1" y="573"/>
                    <a:pt x="72" y="657"/>
                  </a:cubicBezTo>
                  <a:cubicBezTo>
                    <a:pt x="72" y="716"/>
                    <a:pt x="72" y="776"/>
                    <a:pt x="72" y="847"/>
                  </a:cubicBezTo>
                  <a:cubicBezTo>
                    <a:pt x="60" y="859"/>
                    <a:pt x="36" y="883"/>
                    <a:pt x="36" y="907"/>
                  </a:cubicBezTo>
                  <a:cubicBezTo>
                    <a:pt x="1" y="1216"/>
                    <a:pt x="72" y="1502"/>
                    <a:pt x="274" y="1740"/>
                  </a:cubicBezTo>
                  <a:cubicBezTo>
                    <a:pt x="286" y="1788"/>
                    <a:pt x="322" y="1824"/>
                    <a:pt x="370" y="1847"/>
                  </a:cubicBezTo>
                  <a:cubicBezTo>
                    <a:pt x="370" y="1835"/>
                    <a:pt x="382" y="1824"/>
                    <a:pt x="394" y="1824"/>
                  </a:cubicBezTo>
                  <a:cubicBezTo>
                    <a:pt x="382" y="1835"/>
                    <a:pt x="370" y="1835"/>
                    <a:pt x="370" y="1847"/>
                  </a:cubicBezTo>
                  <a:cubicBezTo>
                    <a:pt x="548" y="2062"/>
                    <a:pt x="751" y="2264"/>
                    <a:pt x="965" y="2443"/>
                  </a:cubicBezTo>
                  <a:cubicBezTo>
                    <a:pt x="1013" y="2490"/>
                    <a:pt x="1048" y="2538"/>
                    <a:pt x="1096" y="2586"/>
                  </a:cubicBezTo>
                  <a:cubicBezTo>
                    <a:pt x="1126" y="2615"/>
                    <a:pt x="1159" y="2630"/>
                    <a:pt x="1191" y="2630"/>
                  </a:cubicBezTo>
                  <a:cubicBezTo>
                    <a:pt x="1224" y="2630"/>
                    <a:pt x="1257" y="2615"/>
                    <a:pt x="1287" y="2586"/>
                  </a:cubicBezTo>
                  <a:cubicBezTo>
                    <a:pt x="1322" y="2562"/>
                    <a:pt x="1346" y="2526"/>
                    <a:pt x="1370" y="2490"/>
                  </a:cubicBezTo>
                  <a:cubicBezTo>
                    <a:pt x="1429" y="2431"/>
                    <a:pt x="1429" y="2312"/>
                    <a:pt x="1537" y="2264"/>
                  </a:cubicBezTo>
                  <a:cubicBezTo>
                    <a:pt x="1560" y="2252"/>
                    <a:pt x="1584" y="2216"/>
                    <a:pt x="1584" y="2181"/>
                  </a:cubicBezTo>
                  <a:cubicBezTo>
                    <a:pt x="1644" y="1919"/>
                    <a:pt x="1822" y="1669"/>
                    <a:pt x="1727" y="1371"/>
                  </a:cubicBezTo>
                  <a:cubicBezTo>
                    <a:pt x="1787" y="1240"/>
                    <a:pt x="1691" y="1193"/>
                    <a:pt x="1608" y="1145"/>
                  </a:cubicBezTo>
                  <a:cubicBezTo>
                    <a:pt x="1429" y="1050"/>
                    <a:pt x="1239" y="954"/>
                    <a:pt x="1060" y="859"/>
                  </a:cubicBezTo>
                  <a:lnTo>
                    <a:pt x="667" y="609"/>
                  </a:lnTo>
                  <a:cubicBezTo>
                    <a:pt x="596" y="597"/>
                    <a:pt x="548" y="561"/>
                    <a:pt x="513" y="502"/>
                  </a:cubicBezTo>
                  <a:cubicBezTo>
                    <a:pt x="477" y="395"/>
                    <a:pt x="417" y="288"/>
                    <a:pt x="382" y="180"/>
                  </a:cubicBezTo>
                  <a:cubicBezTo>
                    <a:pt x="358" y="133"/>
                    <a:pt x="334" y="73"/>
                    <a:pt x="310" y="26"/>
                  </a:cubicBezTo>
                  <a:cubicBezTo>
                    <a:pt x="294" y="9"/>
                    <a:pt x="272" y="0"/>
                    <a:pt x="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 name="Google Shape;92;p6"/>
          <p:cNvGrpSpPr/>
          <p:nvPr/>
        </p:nvGrpSpPr>
        <p:grpSpPr>
          <a:xfrm>
            <a:off x="8340325" y="336450"/>
            <a:ext cx="415325" cy="478075"/>
            <a:chOff x="-1159325" y="2189850"/>
            <a:chExt cx="415325" cy="478075"/>
          </a:xfrm>
        </p:grpSpPr>
        <p:sp>
          <p:nvSpPr>
            <p:cNvPr id="93" name="Google Shape;93;p6"/>
            <p:cNvSpPr/>
            <p:nvPr/>
          </p:nvSpPr>
          <p:spPr>
            <a:xfrm>
              <a:off x="-853275" y="2518450"/>
              <a:ext cx="109275" cy="149475"/>
            </a:xfrm>
            <a:custGeom>
              <a:avLst/>
              <a:gdLst/>
              <a:ahLst/>
              <a:cxnLst/>
              <a:rect l="l" t="t" r="r" b="b"/>
              <a:pathLst>
                <a:path w="4371" h="5979" extrusionOk="0">
                  <a:moveTo>
                    <a:pt x="1775" y="1"/>
                  </a:moveTo>
                  <a:cubicBezTo>
                    <a:pt x="1752" y="1"/>
                    <a:pt x="1727" y="3"/>
                    <a:pt x="1702" y="7"/>
                  </a:cubicBezTo>
                  <a:cubicBezTo>
                    <a:pt x="1502" y="41"/>
                    <a:pt x="1469" y="241"/>
                    <a:pt x="1502" y="441"/>
                  </a:cubicBezTo>
                  <a:cubicBezTo>
                    <a:pt x="1502" y="508"/>
                    <a:pt x="1502" y="574"/>
                    <a:pt x="1535" y="608"/>
                  </a:cubicBezTo>
                  <a:cubicBezTo>
                    <a:pt x="1602" y="1108"/>
                    <a:pt x="1469" y="1542"/>
                    <a:pt x="1235" y="1942"/>
                  </a:cubicBezTo>
                  <a:cubicBezTo>
                    <a:pt x="1035" y="2342"/>
                    <a:pt x="768" y="2676"/>
                    <a:pt x="334" y="2809"/>
                  </a:cubicBezTo>
                  <a:cubicBezTo>
                    <a:pt x="201" y="2843"/>
                    <a:pt x="134" y="2876"/>
                    <a:pt x="1" y="2909"/>
                  </a:cubicBezTo>
                  <a:cubicBezTo>
                    <a:pt x="34" y="3043"/>
                    <a:pt x="34" y="3143"/>
                    <a:pt x="34" y="3209"/>
                  </a:cubicBezTo>
                  <a:cubicBezTo>
                    <a:pt x="34" y="3543"/>
                    <a:pt x="201" y="3676"/>
                    <a:pt x="535" y="3710"/>
                  </a:cubicBezTo>
                  <a:cubicBezTo>
                    <a:pt x="601" y="3710"/>
                    <a:pt x="635" y="3743"/>
                    <a:pt x="701" y="3743"/>
                  </a:cubicBezTo>
                  <a:cubicBezTo>
                    <a:pt x="1168" y="3777"/>
                    <a:pt x="1469" y="4010"/>
                    <a:pt x="1602" y="4477"/>
                  </a:cubicBezTo>
                  <a:cubicBezTo>
                    <a:pt x="1735" y="4877"/>
                    <a:pt x="1835" y="5278"/>
                    <a:pt x="2002" y="5711"/>
                  </a:cubicBezTo>
                  <a:cubicBezTo>
                    <a:pt x="2036" y="5811"/>
                    <a:pt x="2202" y="5978"/>
                    <a:pt x="2302" y="5978"/>
                  </a:cubicBezTo>
                  <a:cubicBezTo>
                    <a:pt x="2503" y="5978"/>
                    <a:pt x="2703" y="5945"/>
                    <a:pt x="2736" y="5678"/>
                  </a:cubicBezTo>
                  <a:cubicBezTo>
                    <a:pt x="2736" y="5511"/>
                    <a:pt x="2769" y="5344"/>
                    <a:pt x="2769" y="5144"/>
                  </a:cubicBezTo>
                  <a:cubicBezTo>
                    <a:pt x="2803" y="4911"/>
                    <a:pt x="2870" y="4644"/>
                    <a:pt x="2903" y="4377"/>
                  </a:cubicBezTo>
                  <a:cubicBezTo>
                    <a:pt x="2936" y="4244"/>
                    <a:pt x="2970" y="4110"/>
                    <a:pt x="3003" y="3977"/>
                  </a:cubicBezTo>
                  <a:cubicBezTo>
                    <a:pt x="3036" y="3910"/>
                    <a:pt x="3070" y="3843"/>
                    <a:pt x="3103" y="3810"/>
                  </a:cubicBezTo>
                  <a:cubicBezTo>
                    <a:pt x="3070" y="3576"/>
                    <a:pt x="3203" y="3443"/>
                    <a:pt x="3370" y="3310"/>
                  </a:cubicBezTo>
                  <a:lnTo>
                    <a:pt x="3770" y="2909"/>
                  </a:lnTo>
                  <a:cubicBezTo>
                    <a:pt x="3804" y="2742"/>
                    <a:pt x="3870" y="2642"/>
                    <a:pt x="4070" y="2642"/>
                  </a:cubicBezTo>
                  <a:cubicBezTo>
                    <a:pt x="4170" y="2642"/>
                    <a:pt x="4271" y="2576"/>
                    <a:pt x="4371" y="2542"/>
                  </a:cubicBezTo>
                  <a:cubicBezTo>
                    <a:pt x="4337" y="2009"/>
                    <a:pt x="4337" y="1975"/>
                    <a:pt x="3804" y="1942"/>
                  </a:cubicBezTo>
                  <a:cubicBezTo>
                    <a:pt x="3236" y="1909"/>
                    <a:pt x="2836" y="1708"/>
                    <a:pt x="2603" y="1175"/>
                  </a:cubicBezTo>
                  <a:cubicBezTo>
                    <a:pt x="2436" y="874"/>
                    <a:pt x="2302" y="608"/>
                    <a:pt x="2169" y="307"/>
                  </a:cubicBezTo>
                  <a:cubicBezTo>
                    <a:pt x="2081" y="103"/>
                    <a:pt x="1943" y="1"/>
                    <a:pt x="17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6"/>
            <p:cNvSpPr/>
            <p:nvPr/>
          </p:nvSpPr>
          <p:spPr>
            <a:xfrm>
              <a:off x="-759025" y="2582000"/>
              <a:ext cx="15025" cy="9200"/>
            </a:xfrm>
            <a:custGeom>
              <a:avLst/>
              <a:gdLst/>
              <a:ahLst/>
              <a:cxnLst/>
              <a:rect l="l" t="t" r="r" b="b"/>
              <a:pathLst>
                <a:path w="601" h="368" extrusionOk="0">
                  <a:moveTo>
                    <a:pt x="601" y="0"/>
                  </a:moveTo>
                  <a:lnTo>
                    <a:pt x="601" y="0"/>
                  </a:lnTo>
                  <a:cubicBezTo>
                    <a:pt x="501" y="34"/>
                    <a:pt x="400" y="100"/>
                    <a:pt x="300" y="100"/>
                  </a:cubicBezTo>
                  <a:cubicBezTo>
                    <a:pt x="100" y="100"/>
                    <a:pt x="34" y="200"/>
                    <a:pt x="0" y="367"/>
                  </a:cubicBezTo>
                  <a:cubicBezTo>
                    <a:pt x="267" y="334"/>
                    <a:pt x="501" y="301"/>
                    <a:pt x="601" y="0"/>
                  </a:cubicBezTo>
                  <a:close/>
                </a:path>
              </a:pathLst>
            </a:custGeom>
            <a:solidFill>
              <a:srgbClr val="D1AC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6"/>
            <p:cNvSpPr/>
            <p:nvPr/>
          </p:nvSpPr>
          <p:spPr>
            <a:xfrm>
              <a:off x="-776550" y="2601175"/>
              <a:ext cx="10875" cy="12525"/>
            </a:xfrm>
            <a:custGeom>
              <a:avLst/>
              <a:gdLst/>
              <a:ahLst/>
              <a:cxnLst/>
              <a:rect l="l" t="t" r="r" b="b"/>
              <a:pathLst>
                <a:path w="435" h="501" extrusionOk="0">
                  <a:moveTo>
                    <a:pt x="301" y="1"/>
                  </a:moveTo>
                  <a:cubicBezTo>
                    <a:pt x="134" y="134"/>
                    <a:pt x="1" y="267"/>
                    <a:pt x="34" y="501"/>
                  </a:cubicBezTo>
                  <a:lnTo>
                    <a:pt x="434" y="1"/>
                  </a:lnTo>
                  <a:close/>
                </a:path>
              </a:pathLst>
            </a:custGeom>
            <a:solidFill>
              <a:srgbClr val="EADB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6"/>
            <p:cNvSpPr/>
            <p:nvPr/>
          </p:nvSpPr>
          <p:spPr>
            <a:xfrm>
              <a:off x="-769050" y="2591175"/>
              <a:ext cx="10050" cy="10025"/>
            </a:xfrm>
            <a:custGeom>
              <a:avLst/>
              <a:gdLst/>
              <a:ahLst/>
              <a:cxnLst/>
              <a:rect l="l" t="t" r="r" b="b"/>
              <a:pathLst>
                <a:path w="402" h="401" extrusionOk="0">
                  <a:moveTo>
                    <a:pt x="401" y="0"/>
                  </a:moveTo>
                  <a:lnTo>
                    <a:pt x="1" y="401"/>
                  </a:lnTo>
                  <a:lnTo>
                    <a:pt x="134" y="401"/>
                  </a:lnTo>
                  <a:lnTo>
                    <a:pt x="401" y="0"/>
                  </a:lnTo>
                  <a:close/>
                </a:path>
              </a:pathLst>
            </a:custGeom>
            <a:solidFill>
              <a:srgbClr val="DCC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6"/>
            <p:cNvSpPr/>
            <p:nvPr/>
          </p:nvSpPr>
          <p:spPr>
            <a:xfrm>
              <a:off x="-780725" y="2617850"/>
              <a:ext cx="2525" cy="10025"/>
            </a:xfrm>
            <a:custGeom>
              <a:avLst/>
              <a:gdLst/>
              <a:ahLst/>
              <a:cxnLst/>
              <a:rect l="l" t="t" r="r" b="b"/>
              <a:pathLst>
                <a:path w="101" h="401" extrusionOk="0">
                  <a:moveTo>
                    <a:pt x="1" y="401"/>
                  </a:moveTo>
                  <a:cubicBezTo>
                    <a:pt x="34" y="268"/>
                    <a:pt x="68" y="134"/>
                    <a:pt x="101" y="1"/>
                  </a:cubicBezTo>
                  <a:cubicBezTo>
                    <a:pt x="68" y="134"/>
                    <a:pt x="34" y="268"/>
                    <a:pt x="1" y="401"/>
                  </a:cubicBezTo>
                  <a:close/>
                </a:path>
              </a:pathLst>
            </a:custGeom>
            <a:solidFill>
              <a:srgbClr val="EADB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6"/>
            <p:cNvSpPr/>
            <p:nvPr/>
          </p:nvSpPr>
          <p:spPr>
            <a:xfrm>
              <a:off x="-778225" y="2613675"/>
              <a:ext cx="2550" cy="4200"/>
            </a:xfrm>
            <a:custGeom>
              <a:avLst/>
              <a:gdLst/>
              <a:ahLst/>
              <a:cxnLst/>
              <a:rect l="l" t="t" r="r" b="b"/>
              <a:pathLst>
                <a:path w="102" h="168" extrusionOk="0">
                  <a:moveTo>
                    <a:pt x="1" y="168"/>
                  </a:moveTo>
                  <a:cubicBezTo>
                    <a:pt x="34" y="101"/>
                    <a:pt x="68" y="68"/>
                    <a:pt x="101" y="1"/>
                  </a:cubicBezTo>
                  <a:cubicBezTo>
                    <a:pt x="68" y="68"/>
                    <a:pt x="34" y="101"/>
                    <a:pt x="1" y="168"/>
                  </a:cubicBezTo>
                  <a:close/>
                </a:path>
              </a:pathLst>
            </a:custGeom>
            <a:solidFill>
              <a:srgbClr val="EADB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 name="Google Shape;99;p6"/>
            <p:cNvGrpSpPr/>
            <p:nvPr/>
          </p:nvGrpSpPr>
          <p:grpSpPr>
            <a:xfrm>
              <a:off x="-1159325" y="2189850"/>
              <a:ext cx="147625" cy="176325"/>
              <a:chOff x="-1159325" y="2189850"/>
              <a:chExt cx="147625" cy="176325"/>
            </a:xfrm>
          </p:grpSpPr>
          <p:sp>
            <p:nvSpPr>
              <p:cNvPr id="100" name="Google Shape;100;p6"/>
              <p:cNvSpPr/>
              <p:nvPr/>
            </p:nvSpPr>
            <p:spPr>
              <a:xfrm>
                <a:off x="-1159325" y="2189850"/>
                <a:ext cx="147625" cy="173675"/>
              </a:xfrm>
              <a:custGeom>
                <a:avLst/>
                <a:gdLst/>
                <a:ahLst/>
                <a:cxnLst/>
                <a:rect l="l" t="t" r="r" b="b"/>
                <a:pathLst>
                  <a:path w="5905" h="6947" extrusionOk="0">
                    <a:moveTo>
                      <a:pt x="2836" y="2177"/>
                    </a:moveTo>
                    <a:cubicBezTo>
                      <a:pt x="2869" y="2177"/>
                      <a:pt x="2869" y="2210"/>
                      <a:pt x="2903" y="2210"/>
                    </a:cubicBezTo>
                    <a:cubicBezTo>
                      <a:pt x="2869" y="2243"/>
                      <a:pt x="2869" y="2277"/>
                      <a:pt x="2869" y="2277"/>
                    </a:cubicBezTo>
                    <a:cubicBezTo>
                      <a:pt x="2836" y="2277"/>
                      <a:pt x="2803" y="2243"/>
                      <a:pt x="2803" y="2243"/>
                    </a:cubicBezTo>
                    <a:cubicBezTo>
                      <a:pt x="2803" y="2210"/>
                      <a:pt x="2836" y="2210"/>
                      <a:pt x="2836" y="2177"/>
                    </a:cubicBezTo>
                    <a:close/>
                    <a:moveTo>
                      <a:pt x="1569" y="3578"/>
                    </a:moveTo>
                    <a:cubicBezTo>
                      <a:pt x="1602" y="3611"/>
                      <a:pt x="1635" y="3611"/>
                      <a:pt x="1702" y="3611"/>
                    </a:cubicBezTo>
                    <a:cubicBezTo>
                      <a:pt x="1669" y="3644"/>
                      <a:pt x="1669" y="3644"/>
                      <a:pt x="1635" y="3678"/>
                    </a:cubicBezTo>
                    <a:cubicBezTo>
                      <a:pt x="1602" y="3711"/>
                      <a:pt x="1535" y="3744"/>
                      <a:pt x="1468" y="3778"/>
                    </a:cubicBezTo>
                    <a:cubicBezTo>
                      <a:pt x="1402" y="3744"/>
                      <a:pt x="1368" y="3711"/>
                      <a:pt x="1235" y="3611"/>
                    </a:cubicBezTo>
                    <a:cubicBezTo>
                      <a:pt x="1402" y="3611"/>
                      <a:pt x="1468" y="3611"/>
                      <a:pt x="1569" y="3578"/>
                    </a:cubicBezTo>
                    <a:close/>
                    <a:moveTo>
                      <a:pt x="2694" y="4515"/>
                    </a:moveTo>
                    <a:cubicBezTo>
                      <a:pt x="2747" y="4515"/>
                      <a:pt x="2797" y="4557"/>
                      <a:pt x="2903" y="4645"/>
                    </a:cubicBezTo>
                    <a:cubicBezTo>
                      <a:pt x="2769" y="4645"/>
                      <a:pt x="2669" y="4612"/>
                      <a:pt x="2503" y="4612"/>
                    </a:cubicBezTo>
                    <a:cubicBezTo>
                      <a:pt x="2597" y="4549"/>
                      <a:pt x="2647" y="4515"/>
                      <a:pt x="2694" y="4515"/>
                    </a:cubicBezTo>
                    <a:close/>
                    <a:moveTo>
                      <a:pt x="2903" y="4645"/>
                    </a:moveTo>
                    <a:lnTo>
                      <a:pt x="2903" y="4645"/>
                    </a:lnTo>
                    <a:cubicBezTo>
                      <a:pt x="2936" y="4678"/>
                      <a:pt x="2970" y="4712"/>
                      <a:pt x="3003" y="4745"/>
                    </a:cubicBezTo>
                    <a:cubicBezTo>
                      <a:pt x="3003" y="4779"/>
                      <a:pt x="3036" y="4812"/>
                      <a:pt x="3070" y="4879"/>
                    </a:cubicBezTo>
                    <a:cubicBezTo>
                      <a:pt x="3036" y="4845"/>
                      <a:pt x="3003" y="4845"/>
                      <a:pt x="3003" y="4845"/>
                    </a:cubicBezTo>
                    <a:cubicBezTo>
                      <a:pt x="2970" y="4779"/>
                      <a:pt x="2936" y="4712"/>
                      <a:pt x="2903" y="4645"/>
                    </a:cubicBezTo>
                    <a:close/>
                    <a:moveTo>
                      <a:pt x="2949" y="1"/>
                    </a:moveTo>
                    <a:cubicBezTo>
                      <a:pt x="2674" y="1"/>
                      <a:pt x="2588" y="99"/>
                      <a:pt x="2503" y="442"/>
                    </a:cubicBezTo>
                    <a:cubicBezTo>
                      <a:pt x="2402" y="842"/>
                      <a:pt x="2336" y="1243"/>
                      <a:pt x="2202" y="1643"/>
                    </a:cubicBezTo>
                    <a:cubicBezTo>
                      <a:pt x="2002" y="2343"/>
                      <a:pt x="1702" y="2977"/>
                      <a:pt x="1001" y="3344"/>
                    </a:cubicBezTo>
                    <a:cubicBezTo>
                      <a:pt x="735" y="3478"/>
                      <a:pt x="468" y="3578"/>
                      <a:pt x="201" y="3744"/>
                    </a:cubicBezTo>
                    <a:cubicBezTo>
                      <a:pt x="134" y="3778"/>
                      <a:pt x="1" y="3878"/>
                      <a:pt x="1" y="3978"/>
                    </a:cubicBezTo>
                    <a:cubicBezTo>
                      <a:pt x="34" y="4078"/>
                      <a:pt x="101" y="4178"/>
                      <a:pt x="201" y="4278"/>
                    </a:cubicBezTo>
                    <a:cubicBezTo>
                      <a:pt x="268" y="4312"/>
                      <a:pt x="368" y="4345"/>
                      <a:pt x="468" y="4345"/>
                    </a:cubicBezTo>
                    <a:cubicBezTo>
                      <a:pt x="868" y="4345"/>
                      <a:pt x="1202" y="4545"/>
                      <a:pt x="1535" y="4712"/>
                    </a:cubicBezTo>
                    <a:cubicBezTo>
                      <a:pt x="2002" y="4945"/>
                      <a:pt x="2302" y="5279"/>
                      <a:pt x="2436" y="5779"/>
                    </a:cubicBezTo>
                    <a:cubicBezTo>
                      <a:pt x="2536" y="6113"/>
                      <a:pt x="2669" y="6446"/>
                      <a:pt x="2803" y="6747"/>
                    </a:cubicBezTo>
                    <a:cubicBezTo>
                      <a:pt x="2970" y="6813"/>
                      <a:pt x="3103" y="6880"/>
                      <a:pt x="3236" y="6947"/>
                    </a:cubicBezTo>
                    <a:cubicBezTo>
                      <a:pt x="3303" y="6847"/>
                      <a:pt x="3437" y="6747"/>
                      <a:pt x="3437" y="6680"/>
                    </a:cubicBezTo>
                    <a:cubicBezTo>
                      <a:pt x="3403" y="6180"/>
                      <a:pt x="3703" y="5813"/>
                      <a:pt x="3837" y="5379"/>
                    </a:cubicBezTo>
                    <a:cubicBezTo>
                      <a:pt x="4037" y="4745"/>
                      <a:pt x="4704" y="4645"/>
                      <a:pt x="5004" y="4178"/>
                    </a:cubicBezTo>
                    <a:cubicBezTo>
                      <a:pt x="5023" y="4179"/>
                      <a:pt x="5040" y="4180"/>
                      <a:pt x="5057" y="4180"/>
                    </a:cubicBezTo>
                    <a:cubicBezTo>
                      <a:pt x="5538" y="4180"/>
                      <a:pt x="5551" y="3734"/>
                      <a:pt x="5905" y="3444"/>
                    </a:cubicBezTo>
                    <a:cubicBezTo>
                      <a:pt x="5605" y="3344"/>
                      <a:pt x="5438" y="3244"/>
                      <a:pt x="5238" y="3211"/>
                    </a:cubicBezTo>
                    <a:cubicBezTo>
                      <a:pt x="4804" y="3144"/>
                      <a:pt x="4504" y="2911"/>
                      <a:pt x="4270" y="2577"/>
                    </a:cubicBezTo>
                    <a:cubicBezTo>
                      <a:pt x="3670" y="1810"/>
                      <a:pt x="3403" y="909"/>
                      <a:pt x="3103" y="8"/>
                    </a:cubicBezTo>
                    <a:cubicBezTo>
                      <a:pt x="3046" y="4"/>
                      <a:pt x="2995" y="1"/>
                      <a:pt x="2949" y="1"/>
                    </a:cubicBezTo>
                    <a:close/>
                  </a:path>
                </a:pathLst>
              </a:custGeom>
              <a:solidFill>
                <a:srgbClr val="FE9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6"/>
              <p:cNvSpPr/>
              <p:nvPr/>
            </p:nvSpPr>
            <p:spPr>
              <a:xfrm>
                <a:off x="-1089275" y="2358500"/>
                <a:ext cx="10875" cy="7675"/>
              </a:xfrm>
              <a:custGeom>
                <a:avLst/>
                <a:gdLst/>
                <a:ahLst/>
                <a:cxnLst/>
                <a:rect l="l" t="t" r="r" b="b"/>
                <a:pathLst>
                  <a:path w="435" h="307" extrusionOk="0">
                    <a:moveTo>
                      <a:pt x="1" y="1"/>
                    </a:moveTo>
                    <a:cubicBezTo>
                      <a:pt x="72" y="120"/>
                      <a:pt x="127" y="307"/>
                      <a:pt x="249" y="307"/>
                    </a:cubicBezTo>
                    <a:cubicBezTo>
                      <a:pt x="298" y="307"/>
                      <a:pt x="358" y="277"/>
                      <a:pt x="434" y="201"/>
                    </a:cubicBezTo>
                    <a:cubicBezTo>
                      <a:pt x="301" y="134"/>
                      <a:pt x="168" y="67"/>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6"/>
              <p:cNvSpPr/>
              <p:nvPr/>
            </p:nvSpPr>
            <p:spPr>
              <a:xfrm>
                <a:off x="-1096775" y="2302725"/>
                <a:ext cx="10025" cy="3275"/>
              </a:xfrm>
              <a:custGeom>
                <a:avLst/>
                <a:gdLst/>
                <a:ahLst/>
                <a:cxnLst/>
                <a:rect l="l" t="t" r="r" b="b"/>
                <a:pathLst>
                  <a:path w="401" h="131" extrusionOk="0">
                    <a:moveTo>
                      <a:pt x="192" y="0"/>
                    </a:moveTo>
                    <a:cubicBezTo>
                      <a:pt x="145" y="0"/>
                      <a:pt x="95" y="34"/>
                      <a:pt x="1" y="97"/>
                    </a:cubicBezTo>
                    <a:cubicBezTo>
                      <a:pt x="167" y="97"/>
                      <a:pt x="267" y="130"/>
                      <a:pt x="401" y="130"/>
                    </a:cubicBezTo>
                    <a:cubicBezTo>
                      <a:pt x="295" y="42"/>
                      <a:pt x="245" y="0"/>
                      <a:pt x="192" y="0"/>
                    </a:cubicBezTo>
                    <a:close/>
                  </a:path>
                </a:pathLst>
              </a:custGeom>
              <a:solidFill>
                <a:srgbClr val="FE9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6"/>
              <p:cNvSpPr/>
              <p:nvPr/>
            </p:nvSpPr>
            <p:spPr>
              <a:xfrm>
                <a:off x="-1128475" y="2279275"/>
                <a:ext cx="8375" cy="5025"/>
              </a:xfrm>
              <a:custGeom>
                <a:avLst/>
                <a:gdLst/>
                <a:ahLst/>
                <a:cxnLst/>
                <a:rect l="l" t="t" r="r" b="b"/>
                <a:pathLst>
                  <a:path w="335" h="201" extrusionOk="0">
                    <a:moveTo>
                      <a:pt x="335" y="1"/>
                    </a:moveTo>
                    <a:cubicBezTo>
                      <a:pt x="234" y="34"/>
                      <a:pt x="168" y="34"/>
                      <a:pt x="1" y="34"/>
                    </a:cubicBezTo>
                    <a:cubicBezTo>
                      <a:pt x="134" y="134"/>
                      <a:pt x="168" y="167"/>
                      <a:pt x="234" y="201"/>
                    </a:cubicBezTo>
                    <a:cubicBezTo>
                      <a:pt x="268" y="167"/>
                      <a:pt x="301" y="134"/>
                      <a:pt x="335" y="101"/>
                    </a:cubicBezTo>
                    <a:cubicBezTo>
                      <a:pt x="335" y="67"/>
                      <a:pt x="335" y="34"/>
                      <a:pt x="335" y="1"/>
                    </a:cubicBezTo>
                    <a:close/>
                  </a:path>
                </a:pathLst>
              </a:custGeom>
              <a:solidFill>
                <a:srgbClr val="FE9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6"/>
              <p:cNvSpPr/>
              <p:nvPr/>
            </p:nvSpPr>
            <p:spPr>
              <a:xfrm>
                <a:off x="-1122625" y="2281775"/>
                <a:ext cx="4200" cy="2525"/>
              </a:xfrm>
              <a:custGeom>
                <a:avLst/>
                <a:gdLst/>
                <a:ahLst/>
                <a:cxnLst/>
                <a:rect l="l" t="t" r="r" b="b"/>
                <a:pathLst>
                  <a:path w="168" h="101" extrusionOk="0">
                    <a:moveTo>
                      <a:pt x="101" y="1"/>
                    </a:moveTo>
                    <a:cubicBezTo>
                      <a:pt x="67" y="34"/>
                      <a:pt x="34" y="67"/>
                      <a:pt x="0" y="101"/>
                    </a:cubicBezTo>
                    <a:cubicBezTo>
                      <a:pt x="67" y="67"/>
                      <a:pt x="134" y="34"/>
                      <a:pt x="167" y="1"/>
                    </a:cubicBezTo>
                    <a:close/>
                  </a:path>
                </a:pathLst>
              </a:custGeom>
              <a:solidFill>
                <a:srgbClr val="FE9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6"/>
              <p:cNvSpPr/>
              <p:nvPr/>
            </p:nvSpPr>
            <p:spPr>
              <a:xfrm>
                <a:off x="-1089275" y="2244250"/>
                <a:ext cx="2525" cy="2525"/>
              </a:xfrm>
              <a:custGeom>
                <a:avLst/>
                <a:gdLst/>
                <a:ahLst/>
                <a:cxnLst/>
                <a:rect l="l" t="t" r="r" b="b"/>
                <a:pathLst>
                  <a:path w="101" h="101" extrusionOk="0">
                    <a:moveTo>
                      <a:pt x="34" y="1"/>
                    </a:moveTo>
                    <a:cubicBezTo>
                      <a:pt x="34" y="34"/>
                      <a:pt x="1" y="34"/>
                      <a:pt x="1" y="67"/>
                    </a:cubicBezTo>
                    <a:cubicBezTo>
                      <a:pt x="1" y="67"/>
                      <a:pt x="34" y="101"/>
                      <a:pt x="67" y="101"/>
                    </a:cubicBezTo>
                    <a:cubicBezTo>
                      <a:pt x="67" y="101"/>
                      <a:pt x="67" y="67"/>
                      <a:pt x="101" y="34"/>
                    </a:cubicBezTo>
                    <a:cubicBezTo>
                      <a:pt x="67" y="34"/>
                      <a:pt x="67" y="1"/>
                      <a:pt x="34" y="1"/>
                    </a:cubicBezTo>
                    <a:close/>
                  </a:path>
                </a:pathLst>
              </a:custGeom>
              <a:solidFill>
                <a:srgbClr val="FE9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6"/>
              <p:cNvSpPr/>
              <p:nvPr/>
            </p:nvSpPr>
            <p:spPr>
              <a:xfrm>
                <a:off x="-1120125" y="2279275"/>
                <a:ext cx="3350" cy="2525"/>
              </a:xfrm>
              <a:custGeom>
                <a:avLst/>
                <a:gdLst/>
                <a:ahLst/>
                <a:cxnLst/>
                <a:rect l="l" t="t" r="r" b="b"/>
                <a:pathLst>
                  <a:path w="134" h="101" extrusionOk="0">
                    <a:moveTo>
                      <a:pt x="1" y="1"/>
                    </a:moveTo>
                    <a:cubicBezTo>
                      <a:pt x="1" y="34"/>
                      <a:pt x="1" y="67"/>
                      <a:pt x="1" y="101"/>
                    </a:cubicBezTo>
                    <a:lnTo>
                      <a:pt x="67" y="101"/>
                    </a:lnTo>
                    <a:cubicBezTo>
                      <a:pt x="101" y="67"/>
                      <a:pt x="101" y="67"/>
                      <a:pt x="134" y="34"/>
                    </a:cubicBezTo>
                    <a:cubicBezTo>
                      <a:pt x="67" y="34"/>
                      <a:pt x="34" y="34"/>
                      <a:pt x="1" y="1"/>
                    </a:cubicBezTo>
                    <a:close/>
                  </a:path>
                </a:pathLst>
              </a:custGeom>
              <a:solidFill>
                <a:srgbClr val="FE9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6"/>
              <p:cNvSpPr/>
              <p:nvPr/>
            </p:nvSpPr>
            <p:spPr>
              <a:xfrm>
                <a:off x="-1084275" y="2308475"/>
                <a:ext cx="1700" cy="3350"/>
              </a:xfrm>
              <a:custGeom>
                <a:avLst/>
                <a:gdLst/>
                <a:ahLst/>
                <a:cxnLst/>
                <a:rect l="l" t="t" r="r" b="b"/>
                <a:pathLst>
                  <a:path w="68" h="134" extrusionOk="0">
                    <a:moveTo>
                      <a:pt x="1" y="0"/>
                    </a:moveTo>
                    <a:cubicBezTo>
                      <a:pt x="1" y="34"/>
                      <a:pt x="1" y="67"/>
                      <a:pt x="1" y="100"/>
                    </a:cubicBezTo>
                    <a:cubicBezTo>
                      <a:pt x="1" y="100"/>
                      <a:pt x="34" y="100"/>
                      <a:pt x="68" y="134"/>
                    </a:cubicBezTo>
                    <a:cubicBezTo>
                      <a:pt x="34" y="67"/>
                      <a:pt x="1" y="34"/>
                      <a:pt x="1" y="0"/>
                    </a:cubicBezTo>
                    <a:close/>
                  </a:path>
                </a:pathLst>
              </a:custGeom>
              <a:solidFill>
                <a:srgbClr val="FE9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6"/>
              <p:cNvSpPr/>
              <p:nvPr/>
            </p:nvSpPr>
            <p:spPr>
              <a:xfrm>
                <a:off x="-1086775" y="2305975"/>
                <a:ext cx="2525" cy="5025"/>
              </a:xfrm>
              <a:custGeom>
                <a:avLst/>
                <a:gdLst/>
                <a:ahLst/>
                <a:cxnLst/>
                <a:rect l="l" t="t" r="r" b="b"/>
                <a:pathLst>
                  <a:path w="101" h="201" extrusionOk="0">
                    <a:moveTo>
                      <a:pt x="1" y="0"/>
                    </a:moveTo>
                    <a:cubicBezTo>
                      <a:pt x="34" y="67"/>
                      <a:pt x="68" y="134"/>
                      <a:pt x="101" y="200"/>
                    </a:cubicBezTo>
                    <a:cubicBezTo>
                      <a:pt x="101" y="167"/>
                      <a:pt x="101" y="134"/>
                      <a:pt x="101" y="100"/>
                    </a:cubicBezTo>
                    <a:cubicBezTo>
                      <a:pt x="68" y="67"/>
                      <a:pt x="34" y="33"/>
                      <a:pt x="1" y="0"/>
                    </a:cubicBezTo>
                    <a:close/>
                  </a:path>
                </a:pathLst>
              </a:custGeom>
              <a:solidFill>
                <a:srgbClr val="FE9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 name="Google Shape;109;p6"/>
            <p:cNvGrpSpPr/>
            <p:nvPr/>
          </p:nvGrpSpPr>
          <p:grpSpPr>
            <a:xfrm>
              <a:off x="-951675" y="2298350"/>
              <a:ext cx="114275" cy="142100"/>
              <a:chOff x="-951675" y="2298350"/>
              <a:chExt cx="114275" cy="142100"/>
            </a:xfrm>
          </p:grpSpPr>
          <p:sp>
            <p:nvSpPr>
              <p:cNvPr id="110" name="Google Shape;110;p6"/>
              <p:cNvSpPr/>
              <p:nvPr/>
            </p:nvSpPr>
            <p:spPr>
              <a:xfrm>
                <a:off x="-951675" y="2298350"/>
                <a:ext cx="114275" cy="142100"/>
              </a:xfrm>
              <a:custGeom>
                <a:avLst/>
                <a:gdLst/>
                <a:ahLst/>
                <a:cxnLst/>
                <a:rect l="l" t="t" r="r" b="b"/>
                <a:pathLst>
                  <a:path w="4571" h="5684" extrusionOk="0">
                    <a:moveTo>
                      <a:pt x="2069" y="1539"/>
                    </a:moveTo>
                    <a:cubicBezTo>
                      <a:pt x="2102" y="1573"/>
                      <a:pt x="2102" y="1573"/>
                      <a:pt x="2102" y="1573"/>
                    </a:cubicBezTo>
                    <a:cubicBezTo>
                      <a:pt x="2069" y="1606"/>
                      <a:pt x="2069" y="1606"/>
                      <a:pt x="2035" y="1606"/>
                    </a:cubicBezTo>
                    <a:lnTo>
                      <a:pt x="2002" y="1606"/>
                    </a:lnTo>
                    <a:cubicBezTo>
                      <a:pt x="2035" y="1573"/>
                      <a:pt x="2035" y="1573"/>
                      <a:pt x="2069" y="1539"/>
                    </a:cubicBezTo>
                    <a:close/>
                    <a:moveTo>
                      <a:pt x="1001" y="2807"/>
                    </a:moveTo>
                    <a:cubicBezTo>
                      <a:pt x="1001" y="2807"/>
                      <a:pt x="1035" y="2840"/>
                      <a:pt x="1035" y="2874"/>
                    </a:cubicBezTo>
                    <a:cubicBezTo>
                      <a:pt x="1001" y="2907"/>
                      <a:pt x="968" y="2907"/>
                      <a:pt x="935" y="2940"/>
                    </a:cubicBezTo>
                    <a:cubicBezTo>
                      <a:pt x="935" y="2907"/>
                      <a:pt x="901" y="2874"/>
                      <a:pt x="935" y="2840"/>
                    </a:cubicBezTo>
                    <a:cubicBezTo>
                      <a:pt x="935" y="2840"/>
                      <a:pt x="968" y="2807"/>
                      <a:pt x="1001" y="2807"/>
                    </a:cubicBezTo>
                    <a:close/>
                    <a:moveTo>
                      <a:pt x="2067" y="1"/>
                    </a:moveTo>
                    <a:cubicBezTo>
                      <a:pt x="2047" y="1"/>
                      <a:pt x="2025" y="2"/>
                      <a:pt x="2002" y="5"/>
                    </a:cubicBezTo>
                    <a:cubicBezTo>
                      <a:pt x="1802" y="5"/>
                      <a:pt x="1769" y="172"/>
                      <a:pt x="1735" y="372"/>
                    </a:cubicBezTo>
                    <a:cubicBezTo>
                      <a:pt x="1602" y="1172"/>
                      <a:pt x="1368" y="1940"/>
                      <a:pt x="668" y="2507"/>
                    </a:cubicBezTo>
                    <a:cubicBezTo>
                      <a:pt x="568" y="2573"/>
                      <a:pt x="468" y="2707"/>
                      <a:pt x="368" y="2807"/>
                    </a:cubicBezTo>
                    <a:cubicBezTo>
                      <a:pt x="1" y="3207"/>
                      <a:pt x="67" y="3441"/>
                      <a:pt x="568" y="3607"/>
                    </a:cubicBezTo>
                    <a:cubicBezTo>
                      <a:pt x="1202" y="3841"/>
                      <a:pt x="1702" y="4175"/>
                      <a:pt x="1902" y="4875"/>
                    </a:cubicBezTo>
                    <a:cubicBezTo>
                      <a:pt x="1969" y="5109"/>
                      <a:pt x="2102" y="5309"/>
                      <a:pt x="2236" y="5509"/>
                    </a:cubicBezTo>
                    <a:cubicBezTo>
                      <a:pt x="2302" y="5626"/>
                      <a:pt x="2402" y="5684"/>
                      <a:pt x="2502" y="5684"/>
                    </a:cubicBezTo>
                    <a:cubicBezTo>
                      <a:pt x="2603" y="5684"/>
                      <a:pt x="2703" y="5626"/>
                      <a:pt x="2769" y="5509"/>
                    </a:cubicBezTo>
                    <a:cubicBezTo>
                      <a:pt x="2869" y="5409"/>
                      <a:pt x="2869" y="5242"/>
                      <a:pt x="2903" y="5109"/>
                    </a:cubicBezTo>
                    <a:cubicBezTo>
                      <a:pt x="3003" y="4775"/>
                      <a:pt x="3103" y="4441"/>
                      <a:pt x="3170" y="4108"/>
                    </a:cubicBezTo>
                    <a:cubicBezTo>
                      <a:pt x="3236" y="3974"/>
                      <a:pt x="3236" y="3841"/>
                      <a:pt x="3270" y="3741"/>
                    </a:cubicBezTo>
                    <a:cubicBezTo>
                      <a:pt x="3670" y="3407"/>
                      <a:pt x="4070" y="3107"/>
                      <a:pt x="4471" y="2774"/>
                    </a:cubicBezTo>
                    <a:cubicBezTo>
                      <a:pt x="4537" y="2707"/>
                      <a:pt x="4537" y="2573"/>
                      <a:pt x="4571" y="2440"/>
                    </a:cubicBezTo>
                    <a:cubicBezTo>
                      <a:pt x="4237" y="2273"/>
                      <a:pt x="3970" y="2040"/>
                      <a:pt x="3637" y="1940"/>
                    </a:cubicBezTo>
                    <a:cubicBezTo>
                      <a:pt x="3203" y="1806"/>
                      <a:pt x="2903" y="1606"/>
                      <a:pt x="2736" y="1206"/>
                    </a:cubicBezTo>
                    <a:cubicBezTo>
                      <a:pt x="2603" y="939"/>
                      <a:pt x="2536" y="605"/>
                      <a:pt x="2436" y="305"/>
                    </a:cubicBezTo>
                    <a:cubicBezTo>
                      <a:pt x="2344" y="153"/>
                      <a:pt x="2281" y="1"/>
                      <a:pt x="20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6"/>
              <p:cNvSpPr/>
              <p:nvPr/>
            </p:nvSpPr>
            <p:spPr>
              <a:xfrm>
                <a:off x="-929150" y="2368500"/>
                <a:ext cx="3350" cy="3375"/>
              </a:xfrm>
              <a:custGeom>
                <a:avLst/>
                <a:gdLst/>
                <a:ahLst/>
                <a:cxnLst/>
                <a:rect l="l" t="t" r="r" b="b"/>
                <a:pathLst>
                  <a:path w="134" h="135" extrusionOk="0">
                    <a:moveTo>
                      <a:pt x="100" y="1"/>
                    </a:moveTo>
                    <a:cubicBezTo>
                      <a:pt x="67" y="1"/>
                      <a:pt x="34" y="34"/>
                      <a:pt x="34" y="34"/>
                    </a:cubicBezTo>
                    <a:cubicBezTo>
                      <a:pt x="0" y="68"/>
                      <a:pt x="34" y="101"/>
                      <a:pt x="34" y="134"/>
                    </a:cubicBezTo>
                    <a:cubicBezTo>
                      <a:pt x="67" y="101"/>
                      <a:pt x="100" y="101"/>
                      <a:pt x="134" y="68"/>
                    </a:cubicBezTo>
                    <a:cubicBezTo>
                      <a:pt x="134" y="34"/>
                      <a:pt x="100" y="1"/>
                      <a:pt x="100" y="1"/>
                    </a:cubicBezTo>
                    <a:close/>
                  </a:path>
                </a:pathLst>
              </a:custGeom>
              <a:solidFill>
                <a:srgbClr val="ED08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6"/>
              <p:cNvSpPr/>
              <p:nvPr/>
            </p:nvSpPr>
            <p:spPr>
              <a:xfrm>
                <a:off x="-901625" y="2336825"/>
                <a:ext cx="2525" cy="1700"/>
              </a:xfrm>
              <a:custGeom>
                <a:avLst/>
                <a:gdLst/>
                <a:ahLst/>
                <a:cxnLst/>
                <a:rect l="l" t="t" r="r" b="b"/>
                <a:pathLst>
                  <a:path w="101" h="68" extrusionOk="0">
                    <a:moveTo>
                      <a:pt x="67" y="0"/>
                    </a:moveTo>
                    <a:cubicBezTo>
                      <a:pt x="33" y="34"/>
                      <a:pt x="33" y="34"/>
                      <a:pt x="0" y="67"/>
                    </a:cubicBezTo>
                    <a:lnTo>
                      <a:pt x="33" y="67"/>
                    </a:lnTo>
                    <a:cubicBezTo>
                      <a:pt x="67" y="67"/>
                      <a:pt x="67" y="67"/>
                      <a:pt x="100" y="34"/>
                    </a:cubicBezTo>
                    <a:cubicBezTo>
                      <a:pt x="100" y="34"/>
                      <a:pt x="100" y="34"/>
                      <a:pt x="67" y="0"/>
                    </a:cubicBezTo>
                    <a:close/>
                  </a:path>
                </a:pathLst>
              </a:custGeom>
              <a:solidFill>
                <a:srgbClr val="ED08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27"/>
        <p:cNvGrpSpPr/>
        <p:nvPr/>
      </p:nvGrpSpPr>
      <p:grpSpPr>
        <a:xfrm>
          <a:off x="0" y="0"/>
          <a:ext cx="0" cy="0"/>
          <a:chOff x="0" y="0"/>
          <a:chExt cx="0" cy="0"/>
        </a:xfrm>
      </p:grpSpPr>
      <p:pic>
        <p:nvPicPr>
          <p:cNvPr id="128" name="Google Shape;128;p8"/>
          <p:cNvPicPr preferRelativeResize="0"/>
          <p:nvPr/>
        </p:nvPicPr>
        <p:blipFill>
          <a:blip r:embed="rId2">
            <a:alphaModFix/>
          </a:blip>
          <a:stretch>
            <a:fillRect/>
          </a:stretch>
        </p:blipFill>
        <p:spPr>
          <a:xfrm>
            <a:off x="7200850" y="-634350"/>
            <a:ext cx="2173509" cy="1478525"/>
          </a:xfrm>
          <a:prstGeom prst="rect">
            <a:avLst/>
          </a:prstGeom>
          <a:noFill/>
          <a:ln>
            <a:noFill/>
          </a:ln>
        </p:spPr>
      </p:pic>
      <p:pic>
        <p:nvPicPr>
          <p:cNvPr id="129" name="Google Shape;129;p8"/>
          <p:cNvPicPr preferRelativeResize="0"/>
          <p:nvPr/>
        </p:nvPicPr>
        <p:blipFill>
          <a:blip r:embed="rId2">
            <a:alphaModFix/>
          </a:blip>
          <a:stretch>
            <a:fillRect/>
          </a:stretch>
        </p:blipFill>
        <p:spPr>
          <a:xfrm>
            <a:off x="5484714" y="3582622"/>
            <a:ext cx="1500740" cy="1020875"/>
          </a:xfrm>
          <a:prstGeom prst="rect">
            <a:avLst/>
          </a:prstGeom>
          <a:noFill/>
          <a:ln>
            <a:noFill/>
          </a:ln>
        </p:spPr>
      </p:pic>
      <p:pic>
        <p:nvPicPr>
          <p:cNvPr id="130" name="Google Shape;130;p8"/>
          <p:cNvPicPr preferRelativeResize="0"/>
          <p:nvPr/>
        </p:nvPicPr>
        <p:blipFill>
          <a:blip r:embed="rId3">
            <a:alphaModFix/>
          </a:blip>
          <a:stretch>
            <a:fillRect/>
          </a:stretch>
        </p:blipFill>
        <p:spPr>
          <a:xfrm>
            <a:off x="-907500" y="3289350"/>
            <a:ext cx="3091075" cy="1478525"/>
          </a:xfrm>
          <a:prstGeom prst="rect">
            <a:avLst/>
          </a:prstGeom>
          <a:noFill/>
          <a:ln>
            <a:noFill/>
          </a:ln>
        </p:spPr>
      </p:pic>
      <p:pic>
        <p:nvPicPr>
          <p:cNvPr id="131" name="Google Shape;131;p8"/>
          <p:cNvPicPr preferRelativeResize="0"/>
          <p:nvPr/>
        </p:nvPicPr>
        <p:blipFill>
          <a:blip r:embed="rId4">
            <a:alphaModFix/>
          </a:blip>
          <a:stretch>
            <a:fillRect/>
          </a:stretch>
        </p:blipFill>
        <p:spPr>
          <a:xfrm rot="7199975">
            <a:off x="-1080706" y="154689"/>
            <a:ext cx="3437486" cy="1623168"/>
          </a:xfrm>
          <a:prstGeom prst="rect">
            <a:avLst/>
          </a:prstGeom>
          <a:noFill/>
          <a:ln>
            <a:noFill/>
          </a:ln>
        </p:spPr>
      </p:pic>
      <p:pic>
        <p:nvPicPr>
          <p:cNvPr id="132" name="Google Shape;132;p8"/>
          <p:cNvPicPr preferRelativeResize="0"/>
          <p:nvPr/>
        </p:nvPicPr>
        <p:blipFill>
          <a:blip r:embed="rId4">
            <a:alphaModFix/>
          </a:blip>
          <a:stretch>
            <a:fillRect/>
          </a:stretch>
        </p:blipFill>
        <p:spPr>
          <a:xfrm rot="-5992641">
            <a:off x="7547198" y="2579384"/>
            <a:ext cx="2631501" cy="1242585"/>
          </a:xfrm>
          <a:prstGeom prst="rect">
            <a:avLst/>
          </a:prstGeom>
          <a:noFill/>
          <a:ln>
            <a:noFill/>
          </a:ln>
        </p:spPr>
      </p:pic>
      <p:pic>
        <p:nvPicPr>
          <p:cNvPr id="133" name="Google Shape;133;p8"/>
          <p:cNvPicPr preferRelativeResize="0"/>
          <p:nvPr/>
        </p:nvPicPr>
        <p:blipFill>
          <a:blip r:embed="rId4">
            <a:alphaModFix/>
          </a:blip>
          <a:stretch>
            <a:fillRect/>
          </a:stretch>
        </p:blipFill>
        <p:spPr>
          <a:xfrm rot="-19">
            <a:off x="3027295" y="3737694"/>
            <a:ext cx="4086314" cy="1929543"/>
          </a:xfrm>
          <a:prstGeom prst="rect">
            <a:avLst/>
          </a:prstGeom>
          <a:noFill/>
          <a:ln>
            <a:noFill/>
          </a:ln>
        </p:spPr>
      </p:pic>
      <p:sp>
        <p:nvSpPr>
          <p:cNvPr id="134" name="Google Shape;134;p8"/>
          <p:cNvSpPr txBox="1">
            <a:spLocks noGrp="1"/>
          </p:cNvSpPr>
          <p:nvPr>
            <p:ph type="title"/>
          </p:nvPr>
        </p:nvSpPr>
        <p:spPr>
          <a:xfrm>
            <a:off x="1388100" y="972750"/>
            <a:ext cx="6367800" cy="248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sp>
        <p:nvSpPr>
          <p:cNvPr id="135" name="Google Shape;135;p8"/>
          <p:cNvSpPr/>
          <p:nvPr/>
        </p:nvSpPr>
        <p:spPr>
          <a:xfrm>
            <a:off x="7996551" y="1182165"/>
            <a:ext cx="107079" cy="143757"/>
          </a:xfrm>
          <a:custGeom>
            <a:avLst/>
            <a:gdLst/>
            <a:ahLst/>
            <a:cxnLst/>
            <a:rect l="l" t="t" r="r" b="b"/>
            <a:pathLst>
              <a:path w="2502" h="3359" extrusionOk="0">
                <a:moveTo>
                  <a:pt x="1259" y="1"/>
                </a:moveTo>
                <a:cubicBezTo>
                  <a:pt x="1256" y="1"/>
                  <a:pt x="1254" y="1"/>
                  <a:pt x="1251" y="1"/>
                </a:cubicBezTo>
                <a:cubicBezTo>
                  <a:pt x="1072" y="1"/>
                  <a:pt x="1084" y="370"/>
                  <a:pt x="1060" y="584"/>
                </a:cubicBezTo>
                <a:cubicBezTo>
                  <a:pt x="1001" y="989"/>
                  <a:pt x="644" y="1358"/>
                  <a:pt x="239" y="1466"/>
                </a:cubicBezTo>
                <a:cubicBezTo>
                  <a:pt x="156" y="1489"/>
                  <a:pt x="48" y="1525"/>
                  <a:pt x="25" y="1608"/>
                </a:cubicBezTo>
                <a:cubicBezTo>
                  <a:pt x="1" y="1680"/>
                  <a:pt x="48" y="1751"/>
                  <a:pt x="120" y="1787"/>
                </a:cubicBezTo>
                <a:cubicBezTo>
                  <a:pt x="179" y="1823"/>
                  <a:pt x="251" y="1835"/>
                  <a:pt x="322" y="1858"/>
                </a:cubicBezTo>
                <a:cubicBezTo>
                  <a:pt x="560" y="1930"/>
                  <a:pt x="763" y="2120"/>
                  <a:pt x="882" y="2335"/>
                </a:cubicBezTo>
                <a:cubicBezTo>
                  <a:pt x="1001" y="2561"/>
                  <a:pt x="1060" y="2811"/>
                  <a:pt x="1084" y="3073"/>
                </a:cubicBezTo>
                <a:cubicBezTo>
                  <a:pt x="1096" y="3192"/>
                  <a:pt x="1132" y="3347"/>
                  <a:pt x="1251" y="3359"/>
                </a:cubicBezTo>
                <a:cubicBezTo>
                  <a:pt x="1382" y="3347"/>
                  <a:pt x="1406" y="3192"/>
                  <a:pt x="1429" y="3073"/>
                </a:cubicBezTo>
                <a:cubicBezTo>
                  <a:pt x="1453" y="2811"/>
                  <a:pt x="1501" y="2561"/>
                  <a:pt x="1632" y="2335"/>
                </a:cubicBezTo>
                <a:cubicBezTo>
                  <a:pt x="1751" y="2120"/>
                  <a:pt x="1953" y="1930"/>
                  <a:pt x="2191" y="1858"/>
                </a:cubicBezTo>
                <a:cubicBezTo>
                  <a:pt x="2263" y="1835"/>
                  <a:pt x="2334" y="1823"/>
                  <a:pt x="2394" y="1787"/>
                </a:cubicBezTo>
                <a:cubicBezTo>
                  <a:pt x="2453" y="1751"/>
                  <a:pt x="2501" y="1680"/>
                  <a:pt x="2489" y="1608"/>
                </a:cubicBezTo>
                <a:cubicBezTo>
                  <a:pt x="2453" y="1525"/>
                  <a:pt x="2346" y="1489"/>
                  <a:pt x="2263" y="1466"/>
                </a:cubicBezTo>
                <a:cubicBezTo>
                  <a:pt x="1870" y="1358"/>
                  <a:pt x="1525" y="989"/>
                  <a:pt x="1477" y="584"/>
                </a:cubicBezTo>
                <a:cubicBezTo>
                  <a:pt x="1442" y="373"/>
                  <a:pt x="1430" y="1"/>
                  <a:pt x="1259" y="1"/>
                </a:cubicBezTo>
                <a:close/>
              </a:path>
            </a:pathLst>
          </a:custGeom>
          <a:solidFill>
            <a:srgbClr val="FEA6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8"/>
          <p:cNvSpPr/>
          <p:nvPr/>
        </p:nvSpPr>
        <p:spPr>
          <a:xfrm>
            <a:off x="6245996" y="338175"/>
            <a:ext cx="186041" cy="206412"/>
          </a:xfrm>
          <a:custGeom>
            <a:avLst/>
            <a:gdLst/>
            <a:ahLst/>
            <a:cxnLst/>
            <a:rect l="l" t="t" r="r" b="b"/>
            <a:pathLst>
              <a:path w="4347" h="4823" extrusionOk="0">
                <a:moveTo>
                  <a:pt x="2177" y="1"/>
                </a:moveTo>
                <a:cubicBezTo>
                  <a:pt x="2174" y="1"/>
                  <a:pt x="2171" y="1"/>
                  <a:pt x="2168" y="1"/>
                </a:cubicBezTo>
                <a:cubicBezTo>
                  <a:pt x="1858" y="1"/>
                  <a:pt x="1882" y="537"/>
                  <a:pt x="1822" y="834"/>
                </a:cubicBezTo>
                <a:cubicBezTo>
                  <a:pt x="1739" y="1430"/>
                  <a:pt x="1108" y="1953"/>
                  <a:pt x="417" y="2120"/>
                </a:cubicBezTo>
                <a:cubicBezTo>
                  <a:pt x="263" y="2144"/>
                  <a:pt x="72" y="2192"/>
                  <a:pt x="24" y="2311"/>
                </a:cubicBezTo>
                <a:cubicBezTo>
                  <a:pt x="1" y="2406"/>
                  <a:pt x="72" y="2513"/>
                  <a:pt x="191" y="2573"/>
                </a:cubicBezTo>
                <a:cubicBezTo>
                  <a:pt x="286" y="2620"/>
                  <a:pt x="417" y="2644"/>
                  <a:pt x="536" y="2668"/>
                </a:cubicBezTo>
                <a:cubicBezTo>
                  <a:pt x="965" y="2775"/>
                  <a:pt x="1310" y="3037"/>
                  <a:pt x="1525" y="3358"/>
                </a:cubicBezTo>
                <a:cubicBezTo>
                  <a:pt x="1739" y="3680"/>
                  <a:pt x="1822" y="4049"/>
                  <a:pt x="1882" y="4406"/>
                </a:cubicBezTo>
                <a:cubicBezTo>
                  <a:pt x="1906" y="4573"/>
                  <a:pt x="1965" y="4799"/>
                  <a:pt x="2168" y="4823"/>
                </a:cubicBezTo>
                <a:cubicBezTo>
                  <a:pt x="2394" y="4799"/>
                  <a:pt x="2441" y="4573"/>
                  <a:pt x="2465" y="4406"/>
                </a:cubicBezTo>
                <a:cubicBezTo>
                  <a:pt x="2513" y="4049"/>
                  <a:pt x="2608" y="3680"/>
                  <a:pt x="2822" y="3358"/>
                </a:cubicBezTo>
                <a:cubicBezTo>
                  <a:pt x="3037" y="3037"/>
                  <a:pt x="3382" y="2775"/>
                  <a:pt x="3811" y="2668"/>
                </a:cubicBezTo>
                <a:cubicBezTo>
                  <a:pt x="3930" y="2644"/>
                  <a:pt x="4049" y="2620"/>
                  <a:pt x="4156" y="2573"/>
                </a:cubicBezTo>
                <a:cubicBezTo>
                  <a:pt x="4275" y="2513"/>
                  <a:pt x="4346" y="2406"/>
                  <a:pt x="4323" y="2311"/>
                </a:cubicBezTo>
                <a:cubicBezTo>
                  <a:pt x="4275" y="2192"/>
                  <a:pt x="4084" y="2144"/>
                  <a:pt x="3930" y="2120"/>
                </a:cubicBezTo>
                <a:cubicBezTo>
                  <a:pt x="3239" y="1953"/>
                  <a:pt x="2644" y="1430"/>
                  <a:pt x="2560" y="834"/>
                </a:cubicBezTo>
                <a:cubicBezTo>
                  <a:pt x="2513" y="540"/>
                  <a:pt x="2478" y="1"/>
                  <a:pt x="2177" y="1"/>
                </a:cubicBezTo>
                <a:close/>
              </a:path>
            </a:pathLst>
          </a:custGeom>
          <a:solidFill>
            <a:srgbClr val="FEE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8"/>
          <p:cNvSpPr/>
          <p:nvPr/>
        </p:nvSpPr>
        <p:spPr>
          <a:xfrm>
            <a:off x="3141608" y="346581"/>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rgbClr val="5EC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8"/>
          <p:cNvSpPr/>
          <p:nvPr/>
        </p:nvSpPr>
        <p:spPr>
          <a:xfrm>
            <a:off x="7043809" y="1419838"/>
            <a:ext cx="107593" cy="95824"/>
          </a:xfrm>
          <a:custGeom>
            <a:avLst/>
            <a:gdLst/>
            <a:ahLst/>
            <a:cxnLst/>
            <a:rect l="l" t="t" r="r" b="b"/>
            <a:pathLst>
              <a:path w="2514" h="2239" extrusionOk="0">
                <a:moveTo>
                  <a:pt x="1251" y="0"/>
                </a:moveTo>
                <a:cubicBezTo>
                  <a:pt x="1072" y="0"/>
                  <a:pt x="1084" y="250"/>
                  <a:pt x="1061" y="393"/>
                </a:cubicBezTo>
                <a:cubicBezTo>
                  <a:pt x="1001" y="667"/>
                  <a:pt x="644" y="905"/>
                  <a:pt x="239" y="976"/>
                </a:cubicBezTo>
                <a:cubicBezTo>
                  <a:pt x="156" y="1000"/>
                  <a:pt x="48" y="1012"/>
                  <a:pt x="13" y="1072"/>
                </a:cubicBezTo>
                <a:cubicBezTo>
                  <a:pt x="1" y="1119"/>
                  <a:pt x="48" y="1167"/>
                  <a:pt x="108" y="1191"/>
                </a:cubicBezTo>
                <a:cubicBezTo>
                  <a:pt x="168" y="1215"/>
                  <a:pt x="239" y="1226"/>
                  <a:pt x="310" y="1238"/>
                </a:cubicBezTo>
                <a:cubicBezTo>
                  <a:pt x="560" y="1286"/>
                  <a:pt x="751" y="1405"/>
                  <a:pt x="882" y="1560"/>
                </a:cubicBezTo>
                <a:cubicBezTo>
                  <a:pt x="1001" y="1703"/>
                  <a:pt x="1061" y="1869"/>
                  <a:pt x="1084" y="2036"/>
                </a:cubicBezTo>
                <a:cubicBezTo>
                  <a:pt x="1096" y="2119"/>
                  <a:pt x="1132" y="2227"/>
                  <a:pt x="1251" y="2238"/>
                </a:cubicBezTo>
                <a:cubicBezTo>
                  <a:pt x="1382" y="2227"/>
                  <a:pt x="1418" y="2119"/>
                  <a:pt x="1430" y="2036"/>
                </a:cubicBezTo>
                <a:cubicBezTo>
                  <a:pt x="1453" y="1869"/>
                  <a:pt x="1513" y="1703"/>
                  <a:pt x="1632" y="1560"/>
                </a:cubicBezTo>
                <a:cubicBezTo>
                  <a:pt x="1751" y="1405"/>
                  <a:pt x="1953" y="1286"/>
                  <a:pt x="2192" y="1238"/>
                </a:cubicBezTo>
                <a:cubicBezTo>
                  <a:pt x="2263" y="1226"/>
                  <a:pt x="2346" y="1215"/>
                  <a:pt x="2406" y="1191"/>
                </a:cubicBezTo>
                <a:cubicBezTo>
                  <a:pt x="2465" y="1167"/>
                  <a:pt x="2513" y="1119"/>
                  <a:pt x="2489" y="1072"/>
                </a:cubicBezTo>
                <a:cubicBezTo>
                  <a:pt x="2465" y="1012"/>
                  <a:pt x="2358" y="1000"/>
                  <a:pt x="2275" y="976"/>
                </a:cubicBezTo>
                <a:cubicBezTo>
                  <a:pt x="1870" y="905"/>
                  <a:pt x="1525" y="667"/>
                  <a:pt x="1477" y="393"/>
                </a:cubicBezTo>
                <a:cubicBezTo>
                  <a:pt x="1453" y="250"/>
                  <a:pt x="1430" y="0"/>
                  <a:pt x="1251"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8"/>
          <p:cNvSpPr/>
          <p:nvPr/>
        </p:nvSpPr>
        <p:spPr>
          <a:xfrm>
            <a:off x="1285808" y="3614606"/>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0" name="Google Shape;140;p8"/>
          <p:cNvGrpSpPr/>
          <p:nvPr/>
        </p:nvGrpSpPr>
        <p:grpSpPr>
          <a:xfrm rot="5400000">
            <a:off x="2600023" y="-1154946"/>
            <a:ext cx="4250548" cy="7844887"/>
            <a:chOff x="872085" y="-1146995"/>
            <a:chExt cx="3255130" cy="6007725"/>
          </a:xfrm>
        </p:grpSpPr>
        <p:sp>
          <p:nvSpPr>
            <p:cNvPr id="141" name="Google Shape;141;p8"/>
            <p:cNvSpPr/>
            <p:nvPr/>
          </p:nvSpPr>
          <p:spPr>
            <a:xfrm rot="-5201321">
              <a:off x="3164819" y="2981031"/>
              <a:ext cx="71353" cy="100280"/>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8"/>
            <p:cNvSpPr/>
            <p:nvPr/>
          </p:nvSpPr>
          <p:spPr>
            <a:xfrm rot="-9432399">
              <a:off x="4002316" y="3474522"/>
              <a:ext cx="119230" cy="53297"/>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8"/>
            <p:cNvSpPr/>
            <p:nvPr/>
          </p:nvSpPr>
          <p:spPr>
            <a:xfrm>
              <a:off x="2397895" y="4803985"/>
              <a:ext cx="72828" cy="56744"/>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8"/>
            <p:cNvSpPr/>
            <p:nvPr/>
          </p:nvSpPr>
          <p:spPr>
            <a:xfrm>
              <a:off x="3694447" y="4615466"/>
              <a:ext cx="120710" cy="86450"/>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8"/>
            <p:cNvSpPr/>
            <p:nvPr/>
          </p:nvSpPr>
          <p:spPr>
            <a:xfrm>
              <a:off x="872085" y="-316506"/>
              <a:ext cx="79680" cy="60273"/>
            </a:xfrm>
            <a:custGeom>
              <a:avLst/>
              <a:gdLst/>
              <a:ahLst/>
              <a:cxnLst/>
              <a:rect l="l" t="t" r="r" b="b"/>
              <a:pathLst>
                <a:path w="1942" h="1469" extrusionOk="0">
                  <a:moveTo>
                    <a:pt x="862" y="1"/>
                  </a:moveTo>
                  <a:cubicBezTo>
                    <a:pt x="741" y="1"/>
                    <a:pt x="618" y="31"/>
                    <a:pt x="501" y="75"/>
                  </a:cubicBezTo>
                  <a:cubicBezTo>
                    <a:pt x="310" y="87"/>
                    <a:pt x="191" y="206"/>
                    <a:pt x="72" y="337"/>
                  </a:cubicBezTo>
                  <a:cubicBezTo>
                    <a:pt x="48" y="361"/>
                    <a:pt x="1" y="397"/>
                    <a:pt x="24" y="456"/>
                  </a:cubicBezTo>
                  <a:cubicBezTo>
                    <a:pt x="191" y="516"/>
                    <a:pt x="370" y="552"/>
                    <a:pt x="536" y="587"/>
                  </a:cubicBezTo>
                  <a:cubicBezTo>
                    <a:pt x="644" y="647"/>
                    <a:pt x="751" y="683"/>
                    <a:pt x="846" y="754"/>
                  </a:cubicBezTo>
                  <a:cubicBezTo>
                    <a:pt x="905" y="802"/>
                    <a:pt x="977" y="849"/>
                    <a:pt x="1048" y="897"/>
                  </a:cubicBezTo>
                  <a:lnTo>
                    <a:pt x="1322" y="1195"/>
                  </a:lnTo>
                  <a:cubicBezTo>
                    <a:pt x="1370" y="1242"/>
                    <a:pt x="1417" y="1302"/>
                    <a:pt x="1441" y="1373"/>
                  </a:cubicBezTo>
                  <a:cubicBezTo>
                    <a:pt x="1453" y="1421"/>
                    <a:pt x="1489" y="1469"/>
                    <a:pt x="1548" y="1469"/>
                  </a:cubicBezTo>
                  <a:cubicBezTo>
                    <a:pt x="1608" y="1469"/>
                    <a:pt x="1644" y="1421"/>
                    <a:pt x="1667" y="1373"/>
                  </a:cubicBezTo>
                  <a:cubicBezTo>
                    <a:pt x="1667" y="1349"/>
                    <a:pt x="1667" y="1326"/>
                    <a:pt x="1667" y="1302"/>
                  </a:cubicBezTo>
                  <a:cubicBezTo>
                    <a:pt x="1691" y="1302"/>
                    <a:pt x="1715" y="1302"/>
                    <a:pt x="1739" y="1290"/>
                  </a:cubicBezTo>
                  <a:cubicBezTo>
                    <a:pt x="1787" y="1266"/>
                    <a:pt x="1798" y="1218"/>
                    <a:pt x="1810" y="1171"/>
                  </a:cubicBezTo>
                  <a:cubicBezTo>
                    <a:pt x="1858" y="1111"/>
                    <a:pt x="1894" y="1040"/>
                    <a:pt x="1906" y="957"/>
                  </a:cubicBezTo>
                  <a:cubicBezTo>
                    <a:pt x="1918" y="885"/>
                    <a:pt x="1929" y="802"/>
                    <a:pt x="1941" y="730"/>
                  </a:cubicBezTo>
                  <a:cubicBezTo>
                    <a:pt x="1941" y="707"/>
                    <a:pt x="1929" y="671"/>
                    <a:pt x="1918" y="671"/>
                  </a:cubicBezTo>
                  <a:cubicBezTo>
                    <a:pt x="1846" y="635"/>
                    <a:pt x="1834" y="540"/>
                    <a:pt x="1775" y="504"/>
                  </a:cubicBezTo>
                  <a:lnTo>
                    <a:pt x="1679" y="409"/>
                  </a:lnTo>
                  <a:cubicBezTo>
                    <a:pt x="1656" y="385"/>
                    <a:pt x="1632" y="349"/>
                    <a:pt x="1608" y="349"/>
                  </a:cubicBezTo>
                  <a:cubicBezTo>
                    <a:pt x="1465" y="183"/>
                    <a:pt x="1286" y="87"/>
                    <a:pt x="1084" y="40"/>
                  </a:cubicBezTo>
                  <a:cubicBezTo>
                    <a:pt x="1011" y="12"/>
                    <a:pt x="937" y="1"/>
                    <a:pt x="8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8"/>
            <p:cNvSpPr/>
            <p:nvPr/>
          </p:nvSpPr>
          <p:spPr>
            <a:xfrm rot="-4715776">
              <a:off x="3824253" y="73281"/>
              <a:ext cx="65484" cy="131419"/>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8"/>
            <p:cNvSpPr/>
            <p:nvPr/>
          </p:nvSpPr>
          <p:spPr>
            <a:xfrm>
              <a:off x="3854219" y="2660408"/>
              <a:ext cx="51821" cy="34260"/>
            </a:xfrm>
            <a:custGeom>
              <a:avLst/>
              <a:gdLst/>
              <a:ahLst/>
              <a:cxnLst/>
              <a:rect l="l" t="t" r="r" b="b"/>
              <a:pathLst>
                <a:path w="1263" h="835" extrusionOk="0">
                  <a:moveTo>
                    <a:pt x="524" y="0"/>
                  </a:moveTo>
                  <a:cubicBezTo>
                    <a:pt x="488" y="12"/>
                    <a:pt x="441" y="24"/>
                    <a:pt x="417" y="48"/>
                  </a:cubicBezTo>
                  <a:cubicBezTo>
                    <a:pt x="274" y="143"/>
                    <a:pt x="119" y="239"/>
                    <a:pt x="0" y="358"/>
                  </a:cubicBezTo>
                  <a:cubicBezTo>
                    <a:pt x="24" y="405"/>
                    <a:pt x="60" y="441"/>
                    <a:pt x="72" y="500"/>
                  </a:cubicBezTo>
                  <a:cubicBezTo>
                    <a:pt x="120" y="626"/>
                    <a:pt x="254" y="720"/>
                    <a:pt x="404" y="720"/>
                  </a:cubicBezTo>
                  <a:cubicBezTo>
                    <a:pt x="439" y="720"/>
                    <a:pt x="476" y="714"/>
                    <a:pt x="512" y="703"/>
                  </a:cubicBezTo>
                  <a:cubicBezTo>
                    <a:pt x="557" y="684"/>
                    <a:pt x="598" y="676"/>
                    <a:pt x="636" y="676"/>
                  </a:cubicBezTo>
                  <a:cubicBezTo>
                    <a:pt x="742" y="676"/>
                    <a:pt x="830" y="737"/>
                    <a:pt x="917" y="798"/>
                  </a:cubicBezTo>
                  <a:cubicBezTo>
                    <a:pt x="954" y="823"/>
                    <a:pt x="1000" y="835"/>
                    <a:pt x="1046" y="835"/>
                  </a:cubicBezTo>
                  <a:cubicBezTo>
                    <a:pt x="1134" y="835"/>
                    <a:pt x="1223" y="793"/>
                    <a:pt x="1262" y="715"/>
                  </a:cubicBezTo>
                  <a:cubicBezTo>
                    <a:pt x="1227" y="643"/>
                    <a:pt x="1119" y="703"/>
                    <a:pt x="1108" y="608"/>
                  </a:cubicBezTo>
                  <a:cubicBezTo>
                    <a:pt x="1024" y="548"/>
                    <a:pt x="929" y="560"/>
                    <a:pt x="846" y="512"/>
                  </a:cubicBezTo>
                  <a:cubicBezTo>
                    <a:pt x="717" y="476"/>
                    <a:pt x="602" y="375"/>
                    <a:pt x="474" y="375"/>
                  </a:cubicBezTo>
                  <a:cubicBezTo>
                    <a:pt x="460" y="375"/>
                    <a:pt x="446" y="376"/>
                    <a:pt x="432" y="379"/>
                  </a:cubicBezTo>
                  <a:lnTo>
                    <a:pt x="432" y="379"/>
                  </a:lnTo>
                  <a:cubicBezTo>
                    <a:pt x="454" y="369"/>
                    <a:pt x="477" y="357"/>
                    <a:pt x="500" y="346"/>
                  </a:cubicBezTo>
                  <a:cubicBezTo>
                    <a:pt x="537" y="324"/>
                    <a:pt x="570" y="297"/>
                    <a:pt x="606" y="297"/>
                  </a:cubicBezTo>
                  <a:cubicBezTo>
                    <a:pt x="628" y="297"/>
                    <a:pt x="652" y="307"/>
                    <a:pt x="679" y="334"/>
                  </a:cubicBezTo>
                  <a:cubicBezTo>
                    <a:pt x="691" y="344"/>
                    <a:pt x="703" y="348"/>
                    <a:pt x="713" y="348"/>
                  </a:cubicBezTo>
                  <a:cubicBezTo>
                    <a:pt x="752" y="348"/>
                    <a:pt x="777" y="288"/>
                    <a:pt x="786" y="250"/>
                  </a:cubicBezTo>
                  <a:cubicBezTo>
                    <a:pt x="798" y="155"/>
                    <a:pt x="631" y="0"/>
                    <a:pt x="524" y="0"/>
                  </a:cubicBezTo>
                  <a:close/>
                </a:path>
              </a:pathLst>
            </a:custGeom>
            <a:solidFill>
              <a:srgbClr val="FFC0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8"/>
            <p:cNvSpPr/>
            <p:nvPr/>
          </p:nvSpPr>
          <p:spPr>
            <a:xfrm>
              <a:off x="3865461" y="2656510"/>
              <a:ext cx="38609" cy="27080"/>
            </a:xfrm>
            <a:custGeom>
              <a:avLst/>
              <a:gdLst/>
              <a:ahLst/>
              <a:cxnLst/>
              <a:rect l="l" t="t" r="r" b="b"/>
              <a:pathLst>
                <a:path w="941" h="660" extrusionOk="0">
                  <a:moveTo>
                    <a:pt x="631" y="0"/>
                  </a:moveTo>
                  <a:cubicBezTo>
                    <a:pt x="607" y="0"/>
                    <a:pt x="584" y="12"/>
                    <a:pt x="572" y="36"/>
                  </a:cubicBezTo>
                  <a:cubicBezTo>
                    <a:pt x="560" y="60"/>
                    <a:pt x="560" y="95"/>
                    <a:pt x="584" y="119"/>
                  </a:cubicBezTo>
                  <a:cubicBezTo>
                    <a:pt x="548" y="95"/>
                    <a:pt x="512" y="60"/>
                    <a:pt x="476" y="36"/>
                  </a:cubicBezTo>
                  <a:cubicBezTo>
                    <a:pt x="393" y="36"/>
                    <a:pt x="322" y="48"/>
                    <a:pt x="250" y="95"/>
                  </a:cubicBezTo>
                  <a:cubicBezTo>
                    <a:pt x="322" y="107"/>
                    <a:pt x="369" y="143"/>
                    <a:pt x="441" y="179"/>
                  </a:cubicBezTo>
                  <a:cubicBezTo>
                    <a:pt x="393" y="191"/>
                    <a:pt x="369" y="203"/>
                    <a:pt x="333" y="203"/>
                  </a:cubicBezTo>
                  <a:cubicBezTo>
                    <a:pt x="357" y="250"/>
                    <a:pt x="369" y="274"/>
                    <a:pt x="429" y="274"/>
                  </a:cubicBezTo>
                  <a:cubicBezTo>
                    <a:pt x="476" y="274"/>
                    <a:pt x="512" y="322"/>
                    <a:pt x="476" y="357"/>
                  </a:cubicBezTo>
                  <a:cubicBezTo>
                    <a:pt x="464" y="381"/>
                    <a:pt x="464" y="417"/>
                    <a:pt x="417" y="417"/>
                  </a:cubicBezTo>
                  <a:cubicBezTo>
                    <a:pt x="417" y="405"/>
                    <a:pt x="405" y="381"/>
                    <a:pt x="393" y="357"/>
                  </a:cubicBezTo>
                  <a:cubicBezTo>
                    <a:pt x="393" y="345"/>
                    <a:pt x="381" y="334"/>
                    <a:pt x="369" y="322"/>
                  </a:cubicBezTo>
                  <a:cubicBezTo>
                    <a:pt x="353" y="305"/>
                    <a:pt x="339" y="296"/>
                    <a:pt x="326" y="296"/>
                  </a:cubicBezTo>
                  <a:cubicBezTo>
                    <a:pt x="311" y="296"/>
                    <a:pt x="299" y="308"/>
                    <a:pt x="286" y="334"/>
                  </a:cubicBezTo>
                  <a:cubicBezTo>
                    <a:pt x="262" y="357"/>
                    <a:pt x="250" y="405"/>
                    <a:pt x="214" y="417"/>
                  </a:cubicBezTo>
                  <a:cubicBezTo>
                    <a:pt x="131" y="429"/>
                    <a:pt x="83" y="500"/>
                    <a:pt x="0" y="500"/>
                  </a:cubicBezTo>
                  <a:cubicBezTo>
                    <a:pt x="83" y="512"/>
                    <a:pt x="167" y="512"/>
                    <a:pt x="250" y="512"/>
                  </a:cubicBezTo>
                  <a:cubicBezTo>
                    <a:pt x="264" y="512"/>
                    <a:pt x="279" y="510"/>
                    <a:pt x="292" y="510"/>
                  </a:cubicBezTo>
                  <a:cubicBezTo>
                    <a:pt x="313" y="510"/>
                    <a:pt x="331" y="515"/>
                    <a:pt x="345" y="536"/>
                  </a:cubicBezTo>
                  <a:cubicBezTo>
                    <a:pt x="393" y="595"/>
                    <a:pt x="476" y="595"/>
                    <a:pt x="536" y="655"/>
                  </a:cubicBezTo>
                  <a:cubicBezTo>
                    <a:pt x="536" y="658"/>
                    <a:pt x="538" y="660"/>
                    <a:pt x="540" y="660"/>
                  </a:cubicBezTo>
                  <a:cubicBezTo>
                    <a:pt x="548" y="660"/>
                    <a:pt x="563" y="649"/>
                    <a:pt x="572" y="631"/>
                  </a:cubicBezTo>
                  <a:cubicBezTo>
                    <a:pt x="596" y="591"/>
                    <a:pt x="626" y="567"/>
                    <a:pt x="665" y="567"/>
                  </a:cubicBezTo>
                  <a:cubicBezTo>
                    <a:pt x="683" y="567"/>
                    <a:pt x="703" y="572"/>
                    <a:pt x="726" y="584"/>
                  </a:cubicBezTo>
                  <a:cubicBezTo>
                    <a:pt x="748" y="591"/>
                    <a:pt x="777" y="610"/>
                    <a:pt x="800" y="610"/>
                  </a:cubicBezTo>
                  <a:cubicBezTo>
                    <a:pt x="816" y="610"/>
                    <a:pt x="829" y="601"/>
                    <a:pt x="834" y="572"/>
                  </a:cubicBezTo>
                  <a:cubicBezTo>
                    <a:pt x="845" y="512"/>
                    <a:pt x="941" y="476"/>
                    <a:pt x="869" y="405"/>
                  </a:cubicBezTo>
                  <a:cubicBezTo>
                    <a:pt x="851" y="381"/>
                    <a:pt x="831" y="372"/>
                    <a:pt x="807" y="372"/>
                  </a:cubicBezTo>
                  <a:cubicBezTo>
                    <a:pt x="783" y="372"/>
                    <a:pt x="756" y="381"/>
                    <a:pt x="726" y="393"/>
                  </a:cubicBezTo>
                  <a:cubicBezTo>
                    <a:pt x="703" y="405"/>
                    <a:pt x="679" y="429"/>
                    <a:pt x="643" y="429"/>
                  </a:cubicBezTo>
                  <a:cubicBezTo>
                    <a:pt x="667" y="345"/>
                    <a:pt x="679" y="262"/>
                    <a:pt x="762" y="214"/>
                  </a:cubicBezTo>
                  <a:cubicBezTo>
                    <a:pt x="834" y="179"/>
                    <a:pt x="786" y="131"/>
                    <a:pt x="762" y="84"/>
                  </a:cubicBezTo>
                  <a:cubicBezTo>
                    <a:pt x="750" y="72"/>
                    <a:pt x="738" y="60"/>
                    <a:pt x="726" y="36"/>
                  </a:cubicBezTo>
                  <a:cubicBezTo>
                    <a:pt x="714" y="36"/>
                    <a:pt x="703" y="24"/>
                    <a:pt x="691" y="12"/>
                  </a:cubicBezTo>
                  <a:cubicBezTo>
                    <a:pt x="667" y="12"/>
                    <a:pt x="655" y="12"/>
                    <a:pt x="631" y="0"/>
                  </a:cubicBezTo>
                  <a:close/>
                </a:path>
              </a:pathLst>
            </a:custGeom>
            <a:solidFill>
              <a:srgbClr val="FFC8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8"/>
            <p:cNvSpPr/>
            <p:nvPr/>
          </p:nvSpPr>
          <p:spPr>
            <a:xfrm>
              <a:off x="3851757" y="2678133"/>
              <a:ext cx="55760" cy="20925"/>
            </a:xfrm>
            <a:custGeom>
              <a:avLst/>
              <a:gdLst/>
              <a:ahLst/>
              <a:cxnLst/>
              <a:rect l="l" t="t" r="r" b="b"/>
              <a:pathLst>
                <a:path w="1359" h="510" extrusionOk="0">
                  <a:moveTo>
                    <a:pt x="87" y="0"/>
                  </a:moveTo>
                  <a:cubicBezTo>
                    <a:pt x="72" y="0"/>
                    <a:pt x="55" y="7"/>
                    <a:pt x="36" y="21"/>
                  </a:cubicBezTo>
                  <a:cubicBezTo>
                    <a:pt x="1" y="57"/>
                    <a:pt x="1" y="92"/>
                    <a:pt x="25" y="140"/>
                  </a:cubicBezTo>
                  <a:cubicBezTo>
                    <a:pt x="84" y="235"/>
                    <a:pt x="179" y="283"/>
                    <a:pt x="298" y="307"/>
                  </a:cubicBezTo>
                  <a:cubicBezTo>
                    <a:pt x="309" y="309"/>
                    <a:pt x="321" y="309"/>
                    <a:pt x="332" y="309"/>
                  </a:cubicBezTo>
                  <a:cubicBezTo>
                    <a:pt x="345" y="309"/>
                    <a:pt x="357" y="309"/>
                    <a:pt x="369" y="309"/>
                  </a:cubicBezTo>
                  <a:cubicBezTo>
                    <a:pt x="406" y="309"/>
                    <a:pt x="439" y="315"/>
                    <a:pt x="453" y="366"/>
                  </a:cubicBezTo>
                  <a:cubicBezTo>
                    <a:pt x="477" y="390"/>
                    <a:pt x="513" y="390"/>
                    <a:pt x="548" y="390"/>
                  </a:cubicBezTo>
                  <a:cubicBezTo>
                    <a:pt x="727" y="402"/>
                    <a:pt x="906" y="438"/>
                    <a:pt x="1084" y="485"/>
                  </a:cubicBezTo>
                  <a:cubicBezTo>
                    <a:pt x="1135" y="501"/>
                    <a:pt x="1172" y="510"/>
                    <a:pt x="1203" y="510"/>
                  </a:cubicBezTo>
                  <a:cubicBezTo>
                    <a:pt x="1266" y="510"/>
                    <a:pt x="1298" y="471"/>
                    <a:pt x="1346" y="366"/>
                  </a:cubicBezTo>
                  <a:cubicBezTo>
                    <a:pt x="1358" y="342"/>
                    <a:pt x="1358" y="330"/>
                    <a:pt x="1358" y="307"/>
                  </a:cubicBezTo>
                  <a:cubicBezTo>
                    <a:pt x="1358" y="295"/>
                    <a:pt x="1358" y="283"/>
                    <a:pt x="1346" y="259"/>
                  </a:cubicBezTo>
                  <a:cubicBezTo>
                    <a:pt x="1334" y="259"/>
                    <a:pt x="1322" y="259"/>
                    <a:pt x="1310" y="271"/>
                  </a:cubicBezTo>
                  <a:cubicBezTo>
                    <a:pt x="1310" y="283"/>
                    <a:pt x="1310" y="319"/>
                    <a:pt x="1287" y="319"/>
                  </a:cubicBezTo>
                  <a:cubicBezTo>
                    <a:pt x="1227" y="330"/>
                    <a:pt x="1156" y="342"/>
                    <a:pt x="1096" y="390"/>
                  </a:cubicBezTo>
                  <a:cubicBezTo>
                    <a:pt x="1090" y="393"/>
                    <a:pt x="1082" y="395"/>
                    <a:pt x="1075" y="395"/>
                  </a:cubicBezTo>
                  <a:cubicBezTo>
                    <a:pt x="1054" y="395"/>
                    <a:pt x="1030" y="384"/>
                    <a:pt x="1013" y="366"/>
                  </a:cubicBezTo>
                  <a:cubicBezTo>
                    <a:pt x="989" y="330"/>
                    <a:pt x="894" y="271"/>
                    <a:pt x="834" y="247"/>
                  </a:cubicBezTo>
                  <a:cubicBezTo>
                    <a:pt x="787" y="223"/>
                    <a:pt x="739" y="199"/>
                    <a:pt x="691" y="176"/>
                  </a:cubicBezTo>
                  <a:cubicBezTo>
                    <a:pt x="677" y="171"/>
                    <a:pt x="660" y="166"/>
                    <a:pt x="645" y="166"/>
                  </a:cubicBezTo>
                  <a:cubicBezTo>
                    <a:pt x="623" y="166"/>
                    <a:pt x="603" y="176"/>
                    <a:pt x="596" y="211"/>
                  </a:cubicBezTo>
                  <a:cubicBezTo>
                    <a:pt x="584" y="247"/>
                    <a:pt x="560" y="247"/>
                    <a:pt x="537" y="247"/>
                  </a:cubicBezTo>
                  <a:cubicBezTo>
                    <a:pt x="489" y="235"/>
                    <a:pt x="453" y="223"/>
                    <a:pt x="394" y="223"/>
                  </a:cubicBezTo>
                  <a:cubicBezTo>
                    <a:pt x="385" y="225"/>
                    <a:pt x="375" y="226"/>
                    <a:pt x="365" y="226"/>
                  </a:cubicBezTo>
                  <a:cubicBezTo>
                    <a:pt x="320" y="226"/>
                    <a:pt x="264" y="207"/>
                    <a:pt x="215" y="188"/>
                  </a:cubicBezTo>
                  <a:cubicBezTo>
                    <a:pt x="167" y="176"/>
                    <a:pt x="215" y="104"/>
                    <a:pt x="179" y="80"/>
                  </a:cubicBezTo>
                  <a:cubicBezTo>
                    <a:pt x="167" y="68"/>
                    <a:pt x="156" y="57"/>
                    <a:pt x="144" y="45"/>
                  </a:cubicBezTo>
                  <a:cubicBezTo>
                    <a:pt x="129" y="16"/>
                    <a:pt x="110" y="0"/>
                    <a:pt x="87" y="0"/>
                  </a:cubicBezTo>
                  <a:close/>
                </a:path>
              </a:pathLst>
            </a:custGeom>
            <a:solidFill>
              <a:srgbClr val="FFB6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8"/>
            <p:cNvSpPr/>
            <p:nvPr/>
          </p:nvSpPr>
          <p:spPr>
            <a:xfrm>
              <a:off x="3843100" y="2675056"/>
              <a:ext cx="29213" cy="22608"/>
            </a:xfrm>
            <a:custGeom>
              <a:avLst/>
              <a:gdLst/>
              <a:ahLst/>
              <a:cxnLst/>
              <a:rect l="l" t="t" r="r" b="b"/>
              <a:pathLst>
                <a:path w="712" h="551" extrusionOk="0">
                  <a:moveTo>
                    <a:pt x="271" y="1"/>
                  </a:moveTo>
                  <a:cubicBezTo>
                    <a:pt x="93" y="108"/>
                    <a:pt x="57" y="286"/>
                    <a:pt x="21" y="465"/>
                  </a:cubicBezTo>
                  <a:cubicBezTo>
                    <a:pt x="0" y="517"/>
                    <a:pt x="34" y="551"/>
                    <a:pt x="82" y="551"/>
                  </a:cubicBezTo>
                  <a:cubicBezTo>
                    <a:pt x="89" y="551"/>
                    <a:pt x="97" y="550"/>
                    <a:pt x="105" y="548"/>
                  </a:cubicBezTo>
                  <a:cubicBezTo>
                    <a:pt x="152" y="536"/>
                    <a:pt x="200" y="524"/>
                    <a:pt x="247" y="513"/>
                  </a:cubicBezTo>
                  <a:cubicBezTo>
                    <a:pt x="378" y="465"/>
                    <a:pt x="521" y="441"/>
                    <a:pt x="664" y="441"/>
                  </a:cubicBezTo>
                  <a:cubicBezTo>
                    <a:pt x="700" y="429"/>
                    <a:pt x="712" y="405"/>
                    <a:pt x="700" y="370"/>
                  </a:cubicBezTo>
                  <a:cubicBezTo>
                    <a:pt x="688" y="346"/>
                    <a:pt x="676" y="346"/>
                    <a:pt x="652" y="346"/>
                  </a:cubicBezTo>
                  <a:lnTo>
                    <a:pt x="545" y="346"/>
                  </a:lnTo>
                  <a:cubicBezTo>
                    <a:pt x="414" y="334"/>
                    <a:pt x="319" y="274"/>
                    <a:pt x="247" y="179"/>
                  </a:cubicBezTo>
                  <a:cubicBezTo>
                    <a:pt x="224" y="143"/>
                    <a:pt x="247" y="96"/>
                    <a:pt x="307" y="96"/>
                  </a:cubicBezTo>
                  <a:cubicBezTo>
                    <a:pt x="319" y="96"/>
                    <a:pt x="343" y="108"/>
                    <a:pt x="355" y="120"/>
                  </a:cubicBezTo>
                  <a:cubicBezTo>
                    <a:pt x="355" y="24"/>
                    <a:pt x="355" y="24"/>
                    <a:pt x="271" y="1"/>
                  </a:cubicBezTo>
                  <a:close/>
                </a:path>
              </a:pathLst>
            </a:custGeom>
            <a:solidFill>
              <a:srgbClr val="FFB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8"/>
            <p:cNvSpPr/>
            <p:nvPr/>
          </p:nvSpPr>
          <p:spPr>
            <a:xfrm>
              <a:off x="3893280" y="2653967"/>
              <a:ext cx="24495" cy="22731"/>
            </a:xfrm>
            <a:custGeom>
              <a:avLst/>
              <a:gdLst/>
              <a:ahLst/>
              <a:cxnLst/>
              <a:rect l="l" t="t" r="r" b="b"/>
              <a:pathLst>
                <a:path w="597" h="554" extrusionOk="0">
                  <a:moveTo>
                    <a:pt x="350" y="1"/>
                  </a:moveTo>
                  <a:cubicBezTo>
                    <a:pt x="236" y="1"/>
                    <a:pt x="129" y="38"/>
                    <a:pt x="13" y="38"/>
                  </a:cubicBezTo>
                  <a:cubicBezTo>
                    <a:pt x="1" y="62"/>
                    <a:pt x="1" y="74"/>
                    <a:pt x="13" y="98"/>
                  </a:cubicBezTo>
                  <a:cubicBezTo>
                    <a:pt x="108" y="110"/>
                    <a:pt x="203" y="110"/>
                    <a:pt x="275" y="169"/>
                  </a:cubicBezTo>
                  <a:lnTo>
                    <a:pt x="310" y="169"/>
                  </a:lnTo>
                  <a:cubicBezTo>
                    <a:pt x="331" y="169"/>
                    <a:pt x="356" y="149"/>
                    <a:pt x="371" y="149"/>
                  </a:cubicBezTo>
                  <a:cubicBezTo>
                    <a:pt x="381" y="149"/>
                    <a:pt x="387" y="159"/>
                    <a:pt x="382" y="193"/>
                  </a:cubicBezTo>
                  <a:cubicBezTo>
                    <a:pt x="382" y="217"/>
                    <a:pt x="382" y="229"/>
                    <a:pt x="394" y="241"/>
                  </a:cubicBezTo>
                  <a:cubicBezTo>
                    <a:pt x="417" y="253"/>
                    <a:pt x="453" y="265"/>
                    <a:pt x="465" y="300"/>
                  </a:cubicBezTo>
                  <a:cubicBezTo>
                    <a:pt x="489" y="360"/>
                    <a:pt x="441" y="407"/>
                    <a:pt x="429" y="467"/>
                  </a:cubicBezTo>
                  <a:cubicBezTo>
                    <a:pt x="429" y="503"/>
                    <a:pt x="441" y="538"/>
                    <a:pt x="477" y="550"/>
                  </a:cubicBezTo>
                  <a:cubicBezTo>
                    <a:pt x="484" y="553"/>
                    <a:pt x="490" y="554"/>
                    <a:pt x="495" y="554"/>
                  </a:cubicBezTo>
                  <a:cubicBezTo>
                    <a:pt x="521" y="554"/>
                    <a:pt x="539" y="534"/>
                    <a:pt x="548" y="515"/>
                  </a:cubicBezTo>
                  <a:cubicBezTo>
                    <a:pt x="572" y="479"/>
                    <a:pt x="584" y="443"/>
                    <a:pt x="584" y="407"/>
                  </a:cubicBezTo>
                  <a:cubicBezTo>
                    <a:pt x="596" y="312"/>
                    <a:pt x="572" y="217"/>
                    <a:pt x="584" y="122"/>
                  </a:cubicBezTo>
                  <a:cubicBezTo>
                    <a:pt x="584" y="86"/>
                    <a:pt x="560" y="62"/>
                    <a:pt x="525" y="38"/>
                  </a:cubicBezTo>
                  <a:cubicBezTo>
                    <a:pt x="489" y="15"/>
                    <a:pt x="441" y="3"/>
                    <a:pt x="394" y="3"/>
                  </a:cubicBezTo>
                  <a:cubicBezTo>
                    <a:pt x="379" y="1"/>
                    <a:pt x="365" y="1"/>
                    <a:pt x="350" y="1"/>
                  </a:cubicBezTo>
                  <a:close/>
                </a:path>
              </a:pathLst>
            </a:custGeom>
            <a:solidFill>
              <a:srgbClr val="FFBB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8"/>
            <p:cNvSpPr/>
            <p:nvPr/>
          </p:nvSpPr>
          <p:spPr>
            <a:xfrm>
              <a:off x="3901609" y="2659916"/>
              <a:ext cx="14689" cy="23018"/>
            </a:xfrm>
            <a:custGeom>
              <a:avLst/>
              <a:gdLst/>
              <a:ahLst/>
              <a:cxnLst/>
              <a:rect l="l" t="t" r="r" b="b"/>
              <a:pathLst>
                <a:path w="358" h="561" extrusionOk="0">
                  <a:moveTo>
                    <a:pt x="136" y="1"/>
                  </a:moveTo>
                  <a:cubicBezTo>
                    <a:pt x="125" y="1"/>
                    <a:pt x="111" y="4"/>
                    <a:pt x="95" y="12"/>
                  </a:cubicBezTo>
                  <a:cubicBezTo>
                    <a:pt x="72" y="24"/>
                    <a:pt x="48" y="48"/>
                    <a:pt x="36" y="84"/>
                  </a:cubicBezTo>
                  <a:cubicBezTo>
                    <a:pt x="36" y="120"/>
                    <a:pt x="36" y="155"/>
                    <a:pt x="48" y="191"/>
                  </a:cubicBezTo>
                  <a:cubicBezTo>
                    <a:pt x="48" y="215"/>
                    <a:pt x="60" y="227"/>
                    <a:pt x="72" y="227"/>
                  </a:cubicBezTo>
                  <a:cubicBezTo>
                    <a:pt x="107" y="262"/>
                    <a:pt x="191" y="274"/>
                    <a:pt x="95" y="346"/>
                  </a:cubicBezTo>
                  <a:cubicBezTo>
                    <a:pt x="0" y="417"/>
                    <a:pt x="24" y="489"/>
                    <a:pt x="131" y="560"/>
                  </a:cubicBezTo>
                  <a:cubicBezTo>
                    <a:pt x="191" y="524"/>
                    <a:pt x="262" y="501"/>
                    <a:pt x="322" y="453"/>
                  </a:cubicBezTo>
                  <a:cubicBezTo>
                    <a:pt x="357" y="441"/>
                    <a:pt x="345" y="393"/>
                    <a:pt x="345" y="370"/>
                  </a:cubicBezTo>
                  <a:cubicBezTo>
                    <a:pt x="326" y="370"/>
                    <a:pt x="307" y="385"/>
                    <a:pt x="288" y="385"/>
                  </a:cubicBezTo>
                  <a:cubicBezTo>
                    <a:pt x="284" y="385"/>
                    <a:pt x="279" y="384"/>
                    <a:pt x="274" y="382"/>
                  </a:cubicBezTo>
                  <a:cubicBezTo>
                    <a:pt x="250" y="358"/>
                    <a:pt x="250" y="322"/>
                    <a:pt x="262" y="298"/>
                  </a:cubicBezTo>
                  <a:cubicBezTo>
                    <a:pt x="274" y="286"/>
                    <a:pt x="286" y="274"/>
                    <a:pt x="298" y="262"/>
                  </a:cubicBezTo>
                  <a:cubicBezTo>
                    <a:pt x="322" y="215"/>
                    <a:pt x="334" y="155"/>
                    <a:pt x="286" y="108"/>
                  </a:cubicBezTo>
                  <a:cubicBezTo>
                    <a:pt x="279" y="101"/>
                    <a:pt x="270" y="99"/>
                    <a:pt x="260" y="99"/>
                  </a:cubicBezTo>
                  <a:cubicBezTo>
                    <a:pt x="249" y="99"/>
                    <a:pt x="237" y="101"/>
                    <a:pt x="226" y="101"/>
                  </a:cubicBezTo>
                  <a:cubicBezTo>
                    <a:pt x="213" y="101"/>
                    <a:pt x="200" y="98"/>
                    <a:pt x="191" y="84"/>
                  </a:cubicBezTo>
                  <a:cubicBezTo>
                    <a:pt x="191" y="72"/>
                    <a:pt x="191" y="60"/>
                    <a:pt x="191" y="48"/>
                  </a:cubicBezTo>
                  <a:cubicBezTo>
                    <a:pt x="175" y="16"/>
                    <a:pt x="159" y="1"/>
                    <a:pt x="136" y="1"/>
                  </a:cubicBezTo>
                  <a:close/>
                </a:path>
              </a:pathLst>
            </a:custGeom>
            <a:solidFill>
              <a:srgbClr val="FFC8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8"/>
            <p:cNvSpPr/>
            <p:nvPr/>
          </p:nvSpPr>
          <p:spPr>
            <a:xfrm>
              <a:off x="3905507" y="2678462"/>
              <a:ext cx="9314" cy="12350"/>
            </a:xfrm>
            <a:custGeom>
              <a:avLst/>
              <a:gdLst/>
              <a:ahLst/>
              <a:cxnLst/>
              <a:rect l="l" t="t" r="r" b="b"/>
              <a:pathLst>
                <a:path w="227" h="301" extrusionOk="0">
                  <a:moveTo>
                    <a:pt x="227" y="1"/>
                  </a:moveTo>
                  <a:cubicBezTo>
                    <a:pt x="143" y="1"/>
                    <a:pt x="72" y="13"/>
                    <a:pt x="36" y="96"/>
                  </a:cubicBezTo>
                  <a:cubicBezTo>
                    <a:pt x="36" y="108"/>
                    <a:pt x="36" y="120"/>
                    <a:pt x="36" y="120"/>
                  </a:cubicBezTo>
                  <a:cubicBezTo>
                    <a:pt x="24" y="168"/>
                    <a:pt x="0" y="215"/>
                    <a:pt x="36" y="263"/>
                  </a:cubicBezTo>
                  <a:cubicBezTo>
                    <a:pt x="36" y="275"/>
                    <a:pt x="36" y="275"/>
                    <a:pt x="36" y="287"/>
                  </a:cubicBezTo>
                  <a:cubicBezTo>
                    <a:pt x="43" y="294"/>
                    <a:pt x="46" y="300"/>
                    <a:pt x="49" y="300"/>
                  </a:cubicBezTo>
                  <a:cubicBezTo>
                    <a:pt x="52" y="300"/>
                    <a:pt x="55" y="297"/>
                    <a:pt x="60" y="287"/>
                  </a:cubicBezTo>
                  <a:cubicBezTo>
                    <a:pt x="131" y="263"/>
                    <a:pt x="179" y="215"/>
                    <a:pt x="191" y="132"/>
                  </a:cubicBezTo>
                  <a:cubicBezTo>
                    <a:pt x="191" y="84"/>
                    <a:pt x="227" y="60"/>
                    <a:pt x="227" y="1"/>
                  </a:cubicBezTo>
                  <a:close/>
                </a:path>
              </a:pathLst>
            </a:custGeom>
            <a:solidFill>
              <a:srgbClr val="FFC0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8"/>
            <p:cNvSpPr/>
            <p:nvPr/>
          </p:nvSpPr>
          <p:spPr>
            <a:xfrm>
              <a:off x="3884992" y="2657947"/>
              <a:ext cx="8698" cy="6031"/>
            </a:xfrm>
            <a:custGeom>
              <a:avLst/>
              <a:gdLst/>
              <a:ahLst/>
              <a:cxnLst/>
              <a:rect l="l" t="t" r="r" b="b"/>
              <a:pathLst>
                <a:path w="212" h="147" extrusionOk="0">
                  <a:moveTo>
                    <a:pt x="0" y="1"/>
                  </a:moveTo>
                  <a:cubicBezTo>
                    <a:pt x="12" y="84"/>
                    <a:pt x="84" y="96"/>
                    <a:pt x="131" y="144"/>
                  </a:cubicBezTo>
                  <a:cubicBezTo>
                    <a:pt x="133" y="145"/>
                    <a:pt x="136" y="146"/>
                    <a:pt x="139" y="146"/>
                  </a:cubicBezTo>
                  <a:cubicBezTo>
                    <a:pt x="159" y="146"/>
                    <a:pt x="203" y="118"/>
                    <a:pt x="203" y="108"/>
                  </a:cubicBezTo>
                  <a:cubicBezTo>
                    <a:pt x="212" y="81"/>
                    <a:pt x="201" y="68"/>
                    <a:pt x="184" y="68"/>
                  </a:cubicBezTo>
                  <a:cubicBezTo>
                    <a:pt x="179" y="68"/>
                    <a:pt x="173" y="69"/>
                    <a:pt x="167" y="72"/>
                  </a:cubicBezTo>
                  <a:cubicBezTo>
                    <a:pt x="162" y="73"/>
                    <a:pt x="158" y="74"/>
                    <a:pt x="155" y="74"/>
                  </a:cubicBezTo>
                  <a:cubicBezTo>
                    <a:pt x="109" y="74"/>
                    <a:pt x="118" y="12"/>
                    <a:pt x="96" y="1"/>
                  </a:cubicBezTo>
                  <a:close/>
                </a:path>
              </a:pathLst>
            </a:custGeom>
            <a:solidFill>
              <a:srgbClr val="FFC2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8"/>
            <p:cNvSpPr/>
            <p:nvPr/>
          </p:nvSpPr>
          <p:spPr>
            <a:xfrm>
              <a:off x="3891351" y="2655526"/>
              <a:ext cx="2462" cy="2462"/>
            </a:xfrm>
            <a:custGeom>
              <a:avLst/>
              <a:gdLst/>
              <a:ahLst/>
              <a:cxnLst/>
              <a:rect l="l" t="t" r="r" b="b"/>
              <a:pathLst>
                <a:path w="60" h="60" extrusionOk="0">
                  <a:moveTo>
                    <a:pt x="60" y="0"/>
                  </a:moveTo>
                  <a:cubicBezTo>
                    <a:pt x="36" y="0"/>
                    <a:pt x="12" y="0"/>
                    <a:pt x="0" y="24"/>
                  </a:cubicBezTo>
                  <a:cubicBezTo>
                    <a:pt x="12" y="60"/>
                    <a:pt x="36" y="60"/>
                    <a:pt x="60" y="60"/>
                  </a:cubicBezTo>
                  <a:cubicBezTo>
                    <a:pt x="60" y="36"/>
                    <a:pt x="60" y="24"/>
                    <a:pt x="60" y="0"/>
                  </a:cubicBezTo>
                  <a:close/>
                </a:path>
              </a:pathLst>
            </a:custGeom>
            <a:solidFill>
              <a:srgbClr val="FFC2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8"/>
            <p:cNvSpPr/>
            <p:nvPr/>
          </p:nvSpPr>
          <p:spPr>
            <a:xfrm>
              <a:off x="3906984" y="2690196"/>
              <a:ext cx="1477" cy="2995"/>
            </a:xfrm>
            <a:custGeom>
              <a:avLst/>
              <a:gdLst/>
              <a:ahLst/>
              <a:cxnLst/>
              <a:rect l="l" t="t" r="r" b="b"/>
              <a:pathLst>
                <a:path w="36" h="73" extrusionOk="0">
                  <a:moveTo>
                    <a:pt x="0" y="1"/>
                  </a:moveTo>
                  <a:cubicBezTo>
                    <a:pt x="0" y="25"/>
                    <a:pt x="0" y="48"/>
                    <a:pt x="0" y="72"/>
                  </a:cubicBezTo>
                  <a:cubicBezTo>
                    <a:pt x="24" y="48"/>
                    <a:pt x="36" y="25"/>
                    <a:pt x="24" y="1"/>
                  </a:cubicBezTo>
                  <a:close/>
                </a:path>
              </a:pathLst>
            </a:custGeom>
            <a:solidFill>
              <a:srgbClr val="FFC8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8"/>
            <p:cNvSpPr/>
            <p:nvPr/>
          </p:nvSpPr>
          <p:spPr>
            <a:xfrm>
              <a:off x="3887413" y="2658726"/>
              <a:ext cx="23510" cy="27736"/>
            </a:xfrm>
            <a:custGeom>
              <a:avLst/>
              <a:gdLst/>
              <a:ahLst/>
              <a:cxnLst/>
              <a:rect l="l" t="t" r="r" b="b"/>
              <a:pathLst>
                <a:path w="573" h="676" extrusionOk="0">
                  <a:moveTo>
                    <a:pt x="306" y="224"/>
                  </a:moveTo>
                  <a:cubicBezTo>
                    <a:pt x="330" y="224"/>
                    <a:pt x="359" y="246"/>
                    <a:pt x="386" y="246"/>
                  </a:cubicBezTo>
                  <a:cubicBezTo>
                    <a:pt x="397" y="246"/>
                    <a:pt x="407" y="242"/>
                    <a:pt x="418" y="232"/>
                  </a:cubicBezTo>
                  <a:lnTo>
                    <a:pt x="418" y="232"/>
                  </a:lnTo>
                  <a:cubicBezTo>
                    <a:pt x="401" y="252"/>
                    <a:pt x="385" y="259"/>
                    <a:pt x="368" y="259"/>
                  </a:cubicBezTo>
                  <a:cubicBezTo>
                    <a:pt x="342" y="259"/>
                    <a:pt x="315" y="242"/>
                    <a:pt x="288" y="242"/>
                  </a:cubicBezTo>
                  <a:cubicBezTo>
                    <a:pt x="284" y="242"/>
                    <a:pt x="279" y="243"/>
                    <a:pt x="275" y="244"/>
                  </a:cubicBezTo>
                  <a:cubicBezTo>
                    <a:pt x="284" y="229"/>
                    <a:pt x="294" y="224"/>
                    <a:pt x="306" y="224"/>
                  </a:cubicBezTo>
                  <a:close/>
                  <a:moveTo>
                    <a:pt x="251" y="0"/>
                  </a:moveTo>
                  <a:cubicBezTo>
                    <a:pt x="233" y="0"/>
                    <a:pt x="214" y="5"/>
                    <a:pt x="191" y="18"/>
                  </a:cubicBezTo>
                  <a:cubicBezTo>
                    <a:pt x="203" y="41"/>
                    <a:pt x="168" y="77"/>
                    <a:pt x="215" y="89"/>
                  </a:cubicBezTo>
                  <a:cubicBezTo>
                    <a:pt x="263" y="113"/>
                    <a:pt x="239" y="125"/>
                    <a:pt x="215" y="137"/>
                  </a:cubicBezTo>
                  <a:cubicBezTo>
                    <a:pt x="132" y="172"/>
                    <a:pt x="108" y="208"/>
                    <a:pt x="84" y="315"/>
                  </a:cubicBezTo>
                  <a:cubicBezTo>
                    <a:pt x="84" y="339"/>
                    <a:pt x="72" y="351"/>
                    <a:pt x="49" y="363"/>
                  </a:cubicBezTo>
                  <a:cubicBezTo>
                    <a:pt x="37" y="363"/>
                    <a:pt x="25" y="375"/>
                    <a:pt x="25" y="375"/>
                  </a:cubicBezTo>
                  <a:cubicBezTo>
                    <a:pt x="37" y="387"/>
                    <a:pt x="37" y="411"/>
                    <a:pt x="49" y="411"/>
                  </a:cubicBezTo>
                  <a:cubicBezTo>
                    <a:pt x="70" y="419"/>
                    <a:pt x="88" y="423"/>
                    <a:pt x="104" y="423"/>
                  </a:cubicBezTo>
                  <a:cubicBezTo>
                    <a:pt x="135" y="423"/>
                    <a:pt x="161" y="410"/>
                    <a:pt x="191" y="387"/>
                  </a:cubicBezTo>
                  <a:cubicBezTo>
                    <a:pt x="215" y="363"/>
                    <a:pt x="243" y="345"/>
                    <a:pt x="273" y="345"/>
                  </a:cubicBezTo>
                  <a:cubicBezTo>
                    <a:pt x="289" y="345"/>
                    <a:pt x="306" y="350"/>
                    <a:pt x="322" y="363"/>
                  </a:cubicBezTo>
                  <a:cubicBezTo>
                    <a:pt x="322" y="375"/>
                    <a:pt x="334" y="375"/>
                    <a:pt x="334" y="387"/>
                  </a:cubicBezTo>
                  <a:cubicBezTo>
                    <a:pt x="346" y="411"/>
                    <a:pt x="334" y="411"/>
                    <a:pt x="310" y="411"/>
                  </a:cubicBezTo>
                  <a:cubicBezTo>
                    <a:pt x="275" y="411"/>
                    <a:pt x="263" y="434"/>
                    <a:pt x="263" y="470"/>
                  </a:cubicBezTo>
                  <a:cubicBezTo>
                    <a:pt x="263" y="494"/>
                    <a:pt x="299" y="518"/>
                    <a:pt x="263" y="530"/>
                  </a:cubicBezTo>
                  <a:cubicBezTo>
                    <a:pt x="215" y="506"/>
                    <a:pt x="179" y="482"/>
                    <a:pt x="144" y="458"/>
                  </a:cubicBezTo>
                  <a:cubicBezTo>
                    <a:pt x="133" y="456"/>
                    <a:pt x="123" y="455"/>
                    <a:pt x="114" y="455"/>
                  </a:cubicBezTo>
                  <a:cubicBezTo>
                    <a:pt x="72" y="455"/>
                    <a:pt x="42" y="476"/>
                    <a:pt x="13" y="506"/>
                  </a:cubicBezTo>
                  <a:cubicBezTo>
                    <a:pt x="1" y="530"/>
                    <a:pt x="25" y="553"/>
                    <a:pt x="37" y="577"/>
                  </a:cubicBezTo>
                  <a:cubicBezTo>
                    <a:pt x="49" y="589"/>
                    <a:pt x="60" y="589"/>
                    <a:pt x="84" y="589"/>
                  </a:cubicBezTo>
                  <a:lnTo>
                    <a:pt x="263" y="637"/>
                  </a:lnTo>
                  <a:cubicBezTo>
                    <a:pt x="263" y="637"/>
                    <a:pt x="275" y="637"/>
                    <a:pt x="287" y="649"/>
                  </a:cubicBezTo>
                  <a:cubicBezTo>
                    <a:pt x="316" y="667"/>
                    <a:pt x="341" y="675"/>
                    <a:pt x="363" y="675"/>
                  </a:cubicBezTo>
                  <a:cubicBezTo>
                    <a:pt x="411" y="675"/>
                    <a:pt x="444" y="635"/>
                    <a:pt x="477" y="577"/>
                  </a:cubicBezTo>
                  <a:cubicBezTo>
                    <a:pt x="394" y="553"/>
                    <a:pt x="441" y="470"/>
                    <a:pt x="418" y="422"/>
                  </a:cubicBezTo>
                  <a:cubicBezTo>
                    <a:pt x="418" y="411"/>
                    <a:pt x="441" y="399"/>
                    <a:pt x="453" y="399"/>
                  </a:cubicBezTo>
                  <a:cubicBezTo>
                    <a:pt x="466" y="405"/>
                    <a:pt x="486" y="415"/>
                    <a:pt x="502" y="415"/>
                  </a:cubicBezTo>
                  <a:cubicBezTo>
                    <a:pt x="515" y="415"/>
                    <a:pt x="525" y="408"/>
                    <a:pt x="525" y="387"/>
                  </a:cubicBezTo>
                  <a:cubicBezTo>
                    <a:pt x="525" y="351"/>
                    <a:pt x="572" y="291"/>
                    <a:pt x="501" y="268"/>
                  </a:cubicBezTo>
                  <a:cubicBezTo>
                    <a:pt x="465" y="256"/>
                    <a:pt x="441" y="232"/>
                    <a:pt x="418" y="232"/>
                  </a:cubicBezTo>
                  <a:cubicBezTo>
                    <a:pt x="418" y="196"/>
                    <a:pt x="418" y="149"/>
                    <a:pt x="418" y="113"/>
                  </a:cubicBezTo>
                  <a:cubicBezTo>
                    <a:pt x="361" y="75"/>
                    <a:pt x="319" y="0"/>
                    <a:pt x="251" y="0"/>
                  </a:cubicBezTo>
                  <a:close/>
                </a:path>
              </a:pathLst>
            </a:custGeom>
            <a:solidFill>
              <a:srgbClr val="FFCD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8"/>
            <p:cNvSpPr/>
            <p:nvPr/>
          </p:nvSpPr>
          <p:spPr>
            <a:xfrm>
              <a:off x="3898327" y="2682401"/>
              <a:ext cx="10134" cy="7755"/>
            </a:xfrm>
            <a:custGeom>
              <a:avLst/>
              <a:gdLst/>
              <a:ahLst/>
              <a:cxnLst/>
              <a:rect l="l" t="t" r="r" b="b"/>
              <a:pathLst>
                <a:path w="247" h="189" extrusionOk="0">
                  <a:moveTo>
                    <a:pt x="211" y="0"/>
                  </a:moveTo>
                  <a:cubicBezTo>
                    <a:pt x="164" y="48"/>
                    <a:pt x="92" y="48"/>
                    <a:pt x="44" y="72"/>
                  </a:cubicBezTo>
                  <a:cubicBezTo>
                    <a:pt x="44" y="76"/>
                    <a:pt x="43" y="77"/>
                    <a:pt x="41" y="77"/>
                  </a:cubicBezTo>
                  <a:cubicBezTo>
                    <a:pt x="37" y="77"/>
                    <a:pt x="29" y="72"/>
                    <a:pt x="21" y="72"/>
                  </a:cubicBezTo>
                  <a:cubicBezTo>
                    <a:pt x="21" y="84"/>
                    <a:pt x="9" y="107"/>
                    <a:pt x="9" y="131"/>
                  </a:cubicBezTo>
                  <a:cubicBezTo>
                    <a:pt x="0" y="157"/>
                    <a:pt x="4" y="176"/>
                    <a:pt x="25" y="176"/>
                  </a:cubicBezTo>
                  <a:cubicBezTo>
                    <a:pt x="33" y="176"/>
                    <a:pt x="43" y="174"/>
                    <a:pt x="56" y="167"/>
                  </a:cubicBezTo>
                  <a:cubicBezTo>
                    <a:pt x="63" y="160"/>
                    <a:pt x="70" y="153"/>
                    <a:pt x="75" y="153"/>
                  </a:cubicBezTo>
                  <a:cubicBezTo>
                    <a:pt x="78" y="153"/>
                    <a:pt x="80" y="157"/>
                    <a:pt x="80" y="167"/>
                  </a:cubicBezTo>
                  <a:cubicBezTo>
                    <a:pt x="92" y="183"/>
                    <a:pt x="104" y="188"/>
                    <a:pt x="115" y="188"/>
                  </a:cubicBezTo>
                  <a:cubicBezTo>
                    <a:pt x="138" y="188"/>
                    <a:pt x="160" y="167"/>
                    <a:pt x="175" y="167"/>
                  </a:cubicBezTo>
                  <a:lnTo>
                    <a:pt x="211" y="167"/>
                  </a:lnTo>
                  <a:cubicBezTo>
                    <a:pt x="223" y="131"/>
                    <a:pt x="223" y="107"/>
                    <a:pt x="235" y="84"/>
                  </a:cubicBezTo>
                  <a:cubicBezTo>
                    <a:pt x="247" y="48"/>
                    <a:pt x="247" y="24"/>
                    <a:pt x="211" y="0"/>
                  </a:cubicBezTo>
                  <a:close/>
                </a:path>
              </a:pathLst>
            </a:custGeom>
            <a:solidFill>
              <a:srgbClr val="FFC8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8"/>
            <p:cNvSpPr/>
            <p:nvPr/>
          </p:nvSpPr>
          <p:spPr>
            <a:xfrm>
              <a:off x="3862507" y="2678954"/>
              <a:ext cx="6401" cy="5908"/>
            </a:xfrm>
            <a:custGeom>
              <a:avLst/>
              <a:gdLst/>
              <a:ahLst/>
              <a:cxnLst/>
              <a:rect l="l" t="t" r="r" b="b"/>
              <a:pathLst>
                <a:path w="156" h="144" extrusionOk="0">
                  <a:moveTo>
                    <a:pt x="120" y="1"/>
                  </a:moveTo>
                  <a:cubicBezTo>
                    <a:pt x="72" y="1"/>
                    <a:pt x="60" y="25"/>
                    <a:pt x="60" y="72"/>
                  </a:cubicBezTo>
                  <a:cubicBezTo>
                    <a:pt x="60" y="72"/>
                    <a:pt x="60" y="72"/>
                    <a:pt x="48" y="84"/>
                  </a:cubicBezTo>
                  <a:cubicBezTo>
                    <a:pt x="36" y="96"/>
                    <a:pt x="1" y="84"/>
                    <a:pt x="1" y="108"/>
                  </a:cubicBezTo>
                  <a:cubicBezTo>
                    <a:pt x="13" y="120"/>
                    <a:pt x="48" y="132"/>
                    <a:pt x="60" y="144"/>
                  </a:cubicBezTo>
                  <a:cubicBezTo>
                    <a:pt x="108" y="144"/>
                    <a:pt x="144" y="108"/>
                    <a:pt x="155" y="48"/>
                  </a:cubicBezTo>
                  <a:cubicBezTo>
                    <a:pt x="155" y="25"/>
                    <a:pt x="144" y="13"/>
                    <a:pt x="120" y="1"/>
                  </a:cubicBezTo>
                  <a:close/>
                </a:path>
              </a:pathLst>
            </a:custGeom>
            <a:solidFill>
              <a:srgbClr val="FFB6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8"/>
            <p:cNvSpPr/>
            <p:nvPr/>
          </p:nvSpPr>
          <p:spPr>
            <a:xfrm>
              <a:off x="3893772" y="2656757"/>
              <a:ext cx="11776" cy="6606"/>
            </a:xfrm>
            <a:custGeom>
              <a:avLst/>
              <a:gdLst/>
              <a:ahLst/>
              <a:cxnLst/>
              <a:rect l="l" t="t" r="r" b="b"/>
              <a:pathLst>
                <a:path w="287" h="161" extrusionOk="0">
                  <a:moveTo>
                    <a:pt x="147" y="0"/>
                  </a:moveTo>
                  <a:cubicBezTo>
                    <a:pt x="130" y="0"/>
                    <a:pt x="113" y="3"/>
                    <a:pt x="96" y="6"/>
                  </a:cubicBezTo>
                  <a:cubicBezTo>
                    <a:pt x="60" y="6"/>
                    <a:pt x="36" y="18"/>
                    <a:pt x="1" y="30"/>
                  </a:cubicBezTo>
                  <a:lnTo>
                    <a:pt x="36" y="66"/>
                  </a:lnTo>
                  <a:cubicBezTo>
                    <a:pt x="84" y="66"/>
                    <a:pt x="120" y="66"/>
                    <a:pt x="144" y="113"/>
                  </a:cubicBezTo>
                  <a:cubicBezTo>
                    <a:pt x="167" y="161"/>
                    <a:pt x="215" y="161"/>
                    <a:pt x="263" y="161"/>
                  </a:cubicBezTo>
                  <a:cubicBezTo>
                    <a:pt x="263" y="137"/>
                    <a:pt x="275" y="113"/>
                    <a:pt x="286" y="89"/>
                  </a:cubicBezTo>
                  <a:cubicBezTo>
                    <a:pt x="275" y="89"/>
                    <a:pt x="251" y="78"/>
                    <a:pt x="251" y="66"/>
                  </a:cubicBezTo>
                  <a:cubicBezTo>
                    <a:pt x="225" y="15"/>
                    <a:pt x="188" y="0"/>
                    <a:pt x="147" y="0"/>
                  </a:cubicBezTo>
                  <a:close/>
                </a:path>
              </a:pathLst>
            </a:custGeom>
            <a:solidFill>
              <a:srgbClr val="FFC2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8"/>
            <p:cNvSpPr/>
            <p:nvPr/>
          </p:nvSpPr>
          <p:spPr>
            <a:xfrm>
              <a:off x="3905507" y="2658234"/>
              <a:ext cx="6401" cy="3693"/>
            </a:xfrm>
            <a:custGeom>
              <a:avLst/>
              <a:gdLst/>
              <a:ahLst/>
              <a:cxnLst/>
              <a:rect l="l" t="t" r="r" b="b"/>
              <a:pathLst>
                <a:path w="156" h="90" extrusionOk="0">
                  <a:moveTo>
                    <a:pt x="76" y="1"/>
                  </a:moveTo>
                  <a:cubicBezTo>
                    <a:pt x="43" y="1"/>
                    <a:pt x="16" y="22"/>
                    <a:pt x="0" y="53"/>
                  </a:cubicBezTo>
                  <a:cubicBezTo>
                    <a:pt x="36" y="53"/>
                    <a:pt x="72" y="77"/>
                    <a:pt x="96" y="89"/>
                  </a:cubicBezTo>
                  <a:cubicBezTo>
                    <a:pt x="119" y="89"/>
                    <a:pt x="143" y="89"/>
                    <a:pt x="155" y="65"/>
                  </a:cubicBezTo>
                  <a:cubicBezTo>
                    <a:pt x="155" y="42"/>
                    <a:pt x="143" y="30"/>
                    <a:pt x="131" y="18"/>
                  </a:cubicBezTo>
                  <a:cubicBezTo>
                    <a:pt x="112" y="6"/>
                    <a:pt x="93" y="1"/>
                    <a:pt x="76" y="1"/>
                  </a:cubicBezTo>
                  <a:close/>
                </a:path>
              </a:pathLst>
            </a:custGeom>
            <a:solidFill>
              <a:srgbClr val="FFC2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8"/>
            <p:cNvSpPr/>
            <p:nvPr/>
          </p:nvSpPr>
          <p:spPr>
            <a:xfrm>
              <a:off x="3908420" y="2663239"/>
              <a:ext cx="4924" cy="2298"/>
            </a:xfrm>
            <a:custGeom>
              <a:avLst/>
              <a:gdLst/>
              <a:ahLst/>
              <a:cxnLst/>
              <a:rect l="l" t="t" r="r" b="b"/>
              <a:pathLst>
                <a:path w="120" h="56" extrusionOk="0">
                  <a:moveTo>
                    <a:pt x="67" y="1"/>
                  </a:moveTo>
                  <a:cubicBezTo>
                    <a:pt x="53" y="1"/>
                    <a:pt x="39" y="3"/>
                    <a:pt x="25" y="3"/>
                  </a:cubicBezTo>
                  <a:cubicBezTo>
                    <a:pt x="13" y="3"/>
                    <a:pt x="1" y="15"/>
                    <a:pt x="1" y="39"/>
                  </a:cubicBezTo>
                  <a:cubicBezTo>
                    <a:pt x="9" y="47"/>
                    <a:pt x="18" y="55"/>
                    <a:pt x="26" y="55"/>
                  </a:cubicBezTo>
                  <a:cubicBezTo>
                    <a:pt x="30" y="55"/>
                    <a:pt x="33" y="54"/>
                    <a:pt x="37" y="50"/>
                  </a:cubicBezTo>
                  <a:cubicBezTo>
                    <a:pt x="60" y="50"/>
                    <a:pt x="96" y="39"/>
                    <a:pt x="120" y="27"/>
                  </a:cubicBezTo>
                  <a:cubicBezTo>
                    <a:pt x="106" y="5"/>
                    <a:pt x="87" y="1"/>
                    <a:pt x="67" y="1"/>
                  </a:cubicBezTo>
                  <a:close/>
                </a:path>
              </a:pathLst>
            </a:custGeom>
            <a:solidFill>
              <a:srgbClr val="FFC2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8"/>
            <p:cNvSpPr/>
            <p:nvPr/>
          </p:nvSpPr>
          <p:spPr>
            <a:xfrm>
              <a:off x="3895249" y="2665742"/>
              <a:ext cx="9314" cy="6072"/>
            </a:xfrm>
            <a:custGeom>
              <a:avLst/>
              <a:gdLst/>
              <a:ahLst/>
              <a:cxnLst/>
              <a:rect l="l" t="t" r="r" b="b"/>
              <a:pathLst>
                <a:path w="227" h="148" extrusionOk="0">
                  <a:moveTo>
                    <a:pt x="102" y="1"/>
                  </a:moveTo>
                  <a:cubicBezTo>
                    <a:pt x="91" y="1"/>
                    <a:pt x="84" y="5"/>
                    <a:pt x="84" y="13"/>
                  </a:cubicBezTo>
                  <a:cubicBezTo>
                    <a:pt x="84" y="97"/>
                    <a:pt x="0" y="37"/>
                    <a:pt x="0" y="97"/>
                  </a:cubicBezTo>
                  <a:cubicBezTo>
                    <a:pt x="17" y="97"/>
                    <a:pt x="35" y="96"/>
                    <a:pt x="53" y="96"/>
                  </a:cubicBezTo>
                  <a:cubicBezTo>
                    <a:pt x="99" y="96"/>
                    <a:pt x="145" y="102"/>
                    <a:pt x="179" y="144"/>
                  </a:cubicBezTo>
                  <a:cubicBezTo>
                    <a:pt x="181" y="146"/>
                    <a:pt x="184" y="147"/>
                    <a:pt x="187" y="147"/>
                  </a:cubicBezTo>
                  <a:cubicBezTo>
                    <a:pt x="199" y="147"/>
                    <a:pt x="215" y="128"/>
                    <a:pt x="215" y="109"/>
                  </a:cubicBezTo>
                  <a:cubicBezTo>
                    <a:pt x="227" y="97"/>
                    <a:pt x="227" y="85"/>
                    <a:pt x="227" y="61"/>
                  </a:cubicBezTo>
                  <a:cubicBezTo>
                    <a:pt x="203" y="61"/>
                    <a:pt x="191" y="61"/>
                    <a:pt x="167" y="37"/>
                  </a:cubicBezTo>
                  <a:cubicBezTo>
                    <a:pt x="152" y="14"/>
                    <a:pt x="121" y="1"/>
                    <a:pt x="102" y="1"/>
                  </a:cubicBezTo>
                  <a:close/>
                </a:path>
              </a:pathLst>
            </a:custGeom>
            <a:solidFill>
              <a:srgbClr val="FFC8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8"/>
            <p:cNvSpPr/>
            <p:nvPr/>
          </p:nvSpPr>
          <p:spPr>
            <a:xfrm>
              <a:off x="3901117" y="2678298"/>
              <a:ext cx="1969" cy="2175"/>
            </a:xfrm>
            <a:custGeom>
              <a:avLst/>
              <a:gdLst/>
              <a:ahLst/>
              <a:cxnLst/>
              <a:rect l="l" t="t" r="r" b="b"/>
              <a:pathLst>
                <a:path w="48" h="53" extrusionOk="0">
                  <a:moveTo>
                    <a:pt x="39" y="0"/>
                  </a:moveTo>
                  <a:cubicBezTo>
                    <a:pt x="36" y="0"/>
                    <a:pt x="31" y="1"/>
                    <a:pt x="24" y="5"/>
                  </a:cubicBezTo>
                  <a:cubicBezTo>
                    <a:pt x="12" y="5"/>
                    <a:pt x="0" y="17"/>
                    <a:pt x="0" y="17"/>
                  </a:cubicBezTo>
                  <a:cubicBezTo>
                    <a:pt x="0" y="41"/>
                    <a:pt x="12" y="53"/>
                    <a:pt x="24" y="53"/>
                  </a:cubicBezTo>
                  <a:cubicBezTo>
                    <a:pt x="48" y="53"/>
                    <a:pt x="48" y="41"/>
                    <a:pt x="48" y="17"/>
                  </a:cubicBezTo>
                  <a:cubicBezTo>
                    <a:pt x="48" y="8"/>
                    <a:pt x="48" y="0"/>
                    <a:pt x="39" y="0"/>
                  </a:cubicBezTo>
                  <a:close/>
                </a:path>
              </a:pathLst>
            </a:custGeom>
            <a:solidFill>
              <a:srgbClr val="FFC8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8"/>
            <p:cNvSpPr/>
            <p:nvPr/>
          </p:nvSpPr>
          <p:spPr>
            <a:xfrm rot="-3652980">
              <a:off x="1526574" y="-1142034"/>
              <a:ext cx="74798" cy="107950"/>
            </a:xfrm>
            <a:custGeom>
              <a:avLst/>
              <a:gdLst/>
              <a:ahLst/>
              <a:cxnLst/>
              <a:rect l="l" t="t" r="r" b="b"/>
              <a:pathLst>
                <a:path w="1823" h="2631" extrusionOk="0">
                  <a:moveTo>
                    <a:pt x="252" y="0"/>
                  </a:moveTo>
                  <a:cubicBezTo>
                    <a:pt x="229" y="0"/>
                    <a:pt x="209" y="12"/>
                    <a:pt x="203" y="38"/>
                  </a:cubicBezTo>
                  <a:cubicBezTo>
                    <a:pt x="155" y="145"/>
                    <a:pt x="60" y="252"/>
                    <a:pt x="72" y="395"/>
                  </a:cubicBezTo>
                  <a:cubicBezTo>
                    <a:pt x="13" y="478"/>
                    <a:pt x="1" y="573"/>
                    <a:pt x="72" y="657"/>
                  </a:cubicBezTo>
                  <a:cubicBezTo>
                    <a:pt x="72" y="716"/>
                    <a:pt x="72" y="776"/>
                    <a:pt x="72" y="847"/>
                  </a:cubicBezTo>
                  <a:cubicBezTo>
                    <a:pt x="60" y="859"/>
                    <a:pt x="36" y="883"/>
                    <a:pt x="36" y="907"/>
                  </a:cubicBezTo>
                  <a:cubicBezTo>
                    <a:pt x="1" y="1216"/>
                    <a:pt x="72" y="1502"/>
                    <a:pt x="274" y="1740"/>
                  </a:cubicBezTo>
                  <a:cubicBezTo>
                    <a:pt x="286" y="1788"/>
                    <a:pt x="322" y="1824"/>
                    <a:pt x="370" y="1847"/>
                  </a:cubicBezTo>
                  <a:cubicBezTo>
                    <a:pt x="370" y="1835"/>
                    <a:pt x="382" y="1824"/>
                    <a:pt x="394" y="1824"/>
                  </a:cubicBezTo>
                  <a:cubicBezTo>
                    <a:pt x="382" y="1835"/>
                    <a:pt x="370" y="1835"/>
                    <a:pt x="370" y="1847"/>
                  </a:cubicBezTo>
                  <a:cubicBezTo>
                    <a:pt x="548" y="2062"/>
                    <a:pt x="751" y="2264"/>
                    <a:pt x="965" y="2443"/>
                  </a:cubicBezTo>
                  <a:cubicBezTo>
                    <a:pt x="1013" y="2490"/>
                    <a:pt x="1048" y="2538"/>
                    <a:pt x="1096" y="2586"/>
                  </a:cubicBezTo>
                  <a:cubicBezTo>
                    <a:pt x="1126" y="2615"/>
                    <a:pt x="1159" y="2630"/>
                    <a:pt x="1191" y="2630"/>
                  </a:cubicBezTo>
                  <a:cubicBezTo>
                    <a:pt x="1224" y="2630"/>
                    <a:pt x="1257" y="2615"/>
                    <a:pt x="1287" y="2586"/>
                  </a:cubicBezTo>
                  <a:cubicBezTo>
                    <a:pt x="1322" y="2562"/>
                    <a:pt x="1346" y="2526"/>
                    <a:pt x="1370" y="2490"/>
                  </a:cubicBezTo>
                  <a:cubicBezTo>
                    <a:pt x="1429" y="2431"/>
                    <a:pt x="1429" y="2312"/>
                    <a:pt x="1537" y="2264"/>
                  </a:cubicBezTo>
                  <a:cubicBezTo>
                    <a:pt x="1560" y="2252"/>
                    <a:pt x="1584" y="2216"/>
                    <a:pt x="1584" y="2181"/>
                  </a:cubicBezTo>
                  <a:cubicBezTo>
                    <a:pt x="1644" y="1919"/>
                    <a:pt x="1822" y="1669"/>
                    <a:pt x="1727" y="1371"/>
                  </a:cubicBezTo>
                  <a:cubicBezTo>
                    <a:pt x="1787" y="1240"/>
                    <a:pt x="1691" y="1193"/>
                    <a:pt x="1608" y="1145"/>
                  </a:cubicBezTo>
                  <a:cubicBezTo>
                    <a:pt x="1429" y="1050"/>
                    <a:pt x="1239" y="954"/>
                    <a:pt x="1060" y="859"/>
                  </a:cubicBezTo>
                  <a:lnTo>
                    <a:pt x="667" y="609"/>
                  </a:lnTo>
                  <a:cubicBezTo>
                    <a:pt x="596" y="597"/>
                    <a:pt x="548" y="561"/>
                    <a:pt x="513" y="502"/>
                  </a:cubicBezTo>
                  <a:cubicBezTo>
                    <a:pt x="477" y="395"/>
                    <a:pt x="417" y="288"/>
                    <a:pt x="382" y="180"/>
                  </a:cubicBezTo>
                  <a:cubicBezTo>
                    <a:pt x="358" y="133"/>
                    <a:pt x="334" y="73"/>
                    <a:pt x="310" y="26"/>
                  </a:cubicBezTo>
                  <a:cubicBezTo>
                    <a:pt x="294" y="9"/>
                    <a:pt x="272" y="0"/>
                    <a:pt x="2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66"/>
        <p:cNvGrpSpPr/>
        <p:nvPr/>
      </p:nvGrpSpPr>
      <p:grpSpPr>
        <a:xfrm>
          <a:off x="0" y="0"/>
          <a:ext cx="0" cy="0"/>
          <a:chOff x="0" y="0"/>
          <a:chExt cx="0" cy="0"/>
        </a:xfrm>
      </p:grpSpPr>
      <p:pic>
        <p:nvPicPr>
          <p:cNvPr id="167" name="Google Shape;167;p9"/>
          <p:cNvPicPr preferRelativeResize="0"/>
          <p:nvPr/>
        </p:nvPicPr>
        <p:blipFill>
          <a:blip r:embed="rId2">
            <a:alphaModFix/>
          </a:blip>
          <a:stretch>
            <a:fillRect/>
          </a:stretch>
        </p:blipFill>
        <p:spPr>
          <a:xfrm rot="5400000">
            <a:off x="369820" y="196603"/>
            <a:ext cx="947962" cy="1687603"/>
          </a:xfrm>
          <a:prstGeom prst="rect">
            <a:avLst/>
          </a:prstGeom>
          <a:noFill/>
          <a:ln>
            <a:noFill/>
          </a:ln>
        </p:spPr>
      </p:pic>
      <p:pic>
        <p:nvPicPr>
          <p:cNvPr id="168" name="Google Shape;168;p9"/>
          <p:cNvPicPr preferRelativeResize="0"/>
          <p:nvPr/>
        </p:nvPicPr>
        <p:blipFill>
          <a:blip r:embed="rId3">
            <a:alphaModFix/>
          </a:blip>
          <a:stretch>
            <a:fillRect/>
          </a:stretch>
        </p:blipFill>
        <p:spPr>
          <a:xfrm>
            <a:off x="694872" y="338176"/>
            <a:ext cx="1957203" cy="1331400"/>
          </a:xfrm>
          <a:prstGeom prst="rect">
            <a:avLst/>
          </a:prstGeom>
          <a:noFill/>
          <a:ln>
            <a:noFill/>
          </a:ln>
        </p:spPr>
      </p:pic>
      <p:sp>
        <p:nvSpPr>
          <p:cNvPr id="169" name="Google Shape;169;p9"/>
          <p:cNvSpPr txBox="1">
            <a:spLocks noGrp="1"/>
          </p:cNvSpPr>
          <p:nvPr>
            <p:ph type="title"/>
          </p:nvPr>
        </p:nvSpPr>
        <p:spPr>
          <a:xfrm>
            <a:off x="2094750" y="1475000"/>
            <a:ext cx="4954500" cy="1080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8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70" name="Google Shape;170;p9"/>
          <p:cNvSpPr txBox="1">
            <a:spLocks noGrp="1"/>
          </p:cNvSpPr>
          <p:nvPr>
            <p:ph type="subTitle" idx="1"/>
          </p:nvPr>
        </p:nvSpPr>
        <p:spPr>
          <a:xfrm>
            <a:off x="2170800" y="2571750"/>
            <a:ext cx="4797000" cy="1364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1" name="Google Shape;171;p9"/>
          <p:cNvSpPr/>
          <p:nvPr/>
        </p:nvSpPr>
        <p:spPr>
          <a:xfrm rot="198679">
            <a:off x="2657405" y="3898090"/>
            <a:ext cx="93173" cy="130945"/>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9"/>
          <p:cNvSpPr/>
          <p:nvPr/>
        </p:nvSpPr>
        <p:spPr>
          <a:xfrm rot="-4032399">
            <a:off x="2500320" y="4772727"/>
            <a:ext cx="155691" cy="69595"/>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9"/>
          <p:cNvSpPr/>
          <p:nvPr/>
        </p:nvSpPr>
        <p:spPr>
          <a:xfrm rot="5400000">
            <a:off x="868552" y="3102328"/>
            <a:ext cx="95099" cy="74097"/>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9"/>
          <p:cNvSpPr/>
          <p:nvPr/>
        </p:nvSpPr>
        <p:spPr>
          <a:xfrm rot="5400000">
            <a:off x="987864" y="4350032"/>
            <a:ext cx="157623" cy="112887"/>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9"/>
          <p:cNvSpPr/>
          <p:nvPr/>
        </p:nvSpPr>
        <p:spPr>
          <a:xfrm rot="5400000">
            <a:off x="7471912" y="654895"/>
            <a:ext cx="104046" cy="78705"/>
          </a:xfrm>
          <a:custGeom>
            <a:avLst/>
            <a:gdLst/>
            <a:ahLst/>
            <a:cxnLst/>
            <a:rect l="l" t="t" r="r" b="b"/>
            <a:pathLst>
              <a:path w="1942" h="1469" extrusionOk="0">
                <a:moveTo>
                  <a:pt x="862" y="1"/>
                </a:moveTo>
                <a:cubicBezTo>
                  <a:pt x="741" y="1"/>
                  <a:pt x="618" y="31"/>
                  <a:pt x="501" y="75"/>
                </a:cubicBezTo>
                <a:cubicBezTo>
                  <a:pt x="310" y="87"/>
                  <a:pt x="191" y="206"/>
                  <a:pt x="72" y="337"/>
                </a:cubicBezTo>
                <a:cubicBezTo>
                  <a:pt x="48" y="361"/>
                  <a:pt x="1" y="397"/>
                  <a:pt x="24" y="456"/>
                </a:cubicBezTo>
                <a:cubicBezTo>
                  <a:pt x="191" y="516"/>
                  <a:pt x="370" y="552"/>
                  <a:pt x="536" y="587"/>
                </a:cubicBezTo>
                <a:cubicBezTo>
                  <a:pt x="644" y="647"/>
                  <a:pt x="751" y="683"/>
                  <a:pt x="846" y="754"/>
                </a:cubicBezTo>
                <a:cubicBezTo>
                  <a:pt x="905" y="802"/>
                  <a:pt x="977" y="849"/>
                  <a:pt x="1048" y="897"/>
                </a:cubicBezTo>
                <a:lnTo>
                  <a:pt x="1322" y="1195"/>
                </a:lnTo>
                <a:cubicBezTo>
                  <a:pt x="1370" y="1242"/>
                  <a:pt x="1417" y="1302"/>
                  <a:pt x="1441" y="1373"/>
                </a:cubicBezTo>
                <a:cubicBezTo>
                  <a:pt x="1453" y="1421"/>
                  <a:pt x="1489" y="1469"/>
                  <a:pt x="1548" y="1469"/>
                </a:cubicBezTo>
                <a:cubicBezTo>
                  <a:pt x="1608" y="1469"/>
                  <a:pt x="1644" y="1421"/>
                  <a:pt x="1667" y="1373"/>
                </a:cubicBezTo>
                <a:cubicBezTo>
                  <a:pt x="1667" y="1349"/>
                  <a:pt x="1667" y="1326"/>
                  <a:pt x="1667" y="1302"/>
                </a:cubicBezTo>
                <a:cubicBezTo>
                  <a:pt x="1691" y="1302"/>
                  <a:pt x="1715" y="1302"/>
                  <a:pt x="1739" y="1290"/>
                </a:cubicBezTo>
                <a:cubicBezTo>
                  <a:pt x="1787" y="1266"/>
                  <a:pt x="1798" y="1218"/>
                  <a:pt x="1810" y="1171"/>
                </a:cubicBezTo>
                <a:cubicBezTo>
                  <a:pt x="1858" y="1111"/>
                  <a:pt x="1894" y="1040"/>
                  <a:pt x="1906" y="957"/>
                </a:cubicBezTo>
                <a:cubicBezTo>
                  <a:pt x="1918" y="885"/>
                  <a:pt x="1929" y="802"/>
                  <a:pt x="1941" y="730"/>
                </a:cubicBezTo>
                <a:cubicBezTo>
                  <a:pt x="1941" y="707"/>
                  <a:pt x="1929" y="671"/>
                  <a:pt x="1918" y="671"/>
                </a:cubicBezTo>
                <a:cubicBezTo>
                  <a:pt x="1846" y="635"/>
                  <a:pt x="1834" y="540"/>
                  <a:pt x="1775" y="504"/>
                </a:cubicBezTo>
                <a:lnTo>
                  <a:pt x="1679" y="409"/>
                </a:lnTo>
                <a:cubicBezTo>
                  <a:pt x="1656" y="385"/>
                  <a:pt x="1632" y="349"/>
                  <a:pt x="1608" y="349"/>
                </a:cubicBezTo>
                <a:cubicBezTo>
                  <a:pt x="1465" y="183"/>
                  <a:pt x="1286" y="87"/>
                  <a:pt x="1084" y="40"/>
                </a:cubicBezTo>
                <a:cubicBezTo>
                  <a:pt x="1011" y="12"/>
                  <a:pt x="937" y="1"/>
                  <a:pt x="8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9"/>
          <p:cNvSpPr/>
          <p:nvPr/>
        </p:nvSpPr>
        <p:spPr>
          <a:xfrm rot="684224">
            <a:off x="6011346" y="4149316"/>
            <a:ext cx="85509" cy="171607"/>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9"/>
          <p:cNvSpPr/>
          <p:nvPr/>
        </p:nvSpPr>
        <p:spPr>
          <a:xfrm rot="1747020">
            <a:off x="1228070" y="2097060"/>
            <a:ext cx="97671" cy="140961"/>
          </a:xfrm>
          <a:custGeom>
            <a:avLst/>
            <a:gdLst/>
            <a:ahLst/>
            <a:cxnLst/>
            <a:rect l="l" t="t" r="r" b="b"/>
            <a:pathLst>
              <a:path w="1823" h="2631" extrusionOk="0">
                <a:moveTo>
                  <a:pt x="252" y="0"/>
                </a:moveTo>
                <a:cubicBezTo>
                  <a:pt x="229" y="0"/>
                  <a:pt x="209" y="12"/>
                  <a:pt x="203" y="38"/>
                </a:cubicBezTo>
                <a:cubicBezTo>
                  <a:pt x="155" y="145"/>
                  <a:pt x="60" y="252"/>
                  <a:pt x="72" y="395"/>
                </a:cubicBezTo>
                <a:cubicBezTo>
                  <a:pt x="13" y="478"/>
                  <a:pt x="1" y="573"/>
                  <a:pt x="72" y="657"/>
                </a:cubicBezTo>
                <a:cubicBezTo>
                  <a:pt x="72" y="716"/>
                  <a:pt x="72" y="776"/>
                  <a:pt x="72" y="847"/>
                </a:cubicBezTo>
                <a:cubicBezTo>
                  <a:pt x="60" y="859"/>
                  <a:pt x="36" y="883"/>
                  <a:pt x="36" y="907"/>
                </a:cubicBezTo>
                <a:cubicBezTo>
                  <a:pt x="1" y="1216"/>
                  <a:pt x="72" y="1502"/>
                  <a:pt x="274" y="1740"/>
                </a:cubicBezTo>
                <a:cubicBezTo>
                  <a:pt x="286" y="1788"/>
                  <a:pt x="322" y="1824"/>
                  <a:pt x="370" y="1847"/>
                </a:cubicBezTo>
                <a:cubicBezTo>
                  <a:pt x="370" y="1835"/>
                  <a:pt x="382" y="1824"/>
                  <a:pt x="394" y="1824"/>
                </a:cubicBezTo>
                <a:cubicBezTo>
                  <a:pt x="382" y="1835"/>
                  <a:pt x="370" y="1835"/>
                  <a:pt x="370" y="1847"/>
                </a:cubicBezTo>
                <a:cubicBezTo>
                  <a:pt x="548" y="2062"/>
                  <a:pt x="751" y="2264"/>
                  <a:pt x="965" y="2443"/>
                </a:cubicBezTo>
                <a:cubicBezTo>
                  <a:pt x="1013" y="2490"/>
                  <a:pt x="1048" y="2538"/>
                  <a:pt x="1096" y="2586"/>
                </a:cubicBezTo>
                <a:cubicBezTo>
                  <a:pt x="1126" y="2615"/>
                  <a:pt x="1159" y="2630"/>
                  <a:pt x="1191" y="2630"/>
                </a:cubicBezTo>
                <a:cubicBezTo>
                  <a:pt x="1224" y="2630"/>
                  <a:pt x="1257" y="2615"/>
                  <a:pt x="1287" y="2586"/>
                </a:cubicBezTo>
                <a:cubicBezTo>
                  <a:pt x="1322" y="2562"/>
                  <a:pt x="1346" y="2526"/>
                  <a:pt x="1370" y="2490"/>
                </a:cubicBezTo>
                <a:cubicBezTo>
                  <a:pt x="1429" y="2431"/>
                  <a:pt x="1429" y="2312"/>
                  <a:pt x="1537" y="2264"/>
                </a:cubicBezTo>
                <a:cubicBezTo>
                  <a:pt x="1560" y="2252"/>
                  <a:pt x="1584" y="2216"/>
                  <a:pt x="1584" y="2181"/>
                </a:cubicBezTo>
                <a:cubicBezTo>
                  <a:pt x="1644" y="1919"/>
                  <a:pt x="1822" y="1669"/>
                  <a:pt x="1727" y="1371"/>
                </a:cubicBezTo>
                <a:cubicBezTo>
                  <a:pt x="1787" y="1240"/>
                  <a:pt x="1691" y="1193"/>
                  <a:pt x="1608" y="1145"/>
                </a:cubicBezTo>
                <a:cubicBezTo>
                  <a:pt x="1429" y="1050"/>
                  <a:pt x="1239" y="954"/>
                  <a:pt x="1060" y="859"/>
                </a:cubicBezTo>
                <a:lnTo>
                  <a:pt x="667" y="609"/>
                </a:lnTo>
                <a:cubicBezTo>
                  <a:pt x="596" y="597"/>
                  <a:pt x="548" y="561"/>
                  <a:pt x="513" y="502"/>
                </a:cubicBezTo>
                <a:cubicBezTo>
                  <a:pt x="477" y="395"/>
                  <a:pt x="417" y="288"/>
                  <a:pt x="382" y="180"/>
                </a:cubicBezTo>
                <a:cubicBezTo>
                  <a:pt x="358" y="133"/>
                  <a:pt x="334" y="73"/>
                  <a:pt x="310" y="26"/>
                </a:cubicBezTo>
                <a:cubicBezTo>
                  <a:pt x="294" y="9"/>
                  <a:pt x="272" y="0"/>
                  <a:pt x="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9"/>
          <p:cNvSpPr/>
          <p:nvPr/>
        </p:nvSpPr>
        <p:spPr>
          <a:xfrm>
            <a:off x="3141608" y="346581"/>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9" name="Google Shape;179;p9"/>
          <p:cNvPicPr preferRelativeResize="0"/>
          <p:nvPr/>
        </p:nvPicPr>
        <p:blipFill>
          <a:blip r:embed="rId2">
            <a:alphaModFix/>
          </a:blip>
          <a:stretch>
            <a:fillRect/>
          </a:stretch>
        </p:blipFill>
        <p:spPr>
          <a:xfrm rot="-5400000" flipH="1">
            <a:off x="7808675" y="3382200"/>
            <a:ext cx="652100" cy="2018550"/>
          </a:xfrm>
          <a:prstGeom prst="rect">
            <a:avLst/>
          </a:prstGeom>
          <a:noFill/>
          <a:ln>
            <a:noFill/>
          </a:ln>
        </p:spPr>
      </p:pic>
      <p:pic>
        <p:nvPicPr>
          <p:cNvPr id="180" name="Google Shape;180;p9"/>
          <p:cNvPicPr preferRelativeResize="0"/>
          <p:nvPr/>
        </p:nvPicPr>
        <p:blipFill>
          <a:blip r:embed="rId3">
            <a:alphaModFix/>
          </a:blip>
          <a:stretch>
            <a:fillRect/>
          </a:stretch>
        </p:blipFill>
        <p:spPr>
          <a:xfrm>
            <a:off x="6908976" y="3936451"/>
            <a:ext cx="1233875" cy="83937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5"/>
        </a:solidFill>
        <a:effectLst/>
      </p:bgPr>
    </p:bg>
    <p:spTree>
      <p:nvGrpSpPr>
        <p:cNvPr id="1" name="Shape 225"/>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
  <p:cSld name="CUSTOM_10">
    <p:spTree>
      <p:nvGrpSpPr>
        <p:cNvPr id="1" name="Shape 226"/>
        <p:cNvGrpSpPr/>
        <p:nvPr/>
      </p:nvGrpSpPr>
      <p:grpSpPr>
        <a:xfrm>
          <a:off x="0" y="0"/>
          <a:ext cx="0" cy="0"/>
          <a:chOff x="0" y="0"/>
          <a:chExt cx="0" cy="0"/>
        </a:xfrm>
      </p:grpSpPr>
      <p:sp>
        <p:nvSpPr>
          <p:cNvPr id="227" name="Google Shape;227;p13"/>
          <p:cNvSpPr txBox="1">
            <a:spLocks noGrp="1"/>
          </p:cNvSpPr>
          <p:nvPr>
            <p:ph type="title" hasCustomPrompt="1"/>
          </p:nvPr>
        </p:nvSpPr>
        <p:spPr>
          <a:xfrm>
            <a:off x="4295853" y="2755475"/>
            <a:ext cx="9486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rgbClr val="FDB2AD"/>
              </a:buClr>
              <a:buSzPts val="4800"/>
              <a:buNone/>
              <a:defRPr sz="3500">
                <a:solidFill>
                  <a:schemeClr val="accent5"/>
                </a:solidFill>
              </a:defRPr>
            </a:lvl1pPr>
            <a:lvl2pPr lvl="1"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9pPr>
          </a:lstStyle>
          <a:p>
            <a:r>
              <a:t>xx%</a:t>
            </a:r>
          </a:p>
        </p:txBody>
      </p:sp>
      <p:sp>
        <p:nvSpPr>
          <p:cNvPr id="228" name="Google Shape;228;p13"/>
          <p:cNvSpPr txBox="1">
            <a:spLocks noGrp="1"/>
          </p:cNvSpPr>
          <p:nvPr>
            <p:ph type="title" idx="2" hasCustomPrompt="1"/>
          </p:nvPr>
        </p:nvSpPr>
        <p:spPr>
          <a:xfrm>
            <a:off x="6851537" y="2755475"/>
            <a:ext cx="9486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rgbClr val="FDB2AD"/>
              </a:buClr>
              <a:buSzPts val="4800"/>
              <a:buNone/>
              <a:defRPr sz="3500">
                <a:solidFill>
                  <a:schemeClr val="accent5"/>
                </a:solidFill>
              </a:defRPr>
            </a:lvl1pPr>
            <a:lvl2pPr lvl="1"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9pPr>
          </a:lstStyle>
          <a:p>
            <a:r>
              <a:t>xx%</a:t>
            </a:r>
          </a:p>
        </p:txBody>
      </p:sp>
      <p:sp>
        <p:nvSpPr>
          <p:cNvPr id="229" name="Google Shape;229;p13"/>
          <p:cNvSpPr txBox="1">
            <a:spLocks noGrp="1"/>
          </p:cNvSpPr>
          <p:nvPr>
            <p:ph type="title" idx="3" hasCustomPrompt="1"/>
          </p:nvPr>
        </p:nvSpPr>
        <p:spPr>
          <a:xfrm>
            <a:off x="1728450" y="858075"/>
            <a:ext cx="9486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rgbClr val="FDB2AD"/>
              </a:buClr>
              <a:buSzPts val="4800"/>
              <a:buNone/>
              <a:defRPr sz="3500">
                <a:solidFill>
                  <a:schemeClr val="accent5"/>
                </a:solidFill>
              </a:defRPr>
            </a:lvl1pPr>
            <a:lvl2pPr lvl="1"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9pPr>
          </a:lstStyle>
          <a:p>
            <a:r>
              <a:t>xx%</a:t>
            </a:r>
          </a:p>
        </p:txBody>
      </p:sp>
      <p:sp>
        <p:nvSpPr>
          <p:cNvPr id="230" name="Google Shape;230;p13"/>
          <p:cNvSpPr txBox="1">
            <a:spLocks noGrp="1"/>
          </p:cNvSpPr>
          <p:nvPr>
            <p:ph type="title" idx="4" hasCustomPrompt="1"/>
          </p:nvPr>
        </p:nvSpPr>
        <p:spPr>
          <a:xfrm>
            <a:off x="4295853" y="858075"/>
            <a:ext cx="9486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3"/>
              </a:buClr>
              <a:buSzPts val="4800"/>
              <a:buNone/>
              <a:defRPr sz="3500">
                <a:solidFill>
                  <a:schemeClr val="accent5"/>
                </a:solidFill>
              </a:defRPr>
            </a:lvl1pPr>
            <a:lvl2pPr lvl="1" algn="ctr" rtl="0">
              <a:spcBef>
                <a:spcPts val="0"/>
              </a:spcBef>
              <a:spcAft>
                <a:spcPts val="0"/>
              </a:spcAft>
              <a:buClr>
                <a:schemeClr val="accent3"/>
              </a:buClr>
              <a:buSzPts val="4800"/>
              <a:buFont typeface="Fira Sans Extra Condensed Medium"/>
              <a:buNone/>
              <a:defRPr sz="4800">
                <a:solidFill>
                  <a:schemeClr val="accent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accent3"/>
              </a:buClr>
              <a:buSzPts val="4800"/>
              <a:buFont typeface="Fira Sans Extra Condensed Medium"/>
              <a:buNone/>
              <a:defRPr sz="4800">
                <a:solidFill>
                  <a:schemeClr val="accent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accent3"/>
              </a:buClr>
              <a:buSzPts val="4800"/>
              <a:buFont typeface="Fira Sans Extra Condensed Medium"/>
              <a:buNone/>
              <a:defRPr sz="4800">
                <a:solidFill>
                  <a:schemeClr val="accent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accent3"/>
              </a:buClr>
              <a:buSzPts val="4800"/>
              <a:buFont typeface="Fira Sans Extra Condensed Medium"/>
              <a:buNone/>
              <a:defRPr sz="4800">
                <a:solidFill>
                  <a:schemeClr val="accent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accent3"/>
              </a:buClr>
              <a:buSzPts val="4800"/>
              <a:buFont typeface="Fira Sans Extra Condensed Medium"/>
              <a:buNone/>
              <a:defRPr sz="4800">
                <a:solidFill>
                  <a:schemeClr val="accent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accent3"/>
              </a:buClr>
              <a:buSzPts val="4800"/>
              <a:buFont typeface="Fira Sans Extra Condensed Medium"/>
              <a:buNone/>
              <a:defRPr sz="4800">
                <a:solidFill>
                  <a:schemeClr val="accent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accent3"/>
              </a:buClr>
              <a:buSzPts val="4800"/>
              <a:buFont typeface="Fira Sans Extra Condensed Medium"/>
              <a:buNone/>
              <a:defRPr sz="4800">
                <a:solidFill>
                  <a:schemeClr val="accent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accent3"/>
              </a:buClr>
              <a:buSzPts val="4800"/>
              <a:buFont typeface="Fira Sans Extra Condensed Medium"/>
              <a:buNone/>
              <a:defRPr sz="4800">
                <a:solidFill>
                  <a:schemeClr val="accent3"/>
                </a:solidFill>
                <a:latin typeface="Fira Sans Extra Condensed Medium"/>
                <a:ea typeface="Fira Sans Extra Condensed Medium"/>
                <a:cs typeface="Fira Sans Extra Condensed Medium"/>
                <a:sym typeface="Fira Sans Extra Condensed Medium"/>
              </a:defRPr>
            </a:lvl9pPr>
          </a:lstStyle>
          <a:p>
            <a:r>
              <a:t>xx%</a:t>
            </a:r>
          </a:p>
        </p:txBody>
      </p:sp>
      <p:sp>
        <p:nvSpPr>
          <p:cNvPr id="231" name="Google Shape;231;p13"/>
          <p:cNvSpPr/>
          <p:nvPr/>
        </p:nvSpPr>
        <p:spPr>
          <a:xfrm>
            <a:off x="1239719" y="2700890"/>
            <a:ext cx="3044" cy="25"/>
          </a:xfrm>
          <a:custGeom>
            <a:avLst/>
            <a:gdLst/>
            <a:ahLst/>
            <a:cxnLst/>
            <a:rect l="l" t="t" r="r" b="b"/>
            <a:pathLst>
              <a:path w="101" h="1" extrusionOk="0">
                <a:moveTo>
                  <a:pt x="101" y="1"/>
                </a:moveTo>
                <a:lnTo>
                  <a:pt x="0" y="1"/>
                </a:lnTo>
                <a:lnTo>
                  <a:pt x="0" y="1"/>
                </a:lnTo>
                <a:close/>
              </a:path>
            </a:pathLst>
          </a:custGeom>
          <a:solidFill>
            <a:srgbClr val="CEF2F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32" name="Google Shape;232;p13"/>
          <p:cNvSpPr txBox="1">
            <a:spLocks noGrp="1"/>
          </p:cNvSpPr>
          <p:nvPr>
            <p:ph type="ctrTitle" idx="5"/>
          </p:nvPr>
        </p:nvSpPr>
        <p:spPr>
          <a:xfrm>
            <a:off x="3672003" y="3522100"/>
            <a:ext cx="2196300" cy="320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solidFill>
                  <a:schemeClr val="dk1"/>
                </a:solidFill>
              </a:defRPr>
            </a:lvl1pPr>
            <a:lvl2pPr lvl="1" algn="ctr" rtl="0">
              <a:spcBef>
                <a:spcPts val="0"/>
              </a:spcBef>
              <a:spcAft>
                <a:spcPts val="0"/>
              </a:spcAft>
              <a:buSzPts val="2000"/>
              <a:buFont typeface="Montserrat"/>
              <a:buNone/>
              <a:defRPr sz="2000" b="1">
                <a:latin typeface="Montserrat"/>
                <a:ea typeface="Montserrat"/>
                <a:cs typeface="Montserrat"/>
                <a:sym typeface="Montserrat"/>
              </a:defRPr>
            </a:lvl2pPr>
            <a:lvl3pPr lvl="2" algn="ctr" rtl="0">
              <a:spcBef>
                <a:spcPts val="0"/>
              </a:spcBef>
              <a:spcAft>
                <a:spcPts val="0"/>
              </a:spcAft>
              <a:buSzPts val="2000"/>
              <a:buFont typeface="Montserrat"/>
              <a:buNone/>
              <a:defRPr sz="2000" b="1">
                <a:latin typeface="Montserrat"/>
                <a:ea typeface="Montserrat"/>
                <a:cs typeface="Montserrat"/>
                <a:sym typeface="Montserrat"/>
              </a:defRPr>
            </a:lvl3pPr>
            <a:lvl4pPr lvl="3" algn="ctr" rtl="0">
              <a:spcBef>
                <a:spcPts val="0"/>
              </a:spcBef>
              <a:spcAft>
                <a:spcPts val="0"/>
              </a:spcAft>
              <a:buSzPts val="2000"/>
              <a:buFont typeface="Montserrat"/>
              <a:buNone/>
              <a:defRPr sz="2000" b="1">
                <a:latin typeface="Montserrat"/>
                <a:ea typeface="Montserrat"/>
                <a:cs typeface="Montserrat"/>
                <a:sym typeface="Montserrat"/>
              </a:defRPr>
            </a:lvl4pPr>
            <a:lvl5pPr lvl="4" algn="ctr" rtl="0">
              <a:spcBef>
                <a:spcPts val="0"/>
              </a:spcBef>
              <a:spcAft>
                <a:spcPts val="0"/>
              </a:spcAft>
              <a:buSzPts val="2000"/>
              <a:buFont typeface="Montserrat"/>
              <a:buNone/>
              <a:defRPr sz="2000" b="1">
                <a:latin typeface="Montserrat"/>
                <a:ea typeface="Montserrat"/>
                <a:cs typeface="Montserrat"/>
                <a:sym typeface="Montserrat"/>
              </a:defRPr>
            </a:lvl5pPr>
            <a:lvl6pPr lvl="5" algn="ctr" rtl="0">
              <a:spcBef>
                <a:spcPts val="0"/>
              </a:spcBef>
              <a:spcAft>
                <a:spcPts val="0"/>
              </a:spcAft>
              <a:buSzPts val="2000"/>
              <a:buFont typeface="Montserrat"/>
              <a:buNone/>
              <a:defRPr sz="2000" b="1">
                <a:latin typeface="Montserrat"/>
                <a:ea typeface="Montserrat"/>
                <a:cs typeface="Montserrat"/>
                <a:sym typeface="Montserrat"/>
              </a:defRPr>
            </a:lvl6pPr>
            <a:lvl7pPr lvl="6" algn="ctr" rtl="0">
              <a:spcBef>
                <a:spcPts val="0"/>
              </a:spcBef>
              <a:spcAft>
                <a:spcPts val="0"/>
              </a:spcAft>
              <a:buSzPts val="2000"/>
              <a:buFont typeface="Montserrat"/>
              <a:buNone/>
              <a:defRPr sz="2000" b="1">
                <a:latin typeface="Montserrat"/>
                <a:ea typeface="Montserrat"/>
                <a:cs typeface="Montserrat"/>
                <a:sym typeface="Montserrat"/>
              </a:defRPr>
            </a:lvl7pPr>
            <a:lvl8pPr lvl="7" algn="ctr" rtl="0">
              <a:spcBef>
                <a:spcPts val="0"/>
              </a:spcBef>
              <a:spcAft>
                <a:spcPts val="0"/>
              </a:spcAft>
              <a:buSzPts val="2000"/>
              <a:buFont typeface="Montserrat"/>
              <a:buNone/>
              <a:defRPr sz="2000" b="1">
                <a:latin typeface="Montserrat"/>
                <a:ea typeface="Montserrat"/>
                <a:cs typeface="Montserrat"/>
                <a:sym typeface="Montserrat"/>
              </a:defRPr>
            </a:lvl8pPr>
            <a:lvl9pPr lvl="8" algn="ctr" rtl="0">
              <a:spcBef>
                <a:spcPts val="0"/>
              </a:spcBef>
              <a:spcAft>
                <a:spcPts val="0"/>
              </a:spcAft>
              <a:buSzPts val="2000"/>
              <a:buFont typeface="Montserrat"/>
              <a:buNone/>
              <a:defRPr sz="2000" b="1">
                <a:latin typeface="Montserrat"/>
                <a:ea typeface="Montserrat"/>
                <a:cs typeface="Montserrat"/>
                <a:sym typeface="Montserrat"/>
              </a:defRPr>
            </a:lvl9pPr>
          </a:lstStyle>
          <a:p>
            <a:endParaRPr/>
          </a:p>
        </p:txBody>
      </p:sp>
      <p:sp>
        <p:nvSpPr>
          <p:cNvPr id="233" name="Google Shape;233;p13"/>
          <p:cNvSpPr txBox="1">
            <a:spLocks noGrp="1"/>
          </p:cNvSpPr>
          <p:nvPr>
            <p:ph type="subTitle" idx="1"/>
          </p:nvPr>
        </p:nvSpPr>
        <p:spPr>
          <a:xfrm>
            <a:off x="3672003" y="3726444"/>
            <a:ext cx="2196300" cy="707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4" name="Google Shape;234;p13"/>
          <p:cNvSpPr txBox="1">
            <a:spLocks noGrp="1"/>
          </p:cNvSpPr>
          <p:nvPr>
            <p:ph type="ctrTitle" idx="6"/>
          </p:nvPr>
        </p:nvSpPr>
        <p:spPr>
          <a:xfrm>
            <a:off x="6227687" y="3522100"/>
            <a:ext cx="2196300" cy="320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solidFill>
                  <a:schemeClr val="dk1"/>
                </a:solidFill>
              </a:defRPr>
            </a:lvl1pPr>
            <a:lvl2pPr lvl="1" algn="ctr" rtl="0">
              <a:spcBef>
                <a:spcPts val="0"/>
              </a:spcBef>
              <a:spcAft>
                <a:spcPts val="0"/>
              </a:spcAft>
              <a:buSzPts val="2000"/>
              <a:buFont typeface="Montserrat"/>
              <a:buNone/>
              <a:defRPr sz="2000" b="1">
                <a:latin typeface="Montserrat"/>
                <a:ea typeface="Montserrat"/>
                <a:cs typeface="Montserrat"/>
                <a:sym typeface="Montserrat"/>
              </a:defRPr>
            </a:lvl2pPr>
            <a:lvl3pPr lvl="2" algn="ctr" rtl="0">
              <a:spcBef>
                <a:spcPts val="0"/>
              </a:spcBef>
              <a:spcAft>
                <a:spcPts val="0"/>
              </a:spcAft>
              <a:buSzPts val="2000"/>
              <a:buFont typeface="Montserrat"/>
              <a:buNone/>
              <a:defRPr sz="2000" b="1">
                <a:latin typeface="Montserrat"/>
                <a:ea typeface="Montserrat"/>
                <a:cs typeface="Montserrat"/>
                <a:sym typeface="Montserrat"/>
              </a:defRPr>
            </a:lvl3pPr>
            <a:lvl4pPr lvl="3" algn="ctr" rtl="0">
              <a:spcBef>
                <a:spcPts val="0"/>
              </a:spcBef>
              <a:spcAft>
                <a:spcPts val="0"/>
              </a:spcAft>
              <a:buSzPts val="2000"/>
              <a:buFont typeface="Montserrat"/>
              <a:buNone/>
              <a:defRPr sz="2000" b="1">
                <a:latin typeface="Montserrat"/>
                <a:ea typeface="Montserrat"/>
                <a:cs typeface="Montserrat"/>
                <a:sym typeface="Montserrat"/>
              </a:defRPr>
            </a:lvl4pPr>
            <a:lvl5pPr lvl="4" algn="ctr" rtl="0">
              <a:spcBef>
                <a:spcPts val="0"/>
              </a:spcBef>
              <a:spcAft>
                <a:spcPts val="0"/>
              </a:spcAft>
              <a:buSzPts val="2000"/>
              <a:buFont typeface="Montserrat"/>
              <a:buNone/>
              <a:defRPr sz="2000" b="1">
                <a:latin typeface="Montserrat"/>
                <a:ea typeface="Montserrat"/>
                <a:cs typeface="Montserrat"/>
                <a:sym typeface="Montserrat"/>
              </a:defRPr>
            </a:lvl5pPr>
            <a:lvl6pPr lvl="5" algn="ctr" rtl="0">
              <a:spcBef>
                <a:spcPts val="0"/>
              </a:spcBef>
              <a:spcAft>
                <a:spcPts val="0"/>
              </a:spcAft>
              <a:buSzPts val="2000"/>
              <a:buFont typeface="Montserrat"/>
              <a:buNone/>
              <a:defRPr sz="2000" b="1">
                <a:latin typeface="Montserrat"/>
                <a:ea typeface="Montserrat"/>
                <a:cs typeface="Montserrat"/>
                <a:sym typeface="Montserrat"/>
              </a:defRPr>
            </a:lvl6pPr>
            <a:lvl7pPr lvl="6" algn="ctr" rtl="0">
              <a:spcBef>
                <a:spcPts val="0"/>
              </a:spcBef>
              <a:spcAft>
                <a:spcPts val="0"/>
              </a:spcAft>
              <a:buSzPts val="2000"/>
              <a:buFont typeface="Montserrat"/>
              <a:buNone/>
              <a:defRPr sz="2000" b="1">
                <a:latin typeface="Montserrat"/>
                <a:ea typeface="Montserrat"/>
                <a:cs typeface="Montserrat"/>
                <a:sym typeface="Montserrat"/>
              </a:defRPr>
            </a:lvl7pPr>
            <a:lvl8pPr lvl="7" algn="ctr" rtl="0">
              <a:spcBef>
                <a:spcPts val="0"/>
              </a:spcBef>
              <a:spcAft>
                <a:spcPts val="0"/>
              </a:spcAft>
              <a:buSzPts val="2000"/>
              <a:buFont typeface="Montserrat"/>
              <a:buNone/>
              <a:defRPr sz="2000" b="1">
                <a:latin typeface="Montserrat"/>
                <a:ea typeface="Montserrat"/>
                <a:cs typeface="Montserrat"/>
                <a:sym typeface="Montserrat"/>
              </a:defRPr>
            </a:lvl8pPr>
            <a:lvl9pPr lvl="8" algn="ctr" rtl="0">
              <a:spcBef>
                <a:spcPts val="0"/>
              </a:spcBef>
              <a:spcAft>
                <a:spcPts val="0"/>
              </a:spcAft>
              <a:buSzPts val="2000"/>
              <a:buFont typeface="Montserrat"/>
              <a:buNone/>
              <a:defRPr sz="2000" b="1">
                <a:latin typeface="Montserrat"/>
                <a:ea typeface="Montserrat"/>
                <a:cs typeface="Montserrat"/>
                <a:sym typeface="Montserrat"/>
              </a:defRPr>
            </a:lvl9pPr>
          </a:lstStyle>
          <a:p>
            <a:endParaRPr/>
          </a:p>
        </p:txBody>
      </p:sp>
      <p:sp>
        <p:nvSpPr>
          <p:cNvPr id="235" name="Google Shape;235;p13"/>
          <p:cNvSpPr txBox="1">
            <a:spLocks noGrp="1"/>
          </p:cNvSpPr>
          <p:nvPr>
            <p:ph type="subTitle" idx="7"/>
          </p:nvPr>
        </p:nvSpPr>
        <p:spPr>
          <a:xfrm>
            <a:off x="6227687" y="3726446"/>
            <a:ext cx="2196300" cy="707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6" name="Google Shape;236;p13"/>
          <p:cNvSpPr txBox="1">
            <a:spLocks noGrp="1"/>
          </p:cNvSpPr>
          <p:nvPr>
            <p:ph type="ctrTitle" idx="8"/>
          </p:nvPr>
        </p:nvSpPr>
        <p:spPr>
          <a:xfrm>
            <a:off x="1104600" y="1624725"/>
            <a:ext cx="2196300" cy="320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solidFill>
                  <a:schemeClr val="dk1"/>
                </a:solidFill>
              </a:defRPr>
            </a:lvl1pPr>
            <a:lvl2pPr lvl="1" algn="ctr" rtl="0">
              <a:spcBef>
                <a:spcPts val="0"/>
              </a:spcBef>
              <a:spcAft>
                <a:spcPts val="0"/>
              </a:spcAft>
              <a:buSzPts val="2000"/>
              <a:buFont typeface="Montserrat"/>
              <a:buNone/>
              <a:defRPr sz="2000" b="1">
                <a:latin typeface="Montserrat"/>
                <a:ea typeface="Montserrat"/>
                <a:cs typeface="Montserrat"/>
                <a:sym typeface="Montserrat"/>
              </a:defRPr>
            </a:lvl2pPr>
            <a:lvl3pPr lvl="2" algn="ctr" rtl="0">
              <a:spcBef>
                <a:spcPts val="0"/>
              </a:spcBef>
              <a:spcAft>
                <a:spcPts val="0"/>
              </a:spcAft>
              <a:buSzPts val="2000"/>
              <a:buFont typeface="Montserrat"/>
              <a:buNone/>
              <a:defRPr sz="2000" b="1">
                <a:latin typeface="Montserrat"/>
                <a:ea typeface="Montserrat"/>
                <a:cs typeface="Montserrat"/>
                <a:sym typeface="Montserrat"/>
              </a:defRPr>
            </a:lvl3pPr>
            <a:lvl4pPr lvl="3" algn="ctr" rtl="0">
              <a:spcBef>
                <a:spcPts val="0"/>
              </a:spcBef>
              <a:spcAft>
                <a:spcPts val="0"/>
              </a:spcAft>
              <a:buSzPts val="2000"/>
              <a:buFont typeface="Montserrat"/>
              <a:buNone/>
              <a:defRPr sz="2000" b="1">
                <a:latin typeface="Montserrat"/>
                <a:ea typeface="Montserrat"/>
                <a:cs typeface="Montserrat"/>
                <a:sym typeface="Montserrat"/>
              </a:defRPr>
            </a:lvl4pPr>
            <a:lvl5pPr lvl="4" algn="ctr" rtl="0">
              <a:spcBef>
                <a:spcPts val="0"/>
              </a:spcBef>
              <a:spcAft>
                <a:spcPts val="0"/>
              </a:spcAft>
              <a:buSzPts val="2000"/>
              <a:buFont typeface="Montserrat"/>
              <a:buNone/>
              <a:defRPr sz="2000" b="1">
                <a:latin typeface="Montserrat"/>
                <a:ea typeface="Montserrat"/>
                <a:cs typeface="Montserrat"/>
                <a:sym typeface="Montserrat"/>
              </a:defRPr>
            </a:lvl5pPr>
            <a:lvl6pPr lvl="5" algn="ctr" rtl="0">
              <a:spcBef>
                <a:spcPts val="0"/>
              </a:spcBef>
              <a:spcAft>
                <a:spcPts val="0"/>
              </a:spcAft>
              <a:buSzPts val="2000"/>
              <a:buFont typeface="Montserrat"/>
              <a:buNone/>
              <a:defRPr sz="2000" b="1">
                <a:latin typeface="Montserrat"/>
                <a:ea typeface="Montserrat"/>
                <a:cs typeface="Montserrat"/>
                <a:sym typeface="Montserrat"/>
              </a:defRPr>
            </a:lvl6pPr>
            <a:lvl7pPr lvl="6" algn="ctr" rtl="0">
              <a:spcBef>
                <a:spcPts val="0"/>
              </a:spcBef>
              <a:spcAft>
                <a:spcPts val="0"/>
              </a:spcAft>
              <a:buSzPts val="2000"/>
              <a:buFont typeface="Montserrat"/>
              <a:buNone/>
              <a:defRPr sz="2000" b="1">
                <a:latin typeface="Montserrat"/>
                <a:ea typeface="Montserrat"/>
                <a:cs typeface="Montserrat"/>
                <a:sym typeface="Montserrat"/>
              </a:defRPr>
            </a:lvl7pPr>
            <a:lvl8pPr lvl="7" algn="ctr" rtl="0">
              <a:spcBef>
                <a:spcPts val="0"/>
              </a:spcBef>
              <a:spcAft>
                <a:spcPts val="0"/>
              </a:spcAft>
              <a:buSzPts val="2000"/>
              <a:buFont typeface="Montserrat"/>
              <a:buNone/>
              <a:defRPr sz="2000" b="1">
                <a:latin typeface="Montserrat"/>
                <a:ea typeface="Montserrat"/>
                <a:cs typeface="Montserrat"/>
                <a:sym typeface="Montserrat"/>
              </a:defRPr>
            </a:lvl8pPr>
            <a:lvl9pPr lvl="8" algn="ctr" rtl="0">
              <a:spcBef>
                <a:spcPts val="0"/>
              </a:spcBef>
              <a:spcAft>
                <a:spcPts val="0"/>
              </a:spcAft>
              <a:buSzPts val="2000"/>
              <a:buFont typeface="Montserrat"/>
              <a:buNone/>
              <a:defRPr sz="2000" b="1">
                <a:latin typeface="Montserrat"/>
                <a:ea typeface="Montserrat"/>
                <a:cs typeface="Montserrat"/>
                <a:sym typeface="Montserrat"/>
              </a:defRPr>
            </a:lvl9pPr>
          </a:lstStyle>
          <a:p>
            <a:endParaRPr/>
          </a:p>
        </p:txBody>
      </p:sp>
      <p:sp>
        <p:nvSpPr>
          <p:cNvPr id="237" name="Google Shape;237;p13"/>
          <p:cNvSpPr txBox="1">
            <a:spLocks noGrp="1"/>
          </p:cNvSpPr>
          <p:nvPr>
            <p:ph type="subTitle" idx="9"/>
          </p:nvPr>
        </p:nvSpPr>
        <p:spPr>
          <a:xfrm>
            <a:off x="1104750" y="1829000"/>
            <a:ext cx="2196000" cy="707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8" name="Google Shape;238;p13"/>
          <p:cNvSpPr txBox="1">
            <a:spLocks noGrp="1"/>
          </p:cNvSpPr>
          <p:nvPr>
            <p:ph type="ctrTitle" idx="13"/>
          </p:nvPr>
        </p:nvSpPr>
        <p:spPr>
          <a:xfrm>
            <a:off x="3672003" y="1624725"/>
            <a:ext cx="2196300" cy="320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solidFill>
                  <a:schemeClr val="dk1"/>
                </a:solidFill>
              </a:defRPr>
            </a:lvl1pPr>
            <a:lvl2pPr lvl="1" algn="ctr" rtl="0">
              <a:spcBef>
                <a:spcPts val="0"/>
              </a:spcBef>
              <a:spcAft>
                <a:spcPts val="0"/>
              </a:spcAft>
              <a:buSzPts val="2000"/>
              <a:buFont typeface="Montserrat"/>
              <a:buNone/>
              <a:defRPr sz="2000" b="1">
                <a:latin typeface="Montserrat"/>
                <a:ea typeface="Montserrat"/>
                <a:cs typeface="Montserrat"/>
                <a:sym typeface="Montserrat"/>
              </a:defRPr>
            </a:lvl2pPr>
            <a:lvl3pPr lvl="2" algn="ctr" rtl="0">
              <a:spcBef>
                <a:spcPts val="0"/>
              </a:spcBef>
              <a:spcAft>
                <a:spcPts val="0"/>
              </a:spcAft>
              <a:buSzPts val="2000"/>
              <a:buFont typeface="Montserrat"/>
              <a:buNone/>
              <a:defRPr sz="2000" b="1">
                <a:latin typeface="Montserrat"/>
                <a:ea typeface="Montserrat"/>
                <a:cs typeface="Montserrat"/>
                <a:sym typeface="Montserrat"/>
              </a:defRPr>
            </a:lvl3pPr>
            <a:lvl4pPr lvl="3" algn="ctr" rtl="0">
              <a:spcBef>
                <a:spcPts val="0"/>
              </a:spcBef>
              <a:spcAft>
                <a:spcPts val="0"/>
              </a:spcAft>
              <a:buSzPts val="2000"/>
              <a:buFont typeface="Montserrat"/>
              <a:buNone/>
              <a:defRPr sz="2000" b="1">
                <a:latin typeface="Montserrat"/>
                <a:ea typeface="Montserrat"/>
                <a:cs typeface="Montserrat"/>
                <a:sym typeface="Montserrat"/>
              </a:defRPr>
            </a:lvl4pPr>
            <a:lvl5pPr lvl="4" algn="ctr" rtl="0">
              <a:spcBef>
                <a:spcPts val="0"/>
              </a:spcBef>
              <a:spcAft>
                <a:spcPts val="0"/>
              </a:spcAft>
              <a:buSzPts val="2000"/>
              <a:buFont typeface="Montserrat"/>
              <a:buNone/>
              <a:defRPr sz="2000" b="1">
                <a:latin typeface="Montserrat"/>
                <a:ea typeface="Montserrat"/>
                <a:cs typeface="Montserrat"/>
                <a:sym typeface="Montserrat"/>
              </a:defRPr>
            </a:lvl5pPr>
            <a:lvl6pPr lvl="5" algn="ctr" rtl="0">
              <a:spcBef>
                <a:spcPts val="0"/>
              </a:spcBef>
              <a:spcAft>
                <a:spcPts val="0"/>
              </a:spcAft>
              <a:buSzPts val="2000"/>
              <a:buFont typeface="Montserrat"/>
              <a:buNone/>
              <a:defRPr sz="2000" b="1">
                <a:latin typeface="Montserrat"/>
                <a:ea typeface="Montserrat"/>
                <a:cs typeface="Montserrat"/>
                <a:sym typeface="Montserrat"/>
              </a:defRPr>
            </a:lvl6pPr>
            <a:lvl7pPr lvl="6" algn="ctr" rtl="0">
              <a:spcBef>
                <a:spcPts val="0"/>
              </a:spcBef>
              <a:spcAft>
                <a:spcPts val="0"/>
              </a:spcAft>
              <a:buSzPts val="2000"/>
              <a:buFont typeface="Montserrat"/>
              <a:buNone/>
              <a:defRPr sz="2000" b="1">
                <a:latin typeface="Montserrat"/>
                <a:ea typeface="Montserrat"/>
                <a:cs typeface="Montserrat"/>
                <a:sym typeface="Montserrat"/>
              </a:defRPr>
            </a:lvl7pPr>
            <a:lvl8pPr lvl="7" algn="ctr" rtl="0">
              <a:spcBef>
                <a:spcPts val="0"/>
              </a:spcBef>
              <a:spcAft>
                <a:spcPts val="0"/>
              </a:spcAft>
              <a:buSzPts val="2000"/>
              <a:buFont typeface="Montserrat"/>
              <a:buNone/>
              <a:defRPr sz="2000" b="1">
                <a:latin typeface="Montserrat"/>
                <a:ea typeface="Montserrat"/>
                <a:cs typeface="Montserrat"/>
                <a:sym typeface="Montserrat"/>
              </a:defRPr>
            </a:lvl8pPr>
            <a:lvl9pPr lvl="8" algn="ctr" rtl="0">
              <a:spcBef>
                <a:spcPts val="0"/>
              </a:spcBef>
              <a:spcAft>
                <a:spcPts val="0"/>
              </a:spcAft>
              <a:buSzPts val="2000"/>
              <a:buFont typeface="Montserrat"/>
              <a:buNone/>
              <a:defRPr sz="2000" b="1">
                <a:latin typeface="Montserrat"/>
                <a:ea typeface="Montserrat"/>
                <a:cs typeface="Montserrat"/>
                <a:sym typeface="Montserrat"/>
              </a:defRPr>
            </a:lvl9pPr>
          </a:lstStyle>
          <a:p>
            <a:endParaRPr/>
          </a:p>
        </p:txBody>
      </p:sp>
      <p:sp>
        <p:nvSpPr>
          <p:cNvPr id="239" name="Google Shape;239;p13"/>
          <p:cNvSpPr txBox="1">
            <a:spLocks noGrp="1"/>
          </p:cNvSpPr>
          <p:nvPr>
            <p:ph type="subTitle" idx="14"/>
          </p:nvPr>
        </p:nvSpPr>
        <p:spPr>
          <a:xfrm>
            <a:off x="3672153" y="1829000"/>
            <a:ext cx="2196000" cy="707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0" name="Google Shape;240;p13"/>
          <p:cNvSpPr txBox="1">
            <a:spLocks noGrp="1"/>
          </p:cNvSpPr>
          <p:nvPr>
            <p:ph type="title" idx="15" hasCustomPrompt="1"/>
          </p:nvPr>
        </p:nvSpPr>
        <p:spPr>
          <a:xfrm>
            <a:off x="6851537" y="858075"/>
            <a:ext cx="9486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rgbClr val="FDB2AD"/>
              </a:buClr>
              <a:buSzPts val="4800"/>
              <a:buNone/>
              <a:defRPr sz="3500">
                <a:solidFill>
                  <a:schemeClr val="accent5"/>
                </a:solidFill>
              </a:defRPr>
            </a:lvl1pPr>
            <a:lvl2pPr lvl="1"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9pPr>
          </a:lstStyle>
          <a:p>
            <a:r>
              <a:t>xx%</a:t>
            </a:r>
          </a:p>
        </p:txBody>
      </p:sp>
      <p:sp>
        <p:nvSpPr>
          <p:cNvPr id="241" name="Google Shape;241;p13"/>
          <p:cNvSpPr txBox="1">
            <a:spLocks noGrp="1"/>
          </p:cNvSpPr>
          <p:nvPr>
            <p:ph type="ctrTitle" idx="16"/>
          </p:nvPr>
        </p:nvSpPr>
        <p:spPr>
          <a:xfrm>
            <a:off x="6227687" y="1624725"/>
            <a:ext cx="2196300" cy="320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solidFill>
                  <a:schemeClr val="dk1"/>
                </a:solidFill>
              </a:defRPr>
            </a:lvl1pPr>
            <a:lvl2pPr lvl="1" algn="ctr" rtl="0">
              <a:spcBef>
                <a:spcPts val="0"/>
              </a:spcBef>
              <a:spcAft>
                <a:spcPts val="0"/>
              </a:spcAft>
              <a:buSzPts val="2000"/>
              <a:buFont typeface="Montserrat"/>
              <a:buNone/>
              <a:defRPr sz="2000" b="1">
                <a:latin typeface="Montserrat"/>
                <a:ea typeface="Montserrat"/>
                <a:cs typeface="Montserrat"/>
                <a:sym typeface="Montserrat"/>
              </a:defRPr>
            </a:lvl2pPr>
            <a:lvl3pPr lvl="2" algn="ctr" rtl="0">
              <a:spcBef>
                <a:spcPts val="0"/>
              </a:spcBef>
              <a:spcAft>
                <a:spcPts val="0"/>
              </a:spcAft>
              <a:buSzPts val="2000"/>
              <a:buFont typeface="Montserrat"/>
              <a:buNone/>
              <a:defRPr sz="2000" b="1">
                <a:latin typeface="Montserrat"/>
                <a:ea typeface="Montserrat"/>
                <a:cs typeface="Montserrat"/>
                <a:sym typeface="Montserrat"/>
              </a:defRPr>
            </a:lvl3pPr>
            <a:lvl4pPr lvl="3" algn="ctr" rtl="0">
              <a:spcBef>
                <a:spcPts val="0"/>
              </a:spcBef>
              <a:spcAft>
                <a:spcPts val="0"/>
              </a:spcAft>
              <a:buSzPts val="2000"/>
              <a:buFont typeface="Montserrat"/>
              <a:buNone/>
              <a:defRPr sz="2000" b="1">
                <a:latin typeface="Montserrat"/>
                <a:ea typeface="Montserrat"/>
                <a:cs typeface="Montserrat"/>
                <a:sym typeface="Montserrat"/>
              </a:defRPr>
            </a:lvl4pPr>
            <a:lvl5pPr lvl="4" algn="ctr" rtl="0">
              <a:spcBef>
                <a:spcPts val="0"/>
              </a:spcBef>
              <a:spcAft>
                <a:spcPts val="0"/>
              </a:spcAft>
              <a:buSzPts val="2000"/>
              <a:buFont typeface="Montserrat"/>
              <a:buNone/>
              <a:defRPr sz="2000" b="1">
                <a:latin typeface="Montserrat"/>
                <a:ea typeface="Montserrat"/>
                <a:cs typeface="Montserrat"/>
                <a:sym typeface="Montserrat"/>
              </a:defRPr>
            </a:lvl5pPr>
            <a:lvl6pPr lvl="5" algn="ctr" rtl="0">
              <a:spcBef>
                <a:spcPts val="0"/>
              </a:spcBef>
              <a:spcAft>
                <a:spcPts val="0"/>
              </a:spcAft>
              <a:buSzPts val="2000"/>
              <a:buFont typeface="Montserrat"/>
              <a:buNone/>
              <a:defRPr sz="2000" b="1">
                <a:latin typeface="Montserrat"/>
                <a:ea typeface="Montserrat"/>
                <a:cs typeface="Montserrat"/>
                <a:sym typeface="Montserrat"/>
              </a:defRPr>
            </a:lvl6pPr>
            <a:lvl7pPr lvl="6" algn="ctr" rtl="0">
              <a:spcBef>
                <a:spcPts val="0"/>
              </a:spcBef>
              <a:spcAft>
                <a:spcPts val="0"/>
              </a:spcAft>
              <a:buSzPts val="2000"/>
              <a:buFont typeface="Montserrat"/>
              <a:buNone/>
              <a:defRPr sz="2000" b="1">
                <a:latin typeface="Montserrat"/>
                <a:ea typeface="Montserrat"/>
                <a:cs typeface="Montserrat"/>
                <a:sym typeface="Montserrat"/>
              </a:defRPr>
            </a:lvl7pPr>
            <a:lvl8pPr lvl="7" algn="ctr" rtl="0">
              <a:spcBef>
                <a:spcPts val="0"/>
              </a:spcBef>
              <a:spcAft>
                <a:spcPts val="0"/>
              </a:spcAft>
              <a:buSzPts val="2000"/>
              <a:buFont typeface="Montserrat"/>
              <a:buNone/>
              <a:defRPr sz="2000" b="1">
                <a:latin typeface="Montserrat"/>
                <a:ea typeface="Montserrat"/>
                <a:cs typeface="Montserrat"/>
                <a:sym typeface="Montserrat"/>
              </a:defRPr>
            </a:lvl8pPr>
            <a:lvl9pPr lvl="8" algn="ctr" rtl="0">
              <a:spcBef>
                <a:spcPts val="0"/>
              </a:spcBef>
              <a:spcAft>
                <a:spcPts val="0"/>
              </a:spcAft>
              <a:buSzPts val="2000"/>
              <a:buFont typeface="Montserrat"/>
              <a:buNone/>
              <a:defRPr sz="2000" b="1">
                <a:latin typeface="Montserrat"/>
                <a:ea typeface="Montserrat"/>
                <a:cs typeface="Montserrat"/>
                <a:sym typeface="Montserrat"/>
              </a:defRPr>
            </a:lvl9pPr>
          </a:lstStyle>
          <a:p>
            <a:endParaRPr/>
          </a:p>
        </p:txBody>
      </p:sp>
      <p:sp>
        <p:nvSpPr>
          <p:cNvPr id="242" name="Google Shape;242;p13"/>
          <p:cNvSpPr txBox="1">
            <a:spLocks noGrp="1"/>
          </p:cNvSpPr>
          <p:nvPr>
            <p:ph type="subTitle" idx="17"/>
          </p:nvPr>
        </p:nvSpPr>
        <p:spPr>
          <a:xfrm>
            <a:off x="6227837" y="1829000"/>
            <a:ext cx="2196000" cy="707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3" name="Google Shape;243;p13"/>
          <p:cNvSpPr/>
          <p:nvPr/>
        </p:nvSpPr>
        <p:spPr>
          <a:xfrm>
            <a:off x="530881" y="654593"/>
            <a:ext cx="93177" cy="130952"/>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3"/>
          <p:cNvSpPr/>
          <p:nvPr/>
        </p:nvSpPr>
        <p:spPr>
          <a:xfrm rot="4190688">
            <a:off x="5949512" y="1071297"/>
            <a:ext cx="155707" cy="69602"/>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3"/>
          <p:cNvSpPr/>
          <p:nvPr/>
        </p:nvSpPr>
        <p:spPr>
          <a:xfrm rot="6592150">
            <a:off x="8621192" y="1937603"/>
            <a:ext cx="95106" cy="74103"/>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3"/>
          <p:cNvSpPr/>
          <p:nvPr/>
        </p:nvSpPr>
        <p:spPr>
          <a:xfrm rot="3575296">
            <a:off x="1475040" y="624681"/>
            <a:ext cx="157637" cy="112896"/>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rgbClr val="8FCD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3"/>
          <p:cNvSpPr/>
          <p:nvPr/>
        </p:nvSpPr>
        <p:spPr>
          <a:xfrm rot="3913652">
            <a:off x="3584838" y="727250"/>
            <a:ext cx="104056" cy="78712"/>
          </a:xfrm>
          <a:custGeom>
            <a:avLst/>
            <a:gdLst/>
            <a:ahLst/>
            <a:cxnLst/>
            <a:rect l="l" t="t" r="r" b="b"/>
            <a:pathLst>
              <a:path w="1942" h="1469" extrusionOk="0">
                <a:moveTo>
                  <a:pt x="862" y="1"/>
                </a:moveTo>
                <a:cubicBezTo>
                  <a:pt x="741" y="1"/>
                  <a:pt x="618" y="31"/>
                  <a:pt x="501" y="75"/>
                </a:cubicBezTo>
                <a:cubicBezTo>
                  <a:pt x="310" y="87"/>
                  <a:pt x="191" y="206"/>
                  <a:pt x="72" y="337"/>
                </a:cubicBezTo>
                <a:cubicBezTo>
                  <a:pt x="48" y="361"/>
                  <a:pt x="1" y="397"/>
                  <a:pt x="24" y="456"/>
                </a:cubicBezTo>
                <a:cubicBezTo>
                  <a:pt x="191" y="516"/>
                  <a:pt x="370" y="552"/>
                  <a:pt x="536" y="587"/>
                </a:cubicBezTo>
                <a:cubicBezTo>
                  <a:pt x="644" y="647"/>
                  <a:pt x="751" y="683"/>
                  <a:pt x="846" y="754"/>
                </a:cubicBezTo>
                <a:cubicBezTo>
                  <a:pt x="905" y="802"/>
                  <a:pt x="977" y="849"/>
                  <a:pt x="1048" y="897"/>
                </a:cubicBezTo>
                <a:lnTo>
                  <a:pt x="1322" y="1195"/>
                </a:lnTo>
                <a:cubicBezTo>
                  <a:pt x="1370" y="1242"/>
                  <a:pt x="1417" y="1302"/>
                  <a:pt x="1441" y="1373"/>
                </a:cubicBezTo>
                <a:cubicBezTo>
                  <a:pt x="1453" y="1421"/>
                  <a:pt x="1489" y="1469"/>
                  <a:pt x="1548" y="1469"/>
                </a:cubicBezTo>
                <a:cubicBezTo>
                  <a:pt x="1608" y="1469"/>
                  <a:pt x="1644" y="1421"/>
                  <a:pt x="1667" y="1373"/>
                </a:cubicBezTo>
                <a:cubicBezTo>
                  <a:pt x="1667" y="1349"/>
                  <a:pt x="1667" y="1326"/>
                  <a:pt x="1667" y="1302"/>
                </a:cubicBezTo>
                <a:cubicBezTo>
                  <a:pt x="1691" y="1302"/>
                  <a:pt x="1715" y="1302"/>
                  <a:pt x="1739" y="1290"/>
                </a:cubicBezTo>
                <a:cubicBezTo>
                  <a:pt x="1787" y="1266"/>
                  <a:pt x="1798" y="1218"/>
                  <a:pt x="1810" y="1171"/>
                </a:cubicBezTo>
                <a:cubicBezTo>
                  <a:pt x="1858" y="1111"/>
                  <a:pt x="1894" y="1040"/>
                  <a:pt x="1906" y="957"/>
                </a:cubicBezTo>
                <a:cubicBezTo>
                  <a:pt x="1918" y="885"/>
                  <a:pt x="1929" y="802"/>
                  <a:pt x="1941" y="730"/>
                </a:cubicBezTo>
                <a:cubicBezTo>
                  <a:pt x="1941" y="707"/>
                  <a:pt x="1929" y="671"/>
                  <a:pt x="1918" y="671"/>
                </a:cubicBezTo>
                <a:cubicBezTo>
                  <a:pt x="1846" y="635"/>
                  <a:pt x="1834" y="540"/>
                  <a:pt x="1775" y="504"/>
                </a:cubicBezTo>
                <a:lnTo>
                  <a:pt x="1679" y="409"/>
                </a:lnTo>
                <a:cubicBezTo>
                  <a:pt x="1656" y="385"/>
                  <a:pt x="1632" y="349"/>
                  <a:pt x="1608" y="349"/>
                </a:cubicBezTo>
                <a:cubicBezTo>
                  <a:pt x="1465" y="183"/>
                  <a:pt x="1286" y="87"/>
                  <a:pt x="1084" y="40"/>
                </a:cubicBezTo>
                <a:cubicBezTo>
                  <a:pt x="1011" y="12"/>
                  <a:pt x="937" y="1"/>
                  <a:pt x="8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3"/>
          <p:cNvSpPr/>
          <p:nvPr/>
        </p:nvSpPr>
        <p:spPr>
          <a:xfrm>
            <a:off x="5363132" y="4578731"/>
            <a:ext cx="85515" cy="171620"/>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3"/>
          <p:cNvSpPr/>
          <p:nvPr/>
        </p:nvSpPr>
        <p:spPr>
          <a:xfrm>
            <a:off x="6658572" y="4711382"/>
            <a:ext cx="97678" cy="140972"/>
          </a:xfrm>
          <a:custGeom>
            <a:avLst/>
            <a:gdLst/>
            <a:ahLst/>
            <a:cxnLst/>
            <a:rect l="l" t="t" r="r" b="b"/>
            <a:pathLst>
              <a:path w="1823" h="2631" extrusionOk="0">
                <a:moveTo>
                  <a:pt x="252" y="0"/>
                </a:moveTo>
                <a:cubicBezTo>
                  <a:pt x="229" y="0"/>
                  <a:pt x="209" y="12"/>
                  <a:pt x="203" y="38"/>
                </a:cubicBezTo>
                <a:cubicBezTo>
                  <a:pt x="155" y="145"/>
                  <a:pt x="60" y="252"/>
                  <a:pt x="72" y="395"/>
                </a:cubicBezTo>
                <a:cubicBezTo>
                  <a:pt x="13" y="478"/>
                  <a:pt x="1" y="573"/>
                  <a:pt x="72" y="657"/>
                </a:cubicBezTo>
                <a:cubicBezTo>
                  <a:pt x="72" y="716"/>
                  <a:pt x="72" y="776"/>
                  <a:pt x="72" y="847"/>
                </a:cubicBezTo>
                <a:cubicBezTo>
                  <a:pt x="60" y="859"/>
                  <a:pt x="36" y="883"/>
                  <a:pt x="36" y="907"/>
                </a:cubicBezTo>
                <a:cubicBezTo>
                  <a:pt x="1" y="1216"/>
                  <a:pt x="72" y="1502"/>
                  <a:pt x="274" y="1740"/>
                </a:cubicBezTo>
                <a:cubicBezTo>
                  <a:pt x="286" y="1788"/>
                  <a:pt x="322" y="1824"/>
                  <a:pt x="370" y="1847"/>
                </a:cubicBezTo>
                <a:cubicBezTo>
                  <a:pt x="370" y="1835"/>
                  <a:pt x="382" y="1824"/>
                  <a:pt x="394" y="1824"/>
                </a:cubicBezTo>
                <a:cubicBezTo>
                  <a:pt x="382" y="1835"/>
                  <a:pt x="370" y="1835"/>
                  <a:pt x="370" y="1847"/>
                </a:cubicBezTo>
                <a:cubicBezTo>
                  <a:pt x="548" y="2062"/>
                  <a:pt x="751" y="2264"/>
                  <a:pt x="965" y="2443"/>
                </a:cubicBezTo>
                <a:cubicBezTo>
                  <a:pt x="1013" y="2490"/>
                  <a:pt x="1048" y="2538"/>
                  <a:pt x="1096" y="2586"/>
                </a:cubicBezTo>
                <a:cubicBezTo>
                  <a:pt x="1126" y="2615"/>
                  <a:pt x="1159" y="2630"/>
                  <a:pt x="1191" y="2630"/>
                </a:cubicBezTo>
                <a:cubicBezTo>
                  <a:pt x="1224" y="2630"/>
                  <a:pt x="1257" y="2615"/>
                  <a:pt x="1287" y="2586"/>
                </a:cubicBezTo>
                <a:cubicBezTo>
                  <a:pt x="1322" y="2562"/>
                  <a:pt x="1346" y="2526"/>
                  <a:pt x="1370" y="2490"/>
                </a:cubicBezTo>
                <a:cubicBezTo>
                  <a:pt x="1429" y="2431"/>
                  <a:pt x="1429" y="2312"/>
                  <a:pt x="1537" y="2264"/>
                </a:cubicBezTo>
                <a:cubicBezTo>
                  <a:pt x="1560" y="2252"/>
                  <a:pt x="1584" y="2216"/>
                  <a:pt x="1584" y="2181"/>
                </a:cubicBezTo>
                <a:cubicBezTo>
                  <a:pt x="1644" y="1919"/>
                  <a:pt x="1822" y="1669"/>
                  <a:pt x="1727" y="1371"/>
                </a:cubicBezTo>
                <a:cubicBezTo>
                  <a:pt x="1787" y="1240"/>
                  <a:pt x="1691" y="1193"/>
                  <a:pt x="1608" y="1145"/>
                </a:cubicBezTo>
                <a:cubicBezTo>
                  <a:pt x="1429" y="1050"/>
                  <a:pt x="1239" y="954"/>
                  <a:pt x="1060" y="859"/>
                </a:cubicBezTo>
                <a:lnTo>
                  <a:pt x="667" y="609"/>
                </a:lnTo>
                <a:cubicBezTo>
                  <a:pt x="596" y="597"/>
                  <a:pt x="548" y="561"/>
                  <a:pt x="513" y="502"/>
                </a:cubicBezTo>
                <a:cubicBezTo>
                  <a:pt x="477" y="395"/>
                  <a:pt x="417" y="288"/>
                  <a:pt x="382" y="180"/>
                </a:cubicBezTo>
                <a:cubicBezTo>
                  <a:pt x="358" y="133"/>
                  <a:pt x="334" y="73"/>
                  <a:pt x="310" y="26"/>
                </a:cubicBezTo>
                <a:cubicBezTo>
                  <a:pt x="294" y="9"/>
                  <a:pt x="272" y="0"/>
                  <a:pt x="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3"/>
          <p:cNvSpPr/>
          <p:nvPr/>
        </p:nvSpPr>
        <p:spPr>
          <a:xfrm>
            <a:off x="8423999" y="4249842"/>
            <a:ext cx="185527" cy="294575"/>
          </a:xfrm>
          <a:custGeom>
            <a:avLst/>
            <a:gdLst/>
            <a:ahLst/>
            <a:cxnLst/>
            <a:rect l="l" t="t" r="r" b="b"/>
            <a:pathLst>
              <a:path w="4335" h="6883" extrusionOk="0">
                <a:moveTo>
                  <a:pt x="2175" y="1"/>
                </a:moveTo>
                <a:cubicBezTo>
                  <a:pt x="2172" y="1"/>
                  <a:pt x="2170" y="1"/>
                  <a:pt x="2168" y="1"/>
                </a:cubicBezTo>
                <a:cubicBezTo>
                  <a:pt x="1858" y="1"/>
                  <a:pt x="1870" y="763"/>
                  <a:pt x="1823" y="1191"/>
                </a:cubicBezTo>
                <a:cubicBezTo>
                  <a:pt x="1739" y="2049"/>
                  <a:pt x="1108" y="2799"/>
                  <a:pt x="418" y="3025"/>
                </a:cubicBezTo>
                <a:cubicBezTo>
                  <a:pt x="263" y="3073"/>
                  <a:pt x="84" y="3120"/>
                  <a:pt x="37" y="3299"/>
                </a:cubicBezTo>
                <a:cubicBezTo>
                  <a:pt x="1" y="3442"/>
                  <a:pt x="84" y="3597"/>
                  <a:pt x="191" y="3668"/>
                </a:cubicBezTo>
                <a:cubicBezTo>
                  <a:pt x="299" y="3739"/>
                  <a:pt x="418" y="3775"/>
                  <a:pt x="537" y="3811"/>
                </a:cubicBezTo>
                <a:cubicBezTo>
                  <a:pt x="965" y="3966"/>
                  <a:pt x="1311" y="4347"/>
                  <a:pt x="1525" y="4799"/>
                </a:cubicBezTo>
                <a:cubicBezTo>
                  <a:pt x="1739" y="5263"/>
                  <a:pt x="1823" y="5775"/>
                  <a:pt x="1870" y="6287"/>
                </a:cubicBezTo>
                <a:cubicBezTo>
                  <a:pt x="1894" y="6537"/>
                  <a:pt x="1953" y="6859"/>
                  <a:pt x="2168" y="6883"/>
                </a:cubicBezTo>
                <a:cubicBezTo>
                  <a:pt x="2382" y="6859"/>
                  <a:pt x="2442" y="6537"/>
                  <a:pt x="2465" y="6287"/>
                </a:cubicBezTo>
                <a:cubicBezTo>
                  <a:pt x="2513" y="5775"/>
                  <a:pt x="2608" y="5263"/>
                  <a:pt x="2811" y="4799"/>
                </a:cubicBezTo>
                <a:cubicBezTo>
                  <a:pt x="3025" y="4347"/>
                  <a:pt x="3370" y="3966"/>
                  <a:pt x="3787" y="3811"/>
                </a:cubicBezTo>
                <a:cubicBezTo>
                  <a:pt x="3906" y="3775"/>
                  <a:pt x="4037" y="3739"/>
                  <a:pt x="4144" y="3668"/>
                </a:cubicBezTo>
                <a:cubicBezTo>
                  <a:pt x="4251" y="3597"/>
                  <a:pt x="4335" y="3442"/>
                  <a:pt x="4299" y="3299"/>
                </a:cubicBezTo>
                <a:cubicBezTo>
                  <a:pt x="4251" y="3120"/>
                  <a:pt x="4073" y="3073"/>
                  <a:pt x="3918" y="3025"/>
                </a:cubicBezTo>
                <a:cubicBezTo>
                  <a:pt x="3227" y="2799"/>
                  <a:pt x="2632" y="2049"/>
                  <a:pt x="2549" y="1191"/>
                </a:cubicBezTo>
                <a:cubicBezTo>
                  <a:pt x="2502" y="766"/>
                  <a:pt x="2478" y="1"/>
                  <a:pt x="21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3"/>
          <p:cNvSpPr/>
          <p:nvPr/>
        </p:nvSpPr>
        <p:spPr>
          <a:xfrm>
            <a:off x="1184608" y="4211056"/>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3"/>
          <p:cNvSpPr/>
          <p:nvPr/>
        </p:nvSpPr>
        <p:spPr>
          <a:xfrm>
            <a:off x="8021908" y="655681"/>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3"/>
          <p:cNvSpPr/>
          <p:nvPr/>
        </p:nvSpPr>
        <p:spPr>
          <a:xfrm>
            <a:off x="5788396" y="322400"/>
            <a:ext cx="186041" cy="206412"/>
          </a:xfrm>
          <a:custGeom>
            <a:avLst/>
            <a:gdLst/>
            <a:ahLst/>
            <a:cxnLst/>
            <a:rect l="l" t="t" r="r" b="b"/>
            <a:pathLst>
              <a:path w="4347" h="4823" extrusionOk="0">
                <a:moveTo>
                  <a:pt x="2177" y="1"/>
                </a:moveTo>
                <a:cubicBezTo>
                  <a:pt x="2174" y="1"/>
                  <a:pt x="2171" y="1"/>
                  <a:pt x="2168" y="1"/>
                </a:cubicBezTo>
                <a:cubicBezTo>
                  <a:pt x="1858" y="1"/>
                  <a:pt x="1882" y="537"/>
                  <a:pt x="1822" y="834"/>
                </a:cubicBezTo>
                <a:cubicBezTo>
                  <a:pt x="1739" y="1430"/>
                  <a:pt x="1108" y="1953"/>
                  <a:pt x="417" y="2120"/>
                </a:cubicBezTo>
                <a:cubicBezTo>
                  <a:pt x="263" y="2144"/>
                  <a:pt x="72" y="2192"/>
                  <a:pt x="24" y="2311"/>
                </a:cubicBezTo>
                <a:cubicBezTo>
                  <a:pt x="1" y="2406"/>
                  <a:pt x="72" y="2513"/>
                  <a:pt x="191" y="2573"/>
                </a:cubicBezTo>
                <a:cubicBezTo>
                  <a:pt x="286" y="2620"/>
                  <a:pt x="417" y="2644"/>
                  <a:pt x="536" y="2668"/>
                </a:cubicBezTo>
                <a:cubicBezTo>
                  <a:pt x="965" y="2775"/>
                  <a:pt x="1310" y="3037"/>
                  <a:pt x="1525" y="3358"/>
                </a:cubicBezTo>
                <a:cubicBezTo>
                  <a:pt x="1739" y="3680"/>
                  <a:pt x="1822" y="4049"/>
                  <a:pt x="1882" y="4406"/>
                </a:cubicBezTo>
                <a:cubicBezTo>
                  <a:pt x="1906" y="4573"/>
                  <a:pt x="1965" y="4799"/>
                  <a:pt x="2168" y="4823"/>
                </a:cubicBezTo>
                <a:cubicBezTo>
                  <a:pt x="2394" y="4799"/>
                  <a:pt x="2441" y="4573"/>
                  <a:pt x="2465" y="4406"/>
                </a:cubicBezTo>
                <a:cubicBezTo>
                  <a:pt x="2513" y="4049"/>
                  <a:pt x="2608" y="3680"/>
                  <a:pt x="2822" y="3358"/>
                </a:cubicBezTo>
                <a:cubicBezTo>
                  <a:pt x="3037" y="3037"/>
                  <a:pt x="3382" y="2775"/>
                  <a:pt x="3811" y="2668"/>
                </a:cubicBezTo>
                <a:cubicBezTo>
                  <a:pt x="3930" y="2644"/>
                  <a:pt x="4049" y="2620"/>
                  <a:pt x="4156" y="2573"/>
                </a:cubicBezTo>
                <a:cubicBezTo>
                  <a:pt x="4275" y="2513"/>
                  <a:pt x="4346" y="2406"/>
                  <a:pt x="4323" y="2311"/>
                </a:cubicBezTo>
                <a:cubicBezTo>
                  <a:pt x="4275" y="2192"/>
                  <a:pt x="4084" y="2144"/>
                  <a:pt x="3930" y="2120"/>
                </a:cubicBezTo>
                <a:cubicBezTo>
                  <a:pt x="3239" y="1953"/>
                  <a:pt x="2644" y="1430"/>
                  <a:pt x="2560" y="834"/>
                </a:cubicBezTo>
                <a:cubicBezTo>
                  <a:pt x="2513" y="540"/>
                  <a:pt x="2478" y="1"/>
                  <a:pt x="21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CUSTOM_1">
    <p:spTree>
      <p:nvGrpSpPr>
        <p:cNvPr id="1" name="Shape 254"/>
        <p:cNvGrpSpPr/>
        <p:nvPr/>
      </p:nvGrpSpPr>
      <p:grpSpPr>
        <a:xfrm>
          <a:off x="0" y="0"/>
          <a:ext cx="0" cy="0"/>
          <a:chOff x="0" y="0"/>
          <a:chExt cx="0" cy="0"/>
        </a:xfrm>
      </p:grpSpPr>
      <p:sp>
        <p:nvSpPr>
          <p:cNvPr id="255" name="Google Shape;255;p14"/>
          <p:cNvSpPr txBox="1">
            <a:spLocks noGrp="1"/>
          </p:cNvSpPr>
          <p:nvPr>
            <p:ph type="title"/>
          </p:nvPr>
        </p:nvSpPr>
        <p:spPr>
          <a:xfrm>
            <a:off x="2290050" y="3426675"/>
            <a:ext cx="4563900" cy="407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256" name="Google Shape;256;p14"/>
          <p:cNvSpPr txBox="1">
            <a:spLocks noGrp="1"/>
          </p:cNvSpPr>
          <p:nvPr>
            <p:ph type="subTitle" idx="1"/>
          </p:nvPr>
        </p:nvSpPr>
        <p:spPr>
          <a:xfrm>
            <a:off x="1458125" y="1188100"/>
            <a:ext cx="6227700" cy="1787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3000"/>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sp>
        <p:nvSpPr>
          <p:cNvPr id="257" name="Google Shape;257;p14"/>
          <p:cNvSpPr/>
          <p:nvPr/>
        </p:nvSpPr>
        <p:spPr>
          <a:xfrm rot="198679">
            <a:off x="1126505" y="3327840"/>
            <a:ext cx="93173" cy="130945"/>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4"/>
          <p:cNvSpPr/>
          <p:nvPr/>
        </p:nvSpPr>
        <p:spPr>
          <a:xfrm rot="-4032399">
            <a:off x="5815970" y="749652"/>
            <a:ext cx="155691" cy="69595"/>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4"/>
          <p:cNvSpPr/>
          <p:nvPr/>
        </p:nvSpPr>
        <p:spPr>
          <a:xfrm rot="5400000">
            <a:off x="679002" y="2813053"/>
            <a:ext cx="95099" cy="74097"/>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4"/>
          <p:cNvSpPr/>
          <p:nvPr/>
        </p:nvSpPr>
        <p:spPr>
          <a:xfrm rot="5400000">
            <a:off x="798314" y="4060757"/>
            <a:ext cx="157623" cy="112887"/>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rgbClr val="8FCD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4"/>
          <p:cNvSpPr/>
          <p:nvPr/>
        </p:nvSpPr>
        <p:spPr>
          <a:xfrm rot="5400000">
            <a:off x="8120287" y="1066195"/>
            <a:ext cx="104046" cy="78705"/>
          </a:xfrm>
          <a:custGeom>
            <a:avLst/>
            <a:gdLst/>
            <a:ahLst/>
            <a:cxnLst/>
            <a:rect l="l" t="t" r="r" b="b"/>
            <a:pathLst>
              <a:path w="1942" h="1469" extrusionOk="0">
                <a:moveTo>
                  <a:pt x="862" y="1"/>
                </a:moveTo>
                <a:cubicBezTo>
                  <a:pt x="741" y="1"/>
                  <a:pt x="618" y="31"/>
                  <a:pt x="501" y="75"/>
                </a:cubicBezTo>
                <a:cubicBezTo>
                  <a:pt x="310" y="87"/>
                  <a:pt x="191" y="206"/>
                  <a:pt x="72" y="337"/>
                </a:cubicBezTo>
                <a:cubicBezTo>
                  <a:pt x="48" y="361"/>
                  <a:pt x="1" y="397"/>
                  <a:pt x="24" y="456"/>
                </a:cubicBezTo>
                <a:cubicBezTo>
                  <a:pt x="191" y="516"/>
                  <a:pt x="370" y="552"/>
                  <a:pt x="536" y="587"/>
                </a:cubicBezTo>
                <a:cubicBezTo>
                  <a:pt x="644" y="647"/>
                  <a:pt x="751" y="683"/>
                  <a:pt x="846" y="754"/>
                </a:cubicBezTo>
                <a:cubicBezTo>
                  <a:pt x="905" y="802"/>
                  <a:pt x="977" y="849"/>
                  <a:pt x="1048" y="897"/>
                </a:cubicBezTo>
                <a:lnTo>
                  <a:pt x="1322" y="1195"/>
                </a:lnTo>
                <a:cubicBezTo>
                  <a:pt x="1370" y="1242"/>
                  <a:pt x="1417" y="1302"/>
                  <a:pt x="1441" y="1373"/>
                </a:cubicBezTo>
                <a:cubicBezTo>
                  <a:pt x="1453" y="1421"/>
                  <a:pt x="1489" y="1469"/>
                  <a:pt x="1548" y="1469"/>
                </a:cubicBezTo>
                <a:cubicBezTo>
                  <a:pt x="1608" y="1469"/>
                  <a:pt x="1644" y="1421"/>
                  <a:pt x="1667" y="1373"/>
                </a:cubicBezTo>
                <a:cubicBezTo>
                  <a:pt x="1667" y="1349"/>
                  <a:pt x="1667" y="1326"/>
                  <a:pt x="1667" y="1302"/>
                </a:cubicBezTo>
                <a:cubicBezTo>
                  <a:pt x="1691" y="1302"/>
                  <a:pt x="1715" y="1302"/>
                  <a:pt x="1739" y="1290"/>
                </a:cubicBezTo>
                <a:cubicBezTo>
                  <a:pt x="1787" y="1266"/>
                  <a:pt x="1798" y="1218"/>
                  <a:pt x="1810" y="1171"/>
                </a:cubicBezTo>
                <a:cubicBezTo>
                  <a:pt x="1858" y="1111"/>
                  <a:pt x="1894" y="1040"/>
                  <a:pt x="1906" y="957"/>
                </a:cubicBezTo>
                <a:cubicBezTo>
                  <a:pt x="1918" y="885"/>
                  <a:pt x="1929" y="802"/>
                  <a:pt x="1941" y="730"/>
                </a:cubicBezTo>
                <a:cubicBezTo>
                  <a:pt x="1941" y="707"/>
                  <a:pt x="1929" y="671"/>
                  <a:pt x="1918" y="671"/>
                </a:cubicBezTo>
                <a:cubicBezTo>
                  <a:pt x="1846" y="635"/>
                  <a:pt x="1834" y="540"/>
                  <a:pt x="1775" y="504"/>
                </a:cubicBezTo>
                <a:lnTo>
                  <a:pt x="1679" y="409"/>
                </a:lnTo>
                <a:cubicBezTo>
                  <a:pt x="1656" y="385"/>
                  <a:pt x="1632" y="349"/>
                  <a:pt x="1608" y="349"/>
                </a:cubicBezTo>
                <a:cubicBezTo>
                  <a:pt x="1465" y="183"/>
                  <a:pt x="1286" y="87"/>
                  <a:pt x="1084" y="40"/>
                </a:cubicBezTo>
                <a:cubicBezTo>
                  <a:pt x="1011" y="12"/>
                  <a:pt x="937" y="1"/>
                  <a:pt x="862" y="1"/>
                </a:cubicBezTo>
                <a:close/>
              </a:path>
            </a:pathLst>
          </a:custGeom>
          <a:solidFill>
            <a:srgbClr val="FF97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4"/>
          <p:cNvSpPr/>
          <p:nvPr/>
        </p:nvSpPr>
        <p:spPr>
          <a:xfrm rot="684224">
            <a:off x="5605996" y="4220879"/>
            <a:ext cx="85509" cy="171607"/>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4"/>
          <p:cNvSpPr/>
          <p:nvPr/>
        </p:nvSpPr>
        <p:spPr>
          <a:xfrm rot="1747020">
            <a:off x="3154270" y="469510"/>
            <a:ext cx="97671" cy="140961"/>
          </a:xfrm>
          <a:custGeom>
            <a:avLst/>
            <a:gdLst/>
            <a:ahLst/>
            <a:cxnLst/>
            <a:rect l="l" t="t" r="r" b="b"/>
            <a:pathLst>
              <a:path w="1823" h="2631" extrusionOk="0">
                <a:moveTo>
                  <a:pt x="252" y="0"/>
                </a:moveTo>
                <a:cubicBezTo>
                  <a:pt x="229" y="0"/>
                  <a:pt x="209" y="12"/>
                  <a:pt x="203" y="38"/>
                </a:cubicBezTo>
                <a:cubicBezTo>
                  <a:pt x="155" y="145"/>
                  <a:pt x="60" y="252"/>
                  <a:pt x="72" y="395"/>
                </a:cubicBezTo>
                <a:cubicBezTo>
                  <a:pt x="13" y="478"/>
                  <a:pt x="1" y="573"/>
                  <a:pt x="72" y="657"/>
                </a:cubicBezTo>
                <a:cubicBezTo>
                  <a:pt x="72" y="716"/>
                  <a:pt x="72" y="776"/>
                  <a:pt x="72" y="847"/>
                </a:cubicBezTo>
                <a:cubicBezTo>
                  <a:pt x="60" y="859"/>
                  <a:pt x="36" y="883"/>
                  <a:pt x="36" y="907"/>
                </a:cubicBezTo>
                <a:cubicBezTo>
                  <a:pt x="1" y="1216"/>
                  <a:pt x="72" y="1502"/>
                  <a:pt x="274" y="1740"/>
                </a:cubicBezTo>
                <a:cubicBezTo>
                  <a:pt x="286" y="1788"/>
                  <a:pt x="322" y="1824"/>
                  <a:pt x="370" y="1847"/>
                </a:cubicBezTo>
                <a:cubicBezTo>
                  <a:pt x="370" y="1835"/>
                  <a:pt x="382" y="1824"/>
                  <a:pt x="394" y="1824"/>
                </a:cubicBezTo>
                <a:cubicBezTo>
                  <a:pt x="382" y="1835"/>
                  <a:pt x="370" y="1835"/>
                  <a:pt x="370" y="1847"/>
                </a:cubicBezTo>
                <a:cubicBezTo>
                  <a:pt x="548" y="2062"/>
                  <a:pt x="751" y="2264"/>
                  <a:pt x="965" y="2443"/>
                </a:cubicBezTo>
                <a:cubicBezTo>
                  <a:pt x="1013" y="2490"/>
                  <a:pt x="1048" y="2538"/>
                  <a:pt x="1096" y="2586"/>
                </a:cubicBezTo>
                <a:cubicBezTo>
                  <a:pt x="1126" y="2615"/>
                  <a:pt x="1159" y="2630"/>
                  <a:pt x="1191" y="2630"/>
                </a:cubicBezTo>
                <a:cubicBezTo>
                  <a:pt x="1224" y="2630"/>
                  <a:pt x="1257" y="2615"/>
                  <a:pt x="1287" y="2586"/>
                </a:cubicBezTo>
                <a:cubicBezTo>
                  <a:pt x="1322" y="2562"/>
                  <a:pt x="1346" y="2526"/>
                  <a:pt x="1370" y="2490"/>
                </a:cubicBezTo>
                <a:cubicBezTo>
                  <a:pt x="1429" y="2431"/>
                  <a:pt x="1429" y="2312"/>
                  <a:pt x="1537" y="2264"/>
                </a:cubicBezTo>
                <a:cubicBezTo>
                  <a:pt x="1560" y="2252"/>
                  <a:pt x="1584" y="2216"/>
                  <a:pt x="1584" y="2181"/>
                </a:cubicBezTo>
                <a:cubicBezTo>
                  <a:pt x="1644" y="1919"/>
                  <a:pt x="1822" y="1669"/>
                  <a:pt x="1727" y="1371"/>
                </a:cubicBezTo>
                <a:cubicBezTo>
                  <a:pt x="1787" y="1240"/>
                  <a:pt x="1691" y="1193"/>
                  <a:pt x="1608" y="1145"/>
                </a:cubicBezTo>
                <a:cubicBezTo>
                  <a:pt x="1429" y="1050"/>
                  <a:pt x="1239" y="954"/>
                  <a:pt x="1060" y="859"/>
                </a:cubicBezTo>
                <a:lnTo>
                  <a:pt x="667" y="609"/>
                </a:lnTo>
                <a:cubicBezTo>
                  <a:pt x="596" y="597"/>
                  <a:pt x="548" y="561"/>
                  <a:pt x="513" y="502"/>
                </a:cubicBezTo>
                <a:cubicBezTo>
                  <a:pt x="477" y="395"/>
                  <a:pt x="417" y="288"/>
                  <a:pt x="382" y="180"/>
                </a:cubicBezTo>
                <a:cubicBezTo>
                  <a:pt x="358" y="133"/>
                  <a:pt x="334" y="73"/>
                  <a:pt x="310" y="26"/>
                </a:cubicBezTo>
                <a:cubicBezTo>
                  <a:pt x="294" y="9"/>
                  <a:pt x="272" y="0"/>
                  <a:pt x="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4"/>
          <p:cNvSpPr/>
          <p:nvPr/>
        </p:nvSpPr>
        <p:spPr>
          <a:xfrm rot="-4032455">
            <a:off x="8664094" y="3047438"/>
            <a:ext cx="155692" cy="69595"/>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4"/>
          <p:cNvSpPr/>
          <p:nvPr/>
        </p:nvSpPr>
        <p:spPr>
          <a:xfrm>
            <a:off x="431850" y="1408213"/>
            <a:ext cx="140162" cy="188609"/>
          </a:xfrm>
          <a:custGeom>
            <a:avLst/>
            <a:gdLst/>
            <a:ahLst/>
            <a:cxnLst/>
            <a:rect l="l" t="t" r="r" b="b"/>
            <a:pathLst>
              <a:path w="3275" h="4407" extrusionOk="0">
                <a:moveTo>
                  <a:pt x="1631" y="1"/>
                </a:moveTo>
                <a:cubicBezTo>
                  <a:pt x="1405" y="1"/>
                  <a:pt x="1417" y="489"/>
                  <a:pt x="1381" y="763"/>
                </a:cubicBezTo>
                <a:cubicBezTo>
                  <a:pt x="1310" y="1310"/>
                  <a:pt x="834" y="1787"/>
                  <a:pt x="310" y="1930"/>
                </a:cubicBezTo>
                <a:cubicBezTo>
                  <a:pt x="203" y="1965"/>
                  <a:pt x="60" y="2001"/>
                  <a:pt x="24" y="2120"/>
                </a:cubicBezTo>
                <a:cubicBezTo>
                  <a:pt x="0" y="2203"/>
                  <a:pt x="60" y="2299"/>
                  <a:pt x="143" y="2346"/>
                </a:cubicBezTo>
                <a:cubicBezTo>
                  <a:pt x="227" y="2394"/>
                  <a:pt x="322" y="2418"/>
                  <a:pt x="405" y="2442"/>
                </a:cubicBezTo>
                <a:cubicBezTo>
                  <a:pt x="727" y="2537"/>
                  <a:pt x="989" y="2787"/>
                  <a:pt x="1143" y="3073"/>
                </a:cubicBezTo>
                <a:cubicBezTo>
                  <a:pt x="1310" y="3370"/>
                  <a:pt x="1381" y="3704"/>
                  <a:pt x="1417" y="4025"/>
                </a:cubicBezTo>
                <a:cubicBezTo>
                  <a:pt x="1429" y="4180"/>
                  <a:pt x="1477" y="4394"/>
                  <a:pt x="1631" y="4406"/>
                </a:cubicBezTo>
                <a:cubicBezTo>
                  <a:pt x="1798" y="4394"/>
                  <a:pt x="1846" y="4180"/>
                  <a:pt x="1858" y="4025"/>
                </a:cubicBezTo>
                <a:cubicBezTo>
                  <a:pt x="1893" y="3704"/>
                  <a:pt x="1965" y="3370"/>
                  <a:pt x="2120" y="3073"/>
                </a:cubicBezTo>
                <a:cubicBezTo>
                  <a:pt x="2286" y="2787"/>
                  <a:pt x="2548" y="2537"/>
                  <a:pt x="2858" y="2442"/>
                </a:cubicBezTo>
                <a:cubicBezTo>
                  <a:pt x="2953" y="2418"/>
                  <a:pt x="3048" y="2394"/>
                  <a:pt x="3132" y="2346"/>
                </a:cubicBezTo>
                <a:cubicBezTo>
                  <a:pt x="3215" y="2299"/>
                  <a:pt x="3275" y="2203"/>
                  <a:pt x="3251" y="2120"/>
                </a:cubicBezTo>
                <a:cubicBezTo>
                  <a:pt x="3215" y="2001"/>
                  <a:pt x="3072" y="1965"/>
                  <a:pt x="2965" y="1930"/>
                </a:cubicBezTo>
                <a:cubicBezTo>
                  <a:pt x="2441" y="1787"/>
                  <a:pt x="1989" y="1310"/>
                  <a:pt x="1929" y="763"/>
                </a:cubicBezTo>
                <a:cubicBezTo>
                  <a:pt x="1893" y="489"/>
                  <a:pt x="1870" y="1"/>
                  <a:pt x="1631" y="1"/>
                </a:cubicBezTo>
                <a:close/>
              </a:path>
            </a:pathLst>
          </a:custGeom>
          <a:solidFill>
            <a:srgbClr val="9D6E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4"/>
          <p:cNvSpPr/>
          <p:nvPr/>
        </p:nvSpPr>
        <p:spPr>
          <a:xfrm>
            <a:off x="6754658" y="4603494"/>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4"/>
          <p:cNvSpPr/>
          <p:nvPr/>
        </p:nvSpPr>
        <p:spPr>
          <a:xfrm rot="198691">
            <a:off x="7965205" y="3016765"/>
            <a:ext cx="93175" cy="130948"/>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68" name="Google Shape;268;p14"/>
          <p:cNvPicPr preferRelativeResize="0"/>
          <p:nvPr/>
        </p:nvPicPr>
        <p:blipFill>
          <a:blip r:embed="rId2">
            <a:alphaModFix/>
          </a:blip>
          <a:stretch>
            <a:fillRect/>
          </a:stretch>
        </p:blipFill>
        <p:spPr>
          <a:xfrm>
            <a:off x="-281875" y="3854975"/>
            <a:ext cx="2102200" cy="1430075"/>
          </a:xfrm>
          <a:prstGeom prst="rect">
            <a:avLst/>
          </a:prstGeom>
          <a:noFill/>
          <a:ln>
            <a:noFill/>
          </a:ln>
        </p:spPr>
      </p:pic>
      <p:pic>
        <p:nvPicPr>
          <p:cNvPr id="269" name="Google Shape;269;p14"/>
          <p:cNvPicPr preferRelativeResize="0"/>
          <p:nvPr/>
        </p:nvPicPr>
        <p:blipFill>
          <a:blip r:embed="rId3">
            <a:alphaModFix/>
          </a:blip>
          <a:stretch>
            <a:fillRect/>
          </a:stretch>
        </p:blipFill>
        <p:spPr>
          <a:xfrm rot="-248636" flipH="1">
            <a:off x="7845884" y="-629213"/>
            <a:ext cx="3590905" cy="1917427"/>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p:cSld name="CUSTOM_2">
    <p:spTree>
      <p:nvGrpSpPr>
        <p:cNvPr id="1" name="Shape 270"/>
        <p:cNvGrpSpPr/>
        <p:nvPr/>
      </p:nvGrpSpPr>
      <p:grpSpPr>
        <a:xfrm>
          <a:off x="0" y="0"/>
          <a:ext cx="0" cy="0"/>
          <a:chOff x="0" y="0"/>
          <a:chExt cx="0" cy="0"/>
        </a:xfrm>
      </p:grpSpPr>
      <p:sp>
        <p:nvSpPr>
          <p:cNvPr id="271" name="Google Shape;271;p15"/>
          <p:cNvSpPr txBox="1">
            <a:spLocks noGrp="1"/>
          </p:cNvSpPr>
          <p:nvPr>
            <p:ph type="subTitle" idx="1"/>
          </p:nvPr>
        </p:nvSpPr>
        <p:spPr>
          <a:xfrm>
            <a:off x="1202250" y="2906700"/>
            <a:ext cx="6739500" cy="488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72" name="Google Shape;272;p15"/>
          <p:cNvSpPr txBox="1">
            <a:spLocks noGrp="1"/>
          </p:cNvSpPr>
          <p:nvPr>
            <p:ph type="title"/>
          </p:nvPr>
        </p:nvSpPr>
        <p:spPr>
          <a:xfrm>
            <a:off x="1433325" y="1866575"/>
            <a:ext cx="6277500" cy="990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10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273" name="Google Shape;273;p15"/>
          <p:cNvGrpSpPr/>
          <p:nvPr/>
        </p:nvGrpSpPr>
        <p:grpSpPr>
          <a:xfrm rot="6215510">
            <a:off x="4364858" y="-774945"/>
            <a:ext cx="1010651" cy="3417405"/>
            <a:chOff x="2225275" y="2084325"/>
            <a:chExt cx="457800" cy="1548000"/>
          </a:xfrm>
        </p:grpSpPr>
        <p:sp>
          <p:nvSpPr>
            <p:cNvPr id="274" name="Google Shape;274;p15"/>
            <p:cNvSpPr/>
            <p:nvPr/>
          </p:nvSpPr>
          <p:spPr>
            <a:xfrm>
              <a:off x="2305325" y="2562950"/>
              <a:ext cx="55400" cy="43625"/>
            </a:xfrm>
            <a:custGeom>
              <a:avLst/>
              <a:gdLst/>
              <a:ahLst/>
              <a:cxnLst/>
              <a:rect l="l" t="t" r="r" b="b"/>
              <a:pathLst>
                <a:path w="2216" h="1745" extrusionOk="0">
                  <a:moveTo>
                    <a:pt x="477" y="0"/>
                  </a:moveTo>
                  <a:cubicBezTo>
                    <a:pt x="358" y="0"/>
                    <a:pt x="251" y="24"/>
                    <a:pt x="132" y="60"/>
                  </a:cubicBezTo>
                  <a:cubicBezTo>
                    <a:pt x="96" y="72"/>
                    <a:pt x="96" y="107"/>
                    <a:pt x="84" y="131"/>
                  </a:cubicBezTo>
                  <a:cubicBezTo>
                    <a:pt x="1" y="369"/>
                    <a:pt x="37" y="596"/>
                    <a:pt x="168" y="798"/>
                  </a:cubicBezTo>
                  <a:cubicBezTo>
                    <a:pt x="168" y="834"/>
                    <a:pt x="180" y="858"/>
                    <a:pt x="203" y="881"/>
                  </a:cubicBezTo>
                  <a:cubicBezTo>
                    <a:pt x="251" y="1024"/>
                    <a:pt x="322" y="1155"/>
                    <a:pt x="418" y="1274"/>
                  </a:cubicBezTo>
                  <a:cubicBezTo>
                    <a:pt x="501" y="1381"/>
                    <a:pt x="596" y="1500"/>
                    <a:pt x="739" y="1536"/>
                  </a:cubicBezTo>
                  <a:cubicBezTo>
                    <a:pt x="763" y="1584"/>
                    <a:pt x="811" y="1620"/>
                    <a:pt x="858" y="1631"/>
                  </a:cubicBezTo>
                  <a:cubicBezTo>
                    <a:pt x="882" y="1655"/>
                    <a:pt x="906" y="1667"/>
                    <a:pt x="942" y="1667"/>
                  </a:cubicBezTo>
                  <a:cubicBezTo>
                    <a:pt x="1002" y="1728"/>
                    <a:pt x="1075" y="1744"/>
                    <a:pt x="1151" y="1744"/>
                  </a:cubicBezTo>
                  <a:cubicBezTo>
                    <a:pt x="1180" y="1744"/>
                    <a:pt x="1210" y="1742"/>
                    <a:pt x="1239" y="1739"/>
                  </a:cubicBezTo>
                  <a:cubicBezTo>
                    <a:pt x="1250" y="1741"/>
                    <a:pt x="1261" y="1742"/>
                    <a:pt x="1271" y="1742"/>
                  </a:cubicBezTo>
                  <a:cubicBezTo>
                    <a:pt x="1316" y="1742"/>
                    <a:pt x="1355" y="1722"/>
                    <a:pt x="1394" y="1703"/>
                  </a:cubicBezTo>
                  <a:cubicBezTo>
                    <a:pt x="1406" y="1703"/>
                    <a:pt x="1418" y="1704"/>
                    <a:pt x="1430" y="1704"/>
                  </a:cubicBezTo>
                  <a:cubicBezTo>
                    <a:pt x="1744" y="1704"/>
                    <a:pt x="1973" y="1552"/>
                    <a:pt x="2180" y="1334"/>
                  </a:cubicBezTo>
                  <a:cubicBezTo>
                    <a:pt x="2215" y="1286"/>
                    <a:pt x="2204" y="1239"/>
                    <a:pt x="2144" y="1215"/>
                  </a:cubicBezTo>
                  <a:cubicBezTo>
                    <a:pt x="2061" y="1167"/>
                    <a:pt x="1965" y="1131"/>
                    <a:pt x="1858" y="1119"/>
                  </a:cubicBezTo>
                  <a:cubicBezTo>
                    <a:pt x="1823" y="1084"/>
                    <a:pt x="1775" y="1084"/>
                    <a:pt x="1727" y="1084"/>
                  </a:cubicBezTo>
                  <a:lnTo>
                    <a:pt x="1239" y="786"/>
                  </a:lnTo>
                  <a:cubicBezTo>
                    <a:pt x="1108" y="667"/>
                    <a:pt x="1025" y="512"/>
                    <a:pt x="870" y="417"/>
                  </a:cubicBezTo>
                  <a:cubicBezTo>
                    <a:pt x="787" y="322"/>
                    <a:pt x="703" y="227"/>
                    <a:pt x="632" y="107"/>
                  </a:cubicBezTo>
                  <a:cubicBezTo>
                    <a:pt x="596" y="48"/>
                    <a:pt x="549" y="12"/>
                    <a:pt x="4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5"/>
            <p:cNvSpPr/>
            <p:nvPr/>
          </p:nvSpPr>
          <p:spPr>
            <a:xfrm>
              <a:off x="2644375" y="2694400"/>
              <a:ext cx="38700" cy="36650"/>
            </a:xfrm>
            <a:custGeom>
              <a:avLst/>
              <a:gdLst/>
              <a:ahLst/>
              <a:cxnLst/>
              <a:rect l="l" t="t" r="r" b="b"/>
              <a:pathLst>
                <a:path w="1548" h="1466" extrusionOk="0">
                  <a:moveTo>
                    <a:pt x="107" y="362"/>
                  </a:moveTo>
                  <a:cubicBezTo>
                    <a:pt x="107" y="362"/>
                    <a:pt x="107" y="374"/>
                    <a:pt x="95" y="374"/>
                  </a:cubicBezTo>
                  <a:cubicBezTo>
                    <a:pt x="95" y="362"/>
                    <a:pt x="95" y="362"/>
                    <a:pt x="95" y="362"/>
                  </a:cubicBezTo>
                  <a:close/>
                  <a:moveTo>
                    <a:pt x="941" y="398"/>
                  </a:moveTo>
                  <a:cubicBezTo>
                    <a:pt x="941" y="398"/>
                    <a:pt x="953" y="410"/>
                    <a:pt x="953" y="410"/>
                  </a:cubicBezTo>
                  <a:cubicBezTo>
                    <a:pt x="953" y="410"/>
                    <a:pt x="941" y="422"/>
                    <a:pt x="941" y="433"/>
                  </a:cubicBezTo>
                  <a:cubicBezTo>
                    <a:pt x="941" y="422"/>
                    <a:pt x="941" y="410"/>
                    <a:pt x="941" y="398"/>
                  </a:cubicBezTo>
                  <a:close/>
                  <a:moveTo>
                    <a:pt x="108" y="1"/>
                  </a:moveTo>
                  <a:cubicBezTo>
                    <a:pt x="85" y="1"/>
                    <a:pt x="69" y="16"/>
                    <a:pt x="60" y="52"/>
                  </a:cubicBezTo>
                  <a:cubicBezTo>
                    <a:pt x="60" y="112"/>
                    <a:pt x="60" y="183"/>
                    <a:pt x="60" y="243"/>
                  </a:cubicBezTo>
                  <a:cubicBezTo>
                    <a:pt x="12" y="326"/>
                    <a:pt x="0" y="410"/>
                    <a:pt x="60" y="493"/>
                  </a:cubicBezTo>
                  <a:lnTo>
                    <a:pt x="48" y="493"/>
                  </a:lnTo>
                  <a:cubicBezTo>
                    <a:pt x="72" y="600"/>
                    <a:pt x="119" y="672"/>
                    <a:pt x="226" y="707"/>
                  </a:cubicBezTo>
                  <a:cubicBezTo>
                    <a:pt x="238" y="755"/>
                    <a:pt x="262" y="791"/>
                    <a:pt x="298" y="814"/>
                  </a:cubicBezTo>
                  <a:cubicBezTo>
                    <a:pt x="441" y="993"/>
                    <a:pt x="607" y="1136"/>
                    <a:pt x="822" y="1231"/>
                  </a:cubicBezTo>
                  <a:cubicBezTo>
                    <a:pt x="941" y="1303"/>
                    <a:pt x="1060" y="1374"/>
                    <a:pt x="1179" y="1445"/>
                  </a:cubicBezTo>
                  <a:cubicBezTo>
                    <a:pt x="1201" y="1459"/>
                    <a:pt x="1222" y="1466"/>
                    <a:pt x="1241" y="1466"/>
                  </a:cubicBezTo>
                  <a:cubicBezTo>
                    <a:pt x="1272" y="1466"/>
                    <a:pt x="1299" y="1447"/>
                    <a:pt x="1322" y="1410"/>
                  </a:cubicBezTo>
                  <a:cubicBezTo>
                    <a:pt x="1334" y="1398"/>
                    <a:pt x="1346" y="1386"/>
                    <a:pt x="1357" y="1374"/>
                  </a:cubicBezTo>
                  <a:cubicBezTo>
                    <a:pt x="1381" y="1362"/>
                    <a:pt x="1393" y="1326"/>
                    <a:pt x="1393" y="1303"/>
                  </a:cubicBezTo>
                  <a:cubicBezTo>
                    <a:pt x="1393" y="1291"/>
                    <a:pt x="1393" y="1279"/>
                    <a:pt x="1393" y="1267"/>
                  </a:cubicBezTo>
                  <a:cubicBezTo>
                    <a:pt x="1453" y="1160"/>
                    <a:pt x="1512" y="1041"/>
                    <a:pt x="1500" y="910"/>
                  </a:cubicBezTo>
                  <a:cubicBezTo>
                    <a:pt x="1524" y="898"/>
                    <a:pt x="1524" y="874"/>
                    <a:pt x="1524" y="838"/>
                  </a:cubicBezTo>
                  <a:cubicBezTo>
                    <a:pt x="1548" y="672"/>
                    <a:pt x="1500" y="505"/>
                    <a:pt x="1429" y="350"/>
                  </a:cubicBezTo>
                  <a:cubicBezTo>
                    <a:pt x="1399" y="300"/>
                    <a:pt x="1369" y="250"/>
                    <a:pt x="1310" y="250"/>
                  </a:cubicBezTo>
                  <a:cubicBezTo>
                    <a:pt x="1299" y="250"/>
                    <a:pt x="1287" y="251"/>
                    <a:pt x="1274" y="255"/>
                  </a:cubicBezTo>
                  <a:cubicBezTo>
                    <a:pt x="1226" y="273"/>
                    <a:pt x="1176" y="276"/>
                    <a:pt x="1124" y="276"/>
                  </a:cubicBezTo>
                  <a:cubicBezTo>
                    <a:pt x="1098" y="276"/>
                    <a:pt x="1071" y="275"/>
                    <a:pt x="1045" y="275"/>
                  </a:cubicBezTo>
                  <a:cubicBezTo>
                    <a:pt x="1018" y="275"/>
                    <a:pt x="991" y="276"/>
                    <a:pt x="965" y="279"/>
                  </a:cubicBezTo>
                  <a:cubicBezTo>
                    <a:pt x="774" y="231"/>
                    <a:pt x="595" y="183"/>
                    <a:pt x="417" y="100"/>
                  </a:cubicBezTo>
                  <a:cubicBezTo>
                    <a:pt x="334" y="52"/>
                    <a:pt x="226" y="29"/>
                    <a:pt x="131" y="5"/>
                  </a:cubicBezTo>
                  <a:cubicBezTo>
                    <a:pt x="123" y="2"/>
                    <a:pt x="115" y="1"/>
                    <a:pt x="1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5"/>
            <p:cNvSpPr/>
            <p:nvPr/>
          </p:nvSpPr>
          <p:spPr>
            <a:xfrm>
              <a:off x="2225275" y="2904800"/>
              <a:ext cx="59550" cy="59675"/>
            </a:xfrm>
            <a:custGeom>
              <a:avLst/>
              <a:gdLst/>
              <a:ahLst/>
              <a:cxnLst/>
              <a:rect l="l" t="t" r="r" b="b"/>
              <a:pathLst>
                <a:path w="2382" h="2387" extrusionOk="0">
                  <a:moveTo>
                    <a:pt x="2051" y="0"/>
                  </a:moveTo>
                  <a:cubicBezTo>
                    <a:pt x="2022" y="0"/>
                    <a:pt x="1986" y="39"/>
                    <a:pt x="1917" y="114"/>
                  </a:cubicBezTo>
                  <a:cubicBezTo>
                    <a:pt x="1905" y="126"/>
                    <a:pt x="1905" y="126"/>
                    <a:pt x="1905" y="138"/>
                  </a:cubicBezTo>
                  <a:cubicBezTo>
                    <a:pt x="1786" y="257"/>
                    <a:pt x="1715" y="411"/>
                    <a:pt x="1607" y="542"/>
                  </a:cubicBezTo>
                  <a:cubicBezTo>
                    <a:pt x="1346" y="792"/>
                    <a:pt x="1060" y="1030"/>
                    <a:pt x="762" y="1233"/>
                  </a:cubicBezTo>
                  <a:cubicBezTo>
                    <a:pt x="750" y="1245"/>
                    <a:pt x="726" y="1269"/>
                    <a:pt x="715" y="1281"/>
                  </a:cubicBezTo>
                  <a:cubicBezTo>
                    <a:pt x="595" y="1352"/>
                    <a:pt x="476" y="1411"/>
                    <a:pt x="357" y="1483"/>
                  </a:cubicBezTo>
                  <a:cubicBezTo>
                    <a:pt x="107" y="1495"/>
                    <a:pt x="0" y="1662"/>
                    <a:pt x="24" y="1864"/>
                  </a:cubicBezTo>
                  <a:cubicBezTo>
                    <a:pt x="24" y="1923"/>
                    <a:pt x="24" y="1983"/>
                    <a:pt x="24" y="2043"/>
                  </a:cubicBezTo>
                  <a:cubicBezTo>
                    <a:pt x="24" y="2173"/>
                    <a:pt x="83" y="2257"/>
                    <a:pt x="214" y="2281"/>
                  </a:cubicBezTo>
                  <a:cubicBezTo>
                    <a:pt x="232" y="2307"/>
                    <a:pt x="257" y="2321"/>
                    <a:pt x="288" y="2321"/>
                  </a:cubicBezTo>
                  <a:cubicBezTo>
                    <a:pt x="299" y="2321"/>
                    <a:pt x="310" y="2319"/>
                    <a:pt x="322" y="2316"/>
                  </a:cubicBezTo>
                  <a:lnTo>
                    <a:pt x="369" y="2328"/>
                  </a:lnTo>
                  <a:cubicBezTo>
                    <a:pt x="438" y="2368"/>
                    <a:pt x="509" y="2386"/>
                    <a:pt x="582" y="2386"/>
                  </a:cubicBezTo>
                  <a:cubicBezTo>
                    <a:pt x="661" y="2386"/>
                    <a:pt x="741" y="2365"/>
                    <a:pt x="822" y="2328"/>
                  </a:cubicBezTo>
                  <a:cubicBezTo>
                    <a:pt x="857" y="2328"/>
                    <a:pt x="905" y="2328"/>
                    <a:pt x="929" y="2281"/>
                  </a:cubicBezTo>
                  <a:lnTo>
                    <a:pt x="965" y="2281"/>
                  </a:lnTo>
                  <a:cubicBezTo>
                    <a:pt x="1012" y="2281"/>
                    <a:pt x="1048" y="2281"/>
                    <a:pt x="1072" y="2233"/>
                  </a:cubicBezTo>
                  <a:lnTo>
                    <a:pt x="1119" y="2233"/>
                  </a:lnTo>
                  <a:cubicBezTo>
                    <a:pt x="1155" y="2233"/>
                    <a:pt x="1191" y="2221"/>
                    <a:pt x="1215" y="2185"/>
                  </a:cubicBezTo>
                  <a:cubicBezTo>
                    <a:pt x="1286" y="2185"/>
                    <a:pt x="1346" y="2162"/>
                    <a:pt x="1405" y="2126"/>
                  </a:cubicBezTo>
                  <a:cubicBezTo>
                    <a:pt x="1465" y="2102"/>
                    <a:pt x="1524" y="2090"/>
                    <a:pt x="1560" y="2031"/>
                  </a:cubicBezTo>
                  <a:cubicBezTo>
                    <a:pt x="1703" y="1995"/>
                    <a:pt x="1810" y="1912"/>
                    <a:pt x="1917" y="1828"/>
                  </a:cubicBezTo>
                  <a:cubicBezTo>
                    <a:pt x="2024" y="1757"/>
                    <a:pt x="2131" y="1673"/>
                    <a:pt x="2167" y="1531"/>
                  </a:cubicBezTo>
                  <a:cubicBezTo>
                    <a:pt x="2179" y="1519"/>
                    <a:pt x="2203" y="1507"/>
                    <a:pt x="2215" y="1483"/>
                  </a:cubicBezTo>
                  <a:cubicBezTo>
                    <a:pt x="2334" y="1423"/>
                    <a:pt x="2310" y="1304"/>
                    <a:pt x="2310" y="1185"/>
                  </a:cubicBezTo>
                  <a:cubicBezTo>
                    <a:pt x="2381" y="1102"/>
                    <a:pt x="2358" y="995"/>
                    <a:pt x="2358" y="888"/>
                  </a:cubicBezTo>
                  <a:cubicBezTo>
                    <a:pt x="2381" y="661"/>
                    <a:pt x="2346" y="435"/>
                    <a:pt x="2215" y="233"/>
                  </a:cubicBezTo>
                  <a:cubicBezTo>
                    <a:pt x="2191" y="197"/>
                    <a:pt x="2179" y="161"/>
                    <a:pt x="2155" y="138"/>
                  </a:cubicBezTo>
                  <a:cubicBezTo>
                    <a:pt x="2106" y="45"/>
                    <a:pt x="2082" y="0"/>
                    <a:pt x="20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5"/>
            <p:cNvSpPr/>
            <p:nvPr/>
          </p:nvSpPr>
          <p:spPr>
            <a:xfrm>
              <a:off x="2386000" y="2296450"/>
              <a:ext cx="63125" cy="46250"/>
            </a:xfrm>
            <a:custGeom>
              <a:avLst/>
              <a:gdLst/>
              <a:ahLst/>
              <a:cxnLst/>
              <a:rect l="l" t="t" r="r" b="b"/>
              <a:pathLst>
                <a:path w="2525" h="1850" extrusionOk="0">
                  <a:moveTo>
                    <a:pt x="1032" y="0"/>
                  </a:moveTo>
                  <a:cubicBezTo>
                    <a:pt x="983" y="0"/>
                    <a:pt x="936" y="9"/>
                    <a:pt x="893" y="52"/>
                  </a:cubicBezTo>
                  <a:cubicBezTo>
                    <a:pt x="877" y="51"/>
                    <a:pt x="861" y="50"/>
                    <a:pt x="844" y="50"/>
                  </a:cubicBezTo>
                  <a:cubicBezTo>
                    <a:pt x="708" y="50"/>
                    <a:pt x="581" y="91"/>
                    <a:pt x="453" y="123"/>
                  </a:cubicBezTo>
                  <a:cubicBezTo>
                    <a:pt x="274" y="159"/>
                    <a:pt x="131" y="254"/>
                    <a:pt x="72" y="433"/>
                  </a:cubicBezTo>
                  <a:cubicBezTo>
                    <a:pt x="36" y="540"/>
                    <a:pt x="24" y="659"/>
                    <a:pt x="12" y="778"/>
                  </a:cubicBezTo>
                  <a:cubicBezTo>
                    <a:pt x="1" y="873"/>
                    <a:pt x="36" y="909"/>
                    <a:pt x="131" y="909"/>
                  </a:cubicBezTo>
                  <a:cubicBezTo>
                    <a:pt x="199" y="901"/>
                    <a:pt x="265" y="897"/>
                    <a:pt x="331" y="897"/>
                  </a:cubicBezTo>
                  <a:cubicBezTo>
                    <a:pt x="462" y="897"/>
                    <a:pt x="592" y="913"/>
                    <a:pt x="727" y="945"/>
                  </a:cubicBezTo>
                  <a:cubicBezTo>
                    <a:pt x="751" y="951"/>
                    <a:pt x="777" y="951"/>
                    <a:pt x="806" y="951"/>
                  </a:cubicBezTo>
                  <a:cubicBezTo>
                    <a:pt x="834" y="951"/>
                    <a:pt x="864" y="951"/>
                    <a:pt x="893" y="957"/>
                  </a:cubicBezTo>
                  <a:cubicBezTo>
                    <a:pt x="1024" y="1004"/>
                    <a:pt x="1155" y="1052"/>
                    <a:pt x="1286" y="1100"/>
                  </a:cubicBezTo>
                  <a:cubicBezTo>
                    <a:pt x="1346" y="1159"/>
                    <a:pt x="1417" y="1183"/>
                    <a:pt x="1489" y="1207"/>
                  </a:cubicBezTo>
                  <a:cubicBezTo>
                    <a:pt x="1727" y="1385"/>
                    <a:pt x="1917" y="1600"/>
                    <a:pt x="2132" y="1802"/>
                  </a:cubicBezTo>
                  <a:cubicBezTo>
                    <a:pt x="2192" y="1832"/>
                    <a:pt x="2227" y="1850"/>
                    <a:pt x="2256" y="1850"/>
                  </a:cubicBezTo>
                  <a:cubicBezTo>
                    <a:pt x="2294" y="1850"/>
                    <a:pt x="2320" y="1818"/>
                    <a:pt x="2382" y="1743"/>
                  </a:cubicBezTo>
                  <a:cubicBezTo>
                    <a:pt x="2394" y="1731"/>
                    <a:pt x="2406" y="1731"/>
                    <a:pt x="2406" y="1731"/>
                  </a:cubicBezTo>
                  <a:cubicBezTo>
                    <a:pt x="2525" y="1409"/>
                    <a:pt x="2513" y="1088"/>
                    <a:pt x="2477" y="766"/>
                  </a:cubicBezTo>
                  <a:cubicBezTo>
                    <a:pt x="2477" y="707"/>
                    <a:pt x="2453" y="635"/>
                    <a:pt x="2394" y="600"/>
                  </a:cubicBezTo>
                  <a:cubicBezTo>
                    <a:pt x="2394" y="588"/>
                    <a:pt x="2394" y="564"/>
                    <a:pt x="2382" y="552"/>
                  </a:cubicBezTo>
                  <a:cubicBezTo>
                    <a:pt x="2394" y="504"/>
                    <a:pt x="2382" y="469"/>
                    <a:pt x="2346" y="445"/>
                  </a:cubicBezTo>
                  <a:cubicBezTo>
                    <a:pt x="2215" y="302"/>
                    <a:pt x="2060" y="230"/>
                    <a:pt x="1894" y="159"/>
                  </a:cubicBezTo>
                  <a:cubicBezTo>
                    <a:pt x="1644" y="40"/>
                    <a:pt x="1394" y="16"/>
                    <a:pt x="1132" y="4"/>
                  </a:cubicBezTo>
                  <a:cubicBezTo>
                    <a:pt x="1098" y="4"/>
                    <a:pt x="1065" y="0"/>
                    <a:pt x="10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5"/>
            <p:cNvSpPr/>
            <p:nvPr/>
          </p:nvSpPr>
          <p:spPr>
            <a:xfrm>
              <a:off x="2428875" y="2723975"/>
              <a:ext cx="45550" cy="58200"/>
            </a:xfrm>
            <a:custGeom>
              <a:avLst/>
              <a:gdLst/>
              <a:ahLst/>
              <a:cxnLst/>
              <a:rect l="l" t="t" r="r" b="b"/>
              <a:pathLst>
                <a:path w="1822" h="2328" extrusionOk="0">
                  <a:moveTo>
                    <a:pt x="1357" y="1775"/>
                  </a:moveTo>
                  <a:cubicBezTo>
                    <a:pt x="1345" y="1787"/>
                    <a:pt x="1334" y="1810"/>
                    <a:pt x="1334" y="1834"/>
                  </a:cubicBezTo>
                  <a:cubicBezTo>
                    <a:pt x="1322" y="1822"/>
                    <a:pt x="1322" y="1798"/>
                    <a:pt x="1310" y="1786"/>
                  </a:cubicBezTo>
                  <a:cubicBezTo>
                    <a:pt x="1333" y="1786"/>
                    <a:pt x="1345" y="1786"/>
                    <a:pt x="1357" y="1775"/>
                  </a:cubicBezTo>
                  <a:close/>
                  <a:moveTo>
                    <a:pt x="202" y="1"/>
                  </a:moveTo>
                  <a:cubicBezTo>
                    <a:pt x="143" y="1"/>
                    <a:pt x="107" y="36"/>
                    <a:pt x="83" y="84"/>
                  </a:cubicBezTo>
                  <a:cubicBezTo>
                    <a:pt x="12" y="239"/>
                    <a:pt x="0" y="405"/>
                    <a:pt x="0" y="560"/>
                  </a:cubicBezTo>
                  <a:cubicBezTo>
                    <a:pt x="0" y="691"/>
                    <a:pt x="167" y="703"/>
                    <a:pt x="238" y="786"/>
                  </a:cubicBezTo>
                  <a:cubicBezTo>
                    <a:pt x="250" y="798"/>
                    <a:pt x="250" y="798"/>
                    <a:pt x="262" y="798"/>
                  </a:cubicBezTo>
                  <a:cubicBezTo>
                    <a:pt x="464" y="953"/>
                    <a:pt x="667" y="1096"/>
                    <a:pt x="833" y="1286"/>
                  </a:cubicBezTo>
                  <a:cubicBezTo>
                    <a:pt x="845" y="1310"/>
                    <a:pt x="881" y="1334"/>
                    <a:pt x="905" y="1346"/>
                  </a:cubicBezTo>
                  <a:cubicBezTo>
                    <a:pt x="988" y="1501"/>
                    <a:pt x="1083" y="1644"/>
                    <a:pt x="1167" y="1786"/>
                  </a:cubicBezTo>
                  <a:cubicBezTo>
                    <a:pt x="1214" y="1894"/>
                    <a:pt x="1238" y="2001"/>
                    <a:pt x="1310" y="2096"/>
                  </a:cubicBezTo>
                  <a:cubicBezTo>
                    <a:pt x="1310" y="2144"/>
                    <a:pt x="1298" y="2203"/>
                    <a:pt x="1357" y="2239"/>
                  </a:cubicBezTo>
                  <a:cubicBezTo>
                    <a:pt x="1406" y="2298"/>
                    <a:pt x="1444" y="2328"/>
                    <a:pt x="1480" y="2328"/>
                  </a:cubicBezTo>
                  <a:cubicBezTo>
                    <a:pt x="1523" y="2328"/>
                    <a:pt x="1562" y="2283"/>
                    <a:pt x="1607" y="2191"/>
                  </a:cubicBezTo>
                  <a:cubicBezTo>
                    <a:pt x="1643" y="2167"/>
                    <a:pt x="1655" y="2132"/>
                    <a:pt x="1655" y="2096"/>
                  </a:cubicBezTo>
                  <a:cubicBezTo>
                    <a:pt x="1655" y="2025"/>
                    <a:pt x="1679" y="1953"/>
                    <a:pt x="1703" y="1894"/>
                  </a:cubicBezTo>
                  <a:cubicBezTo>
                    <a:pt x="1762" y="1822"/>
                    <a:pt x="1762" y="1739"/>
                    <a:pt x="1762" y="1656"/>
                  </a:cubicBezTo>
                  <a:cubicBezTo>
                    <a:pt x="1822" y="1477"/>
                    <a:pt x="1822" y="1263"/>
                    <a:pt x="1750" y="1096"/>
                  </a:cubicBezTo>
                  <a:cubicBezTo>
                    <a:pt x="1762" y="1084"/>
                    <a:pt x="1750" y="1060"/>
                    <a:pt x="1750" y="1048"/>
                  </a:cubicBezTo>
                  <a:cubicBezTo>
                    <a:pt x="1726" y="917"/>
                    <a:pt x="1703" y="798"/>
                    <a:pt x="1607" y="691"/>
                  </a:cubicBezTo>
                  <a:cubicBezTo>
                    <a:pt x="1584" y="560"/>
                    <a:pt x="1488" y="453"/>
                    <a:pt x="1405" y="346"/>
                  </a:cubicBezTo>
                  <a:cubicBezTo>
                    <a:pt x="1357" y="262"/>
                    <a:pt x="1298" y="203"/>
                    <a:pt x="1214" y="155"/>
                  </a:cubicBezTo>
                  <a:cubicBezTo>
                    <a:pt x="1155" y="60"/>
                    <a:pt x="1060" y="12"/>
                    <a:pt x="964" y="12"/>
                  </a:cubicBezTo>
                  <a:cubicBezTo>
                    <a:pt x="702" y="1"/>
                    <a:pt x="452" y="1"/>
                    <a:pt x="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5"/>
            <p:cNvSpPr/>
            <p:nvPr/>
          </p:nvSpPr>
          <p:spPr>
            <a:xfrm>
              <a:off x="2415775" y="3583900"/>
              <a:ext cx="53600" cy="48425"/>
            </a:xfrm>
            <a:custGeom>
              <a:avLst/>
              <a:gdLst/>
              <a:ahLst/>
              <a:cxnLst/>
              <a:rect l="l" t="t" r="r" b="b"/>
              <a:pathLst>
                <a:path w="2144" h="1937" extrusionOk="0">
                  <a:moveTo>
                    <a:pt x="1143" y="1537"/>
                  </a:moveTo>
                  <a:cubicBezTo>
                    <a:pt x="1143" y="1537"/>
                    <a:pt x="1143" y="1537"/>
                    <a:pt x="1143" y="1548"/>
                  </a:cubicBezTo>
                  <a:cubicBezTo>
                    <a:pt x="1143" y="1537"/>
                    <a:pt x="1143" y="1537"/>
                    <a:pt x="1131" y="1537"/>
                  </a:cubicBezTo>
                  <a:close/>
                  <a:moveTo>
                    <a:pt x="1953" y="1"/>
                  </a:moveTo>
                  <a:cubicBezTo>
                    <a:pt x="1762" y="96"/>
                    <a:pt x="1596" y="215"/>
                    <a:pt x="1441" y="346"/>
                  </a:cubicBezTo>
                  <a:cubicBezTo>
                    <a:pt x="1286" y="382"/>
                    <a:pt x="1131" y="429"/>
                    <a:pt x="988" y="501"/>
                  </a:cubicBezTo>
                  <a:cubicBezTo>
                    <a:pt x="979" y="498"/>
                    <a:pt x="970" y="496"/>
                    <a:pt x="962" y="496"/>
                  </a:cubicBezTo>
                  <a:cubicBezTo>
                    <a:pt x="935" y="496"/>
                    <a:pt x="908" y="510"/>
                    <a:pt x="881" y="536"/>
                  </a:cubicBezTo>
                  <a:cubicBezTo>
                    <a:pt x="869" y="536"/>
                    <a:pt x="857" y="536"/>
                    <a:pt x="845" y="548"/>
                  </a:cubicBezTo>
                  <a:cubicBezTo>
                    <a:pt x="798" y="548"/>
                    <a:pt x="762" y="548"/>
                    <a:pt x="738" y="584"/>
                  </a:cubicBezTo>
                  <a:cubicBezTo>
                    <a:pt x="726" y="584"/>
                    <a:pt x="703" y="584"/>
                    <a:pt x="691" y="596"/>
                  </a:cubicBezTo>
                  <a:cubicBezTo>
                    <a:pt x="524" y="608"/>
                    <a:pt x="357" y="620"/>
                    <a:pt x="191" y="644"/>
                  </a:cubicBezTo>
                  <a:cubicBezTo>
                    <a:pt x="143" y="644"/>
                    <a:pt x="107" y="679"/>
                    <a:pt x="95" y="715"/>
                  </a:cubicBezTo>
                  <a:cubicBezTo>
                    <a:pt x="0" y="1096"/>
                    <a:pt x="36" y="1441"/>
                    <a:pt x="298" y="1751"/>
                  </a:cubicBezTo>
                  <a:cubicBezTo>
                    <a:pt x="357" y="1834"/>
                    <a:pt x="429" y="1929"/>
                    <a:pt x="548" y="1929"/>
                  </a:cubicBezTo>
                  <a:cubicBezTo>
                    <a:pt x="583" y="1934"/>
                    <a:pt x="616" y="1937"/>
                    <a:pt x="649" y="1937"/>
                  </a:cubicBezTo>
                  <a:cubicBezTo>
                    <a:pt x="706" y="1937"/>
                    <a:pt x="761" y="1928"/>
                    <a:pt x="822" y="1906"/>
                  </a:cubicBezTo>
                  <a:cubicBezTo>
                    <a:pt x="1143" y="1763"/>
                    <a:pt x="1429" y="1584"/>
                    <a:pt x="1643" y="1287"/>
                  </a:cubicBezTo>
                  <a:cubicBezTo>
                    <a:pt x="1786" y="1156"/>
                    <a:pt x="1881" y="989"/>
                    <a:pt x="1953" y="798"/>
                  </a:cubicBezTo>
                  <a:cubicBezTo>
                    <a:pt x="2143" y="536"/>
                    <a:pt x="2131" y="274"/>
                    <a:pt x="19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5"/>
            <p:cNvSpPr/>
            <p:nvPr/>
          </p:nvSpPr>
          <p:spPr>
            <a:xfrm>
              <a:off x="2231825" y="2084325"/>
              <a:ext cx="45250" cy="44525"/>
            </a:xfrm>
            <a:custGeom>
              <a:avLst/>
              <a:gdLst/>
              <a:ahLst/>
              <a:cxnLst/>
              <a:rect l="l" t="t" r="r" b="b"/>
              <a:pathLst>
                <a:path w="1810" h="1781" extrusionOk="0">
                  <a:moveTo>
                    <a:pt x="863" y="0"/>
                  </a:moveTo>
                  <a:cubicBezTo>
                    <a:pt x="834" y="0"/>
                    <a:pt x="804" y="12"/>
                    <a:pt x="774" y="36"/>
                  </a:cubicBezTo>
                  <a:cubicBezTo>
                    <a:pt x="643" y="72"/>
                    <a:pt x="512" y="95"/>
                    <a:pt x="381" y="131"/>
                  </a:cubicBezTo>
                  <a:cubicBezTo>
                    <a:pt x="274" y="155"/>
                    <a:pt x="191" y="238"/>
                    <a:pt x="131" y="322"/>
                  </a:cubicBezTo>
                  <a:cubicBezTo>
                    <a:pt x="0" y="548"/>
                    <a:pt x="48" y="655"/>
                    <a:pt x="298" y="714"/>
                  </a:cubicBezTo>
                  <a:cubicBezTo>
                    <a:pt x="310" y="726"/>
                    <a:pt x="322" y="726"/>
                    <a:pt x="333" y="726"/>
                  </a:cubicBezTo>
                  <a:cubicBezTo>
                    <a:pt x="365" y="758"/>
                    <a:pt x="402" y="763"/>
                    <a:pt x="441" y="763"/>
                  </a:cubicBezTo>
                  <a:cubicBezTo>
                    <a:pt x="460" y="763"/>
                    <a:pt x="480" y="762"/>
                    <a:pt x="500" y="762"/>
                  </a:cubicBezTo>
                  <a:cubicBezTo>
                    <a:pt x="619" y="798"/>
                    <a:pt x="738" y="845"/>
                    <a:pt x="857" y="881"/>
                  </a:cubicBezTo>
                  <a:cubicBezTo>
                    <a:pt x="941" y="953"/>
                    <a:pt x="1024" y="1012"/>
                    <a:pt x="1107" y="1084"/>
                  </a:cubicBezTo>
                  <a:cubicBezTo>
                    <a:pt x="1179" y="1191"/>
                    <a:pt x="1274" y="1286"/>
                    <a:pt x="1334" y="1405"/>
                  </a:cubicBezTo>
                  <a:cubicBezTo>
                    <a:pt x="1334" y="1417"/>
                    <a:pt x="1357" y="1429"/>
                    <a:pt x="1381" y="1441"/>
                  </a:cubicBezTo>
                  <a:cubicBezTo>
                    <a:pt x="1417" y="1548"/>
                    <a:pt x="1465" y="1655"/>
                    <a:pt x="1524" y="1750"/>
                  </a:cubicBezTo>
                  <a:cubicBezTo>
                    <a:pt x="1545" y="1771"/>
                    <a:pt x="1566" y="1781"/>
                    <a:pt x="1586" y="1781"/>
                  </a:cubicBezTo>
                  <a:cubicBezTo>
                    <a:pt x="1611" y="1781"/>
                    <a:pt x="1635" y="1765"/>
                    <a:pt x="1655" y="1738"/>
                  </a:cubicBezTo>
                  <a:cubicBezTo>
                    <a:pt x="1715" y="1667"/>
                    <a:pt x="1691" y="1560"/>
                    <a:pt x="1726" y="1488"/>
                  </a:cubicBezTo>
                  <a:cubicBezTo>
                    <a:pt x="1786" y="1381"/>
                    <a:pt x="1798" y="1274"/>
                    <a:pt x="1786" y="1167"/>
                  </a:cubicBezTo>
                  <a:cubicBezTo>
                    <a:pt x="1786" y="1119"/>
                    <a:pt x="1786" y="1084"/>
                    <a:pt x="1786" y="1036"/>
                  </a:cubicBezTo>
                  <a:cubicBezTo>
                    <a:pt x="1786" y="953"/>
                    <a:pt x="1810" y="869"/>
                    <a:pt x="1750" y="798"/>
                  </a:cubicBezTo>
                  <a:cubicBezTo>
                    <a:pt x="1750" y="750"/>
                    <a:pt x="1726" y="714"/>
                    <a:pt x="1703" y="679"/>
                  </a:cubicBezTo>
                  <a:cubicBezTo>
                    <a:pt x="1703" y="643"/>
                    <a:pt x="1703" y="619"/>
                    <a:pt x="1667" y="595"/>
                  </a:cubicBezTo>
                  <a:cubicBezTo>
                    <a:pt x="1655" y="512"/>
                    <a:pt x="1607" y="476"/>
                    <a:pt x="1548" y="441"/>
                  </a:cubicBezTo>
                  <a:cubicBezTo>
                    <a:pt x="1405" y="238"/>
                    <a:pt x="1226" y="83"/>
                    <a:pt x="988" y="36"/>
                  </a:cubicBezTo>
                  <a:lnTo>
                    <a:pt x="953" y="36"/>
                  </a:lnTo>
                  <a:cubicBezTo>
                    <a:pt x="923" y="12"/>
                    <a:pt x="893" y="0"/>
                    <a:pt x="8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1" name="Google Shape;281;p15"/>
          <p:cNvSpPr/>
          <p:nvPr/>
        </p:nvSpPr>
        <p:spPr>
          <a:xfrm rot="2871884">
            <a:off x="620897" y="35685"/>
            <a:ext cx="93177" cy="130951"/>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5"/>
          <p:cNvSpPr/>
          <p:nvPr/>
        </p:nvSpPr>
        <p:spPr>
          <a:xfrm rot="2871884">
            <a:off x="210236" y="1481290"/>
            <a:ext cx="95106" cy="74102"/>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5"/>
          <p:cNvSpPr/>
          <p:nvPr/>
        </p:nvSpPr>
        <p:spPr>
          <a:xfrm rot="2871790">
            <a:off x="641181" y="1999137"/>
            <a:ext cx="157634" cy="112895"/>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5"/>
          <p:cNvSpPr/>
          <p:nvPr/>
        </p:nvSpPr>
        <p:spPr>
          <a:xfrm rot="2871884">
            <a:off x="895321" y="440518"/>
            <a:ext cx="104054" cy="78710"/>
          </a:xfrm>
          <a:custGeom>
            <a:avLst/>
            <a:gdLst/>
            <a:ahLst/>
            <a:cxnLst/>
            <a:rect l="l" t="t" r="r" b="b"/>
            <a:pathLst>
              <a:path w="1942" h="1469" extrusionOk="0">
                <a:moveTo>
                  <a:pt x="862" y="1"/>
                </a:moveTo>
                <a:cubicBezTo>
                  <a:pt x="741" y="1"/>
                  <a:pt x="618" y="31"/>
                  <a:pt x="501" y="75"/>
                </a:cubicBezTo>
                <a:cubicBezTo>
                  <a:pt x="310" y="87"/>
                  <a:pt x="191" y="206"/>
                  <a:pt x="72" y="337"/>
                </a:cubicBezTo>
                <a:cubicBezTo>
                  <a:pt x="48" y="361"/>
                  <a:pt x="1" y="397"/>
                  <a:pt x="24" y="456"/>
                </a:cubicBezTo>
                <a:cubicBezTo>
                  <a:pt x="191" y="516"/>
                  <a:pt x="370" y="552"/>
                  <a:pt x="536" y="587"/>
                </a:cubicBezTo>
                <a:cubicBezTo>
                  <a:pt x="644" y="647"/>
                  <a:pt x="751" y="683"/>
                  <a:pt x="846" y="754"/>
                </a:cubicBezTo>
                <a:cubicBezTo>
                  <a:pt x="905" y="802"/>
                  <a:pt x="977" y="849"/>
                  <a:pt x="1048" y="897"/>
                </a:cubicBezTo>
                <a:lnTo>
                  <a:pt x="1322" y="1195"/>
                </a:lnTo>
                <a:cubicBezTo>
                  <a:pt x="1370" y="1242"/>
                  <a:pt x="1417" y="1302"/>
                  <a:pt x="1441" y="1373"/>
                </a:cubicBezTo>
                <a:cubicBezTo>
                  <a:pt x="1453" y="1421"/>
                  <a:pt x="1489" y="1469"/>
                  <a:pt x="1548" y="1469"/>
                </a:cubicBezTo>
                <a:cubicBezTo>
                  <a:pt x="1608" y="1469"/>
                  <a:pt x="1644" y="1421"/>
                  <a:pt x="1667" y="1373"/>
                </a:cubicBezTo>
                <a:cubicBezTo>
                  <a:pt x="1667" y="1349"/>
                  <a:pt x="1667" y="1326"/>
                  <a:pt x="1667" y="1302"/>
                </a:cubicBezTo>
                <a:cubicBezTo>
                  <a:pt x="1691" y="1302"/>
                  <a:pt x="1715" y="1302"/>
                  <a:pt x="1739" y="1290"/>
                </a:cubicBezTo>
                <a:cubicBezTo>
                  <a:pt x="1787" y="1266"/>
                  <a:pt x="1798" y="1218"/>
                  <a:pt x="1810" y="1171"/>
                </a:cubicBezTo>
                <a:cubicBezTo>
                  <a:pt x="1858" y="1111"/>
                  <a:pt x="1894" y="1040"/>
                  <a:pt x="1906" y="957"/>
                </a:cubicBezTo>
                <a:cubicBezTo>
                  <a:pt x="1918" y="885"/>
                  <a:pt x="1929" y="802"/>
                  <a:pt x="1941" y="730"/>
                </a:cubicBezTo>
                <a:cubicBezTo>
                  <a:pt x="1941" y="707"/>
                  <a:pt x="1929" y="671"/>
                  <a:pt x="1918" y="671"/>
                </a:cubicBezTo>
                <a:cubicBezTo>
                  <a:pt x="1846" y="635"/>
                  <a:pt x="1834" y="540"/>
                  <a:pt x="1775" y="504"/>
                </a:cubicBezTo>
                <a:lnTo>
                  <a:pt x="1679" y="409"/>
                </a:lnTo>
                <a:cubicBezTo>
                  <a:pt x="1656" y="385"/>
                  <a:pt x="1632" y="349"/>
                  <a:pt x="1608" y="349"/>
                </a:cubicBezTo>
                <a:cubicBezTo>
                  <a:pt x="1465" y="183"/>
                  <a:pt x="1286" y="87"/>
                  <a:pt x="1084" y="40"/>
                </a:cubicBezTo>
                <a:cubicBezTo>
                  <a:pt x="1011" y="12"/>
                  <a:pt x="937" y="1"/>
                  <a:pt x="8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5"/>
          <p:cNvSpPr/>
          <p:nvPr/>
        </p:nvSpPr>
        <p:spPr>
          <a:xfrm rot="2871884">
            <a:off x="1563442" y="231174"/>
            <a:ext cx="85515" cy="171619"/>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5"/>
          <p:cNvSpPr/>
          <p:nvPr/>
        </p:nvSpPr>
        <p:spPr>
          <a:xfrm rot="-4499962">
            <a:off x="5009189" y="4379031"/>
            <a:ext cx="122303" cy="96308"/>
          </a:xfrm>
          <a:custGeom>
            <a:avLst/>
            <a:gdLst/>
            <a:ahLst/>
            <a:cxnLst/>
            <a:rect l="l" t="t" r="r" b="b"/>
            <a:pathLst>
              <a:path w="2216" h="1745" extrusionOk="0">
                <a:moveTo>
                  <a:pt x="477" y="0"/>
                </a:moveTo>
                <a:cubicBezTo>
                  <a:pt x="358" y="0"/>
                  <a:pt x="251" y="24"/>
                  <a:pt x="132" y="60"/>
                </a:cubicBezTo>
                <a:cubicBezTo>
                  <a:pt x="96" y="72"/>
                  <a:pt x="96" y="107"/>
                  <a:pt x="84" y="131"/>
                </a:cubicBezTo>
                <a:cubicBezTo>
                  <a:pt x="1" y="369"/>
                  <a:pt x="37" y="596"/>
                  <a:pt x="168" y="798"/>
                </a:cubicBezTo>
                <a:cubicBezTo>
                  <a:pt x="168" y="834"/>
                  <a:pt x="180" y="858"/>
                  <a:pt x="203" y="881"/>
                </a:cubicBezTo>
                <a:cubicBezTo>
                  <a:pt x="251" y="1024"/>
                  <a:pt x="322" y="1155"/>
                  <a:pt x="418" y="1274"/>
                </a:cubicBezTo>
                <a:cubicBezTo>
                  <a:pt x="501" y="1381"/>
                  <a:pt x="596" y="1500"/>
                  <a:pt x="739" y="1536"/>
                </a:cubicBezTo>
                <a:cubicBezTo>
                  <a:pt x="763" y="1584"/>
                  <a:pt x="811" y="1620"/>
                  <a:pt x="858" y="1631"/>
                </a:cubicBezTo>
                <a:cubicBezTo>
                  <a:pt x="882" y="1655"/>
                  <a:pt x="906" y="1667"/>
                  <a:pt x="942" y="1667"/>
                </a:cubicBezTo>
                <a:cubicBezTo>
                  <a:pt x="1002" y="1728"/>
                  <a:pt x="1075" y="1744"/>
                  <a:pt x="1151" y="1744"/>
                </a:cubicBezTo>
                <a:cubicBezTo>
                  <a:pt x="1180" y="1744"/>
                  <a:pt x="1210" y="1742"/>
                  <a:pt x="1239" y="1739"/>
                </a:cubicBezTo>
                <a:cubicBezTo>
                  <a:pt x="1250" y="1741"/>
                  <a:pt x="1261" y="1742"/>
                  <a:pt x="1271" y="1742"/>
                </a:cubicBezTo>
                <a:cubicBezTo>
                  <a:pt x="1316" y="1742"/>
                  <a:pt x="1355" y="1722"/>
                  <a:pt x="1394" y="1703"/>
                </a:cubicBezTo>
                <a:cubicBezTo>
                  <a:pt x="1406" y="1703"/>
                  <a:pt x="1418" y="1704"/>
                  <a:pt x="1430" y="1704"/>
                </a:cubicBezTo>
                <a:cubicBezTo>
                  <a:pt x="1744" y="1704"/>
                  <a:pt x="1973" y="1552"/>
                  <a:pt x="2180" y="1334"/>
                </a:cubicBezTo>
                <a:cubicBezTo>
                  <a:pt x="2215" y="1286"/>
                  <a:pt x="2204" y="1239"/>
                  <a:pt x="2144" y="1215"/>
                </a:cubicBezTo>
                <a:cubicBezTo>
                  <a:pt x="2061" y="1167"/>
                  <a:pt x="1965" y="1131"/>
                  <a:pt x="1858" y="1119"/>
                </a:cubicBezTo>
                <a:cubicBezTo>
                  <a:pt x="1823" y="1084"/>
                  <a:pt x="1775" y="1084"/>
                  <a:pt x="1727" y="1084"/>
                </a:cubicBezTo>
                <a:lnTo>
                  <a:pt x="1239" y="786"/>
                </a:lnTo>
                <a:cubicBezTo>
                  <a:pt x="1108" y="667"/>
                  <a:pt x="1025" y="512"/>
                  <a:pt x="870" y="417"/>
                </a:cubicBezTo>
                <a:cubicBezTo>
                  <a:pt x="787" y="322"/>
                  <a:pt x="703" y="227"/>
                  <a:pt x="632" y="107"/>
                </a:cubicBezTo>
                <a:cubicBezTo>
                  <a:pt x="596" y="48"/>
                  <a:pt x="549" y="12"/>
                  <a:pt x="4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5"/>
          <p:cNvSpPr/>
          <p:nvPr/>
        </p:nvSpPr>
        <p:spPr>
          <a:xfrm rot="-4499962">
            <a:off x="5489452" y="3754663"/>
            <a:ext cx="85435" cy="80910"/>
          </a:xfrm>
          <a:custGeom>
            <a:avLst/>
            <a:gdLst/>
            <a:ahLst/>
            <a:cxnLst/>
            <a:rect l="l" t="t" r="r" b="b"/>
            <a:pathLst>
              <a:path w="1548" h="1466" extrusionOk="0">
                <a:moveTo>
                  <a:pt x="107" y="362"/>
                </a:moveTo>
                <a:cubicBezTo>
                  <a:pt x="107" y="362"/>
                  <a:pt x="107" y="374"/>
                  <a:pt x="95" y="374"/>
                </a:cubicBezTo>
                <a:cubicBezTo>
                  <a:pt x="95" y="362"/>
                  <a:pt x="95" y="362"/>
                  <a:pt x="95" y="362"/>
                </a:cubicBezTo>
                <a:close/>
                <a:moveTo>
                  <a:pt x="941" y="398"/>
                </a:moveTo>
                <a:cubicBezTo>
                  <a:pt x="941" y="398"/>
                  <a:pt x="953" y="410"/>
                  <a:pt x="953" y="410"/>
                </a:cubicBezTo>
                <a:cubicBezTo>
                  <a:pt x="953" y="410"/>
                  <a:pt x="941" y="422"/>
                  <a:pt x="941" y="433"/>
                </a:cubicBezTo>
                <a:cubicBezTo>
                  <a:pt x="941" y="422"/>
                  <a:pt x="941" y="410"/>
                  <a:pt x="941" y="398"/>
                </a:cubicBezTo>
                <a:close/>
                <a:moveTo>
                  <a:pt x="108" y="1"/>
                </a:moveTo>
                <a:cubicBezTo>
                  <a:pt x="85" y="1"/>
                  <a:pt x="69" y="16"/>
                  <a:pt x="60" y="52"/>
                </a:cubicBezTo>
                <a:cubicBezTo>
                  <a:pt x="60" y="112"/>
                  <a:pt x="60" y="183"/>
                  <a:pt x="60" y="243"/>
                </a:cubicBezTo>
                <a:cubicBezTo>
                  <a:pt x="12" y="326"/>
                  <a:pt x="0" y="410"/>
                  <a:pt x="60" y="493"/>
                </a:cubicBezTo>
                <a:lnTo>
                  <a:pt x="48" y="493"/>
                </a:lnTo>
                <a:cubicBezTo>
                  <a:pt x="72" y="600"/>
                  <a:pt x="119" y="672"/>
                  <a:pt x="226" y="707"/>
                </a:cubicBezTo>
                <a:cubicBezTo>
                  <a:pt x="238" y="755"/>
                  <a:pt x="262" y="791"/>
                  <a:pt x="298" y="814"/>
                </a:cubicBezTo>
                <a:cubicBezTo>
                  <a:pt x="441" y="993"/>
                  <a:pt x="607" y="1136"/>
                  <a:pt x="822" y="1231"/>
                </a:cubicBezTo>
                <a:cubicBezTo>
                  <a:pt x="941" y="1303"/>
                  <a:pt x="1060" y="1374"/>
                  <a:pt x="1179" y="1445"/>
                </a:cubicBezTo>
                <a:cubicBezTo>
                  <a:pt x="1201" y="1459"/>
                  <a:pt x="1222" y="1466"/>
                  <a:pt x="1241" y="1466"/>
                </a:cubicBezTo>
                <a:cubicBezTo>
                  <a:pt x="1272" y="1466"/>
                  <a:pt x="1299" y="1447"/>
                  <a:pt x="1322" y="1410"/>
                </a:cubicBezTo>
                <a:cubicBezTo>
                  <a:pt x="1334" y="1398"/>
                  <a:pt x="1346" y="1386"/>
                  <a:pt x="1357" y="1374"/>
                </a:cubicBezTo>
                <a:cubicBezTo>
                  <a:pt x="1381" y="1362"/>
                  <a:pt x="1393" y="1326"/>
                  <a:pt x="1393" y="1303"/>
                </a:cubicBezTo>
                <a:cubicBezTo>
                  <a:pt x="1393" y="1291"/>
                  <a:pt x="1393" y="1279"/>
                  <a:pt x="1393" y="1267"/>
                </a:cubicBezTo>
                <a:cubicBezTo>
                  <a:pt x="1453" y="1160"/>
                  <a:pt x="1512" y="1041"/>
                  <a:pt x="1500" y="910"/>
                </a:cubicBezTo>
                <a:cubicBezTo>
                  <a:pt x="1524" y="898"/>
                  <a:pt x="1524" y="874"/>
                  <a:pt x="1524" y="838"/>
                </a:cubicBezTo>
                <a:cubicBezTo>
                  <a:pt x="1548" y="672"/>
                  <a:pt x="1500" y="505"/>
                  <a:pt x="1429" y="350"/>
                </a:cubicBezTo>
                <a:cubicBezTo>
                  <a:pt x="1399" y="300"/>
                  <a:pt x="1369" y="250"/>
                  <a:pt x="1310" y="250"/>
                </a:cubicBezTo>
                <a:cubicBezTo>
                  <a:pt x="1299" y="250"/>
                  <a:pt x="1287" y="251"/>
                  <a:pt x="1274" y="255"/>
                </a:cubicBezTo>
                <a:cubicBezTo>
                  <a:pt x="1226" y="273"/>
                  <a:pt x="1176" y="276"/>
                  <a:pt x="1124" y="276"/>
                </a:cubicBezTo>
                <a:cubicBezTo>
                  <a:pt x="1098" y="276"/>
                  <a:pt x="1071" y="275"/>
                  <a:pt x="1045" y="275"/>
                </a:cubicBezTo>
                <a:cubicBezTo>
                  <a:pt x="1018" y="275"/>
                  <a:pt x="991" y="276"/>
                  <a:pt x="965" y="279"/>
                </a:cubicBezTo>
                <a:cubicBezTo>
                  <a:pt x="774" y="231"/>
                  <a:pt x="595" y="183"/>
                  <a:pt x="417" y="100"/>
                </a:cubicBezTo>
                <a:cubicBezTo>
                  <a:pt x="334" y="52"/>
                  <a:pt x="226" y="29"/>
                  <a:pt x="131" y="5"/>
                </a:cubicBezTo>
                <a:cubicBezTo>
                  <a:pt x="123" y="2"/>
                  <a:pt x="115" y="1"/>
                  <a:pt x="1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5"/>
          <p:cNvSpPr/>
          <p:nvPr/>
        </p:nvSpPr>
        <p:spPr>
          <a:xfrm rot="-4499962">
            <a:off x="3693956" y="3876312"/>
            <a:ext cx="139357" cy="102103"/>
          </a:xfrm>
          <a:custGeom>
            <a:avLst/>
            <a:gdLst/>
            <a:ahLst/>
            <a:cxnLst/>
            <a:rect l="l" t="t" r="r" b="b"/>
            <a:pathLst>
              <a:path w="2525" h="1850" extrusionOk="0">
                <a:moveTo>
                  <a:pt x="1032" y="0"/>
                </a:moveTo>
                <a:cubicBezTo>
                  <a:pt x="983" y="0"/>
                  <a:pt x="936" y="9"/>
                  <a:pt x="893" y="52"/>
                </a:cubicBezTo>
                <a:cubicBezTo>
                  <a:pt x="877" y="51"/>
                  <a:pt x="861" y="50"/>
                  <a:pt x="844" y="50"/>
                </a:cubicBezTo>
                <a:cubicBezTo>
                  <a:pt x="708" y="50"/>
                  <a:pt x="581" y="91"/>
                  <a:pt x="453" y="123"/>
                </a:cubicBezTo>
                <a:cubicBezTo>
                  <a:pt x="274" y="159"/>
                  <a:pt x="131" y="254"/>
                  <a:pt x="72" y="433"/>
                </a:cubicBezTo>
                <a:cubicBezTo>
                  <a:pt x="36" y="540"/>
                  <a:pt x="24" y="659"/>
                  <a:pt x="12" y="778"/>
                </a:cubicBezTo>
                <a:cubicBezTo>
                  <a:pt x="1" y="873"/>
                  <a:pt x="36" y="909"/>
                  <a:pt x="131" y="909"/>
                </a:cubicBezTo>
                <a:cubicBezTo>
                  <a:pt x="199" y="901"/>
                  <a:pt x="265" y="897"/>
                  <a:pt x="331" y="897"/>
                </a:cubicBezTo>
                <a:cubicBezTo>
                  <a:pt x="462" y="897"/>
                  <a:pt x="592" y="913"/>
                  <a:pt x="727" y="945"/>
                </a:cubicBezTo>
                <a:cubicBezTo>
                  <a:pt x="751" y="951"/>
                  <a:pt x="777" y="951"/>
                  <a:pt x="806" y="951"/>
                </a:cubicBezTo>
                <a:cubicBezTo>
                  <a:pt x="834" y="951"/>
                  <a:pt x="864" y="951"/>
                  <a:pt x="893" y="957"/>
                </a:cubicBezTo>
                <a:cubicBezTo>
                  <a:pt x="1024" y="1004"/>
                  <a:pt x="1155" y="1052"/>
                  <a:pt x="1286" y="1100"/>
                </a:cubicBezTo>
                <a:cubicBezTo>
                  <a:pt x="1346" y="1159"/>
                  <a:pt x="1417" y="1183"/>
                  <a:pt x="1489" y="1207"/>
                </a:cubicBezTo>
                <a:cubicBezTo>
                  <a:pt x="1727" y="1385"/>
                  <a:pt x="1917" y="1600"/>
                  <a:pt x="2132" y="1802"/>
                </a:cubicBezTo>
                <a:cubicBezTo>
                  <a:pt x="2192" y="1832"/>
                  <a:pt x="2227" y="1850"/>
                  <a:pt x="2256" y="1850"/>
                </a:cubicBezTo>
                <a:cubicBezTo>
                  <a:pt x="2294" y="1850"/>
                  <a:pt x="2320" y="1818"/>
                  <a:pt x="2382" y="1743"/>
                </a:cubicBezTo>
                <a:cubicBezTo>
                  <a:pt x="2394" y="1731"/>
                  <a:pt x="2406" y="1731"/>
                  <a:pt x="2406" y="1731"/>
                </a:cubicBezTo>
                <a:cubicBezTo>
                  <a:pt x="2525" y="1409"/>
                  <a:pt x="2513" y="1088"/>
                  <a:pt x="2477" y="766"/>
                </a:cubicBezTo>
                <a:cubicBezTo>
                  <a:pt x="2477" y="707"/>
                  <a:pt x="2453" y="635"/>
                  <a:pt x="2394" y="600"/>
                </a:cubicBezTo>
                <a:cubicBezTo>
                  <a:pt x="2394" y="588"/>
                  <a:pt x="2394" y="564"/>
                  <a:pt x="2382" y="552"/>
                </a:cubicBezTo>
                <a:cubicBezTo>
                  <a:pt x="2394" y="504"/>
                  <a:pt x="2382" y="469"/>
                  <a:pt x="2346" y="445"/>
                </a:cubicBezTo>
                <a:cubicBezTo>
                  <a:pt x="2215" y="302"/>
                  <a:pt x="2060" y="230"/>
                  <a:pt x="1894" y="159"/>
                </a:cubicBezTo>
                <a:cubicBezTo>
                  <a:pt x="1644" y="40"/>
                  <a:pt x="1394" y="16"/>
                  <a:pt x="1132" y="4"/>
                </a:cubicBezTo>
                <a:cubicBezTo>
                  <a:pt x="1098" y="4"/>
                  <a:pt x="1065" y="0"/>
                  <a:pt x="10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5"/>
          <p:cNvSpPr/>
          <p:nvPr/>
        </p:nvSpPr>
        <p:spPr>
          <a:xfrm rot="-4499962">
            <a:off x="5446754" y="4206161"/>
            <a:ext cx="100558" cy="128484"/>
          </a:xfrm>
          <a:custGeom>
            <a:avLst/>
            <a:gdLst/>
            <a:ahLst/>
            <a:cxnLst/>
            <a:rect l="l" t="t" r="r" b="b"/>
            <a:pathLst>
              <a:path w="1822" h="2328" extrusionOk="0">
                <a:moveTo>
                  <a:pt x="1357" y="1775"/>
                </a:moveTo>
                <a:cubicBezTo>
                  <a:pt x="1345" y="1787"/>
                  <a:pt x="1334" y="1810"/>
                  <a:pt x="1334" y="1834"/>
                </a:cubicBezTo>
                <a:cubicBezTo>
                  <a:pt x="1322" y="1822"/>
                  <a:pt x="1322" y="1798"/>
                  <a:pt x="1310" y="1786"/>
                </a:cubicBezTo>
                <a:cubicBezTo>
                  <a:pt x="1333" y="1786"/>
                  <a:pt x="1345" y="1786"/>
                  <a:pt x="1357" y="1775"/>
                </a:cubicBezTo>
                <a:close/>
                <a:moveTo>
                  <a:pt x="202" y="1"/>
                </a:moveTo>
                <a:cubicBezTo>
                  <a:pt x="143" y="1"/>
                  <a:pt x="107" y="36"/>
                  <a:pt x="83" y="84"/>
                </a:cubicBezTo>
                <a:cubicBezTo>
                  <a:pt x="12" y="239"/>
                  <a:pt x="0" y="405"/>
                  <a:pt x="0" y="560"/>
                </a:cubicBezTo>
                <a:cubicBezTo>
                  <a:pt x="0" y="691"/>
                  <a:pt x="167" y="703"/>
                  <a:pt x="238" y="786"/>
                </a:cubicBezTo>
                <a:cubicBezTo>
                  <a:pt x="250" y="798"/>
                  <a:pt x="250" y="798"/>
                  <a:pt x="262" y="798"/>
                </a:cubicBezTo>
                <a:cubicBezTo>
                  <a:pt x="464" y="953"/>
                  <a:pt x="667" y="1096"/>
                  <a:pt x="833" y="1286"/>
                </a:cubicBezTo>
                <a:cubicBezTo>
                  <a:pt x="845" y="1310"/>
                  <a:pt x="881" y="1334"/>
                  <a:pt x="905" y="1346"/>
                </a:cubicBezTo>
                <a:cubicBezTo>
                  <a:pt x="988" y="1501"/>
                  <a:pt x="1083" y="1644"/>
                  <a:pt x="1167" y="1786"/>
                </a:cubicBezTo>
                <a:cubicBezTo>
                  <a:pt x="1214" y="1894"/>
                  <a:pt x="1238" y="2001"/>
                  <a:pt x="1310" y="2096"/>
                </a:cubicBezTo>
                <a:cubicBezTo>
                  <a:pt x="1310" y="2144"/>
                  <a:pt x="1298" y="2203"/>
                  <a:pt x="1357" y="2239"/>
                </a:cubicBezTo>
                <a:cubicBezTo>
                  <a:pt x="1406" y="2298"/>
                  <a:pt x="1444" y="2328"/>
                  <a:pt x="1480" y="2328"/>
                </a:cubicBezTo>
                <a:cubicBezTo>
                  <a:pt x="1523" y="2328"/>
                  <a:pt x="1562" y="2283"/>
                  <a:pt x="1607" y="2191"/>
                </a:cubicBezTo>
                <a:cubicBezTo>
                  <a:pt x="1643" y="2167"/>
                  <a:pt x="1655" y="2132"/>
                  <a:pt x="1655" y="2096"/>
                </a:cubicBezTo>
                <a:cubicBezTo>
                  <a:pt x="1655" y="2025"/>
                  <a:pt x="1679" y="1953"/>
                  <a:pt x="1703" y="1894"/>
                </a:cubicBezTo>
                <a:cubicBezTo>
                  <a:pt x="1762" y="1822"/>
                  <a:pt x="1762" y="1739"/>
                  <a:pt x="1762" y="1656"/>
                </a:cubicBezTo>
                <a:cubicBezTo>
                  <a:pt x="1822" y="1477"/>
                  <a:pt x="1822" y="1263"/>
                  <a:pt x="1750" y="1096"/>
                </a:cubicBezTo>
                <a:cubicBezTo>
                  <a:pt x="1762" y="1084"/>
                  <a:pt x="1750" y="1060"/>
                  <a:pt x="1750" y="1048"/>
                </a:cubicBezTo>
                <a:cubicBezTo>
                  <a:pt x="1726" y="917"/>
                  <a:pt x="1703" y="798"/>
                  <a:pt x="1607" y="691"/>
                </a:cubicBezTo>
                <a:cubicBezTo>
                  <a:pt x="1584" y="560"/>
                  <a:pt x="1488" y="453"/>
                  <a:pt x="1405" y="346"/>
                </a:cubicBezTo>
                <a:cubicBezTo>
                  <a:pt x="1357" y="262"/>
                  <a:pt x="1298" y="203"/>
                  <a:pt x="1214" y="155"/>
                </a:cubicBezTo>
                <a:cubicBezTo>
                  <a:pt x="1155" y="60"/>
                  <a:pt x="1060" y="12"/>
                  <a:pt x="964" y="12"/>
                </a:cubicBezTo>
                <a:cubicBezTo>
                  <a:pt x="702" y="1"/>
                  <a:pt x="452" y="1"/>
                  <a:pt x="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5"/>
          <p:cNvSpPr/>
          <p:nvPr/>
        </p:nvSpPr>
        <p:spPr>
          <a:xfrm rot="-4499962">
            <a:off x="3955835" y="4272362"/>
            <a:ext cx="99895" cy="98295"/>
          </a:xfrm>
          <a:custGeom>
            <a:avLst/>
            <a:gdLst/>
            <a:ahLst/>
            <a:cxnLst/>
            <a:rect l="l" t="t" r="r" b="b"/>
            <a:pathLst>
              <a:path w="1810" h="1781" extrusionOk="0">
                <a:moveTo>
                  <a:pt x="863" y="0"/>
                </a:moveTo>
                <a:cubicBezTo>
                  <a:pt x="834" y="0"/>
                  <a:pt x="804" y="12"/>
                  <a:pt x="774" y="36"/>
                </a:cubicBezTo>
                <a:cubicBezTo>
                  <a:pt x="643" y="72"/>
                  <a:pt x="512" y="95"/>
                  <a:pt x="381" y="131"/>
                </a:cubicBezTo>
                <a:cubicBezTo>
                  <a:pt x="274" y="155"/>
                  <a:pt x="191" y="238"/>
                  <a:pt x="131" y="322"/>
                </a:cubicBezTo>
                <a:cubicBezTo>
                  <a:pt x="0" y="548"/>
                  <a:pt x="48" y="655"/>
                  <a:pt x="298" y="714"/>
                </a:cubicBezTo>
                <a:cubicBezTo>
                  <a:pt x="310" y="726"/>
                  <a:pt x="322" y="726"/>
                  <a:pt x="333" y="726"/>
                </a:cubicBezTo>
                <a:cubicBezTo>
                  <a:pt x="365" y="758"/>
                  <a:pt x="402" y="763"/>
                  <a:pt x="441" y="763"/>
                </a:cubicBezTo>
                <a:cubicBezTo>
                  <a:pt x="460" y="763"/>
                  <a:pt x="480" y="762"/>
                  <a:pt x="500" y="762"/>
                </a:cubicBezTo>
                <a:cubicBezTo>
                  <a:pt x="619" y="798"/>
                  <a:pt x="738" y="845"/>
                  <a:pt x="857" y="881"/>
                </a:cubicBezTo>
                <a:cubicBezTo>
                  <a:pt x="941" y="953"/>
                  <a:pt x="1024" y="1012"/>
                  <a:pt x="1107" y="1084"/>
                </a:cubicBezTo>
                <a:cubicBezTo>
                  <a:pt x="1179" y="1191"/>
                  <a:pt x="1274" y="1286"/>
                  <a:pt x="1334" y="1405"/>
                </a:cubicBezTo>
                <a:cubicBezTo>
                  <a:pt x="1334" y="1417"/>
                  <a:pt x="1357" y="1429"/>
                  <a:pt x="1381" y="1441"/>
                </a:cubicBezTo>
                <a:cubicBezTo>
                  <a:pt x="1417" y="1548"/>
                  <a:pt x="1465" y="1655"/>
                  <a:pt x="1524" y="1750"/>
                </a:cubicBezTo>
                <a:cubicBezTo>
                  <a:pt x="1545" y="1771"/>
                  <a:pt x="1566" y="1781"/>
                  <a:pt x="1586" y="1781"/>
                </a:cubicBezTo>
                <a:cubicBezTo>
                  <a:pt x="1611" y="1781"/>
                  <a:pt x="1635" y="1765"/>
                  <a:pt x="1655" y="1738"/>
                </a:cubicBezTo>
                <a:cubicBezTo>
                  <a:pt x="1715" y="1667"/>
                  <a:pt x="1691" y="1560"/>
                  <a:pt x="1726" y="1488"/>
                </a:cubicBezTo>
                <a:cubicBezTo>
                  <a:pt x="1786" y="1381"/>
                  <a:pt x="1798" y="1274"/>
                  <a:pt x="1786" y="1167"/>
                </a:cubicBezTo>
                <a:cubicBezTo>
                  <a:pt x="1786" y="1119"/>
                  <a:pt x="1786" y="1084"/>
                  <a:pt x="1786" y="1036"/>
                </a:cubicBezTo>
                <a:cubicBezTo>
                  <a:pt x="1786" y="953"/>
                  <a:pt x="1810" y="869"/>
                  <a:pt x="1750" y="798"/>
                </a:cubicBezTo>
                <a:cubicBezTo>
                  <a:pt x="1750" y="750"/>
                  <a:pt x="1726" y="714"/>
                  <a:pt x="1703" y="679"/>
                </a:cubicBezTo>
                <a:cubicBezTo>
                  <a:pt x="1703" y="643"/>
                  <a:pt x="1703" y="619"/>
                  <a:pt x="1667" y="595"/>
                </a:cubicBezTo>
                <a:cubicBezTo>
                  <a:pt x="1655" y="512"/>
                  <a:pt x="1607" y="476"/>
                  <a:pt x="1548" y="441"/>
                </a:cubicBezTo>
                <a:cubicBezTo>
                  <a:pt x="1405" y="238"/>
                  <a:pt x="1226" y="83"/>
                  <a:pt x="988" y="36"/>
                </a:cubicBezTo>
                <a:lnTo>
                  <a:pt x="953" y="36"/>
                </a:lnTo>
                <a:cubicBezTo>
                  <a:pt x="923" y="12"/>
                  <a:pt x="893" y="0"/>
                  <a:pt x="8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1" name="Google Shape;291;p15"/>
          <p:cNvGrpSpPr/>
          <p:nvPr/>
        </p:nvGrpSpPr>
        <p:grpSpPr>
          <a:xfrm rot="2871884">
            <a:off x="8149378" y="2016240"/>
            <a:ext cx="326683" cy="704967"/>
            <a:chOff x="3564996" y="4162080"/>
            <a:chExt cx="250161" cy="539836"/>
          </a:xfrm>
        </p:grpSpPr>
        <p:sp>
          <p:nvSpPr>
            <p:cNvPr id="292" name="Google Shape;292;p15"/>
            <p:cNvSpPr/>
            <p:nvPr/>
          </p:nvSpPr>
          <p:spPr>
            <a:xfrm>
              <a:off x="3564996" y="4162080"/>
              <a:ext cx="72828" cy="56744"/>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5"/>
            <p:cNvSpPr/>
            <p:nvPr/>
          </p:nvSpPr>
          <p:spPr>
            <a:xfrm>
              <a:off x="3694447" y="4615466"/>
              <a:ext cx="120710" cy="86450"/>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4" name="Google Shape;294;p15"/>
          <p:cNvSpPr/>
          <p:nvPr/>
        </p:nvSpPr>
        <p:spPr>
          <a:xfrm rot="2871790">
            <a:off x="814436" y="2536947"/>
            <a:ext cx="155706" cy="69601"/>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95" name="Google Shape;295;p15"/>
          <p:cNvPicPr preferRelativeResize="0"/>
          <p:nvPr/>
        </p:nvPicPr>
        <p:blipFill>
          <a:blip r:embed="rId2">
            <a:alphaModFix/>
          </a:blip>
          <a:stretch>
            <a:fillRect/>
          </a:stretch>
        </p:blipFill>
        <p:spPr>
          <a:xfrm>
            <a:off x="544726" y="3654601"/>
            <a:ext cx="1233875" cy="839375"/>
          </a:xfrm>
          <a:prstGeom prst="rect">
            <a:avLst/>
          </a:prstGeom>
          <a:noFill/>
          <a:ln>
            <a:noFill/>
          </a:ln>
        </p:spPr>
      </p:pic>
      <p:pic>
        <p:nvPicPr>
          <p:cNvPr id="296" name="Google Shape;296;p15"/>
          <p:cNvPicPr preferRelativeResize="0"/>
          <p:nvPr/>
        </p:nvPicPr>
        <p:blipFill>
          <a:blip r:embed="rId3">
            <a:alphaModFix/>
          </a:blip>
          <a:stretch>
            <a:fillRect/>
          </a:stretch>
        </p:blipFill>
        <p:spPr>
          <a:xfrm>
            <a:off x="7103550" y="602125"/>
            <a:ext cx="2302150" cy="1101175"/>
          </a:xfrm>
          <a:prstGeom prst="rect">
            <a:avLst/>
          </a:prstGeom>
          <a:noFill/>
          <a:ln>
            <a:noFill/>
          </a:ln>
        </p:spPr>
      </p:pic>
      <p:pic>
        <p:nvPicPr>
          <p:cNvPr id="297" name="Google Shape;297;p15"/>
          <p:cNvPicPr preferRelativeResize="0"/>
          <p:nvPr/>
        </p:nvPicPr>
        <p:blipFill>
          <a:blip r:embed="rId4">
            <a:alphaModFix/>
          </a:blip>
          <a:stretch>
            <a:fillRect/>
          </a:stretch>
        </p:blipFill>
        <p:spPr>
          <a:xfrm>
            <a:off x="907025" y="3874700"/>
            <a:ext cx="3334950" cy="2268593"/>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9">
            <a:alphaModFix/>
          </a:blip>
          <a:stretch>
            <a:fillRect/>
          </a:stretch>
        </a:blipFill>
        <a:effectLst/>
      </p:bgPr>
    </p:bg>
    <p:spTree>
      <p:nvGrpSpPr>
        <p:cNvPr id="1" name="Shape 5"/>
        <p:cNvGrpSpPr/>
        <p:nvPr/>
      </p:nvGrpSpPr>
      <p:grpSpPr>
        <a:xfrm>
          <a:off x="0" y="0"/>
          <a:ext cx="0" cy="0"/>
          <a:chOff x="0" y="0"/>
          <a:chExt cx="0" cy="0"/>
        </a:xfrm>
      </p:grpSpPr>
      <p:pic>
        <p:nvPicPr>
          <p:cNvPr id="6" name="Google Shape;6;p1"/>
          <p:cNvPicPr preferRelativeResize="0"/>
          <p:nvPr/>
        </p:nvPicPr>
        <p:blipFill>
          <a:blip r:embed="rId20">
            <a:alphaModFix/>
          </a:blip>
          <a:stretch>
            <a:fillRect/>
          </a:stretch>
        </p:blipFill>
        <p:spPr>
          <a:xfrm rot="5400000">
            <a:off x="2147424" y="-1829113"/>
            <a:ext cx="4849151" cy="8801726"/>
          </a:xfrm>
          <a:prstGeom prst="rect">
            <a:avLst/>
          </a:prstGeom>
          <a:noFill/>
          <a:ln>
            <a:noFill/>
          </a:ln>
        </p:spPr>
      </p:pic>
      <p:sp>
        <p:nvSpPr>
          <p:cNvPr id="7" name="Google Shape;7;p1"/>
          <p:cNvSpPr txBox="1">
            <a:spLocks noGrp="1"/>
          </p:cNvSpPr>
          <p:nvPr>
            <p:ph type="title"/>
          </p:nvPr>
        </p:nvSpPr>
        <p:spPr>
          <a:xfrm>
            <a:off x="720000" y="540000"/>
            <a:ext cx="7704000" cy="5727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8" name="Google Shape;8;p1"/>
          <p:cNvSpPr txBox="1">
            <a:spLocks noGrp="1"/>
          </p:cNvSpPr>
          <p:nvPr>
            <p:ph type="body" idx="1"/>
          </p:nvPr>
        </p:nvSpPr>
        <p:spPr>
          <a:xfrm>
            <a:off x="720000" y="1152475"/>
            <a:ext cx="77040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1pPr>
            <a:lvl2pPr marL="914400" lvl="1" indent="-3175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2pPr>
            <a:lvl3pPr marL="1371600" lvl="2" indent="-3175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3pPr>
            <a:lvl4pPr marL="1828800" lvl="3" indent="-3175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4pPr>
            <a:lvl5pPr marL="2286000" lvl="4" indent="-3175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5pPr>
            <a:lvl6pPr marL="2743200" lvl="5" indent="-3175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6pPr>
            <a:lvl7pPr marL="3200400" lvl="6" indent="-3175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7pPr>
            <a:lvl8pPr marL="3657600" lvl="7" indent="-3175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8pPr>
            <a:lvl9pPr marL="4114800" lvl="8" indent="-3175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4" r:id="rId4"/>
    <p:sldLayoutId id="2147483655" r:id="rId5"/>
    <p:sldLayoutId id="2147483658" r:id="rId6"/>
    <p:sldLayoutId id="2147483659" r:id="rId7"/>
    <p:sldLayoutId id="2147483660" r:id="rId8"/>
    <p:sldLayoutId id="2147483661" r:id="rId9"/>
    <p:sldLayoutId id="2147483662" r:id="rId10"/>
    <p:sldLayoutId id="2147483663" r:id="rId11"/>
    <p:sldLayoutId id="2147483666" r:id="rId12"/>
    <p:sldLayoutId id="2147483667" r:id="rId13"/>
    <p:sldLayoutId id="2147483673" r:id="rId14"/>
    <p:sldLayoutId id="2147483676" r:id="rId15"/>
    <p:sldLayoutId id="2147483677" r:id="rId16"/>
    <p:sldLayoutId id="2147483678"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23.jpg"/></Relationships>
</file>

<file path=ppt/slides/_rels/slide1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25.jpg"/></Relationships>
</file>

<file path=ppt/slides/_rels/slide1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11.xml"/><Relationship Id="rId4" Type="http://schemas.openxmlformats.org/officeDocument/2006/relationships/image" Target="../media/image29.jpg"/></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image" Target="../media/image31.jpg"/><Relationship Id="rId5" Type="http://schemas.openxmlformats.org/officeDocument/2006/relationships/image" Target="../media/image8.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2.png"/><Relationship Id="rId7"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1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31"/>
        <p:cNvGrpSpPr/>
        <p:nvPr/>
      </p:nvGrpSpPr>
      <p:grpSpPr>
        <a:xfrm>
          <a:off x="0" y="0"/>
          <a:ext cx="0" cy="0"/>
          <a:chOff x="0" y="0"/>
          <a:chExt cx="0" cy="0"/>
        </a:xfrm>
      </p:grpSpPr>
      <p:pic>
        <p:nvPicPr>
          <p:cNvPr id="732" name="Google Shape;732;p37"/>
          <p:cNvPicPr preferRelativeResize="0"/>
          <p:nvPr/>
        </p:nvPicPr>
        <p:blipFill>
          <a:blip r:embed="rId3">
            <a:alphaModFix/>
          </a:blip>
          <a:stretch>
            <a:fillRect/>
          </a:stretch>
        </p:blipFill>
        <p:spPr>
          <a:xfrm rot="-5400000" flipH="1">
            <a:off x="7491325" y="2446850"/>
            <a:ext cx="943000" cy="3536300"/>
          </a:xfrm>
          <a:prstGeom prst="rect">
            <a:avLst/>
          </a:prstGeom>
          <a:noFill/>
          <a:ln>
            <a:noFill/>
          </a:ln>
        </p:spPr>
      </p:pic>
      <p:pic>
        <p:nvPicPr>
          <p:cNvPr id="733" name="Google Shape;733;p37"/>
          <p:cNvPicPr preferRelativeResize="0"/>
          <p:nvPr/>
        </p:nvPicPr>
        <p:blipFill>
          <a:blip r:embed="rId3">
            <a:alphaModFix/>
          </a:blip>
          <a:stretch>
            <a:fillRect/>
          </a:stretch>
        </p:blipFill>
        <p:spPr>
          <a:xfrm rot="-5400000">
            <a:off x="1166725" y="-842125"/>
            <a:ext cx="943000" cy="3536300"/>
          </a:xfrm>
          <a:prstGeom prst="rect">
            <a:avLst/>
          </a:prstGeom>
          <a:noFill/>
          <a:ln>
            <a:noFill/>
          </a:ln>
        </p:spPr>
      </p:pic>
      <p:sp>
        <p:nvSpPr>
          <p:cNvPr id="736" name="Google Shape;736;p37"/>
          <p:cNvSpPr/>
          <p:nvPr/>
        </p:nvSpPr>
        <p:spPr>
          <a:xfrm>
            <a:off x="4730458" y="2245075"/>
            <a:ext cx="365384" cy="298613"/>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37" name="Google Shape;737;p37"/>
          <p:cNvPicPr preferRelativeResize="0"/>
          <p:nvPr/>
        </p:nvPicPr>
        <p:blipFill>
          <a:blip r:embed="rId4">
            <a:alphaModFix/>
          </a:blip>
          <a:stretch>
            <a:fillRect/>
          </a:stretch>
        </p:blipFill>
        <p:spPr>
          <a:xfrm>
            <a:off x="2784600" y="311450"/>
            <a:ext cx="1673100" cy="1138100"/>
          </a:xfrm>
          <a:prstGeom prst="rect">
            <a:avLst/>
          </a:prstGeom>
          <a:noFill/>
          <a:ln>
            <a:noFill/>
          </a:ln>
        </p:spPr>
      </p:pic>
      <p:pic>
        <p:nvPicPr>
          <p:cNvPr id="738" name="Google Shape;738;p37"/>
          <p:cNvPicPr preferRelativeResize="0"/>
          <p:nvPr/>
        </p:nvPicPr>
        <p:blipFill>
          <a:blip r:embed="rId4">
            <a:alphaModFix/>
          </a:blip>
          <a:stretch>
            <a:fillRect/>
          </a:stretch>
        </p:blipFill>
        <p:spPr>
          <a:xfrm>
            <a:off x="5258575" y="3498100"/>
            <a:ext cx="1942325" cy="1321325"/>
          </a:xfrm>
          <a:prstGeom prst="rect">
            <a:avLst/>
          </a:prstGeom>
          <a:noFill/>
          <a:ln>
            <a:noFill/>
          </a:ln>
        </p:spPr>
      </p:pic>
      <p:sp>
        <p:nvSpPr>
          <p:cNvPr id="3" name="TextBox 2"/>
          <p:cNvSpPr txBox="1"/>
          <p:nvPr/>
        </p:nvSpPr>
        <p:spPr>
          <a:xfrm>
            <a:off x="369871" y="1510672"/>
            <a:ext cx="8373438" cy="1754326"/>
          </a:xfrm>
          <a:prstGeom prst="rect">
            <a:avLst/>
          </a:prstGeom>
          <a:noFill/>
        </p:spPr>
        <p:txBody>
          <a:bodyPr wrap="square" rtlCol="0">
            <a:spAutoFit/>
          </a:bodyPr>
          <a:lstStyle/>
          <a:p>
            <a:pPr algn="ctr">
              <a:lnSpc>
                <a:spcPct val="150000"/>
              </a:lnSpc>
            </a:pPr>
            <a:r>
              <a:rPr lang="en-US" sz="3600" b="1" dirty="0"/>
              <a:t>CHÀO MỪNG CÁC EM </a:t>
            </a:r>
          </a:p>
          <a:p>
            <a:pPr algn="ctr">
              <a:lnSpc>
                <a:spcPct val="150000"/>
              </a:lnSpc>
            </a:pPr>
            <a:r>
              <a:rPr lang="en-US" sz="3600" b="1" dirty="0"/>
              <a:t>ĐẾN VỚI TIẾT HỌC NGÀY HÔM NAY!</a:t>
            </a:r>
          </a:p>
        </p:txBody>
      </p:sp>
    </p:spTree>
  </p:cSld>
  <p:clrMapOvr>
    <a:masterClrMapping/>
  </p:clrMapOvr>
  <p:transition spd="slow">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91"/>
        <p:cNvGrpSpPr/>
        <p:nvPr/>
      </p:nvGrpSpPr>
      <p:grpSpPr>
        <a:xfrm>
          <a:off x="0" y="0"/>
          <a:ext cx="0" cy="0"/>
          <a:chOff x="0" y="0"/>
          <a:chExt cx="0" cy="0"/>
        </a:xfrm>
      </p:grpSpPr>
      <p:sp>
        <p:nvSpPr>
          <p:cNvPr id="794" name="Google Shape;794;p41"/>
          <p:cNvSpPr/>
          <p:nvPr/>
        </p:nvSpPr>
        <p:spPr>
          <a:xfrm>
            <a:off x="7957324" y="3528156"/>
            <a:ext cx="185527" cy="294575"/>
          </a:xfrm>
          <a:custGeom>
            <a:avLst/>
            <a:gdLst/>
            <a:ahLst/>
            <a:cxnLst/>
            <a:rect l="l" t="t" r="r" b="b"/>
            <a:pathLst>
              <a:path w="4335" h="6883" extrusionOk="0">
                <a:moveTo>
                  <a:pt x="2175" y="1"/>
                </a:moveTo>
                <a:cubicBezTo>
                  <a:pt x="2172" y="1"/>
                  <a:pt x="2170" y="1"/>
                  <a:pt x="2168" y="1"/>
                </a:cubicBezTo>
                <a:cubicBezTo>
                  <a:pt x="1858" y="1"/>
                  <a:pt x="1870" y="763"/>
                  <a:pt x="1823" y="1191"/>
                </a:cubicBezTo>
                <a:cubicBezTo>
                  <a:pt x="1739" y="2049"/>
                  <a:pt x="1108" y="2799"/>
                  <a:pt x="418" y="3025"/>
                </a:cubicBezTo>
                <a:cubicBezTo>
                  <a:pt x="263" y="3073"/>
                  <a:pt x="84" y="3120"/>
                  <a:pt x="37" y="3299"/>
                </a:cubicBezTo>
                <a:cubicBezTo>
                  <a:pt x="1" y="3442"/>
                  <a:pt x="84" y="3597"/>
                  <a:pt x="191" y="3668"/>
                </a:cubicBezTo>
                <a:cubicBezTo>
                  <a:pt x="299" y="3739"/>
                  <a:pt x="418" y="3775"/>
                  <a:pt x="537" y="3811"/>
                </a:cubicBezTo>
                <a:cubicBezTo>
                  <a:pt x="965" y="3966"/>
                  <a:pt x="1311" y="4347"/>
                  <a:pt x="1525" y="4799"/>
                </a:cubicBezTo>
                <a:cubicBezTo>
                  <a:pt x="1739" y="5263"/>
                  <a:pt x="1823" y="5775"/>
                  <a:pt x="1870" y="6287"/>
                </a:cubicBezTo>
                <a:cubicBezTo>
                  <a:pt x="1894" y="6537"/>
                  <a:pt x="1953" y="6859"/>
                  <a:pt x="2168" y="6883"/>
                </a:cubicBezTo>
                <a:cubicBezTo>
                  <a:pt x="2382" y="6859"/>
                  <a:pt x="2442" y="6537"/>
                  <a:pt x="2465" y="6287"/>
                </a:cubicBezTo>
                <a:cubicBezTo>
                  <a:pt x="2513" y="5775"/>
                  <a:pt x="2608" y="5263"/>
                  <a:pt x="2811" y="4799"/>
                </a:cubicBezTo>
                <a:cubicBezTo>
                  <a:pt x="3025" y="4347"/>
                  <a:pt x="3370" y="3966"/>
                  <a:pt x="3787" y="3811"/>
                </a:cubicBezTo>
                <a:cubicBezTo>
                  <a:pt x="3906" y="3775"/>
                  <a:pt x="4037" y="3739"/>
                  <a:pt x="4144" y="3668"/>
                </a:cubicBezTo>
                <a:cubicBezTo>
                  <a:pt x="4251" y="3597"/>
                  <a:pt x="4335" y="3442"/>
                  <a:pt x="4299" y="3299"/>
                </a:cubicBezTo>
                <a:cubicBezTo>
                  <a:pt x="4251" y="3120"/>
                  <a:pt x="4073" y="3073"/>
                  <a:pt x="3918" y="3025"/>
                </a:cubicBezTo>
                <a:cubicBezTo>
                  <a:pt x="3227" y="2799"/>
                  <a:pt x="2632" y="2049"/>
                  <a:pt x="2549" y="1191"/>
                </a:cubicBezTo>
                <a:cubicBezTo>
                  <a:pt x="2502" y="766"/>
                  <a:pt x="2478" y="1"/>
                  <a:pt x="21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41"/>
          <p:cNvSpPr/>
          <p:nvPr/>
        </p:nvSpPr>
        <p:spPr>
          <a:xfrm>
            <a:off x="7416350" y="2894814"/>
            <a:ext cx="140162" cy="188609"/>
          </a:xfrm>
          <a:custGeom>
            <a:avLst/>
            <a:gdLst/>
            <a:ahLst/>
            <a:cxnLst/>
            <a:rect l="l" t="t" r="r" b="b"/>
            <a:pathLst>
              <a:path w="3275" h="4407" extrusionOk="0">
                <a:moveTo>
                  <a:pt x="1631" y="1"/>
                </a:moveTo>
                <a:cubicBezTo>
                  <a:pt x="1405" y="1"/>
                  <a:pt x="1417" y="489"/>
                  <a:pt x="1381" y="763"/>
                </a:cubicBezTo>
                <a:cubicBezTo>
                  <a:pt x="1310" y="1310"/>
                  <a:pt x="834" y="1787"/>
                  <a:pt x="310" y="1930"/>
                </a:cubicBezTo>
                <a:cubicBezTo>
                  <a:pt x="203" y="1965"/>
                  <a:pt x="60" y="2001"/>
                  <a:pt x="24" y="2120"/>
                </a:cubicBezTo>
                <a:cubicBezTo>
                  <a:pt x="0" y="2203"/>
                  <a:pt x="60" y="2299"/>
                  <a:pt x="143" y="2346"/>
                </a:cubicBezTo>
                <a:cubicBezTo>
                  <a:pt x="227" y="2394"/>
                  <a:pt x="322" y="2418"/>
                  <a:pt x="405" y="2442"/>
                </a:cubicBezTo>
                <a:cubicBezTo>
                  <a:pt x="727" y="2537"/>
                  <a:pt x="989" y="2787"/>
                  <a:pt x="1143" y="3073"/>
                </a:cubicBezTo>
                <a:cubicBezTo>
                  <a:pt x="1310" y="3370"/>
                  <a:pt x="1381" y="3704"/>
                  <a:pt x="1417" y="4025"/>
                </a:cubicBezTo>
                <a:cubicBezTo>
                  <a:pt x="1429" y="4180"/>
                  <a:pt x="1477" y="4394"/>
                  <a:pt x="1631" y="4406"/>
                </a:cubicBezTo>
                <a:cubicBezTo>
                  <a:pt x="1798" y="4394"/>
                  <a:pt x="1846" y="4180"/>
                  <a:pt x="1858" y="4025"/>
                </a:cubicBezTo>
                <a:cubicBezTo>
                  <a:pt x="1893" y="3704"/>
                  <a:pt x="1965" y="3370"/>
                  <a:pt x="2120" y="3073"/>
                </a:cubicBezTo>
                <a:cubicBezTo>
                  <a:pt x="2286" y="2787"/>
                  <a:pt x="2548" y="2537"/>
                  <a:pt x="2858" y="2442"/>
                </a:cubicBezTo>
                <a:cubicBezTo>
                  <a:pt x="2953" y="2418"/>
                  <a:pt x="3048" y="2394"/>
                  <a:pt x="3132" y="2346"/>
                </a:cubicBezTo>
                <a:cubicBezTo>
                  <a:pt x="3215" y="2299"/>
                  <a:pt x="3275" y="2203"/>
                  <a:pt x="3251" y="2120"/>
                </a:cubicBezTo>
                <a:cubicBezTo>
                  <a:pt x="3215" y="2001"/>
                  <a:pt x="3072" y="1965"/>
                  <a:pt x="2965" y="1930"/>
                </a:cubicBezTo>
                <a:cubicBezTo>
                  <a:pt x="2441" y="1787"/>
                  <a:pt x="1989" y="1310"/>
                  <a:pt x="1929" y="763"/>
                </a:cubicBezTo>
                <a:cubicBezTo>
                  <a:pt x="1893" y="489"/>
                  <a:pt x="1870" y="1"/>
                  <a:pt x="1631" y="1"/>
                </a:cubicBezTo>
                <a:close/>
              </a:path>
            </a:pathLst>
          </a:custGeom>
          <a:solidFill>
            <a:srgbClr val="9D6E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41"/>
          <p:cNvSpPr/>
          <p:nvPr/>
        </p:nvSpPr>
        <p:spPr>
          <a:xfrm>
            <a:off x="7996551" y="1267229"/>
            <a:ext cx="107079" cy="143757"/>
          </a:xfrm>
          <a:custGeom>
            <a:avLst/>
            <a:gdLst/>
            <a:ahLst/>
            <a:cxnLst/>
            <a:rect l="l" t="t" r="r" b="b"/>
            <a:pathLst>
              <a:path w="2502" h="3359" extrusionOk="0">
                <a:moveTo>
                  <a:pt x="1259" y="1"/>
                </a:moveTo>
                <a:cubicBezTo>
                  <a:pt x="1256" y="1"/>
                  <a:pt x="1254" y="1"/>
                  <a:pt x="1251" y="1"/>
                </a:cubicBezTo>
                <a:cubicBezTo>
                  <a:pt x="1072" y="1"/>
                  <a:pt x="1084" y="370"/>
                  <a:pt x="1060" y="584"/>
                </a:cubicBezTo>
                <a:cubicBezTo>
                  <a:pt x="1001" y="989"/>
                  <a:pt x="644" y="1358"/>
                  <a:pt x="239" y="1466"/>
                </a:cubicBezTo>
                <a:cubicBezTo>
                  <a:pt x="156" y="1489"/>
                  <a:pt x="48" y="1525"/>
                  <a:pt x="25" y="1608"/>
                </a:cubicBezTo>
                <a:cubicBezTo>
                  <a:pt x="1" y="1680"/>
                  <a:pt x="48" y="1751"/>
                  <a:pt x="120" y="1787"/>
                </a:cubicBezTo>
                <a:cubicBezTo>
                  <a:pt x="179" y="1823"/>
                  <a:pt x="251" y="1835"/>
                  <a:pt x="322" y="1858"/>
                </a:cubicBezTo>
                <a:cubicBezTo>
                  <a:pt x="560" y="1930"/>
                  <a:pt x="763" y="2120"/>
                  <a:pt x="882" y="2335"/>
                </a:cubicBezTo>
                <a:cubicBezTo>
                  <a:pt x="1001" y="2561"/>
                  <a:pt x="1060" y="2811"/>
                  <a:pt x="1084" y="3073"/>
                </a:cubicBezTo>
                <a:cubicBezTo>
                  <a:pt x="1096" y="3192"/>
                  <a:pt x="1132" y="3347"/>
                  <a:pt x="1251" y="3359"/>
                </a:cubicBezTo>
                <a:cubicBezTo>
                  <a:pt x="1382" y="3347"/>
                  <a:pt x="1406" y="3192"/>
                  <a:pt x="1429" y="3073"/>
                </a:cubicBezTo>
                <a:cubicBezTo>
                  <a:pt x="1453" y="2811"/>
                  <a:pt x="1501" y="2561"/>
                  <a:pt x="1632" y="2335"/>
                </a:cubicBezTo>
                <a:cubicBezTo>
                  <a:pt x="1751" y="2120"/>
                  <a:pt x="1953" y="1930"/>
                  <a:pt x="2191" y="1858"/>
                </a:cubicBezTo>
                <a:cubicBezTo>
                  <a:pt x="2263" y="1835"/>
                  <a:pt x="2334" y="1823"/>
                  <a:pt x="2394" y="1787"/>
                </a:cubicBezTo>
                <a:cubicBezTo>
                  <a:pt x="2453" y="1751"/>
                  <a:pt x="2501" y="1680"/>
                  <a:pt x="2489" y="1608"/>
                </a:cubicBezTo>
                <a:cubicBezTo>
                  <a:pt x="2453" y="1525"/>
                  <a:pt x="2346" y="1489"/>
                  <a:pt x="2263" y="1466"/>
                </a:cubicBezTo>
                <a:cubicBezTo>
                  <a:pt x="1870" y="1358"/>
                  <a:pt x="1525" y="989"/>
                  <a:pt x="1477" y="584"/>
                </a:cubicBezTo>
                <a:cubicBezTo>
                  <a:pt x="1442" y="373"/>
                  <a:pt x="1430" y="1"/>
                  <a:pt x="1259" y="1"/>
                </a:cubicBezTo>
                <a:close/>
              </a:path>
            </a:pathLst>
          </a:custGeom>
          <a:solidFill>
            <a:srgbClr val="FEA6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41"/>
          <p:cNvSpPr/>
          <p:nvPr/>
        </p:nvSpPr>
        <p:spPr>
          <a:xfrm>
            <a:off x="6245996" y="338175"/>
            <a:ext cx="186041" cy="206412"/>
          </a:xfrm>
          <a:custGeom>
            <a:avLst/>
            <a:gdLst/>
            <a:ahLst/>
            <a:cxnLst/>
            <a:rect l="l" t="t" r="r" b="b"/>
            <a:pathLst>
              <a:path w="4347" h="4823" extrusionOk="0">
                <a:moveTo>
                  <a:pt x="2177" y="1"/>
                </a:moveTo>
                <a:cubicBezTo>
                  <a:pt x="2174" y="1"/>
                  <a:pt x="2171" y="1"/>
                  <a:pt x="2168" y="1"/>
                </a:cubicBezTo>
                <a:cubicBezTo>
                  <a:pt x="1858" y="1"/>
                  <a:pt x="1882" y="537"/>
                  <a:pt x="1822" y="834"/>
                </a:cubicBezTo>
                <a:cubicBezTo>
                  <a:pt x="1739" y="1430"/>
                  <a:pt x="1108" y="1953"/>
                  <a:pt x="417" y="2120"/>
                </a:cubicBezTo>
                <a:cubicBezTo>
                  <a:pt x="263" y="2144"/>
                  <a:pt x="72" y="2192"/>
                  <a:pt x="24" y="2311"/>
                </a:cubicBezTo>
                <a:cubicBezTo>
                  <a:pt x="1" y="2406"/>
                  <a:pt x="72" y="2513"/>
                  <a:pt x="191" y="2573"/>
                </a:cubicBezTo>
                <a:cubicBezTo>
                  <a:pt x="286" y="2620"/>
                  <a:pt x="417" y="2644"/>
                  <a:pt x="536" y="2668"/>
                </a:cubicBezTo>
                <a:cubicBezTo>
                  <a:pt x="965" y="2775"/>
                  <a:pt x="1310" y="3037"/>
                  <a:pt x="1525" y="3358"/>
                </a:cubicBezTo>
                <a:cubicBezTo>
                  <a:pt x="1739" y="3680"/>
                  <a:pt x="1822" y="4049"/>
                  <a:pt x="1882" y="4406"/>
                </a:cubicBezTo>
                <a:cubicBezTo>
                  <a:pt x="1906" y="4573"/>
                  <a:pt x="1965" y="4799"/>
                  <a:pt x="2168" y="4823"/>
                </a:cubicBezTo>
                <a:cubicBezTo>
                  <a:pt x="2394" y="4799"/>
                  <a:pt x="2441" y="4573"/>
                  <a:pt x="2465" y="4406"/>
                </a:cubicBezTo>
                <a:cubicBezTo>
                  <a:pt x="2513" y="4049"/>
                  <a:pt x="2608" y="3680"/>
                  <a:pt x="2822" y="3358"/>
                </a:cubicBezTo>
                <a:cubicBezTo>
                  <a:pt x="3037" y="3037"/>
                  <a:pt x="3382" y="2775"/>
                  <a:pt x="3811" y="2668"/>
                </a:cubicBezTo>
                <a:cubicBezTo>
                  <a:pt x="3930" y="2644"/>
                  <a:pt x="4049" y="2620"/>
                  <a:pt x="4156" y="2573"/>
                </a:cubicBezTo>
                <a:cubicBezTo>
                  <a:pt x="4275" y="2513"/>
                  <a:pt x="4346" y="2406"/>
                  <a:pt x="4323" y="2311"/>
                </a:cubicBezTo>
                <a:cubicBezTo>
                  <a:pt x="4275" y="2192"/>
                  <a:pt x="4084" y="2144"/>
                  <a:pt x="3930" y="2120"/>
                </a:cubicBezTo>
                <a:cubicBezTo>
                  <a:pt x="3239" y="1953"/>
                  <a:pt x="2644" y="1430"/>
                  <a:pt x="2560" y="834"/>
                </a:cubicBezTo>
                <a:cubicBezTo>
                  <a:pt x="2513" y="540"/>
                  <a:pt x="2478" y="1"/>
                  <a:pt x="2177" y="1"/>
                </a:cubicBezTo>
                <a:close/>
              </a:path>
            </a:pathLst>
          </a:custGeom>
          <a:solidFill>
            <a:srgbClr val="FEE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41"/>
          <p:cNvSpPr/>
          <p:nvPr/>
        </p:nvSpPr>
        <p:spPr>
          <a:xfrm>
            <a:off x="7043809" y="1504902"/>
            <a:ext cx="107593" cy="95824"/>
          </a:xfrm>
          <a:custGeom>
            <a:avLst/>
            <a:gdLst/>
            <a:ahLst/>
            <a:cxnLst/>
            <a:rect l="l" t="t" r="r" b="b"/>
            <a:pathLst>
              <a:path w="2514" h="2239" extrusionOk="0">
                <a:moveTo>
                  <a:pt x="1251" y="0"/>
                </a:moveTo>
                <a:cubicBezTo>
                  <a:pt x="1072" y="0"/>
                  <a:pt x="1084" y="250"/>
                  <a:pt x="1061" y="393"/>
                </a:cubicBezTo>
                <a:cubicBezTo>
                  <a:pt x="1001" y="667"/>
                  <a:pt x="644" y="905"/>
                  <a:pt x="239" y="976"/>
                </a:cubicBezTo>
                <a:cubicBezTo>
                  <a:pt x="156" y="1000"/>
                  <a:pt x="48" y="1012"/>
                  <a:pt x="13" y="1072"/>
                </a:cubicBezTo>
                <a:cubicBezTo>
                  <a:pt x="1" y="1119"/>
                  <a:pt x="48" y="1167"/>
                  <a:pt x="108" y="1191"/>
                </a:cubicBezTo>
                <a:cubicBezTo>
                  <a:pt x="168" y="1215"/>
                  <a:pt x="239" y="1226"/>
                  <a:pt x="310" y="1238"/>
                </a:cubicBezTo>
                <a:cubicBezTo>
                  <a:pt x="560" y="1286"/>
                  <a:pt x="751" y="1405"/>
                  <a:pt x="882" y="1560"/>
                </a:cubicBezTo>
                <a:cubicBezTo>
                  <a:pt x="1001" y="1703"/>
                  <a:pt x="1061" y="1869"/>
                  <a:pt x="1084" y="2036"/>
                </a:cubicBezTo>
                <a:cubicBezTo>
                  <a:pt x="1096" y="2119"/>
                  <a:pt x="1132" y="2227"/>
                  <a:pt x="1251" y="2238"/>
                </a:cubicBezTo>
                <a:cubicBezTo>
                  <a:pt x="1382" y="2227"/>
                  <a:pt x="1418" y="2119"/>
                  <a:pt x="1430" y="2036"/>
                </a:cubicBezTo>
                <a:cubicBezTo>
                  <a:pt x="1453" y="1869"/>
                  <a:pt x="1513" y="1703"/>
                  <a:pt x="1632" y="1560"/>
                </a:cubicBezTo>
                <a:cubicBezTo>
                  <a:pt x="1751" y="1405"/>
                  <a:pt x="1953" y="1286"/>
                  <a:pt x="2192" y="1238"/>
                </a:cubicBezTo>
                <a:cubicBezTo>
                  <a:pt x="2263" y="1226"/>
                  <a:pt x="2346" y="1215"/>
                  <a:pt x="2406" y="1191"/>
                </a:cubicBezTo>
                <a:cubicBezTo>
                  <a:pt x="2465" y="1167"/>
                  <a:pt x="2513" y="1119"/>
                  <a:pt x="2489" y="1072"/>
                </a:cubicBezTo>
                <a:cubicBezTo>
                  <a:pt x="2465" y="1012"/>
                  <a:pt x="2358" y="1000"/>
                  <a:pt x="2275" y="976"/>
                </a:cubicBezTo>
                <a:cubicBezTo>
                  <a:pt x="1870" y="905"/>
                  <a:pt x="1525" y="667"/>
                  <a:pt x="1477" y="393"/>
                </a:cubicBezTo>
                <a:cubicBezTo>
                  <a:pt x="1453" y="250"/>
                  <a:pt x="1430" y="0"/>
                  <a:pt x="1251"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41"/>
          <p:cNvSpPr/>
          <p:nvPr/>
        </p:nvSpPr>
        <p:spPr>
          <a:xfrm>
            <a:off x="1285808" y="3699670"/>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extBox 4"/>
          <p:cNvSpPr txBox="1"/>
          <p:nvPr/>
        </p:nvSpPr>
        <p:spPr>
          <a:xfrm>
            <a:off x="4065240" y="822161"/>
            <a:ext cx="1297362" cy="496996"/>
          </a:xfrm>
          <a:prstGeom prst="rect">
            <a:avLst/>
          </a:prstGeom>
          <a:noFill/>
        </p:spPr>
        <p:txBody>
          <a:bodyPr wrap="square" rtlCol="0">
            <a:spAutoFit/>
          </a:bodyPr>
          <a:lstStyle/>
          <a:p>
            <a:pPr>
              <a:lnSpc>
                <a:spcPct val="150000"/>
              </a:lnSpc>
            </a:pPr>
            <a:r>
              <a:rPr lang="en-US" sz="2000" b="1" dirty="0" err="1"/>
              <a:t>Cách</a:t>
            </a:r>
            <a:r>
              <a:rPr lang="en-US" sz="2000" b="1" dirty="0"/>
              <a:t> 1</a:t>
            </a:r>
          </a:p>
        </p:txBody>
      </p:sp>
      <p:pic>
        <p:nvPicPr>
          <p:cNvPr id="3" name="Picture 2" descr="A picture containing text, indoor, stationary&#10;&#10;Description automatically generated">
            <a:extLst>
              <a:ext uri="{FF2B5EF4-FFF2-40B4-BE49-F238E27FC236}">
                <a16:creationId xmlns:a16="http://schemas.microsoft.com/office/drawing/2014/main" xmlns="" id="{4CDA1438-F6D6-15ED-6C34-E1FE71D89356}"/>
              </a:ext>
            </a:extLst>
          </p:cNvPr>
          <p:cNvPicPr>
            <a:picLocks noChangeAspect="1"/>
          </p:cNvPicPr>
          <p:nvPr/>
        </p:nvPicPr>
        <p:blipFill>
          <a:blip r:embed="rId3"/>
          <a:stretch>
            <a:fillRect/>
          </a:stretch>
        </p:blipFill>
        <p:spPr>
          <a:xfrm>
            <a:off x="969942" y="1529785"/>
            <a:ext cx="3095297" cy="2087196"/>
          </a:xfrm>
          <a:prstGeom prst="rect">
            <a:avLst/>
          </a:prstGeom>
        </p:spPr>
      </p:pic>
      <p:pic>
        <p:nvPicPr>
          <p:cNvPr id="8" name="Picture 7" descr="A picture containing qr code&#10;&#10;Description automatically generated">
            <a:extLst>
              <a:ext uri="{FF2B5EF4-FFF2-40B4-BE49-F238E27FC236}">
                <a16:creationId xmlns:a16="http://schemas.microsoft.com/office/drawing/2014/main" xmlns="" id="{E2100FB4-73B3-AD8E-EDB0-6FC72BAFA7AE}"/>
              </a:ext>
            </a:extLst>
          </p:cNvPr>
          <p:cNvPicPr>
            <a:picLocks noChangeAspect="1"/>
          </p:cNvPicPr>
          <p:nvPr/>
        </p:nvPicPr>
        <p:blipFill>
          <a:blip r:embed="rId4"/>
          <a:stretch>
            <a:fillRect/>
          </a:stretch>
        </p:blipFill>
        <p:spPr>
          <a:xfrm>
            <a:off x="5362601" y="1504902"/>
            <a:ext cx="2768600" cy="2222500"/>
          </a:xfrm>
          <a:prstGeom prst="rect">
            <a:avLst/>
          </a:prstGeom>
        </p:spPr>
      </p:pic>
      <p:sp>
        <p:nvSpPr>
          <p:cNvPr id="23" name="TextBox 22">
            <a:extLst>
              <a:ext uri="{FF2B5EF4-FFF2-40B4-BE49-F238E27FC236}">
                <a16:creationId xmlns:a16="http://schemas.microsoft.com/office/drawing/2014/main" xmlns="" id="{33C6B62E-4183-20A4-C7E5-34E26954DB32}"/>
              </a:ext>
            </a:extLst>
          </p:cNvPr>
          <p:cNvSpPr txBox="1"/>
          <p:nvPr/>
        </p:nvSpPr>
        <p:spPr>
          <a:xfrm>
            <a:off x="1012799" y="3616981"/>
            <a:ext cx="3225986" cy="958660"/>
          </a:xfrm>
          <a:prstGeom prst="rect">
            <a:avLst/>
          </a:prstGeom>
          <a:noFill/>
        </p:spPr>
        <p:txBody>
          <a:bodyPr wrap="square" rtlCol="0">
            <a:spAutoFit/>
          </a:bodyPr>
          <a:lstStyle/>
          <a:p>
            <a:pPr>
              <a:lnSpc>
                <a:spcPct val="150000"/>
              </a:lnSpc>
            </a:pPr>
            <a:r>
              <a:rPr lang="en-US" sz="2000" dirty="0" err="1"/>
              <a:t>Chuẩn</a:t>
            </a:r>
            <a:r>
              <a:rPr lang="en-US" sz="2000" dirty="0"/>
              <a:t> </a:t>
            </a:r>
            <a:r>
              <a:rPr lang="en-US" sz="2000" dirty="0" err="1"/>
              <a:t>bị</a:t>
            </a:r>
            <a:r>
              <a:rPr lang="en-US" sz="2000" dirty="0"/>
              <a:t> </a:t>
            </a:r>
            <a:r>
              <a:rPr lang="en-US" sz="2000" dirty="0" err="1"/>
              <a:t>giấy</a:t>
            </a:r>
            <a:r>
              <a:rPr lang="en-US" sz="2000" dirty="0"/>
              <a:t> </a:t>
            </a:r>
            <a:r>
              <a:rPr lang="en-US" sz="2000" dirty="0" err="1"/>
              <a:t>màu</a:t>
            </a:r>
            <a:r>
              <a:rPr lang="en-US" sz="2000" dirty="0"/>
              <a:t> </a:t>
            </a:r>
            <a:r>
              <a:rPr lang="en-US" sz="2000" dirty="0" err="1"/>
              <a:t>thủ</a:t>
            </a:r>
            <a:r>
              <a:rPr lang="en-US" sz="2000" dirty="0"/>
              <a:t> </a:t>
            </a:r>
            <a:r>
              <a:rPr lang="en-US" sz="2000" dirty="0" err="1"/>
              <a:t>công</a:t>
            </a:r>
            <a:r>
              <a:rPr lang="en-US" sz="2000" dirty="0"/>
              <a:t> </a:t>
            </a:r>
            <a:r>
              <a:rPr lang="en-US" sz="2000" dirty="0" err="1"/>
              <a:t>và</a:t>
            </a:r>
            <a:r>
              <a:rPr lang="en-US" sz="2000" dirty="0"/>
              <a:t> </a:t>
            </a:r>
            <a:r>
              <a:rPr lang="en-US" sz="2000" dirty="0" err="1"/>
              <a:t>đồ</a:t>
            </a:r>
            <a:r>
              <a:rPr lang="en-US" sz="2000" dirty="0"/>
              <a:t> </a:t>
            </a:r>
            <a:r>
              <a:rPr lang="en-US" sz="2000" dirty="0" err="1"/>
              <a:t>dùng</a:t>
            </a:r>
            <a:endParaRPr lang="en-US" sz="2000" dirty="0"/>
          </a:p>
        </p:txBody>
      </p:sp>
      <p:sp>
        <p:nvSpPr>
          <p:cNvPr id="24" name="TextBox 23">
            <a:extLst>
              <a:ext uri="{FF2B5EF4-FFF2-40B4-BE49-F238E27FC236}">
                <a16:creationId xmlns:a16="http://schemas.microsoft.com/office/drawing/2014/main" xmlns="" id="{9BB96299-9F05-5459-0E53-CDC802EDAF32}"/>
              </a:ext>
            </a:extLst>
          </p:cNvPr>
          <p:cNvSpPr txBox="1"/>
          <p:nvPr/>
        </p:nvSpPr>
        <p:spPr>
          <a:xfrm>
            <a:off x="5362601" y="3570062"/>
            <a:ext cx="3225986" cy="1420325"/>
          </a:xfrm>
          <a:prstGeom prst="rect">
            <a:avLst/>
          </a:prstGeom>
          <a:noFill/>
        </p:spPr>
        <p:txBody>
          <a:bodyPr wrap="square" rtlCol="0">
            <a:spAutoFit/>
          </a:bodyPr>
          <a:lstStyle/>
          <a:p>
            <a:pPr>
              <a:lnSpc>
                <a:spcPct val="150000"/>
              </a:lnSpc>
            </a:pPr>
            <a:r>
              <a:rPr lang="en-US" sz="2000" dirty="0" err="1"/>
              <a:t>Cắt</a:t>
            </a:r>
            <a:r>
              <a:rPr lang="en-US" sz="2000" dirty="0"/>
              <a:t> </a:t>
            </a:r>
            <a:r>
              <a:rPr lang="en-US" sz="2000" dirty="0" err="1"/>
              <a:t>các</a:t>
            </a:r>
            <a:r>
              <a:rPr lang="en-US" sz="2000" dirty="0"/>
              <a:t> </a:t>
            </a:r>
            <a:r>
              <a:rPr lang="en-US" sz="2000" dirty="0" err="1"/>
              <a:t>nét</a:t>
            </a:r>
            <a:r>
              <a:rPr lang="en-US" sz="2000" dirty="0"/>
              <a:t> </a:t>
            </a:r>
            <a:r>
              <a:rPr lang="en-US" sz="2000" dirty="0" err="1"/>
              <a:t>và</a:t>
            </a:r>
            <a:r>
              <a:rPr lang="en-US" sz="2000" dirty="0"/>
              <a:t> </a:t>
            </a:r>
            <a:r>
              <a:rPr lang="en-US" sz="2000" dirty="0" err="1"/>
              <a:t>hình</a:t>
            </a:r>
            <a:r>
              <a:rPr lang="en-US" sz="2000" dirty="0"/>
              <a:t> </a:t>
            </a:r>
            <a:r>
              <a:rPr lang="en-US" sz="2000" dirty="0" err="1"/>
              <a:t>có</a:t>
            </a:r>
            <a:r>
              <a:rPr lang="en-US" sz="2000" dirty="0"/>
              <a:t> </a:t>
            </a:r>
            <a:r>
              <a:rPr lang="en-US" sz="2000" dirty="0" err="1"/>
              <a:t>nhiều</a:t>
            </a:r>
            <a:r>
              <a:rPr lang="en-US" sz="2000" dirty="0"/>
              <a:t> </a:t>
            </a:r>
            <a:r>
              <a:rPr lang="en-US" sz="2000" dirty="0" err="1"/>
              <a:t>màu</a:t>
            </a:r>
            <a:r>
              <a:rPr lang="en-US" sz="2000" dirty="0"/>
              <a:t> </a:t>
            </a:r>
            <a:r>
              <a:rPr lang="en-US" sz="2000" dirty="0" err="1"/>
              <a:t>với</a:t>
            </a:r>
            <a:r>
              <a:rPr lang="en-US" sz="2000" dirty="0"/>
              <a:t> </a:t>
            </a:r>
            <a:r>
              <a:rPr lang="en-US" sz="2000" dirty="0" err="1"/>
              <a:t>kích</a:t>
            </a:r>
            <a:r>
              <a:rPr lang="en-US" sz="2000" dirty="0"/>
              <a:t> </a:t>
            </a:r>
            <a:r>
              <a:rPr lang="en-US" sz="2000" dirty="0" err="1"/>
              <a:t>thước</a:t>
            </a:r>
            <a:r>
              <a:rPr lang="en-US" sz="2000" dirty="0"/>
              <a:t> </a:t>
            </a:r>
            <a:r>
              <a:rPr lang="en-US" sz="2000" dirty="0" err="1"/>
              <a:t>khác</a:t>
            </a:r>
            <a:r>
              <a:rPr lang="en-US" sz="2000" dirty="0"/>
              <a:t> </a:t>
            </a:r>
            <a:r>
              <a:rPr lang="en-US" sz="2000" dirty="0" err="1"/>
              <a:t>nhau</a:t>
            </a:r>
            <a:endParaRPr lang="en-US" sz="2000" dirty="0"/>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ppt_w/2"/>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ppt_w</p:attrName>
                                        </p:attrNameLst>
                                      </p:cBhvr>
                                      <p:tavLst>
                                        <p:tav tm="0">
                                          <p:val>
                                            <p:fltVal val="0"/>
                                          </p:val>
                                        </p:tav>
                                        <p:tav tm="100000">
                                          <p:val>
                                            <p:strVal val="#ppt_w"/>
                                          </p:val>
                                        </p:tav>
                                      </p:tavLst>
                                    </p:anim>
                                    <p:anim calcmode="lin" valueType="num">
                                      <p:cBhvr>
                                        <p:cTn id="10"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7" presetClass="entr" presetSubtype="8"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ppt_x</p:attrName>
                                        </p:attrNameLst>
                                      </p:cBhvr>
                                      <p:tavLst>
                                        <p:tav tm="0">
                                          <p:val>
                                            <p:strVal val="#ppt_x-#ppt_w/2"/>
                                          </p:val>
                                        </p:tav>
                                        <p:tav tm="100000">
                                          <p:val>
                                            <p:strVal val="#ppt_x"/>
                                          </p:val>
                                        </p:tav>
                                      </p:tavLst>
                                    </p:anim>
                                    <p:anim calcmode="lin" valueType="num">
                                      <p:cBhvr>
                                        <p:cTn id="23" dur="500" fill="hold"/>
                                        <p:tgtEl>
                                          <p:spTgt spid="23"/>
                                        </p:tgtEl>
                                        <p:attrNameLst>
                                          <p:attrName>ppt_y</p:attrName>
                                        </p:attrNameLst>
                                      </p:cBhvr>
                                      <p:tavLst>
                                        <p:tav tm="0">
                                          <p:val>
                                            <p:strVal val="#ppt_y"/>
                                          </p:val>
                                        </p:tav>
                                        <p:tav tm="100000">
                                          <p:val>
                                            <p:strVal val="#ppt_y"/>
                                          </p:val>
                                        </p:tav>
                                      </p:tavLst>
                                    </p:anim>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anim calcmode="lin" valueType="num">
                                      <p:cBhvr>
                                        <p:cTn id="31" dur="1000" fill="hold"/>
                                        <p:tgtEl>
                                          <p:spTgt spid="8"/>
                                        </p:tgtEl>
                                        <p:attrNameLst>
                                          <p:attrName>ppt_x</p:attrName>
                                        </p:attrNameLst>
                                      </p:cBhvr>
                                      <p:tavLst>
                                        <p:tav tm="0">
                                          <p:val>
                                            <p:strVal val="#ppt_x"/>
                                          </p:val>
                                        </p:tav>
                                        <p:tav tm="100000">
                                          <p:val>
                                            <p:strVal val="#ppt_x"/>
                                          </p:val>
                                        </p:tav>
                                      </p:tavLst>
                                    </p:anim>
                                    <p:anim calcmode="lin" valueType="num">
                                      <p:cBhvr>
                                        <p:cTn id="3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8"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p:cTn id="37" dur="500" fill="hold"/>
                                        <p:tgtEl>
                                          <p:spTgt spid="24"/>
                                        </p:tgtEl>
                                        <p:attrNameLst>
                                          <p:attrName>ppt_x</p:attrName>
                                        </p:attrNameLst>
                                      </p:cBhvr>
                                      <p:tavLst>
                                        <p:tav tm="0">
                                          <p:val>
                                            <p:strVal val="#ppt_x-#ppt_w/2"/>
                                          </p:val>
                                        </p:tav>
                                        <p:tav tm="100000">
                                          <p:val>
                                            <p:strVal val="#ppt_x"/>
                                          </p:val>
                                        </p:tav>
                                      </p:tavLst>
                                    </p:anim>
                                    <p:anim calcmode="lin" valueType="num">
                                      <p:cBhvr>
                                        <p:cTn id="38" dur="500" fill="hold"/>
                                        <p:tgtEl>
                                          <p:spTgt spid="24"/>
                                        </p:tgtEl>
                                        <p:attrNameLst>
                                          <p:attrName>ppt_y</p:attrName>
                                        </p:attrNameLst>
                                      </p:cBhvr>
                                      <p:tavLst>
                                        <p:tav tm="0">
                                          <p:val>
                                            <p:strVal val="#ppt_y"/>
                                          </p:val>
                                        </p:tav>
                                        <p:tav tm="100000">
                                          <p:val>
                                            <p:strVal val="#ppt_y"/>
                                          </p:val>
                                        </p:tav>
                                      </p:tavLst>
                                    </p:anim>
                                    <p:anim calcmode="lin" valueType="num">
                                      <p:cBhvr>
                                        <p:cTn id="39" dur="500" fill="hold"/>
                                        <p:tgtEl>
                                          <p:spTgt spid="24"/>
                                        </p:tgtEl>
                                        <p:attrNameLst>
                                          <p:attrName>ppt_w</p:attrName>
                                        </p:attrNameLst>
                                      </p:cBhvr>
                                      <p:tavLst>
                                        <p:tav tm="0">
                                          <p:val>
                                            <p:fltVal val="0"/>
                                          </p:val>
                                        </p:tav>
                                        <p:tav tm="100000">
                                          <p:val>
                                            <p:strVal val="#ppt_w"/>
                                          </p:val>
                                        </p:tav>
                                      </p:tavLst>
                                    </p:anim>
                                    <p:anim calcmode="lin" valueType="num">
                                      <p:cBhvr>
                                        <p:cTn id="40" dur="500" fill="hold"/>
                                        <p:tgtEl>
                                          <p:spTgt spid="2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3"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91"/>
        <p:cNvGrpSpPr/>
        <p:nvPr/>
      </p:nvGrpSpPr>
      <p:grpSpPr>
        <a:xfrm>
          <a:off x="0" y="0"/>
          <a:ext cx="0" cy="0"/>
          <a:chOff x="0" y="0"/>
          <a:chExt cx="0" cy="0"/>
        </a:xfrm>
      </p:grpSpPr>
      <p:sp>
        <p:nvSpPr>
          <p:cNvPr id="794" name="Google Shape;794;p41"/>
          <p:cNvSpPr/>
          <p:nvPr/>
        </p:nvSpPr>
        <p:spPr>
          <a:xfrm>
            <a:off x="7957324" y="2539327"/>
            <a:ext cx="185527" cy="294575"/>
          </a:xfrm>
          <a:custGeom>
            <a:avLst/>
            <a:gdLst/>
            <a:ahLst/>
            <a:cxnLst/>
            <a:rect l="l" t="t" r="r" b="b"/>
            <a:pathLst>
              <a:path w="4335" h="6883" extrusionOk="0">
                <a:moveTo>
                  <a:pt x="2175" y="1"/>
                </a:moveTo>
                <a:cubicBezTo>
                  <a:pt x="2172" y="1"/>
                  <a:pt x="2170" y="1"/>
                  <a:pt x="2168" y="1"/>
                </a:cubicBezTo>
                <a:cubicBezTo>
                  <a:pt x="1858" y="1"/>
                  <a:pt x="1870" y="763"/>
                  <a:pt x="1823" y="1191"/>
                </a:cubicBezTo>
                <a:cubicBezTo>
                  <a:pt x="1739" y="2049"/>
                  <a:pt x="1108" y="2799"/>
                  <a:pt x="418" y="3025"/>
                </a:cubicBezTo>
                <a:cubicBezTo>
                  <a:pt x="263" y="3073"/>
                  <a:pt x="84" y="3120"/>
                  <a:pt x="37" y="3299"/>
                </a:cubicBezTo>
                <a:cubicBezTo>
                  <a:pt x="1" y="3442"/>
                  <a:pt x="84" y="3597"/>
                  <a:pt x="191" y="3668"/>
                </a:cubicBezTo>
                <a:cubicBezTo>
                  <a:pt x="299" y="3739"/>
                  <a:pt x="418" y="3775"/>
                  <a:pt x="537" y="3811"/>
                </a:cubicBezTo>
                <a:cubicBezTo>
                  <a:pt x="965" y="3966"/>
                  <a:pt x="1311" y="4347"/>
                  <a:pt x="1525" y="4799"/>
                </a:cubicBezTo>
                <a:cubicBezTo>
                  <a:pt x="1739" y="5263"/>
                  <a:pt x="1823" y="5775"/>
                  <a:pt x="1870" y="6287"/>
                </a:cubicBezTo>
                <a:cubicBezTo>
                  <a:pt x="1894" y="6537"/>
                  <a:pt x="1953" y="6859"/>
                  <a:pt x="2168" y="6883"/>
                </a:cubicBezTo>
                <a:cubicBezTo>
                  <a:pt x="2382" y="6859"/>
                  <a:pt x="2442" y="6537"/>
                  <a:pt x="2465" y="6287"/>
                </a:cubicBezTo>
                <a:cubicBezTo>
                  <a:pt x="2513" y="5775"/>
                  <a:pt x="2608" y="5263"/>
                  <a:pt x="2811" y="4799"/>
                </a:cubicBezTo>
                <a:cubicBezTo>
                  <a:pt x="3025" y="4347"/>
                  <a:pt x="3370" y="3966"/>
                  <a:pt x="3787" y="3811"/>
                </a:cubicBezTo>
                <a:cubicBezTo>
                  <a:pt x="3906" y="3775"/>
                  <a:pt x="4037" y="3739"/>
                  <a:pt x="4144" y="3668"/>
                </a:cubicBezTo>
                <a:cubicBezTo>
                  <a:pt x="4251" y="3597"/>
                  <a:pt x="4335" y="3442"/>
                  <a:pt x="4299" y="3299"/>
                </a:cubicBezTo>
                <a:cubicBezTo>
                  <a:pt x="4251" y="3120"/>
                  <a:pt x="4073" y="3073"/>
                  <a:pt x="3918" y="3025"/>
                </a:cubicBezTo>
                <a:cubicBezTo>
                  <a:pt x="3227" y="2799"/>
                  <a:pt x="2632" y="2049"/>
                  <a:pt x="2549" y="1191"/>
                </a:cubicBezTo>
                <a:cubicBezTo>
                  <a:pt x="2502" y="766"/>
                  <a:pt x="2478" y="1"/>
                  <a:pt x="21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41"/>
          <p:cNvSpPr/>
          <p:nvPr/>
        </p:nvSpPr>
        <p:spPr>
          <a:xfrm>
            <a:off x="7416350" y="1905985"/>
            <a:ext cx="140162" cy="188609"/>
          </a:xfrm>
          <a:custGeom>
            <a:avLst/>
            <a:gdLst/>
            <a:ahLst/>
            <a:cxnLst/>
            <a:rect l="l" t="t" r="r" b="b"/>
            <a:pathLst>
              <a:path w="3275" h="4407" extrusionOk="0">
                <a:moveTo>
                  <a:pt x="1631" y="1"/>
                </a:moveTo>
                <a:cubicBezTo>
                  <a:pt x="1405" y="1"/>
                  <a:pt x="1417" y="489"/>
                  <a:pt x="1381" y="763"/>
                </a:cubicBezTo>
                <a:cubicBezTo>
                  <a:pt x="1310" y="1310"/>
                  <a:pt x="834" y="1787"/>
                  <a:pt x="310" y="1930"/>
                </a:cubicBezTo>
                <a:cubicBezTo>
                  <a:pt x="203" y="1965"/>
                  <a:pt x="60" y="2001"/>
                  <a:pt x="24" y="2120"/>
                </a:cubicBezTo>
                <a:cubicBezTo>
                  <a:pt x="0" y="2203"/>
                  <a:pt x="60" y="2299"/>
                  <a:pt x="143" y="2346"/>
                </a:cubicBezTo>
                <a:cubicBezTo>
                  <a:pt x="227" y="2394"/>
                  <a:pt x="322" y="2418"/>
                  <a:pt x="405" y="2442"/>
                </a:cubicBezTo>
                <a:cubicBezTo>
                  <a:pt x="727" y="2537"/>
                  <a:pt x="989" y="2787"/>
                  <a:pt x="1143" y="3073"/>
                </a:cubicBezTo>
                <a:cubicBezTo>
                  <a:pt x="1310" y="3370"/>
                  <a:pt x="1381" y="3704"/>
                  <a:pt x="1417" y="4025"/>
                </a:cubicBezTo>
                <a:cubicBezTo>
                  <a:pt x="1429" y="4180"/>
                  <a:pt x="1477" y="4394"/>
                  <a:pt x="1631" y="4406"/>
                </a:cubicBezTo>
                <a:cubicBezTo>
                  <a:pt x="1798" y="4394"/>
                  <a:pt x="1846" y="4180"/>
                  <a:pt x="1858" y="4025"/>
                </a:cubicBezTo>
                <a:cubicBezTo>
                  <a:pt x="1893" y="3704"/>
                  <a:pt x="1965" y="3370"/>
                  <a:pt x="2120" y="3073"/>
                </a:cubicBezTo>
                <a:cubicBezTo>
                  <a:pt x="2286" y="2787"/>
                  <a:pt x="2548" y="2537"/>
                  <a:pt x="2858" y="2442"/>
                </a:cubicBezTo>
                <a:cubicBezTo>
                  <a:pt x="2953" y="2418"/>
                  <a:pt x="3048" y="2394"/>
                  <a:pt x="3132" y="2346"/>
                </a:cubicBezTo>
                <a:cubicBezTo>
                  <a:pt x="3215" y="2299"/>
                  <a:pt x="3275" y="2203"/>
                  <a:pt x="3251" y="2120"/>
                </a:cubicBezTo>
                <a:cubicBezTo>
                  <a:pt x="3215" y="2001"/>
                  <a:pt x="3072" y="1965"/>
                  <a:pt x="2965" y="1930"/>
                </a:cubicBezTo>
                <a:cubicBezTo>
                  <a:pt x="2441" y="1787"/>
                  <a:pt x="1989" y="1310"/>
                  <a:pt x="1929" y="763"/>
                </a:cubicBezTo>
                <a:cubicBezTo>
                  <a:pt x="1893" y="489"/>
                  <a:pt x="1870" y="1"/>
                  <a:pt x="1631" y="1"/>
                </a:cubicBezTo>
                <a:close/>
              </a:path>
            </a:pathLst>
          </a:custGeom>
          <a:solidFill>
            <a:srgbClr val="9D6E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41"/>
          <p:cNvSpPr/>
          <p:nvPr/>
        </p:nvSpPr>
        <p:spPr>
          <a:xfrm>
            <a:off x="7996551" y="278400"/>
            <a:ext cx="107079" cy="143757"/>
          </a:xfrm>
          <a:custGeom>
            <a:avLst/>
            <a:gdLst/>
            <a:ahLst/>
            <a:cxnLst/>
            <a:rect l="l" t="t" r="r" b="b"/>
            <a:pathLst>
              <a:path w="2502" h="3359" extrusionOk="0">
                <a:moveTo>
                  <a:pt x="1259" y="1"/>
                </a:moveTo>
                <a:cubicBezTo>
                  <a:pt x="1256" y="1"/>
                  <a:pt x="1254" y="1"/>
                  <a:pt x="1251" y="1"/>
                </a:cubicBezTo>
                <a:cubicBezTo>
                  <a:pt x="1072" y="1"/>
                  <a:pt x="1084" y="370"/>
                  <a:pt x="1060" y="584"/>
                </a:cubicBezTo>
                <a:cubicBezTo>
                  <a:pt x="1001" y="989"/>
                  <a:pt x="644" y="1358"/>
                  <a:pt x="239" y="1466"/>
                </a:cubicBezTo>
                <a:cubicBezTo>
                  <a:pt x="156" y="1489"/>
                  <a:pt x="48" y="1525"/>
                  <a:pt x="25" y="1608"/>
                </a:cubicBezTo>
                <a:cubicBezTo>
                  <a:pt x="1" y="1680"/>
                  <a:pt x="48" y="1751"/>
                  <a:pt x="120" y="1787"/>
                </a:cubicBezTo>
                <a:cubicBezTo>
                  <a:pt x="179" y="1823"/>
                  <a:pt x="251" y="1835"/>
                  <a:pt x="322" y="1858"/>
                </a:cubicBezTo>
                <a:cubicBezTo>
                  <a:pt x="560" y="1930"/>
                  <a:pt x="763" y="2120"/>
                  <a:pt x="882" y="2335"/>
                </a:cubicBezTo>
                <a:cubicBezTo>
                  <a:pt x="1001" y="2561"/>
                  <a:pt x="1060" y="2811"/>
                  <a:pt x="1084" y="3073"/>
                </a:cubicBezTo>
                <a:cubicBezTo>
                  <a:pt x="1096" y="3192"/>
                  <a:pt x="1132" y="3347"/>
                  <a:pt x="1251" y="3359"/>
                </a:cubicBezTo>
                <a:cubicBezTo>
                  <a:pt x="1382" y="3347"/>
                  <a:pt x="1406" y="3192"/>
                  <a:pt x="1429" y="3073"/>
                </a:cubicBezTo>
                <a:cubicBezTo>
                  <a:pt x="1453" y="2811"/>
                  <a:pt x="1501" y="2561"/>
                  <a:pt x="1632" y="2335"/>
                </a:cubicBezTo>
                <a:cubicBezTo>
                  <a:pt x="1751" y="2120"/>
                  <a:pt x="1953" y="1930"/>
                  <a:pt x="2191" y="1858"/>
                </a:cubicBezTo>
                <a:cubicBezTo>
                  <a:pt x="2263" y="1835"/>
                  <a:pt x="2334" y="1823"/>
                  <a:pt x="2394" y="1787"/>
                </a:cubicBezTo>
                <a:cubicBezTo>
                  <a:pt x="2453" y="1751"/>
                  <a:pt x="2501" y="1680"/>
                  <a:pt x="2489" y="1608"/>
                </a:cubicBezTo>
                <a:cubicBezTo>
                  <a:pt x="2453" y="1525"/>
                  <a:pt x="2346" y="1489"/>
                  <a:pt x="2263" y="1466"/>
                </a:cubicBezTo>
                <a:cubicBezTo>
                  <a:pt x="1870" y="1358"/>
                  <a:pt x="1525" y="989"/>
                  <a:pt x="1477" y="584"/>
                </a:cubicBezTo>
                <a:cubicBezTo>
                  <a:pt x="1442" y="373"/>
                  <a:pt x="1430" y="1"/>
                  <a:pt x="1259" y="1"/>
                </a:cubicBezTo>
                <a:close/>
              </a:path>
            </a:pathLst>
          </a:custGeom>
          <a:solidFill>
            <a:srgbClr val="FEA6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41"/>
          <p:cNvSpPr/>
          <p:nvPr/>
        </p:nvSpPr>
        <p:spPr>
          <a:xfrm>
            <a:off x="6245996" y="338175"/>
            <a:ext cx="186041" cy="206412"/>
          </a:xfrm>
          <a:custGeom>
            <a:avLst/>
            <a:gdLst/>
            <a:ahLst/>
            <a:cxnLst/>
            <a:rect l="l" t="t" r="r" b="b"/>
            <a:pathLst>
              <a:path w="4347" h="4823" extrusionOk="0">
                <a:moveTo>
                  <a:pt x="2177" y="1"/>
                </a:moveTo>
                <a:cubicBezTo>
                  <a:pt x="2174" y="1"/>
                  <a:pt x="2171" y="1"/>
                  <a:pt x="2168" y="1"/>
                </a:cubicBezTo>
                <a:cubicBezTo>
                  <a:pt x="1858" y="1"/>
                  <a:pt x="1882" y="537"/>
                  <a:pt x="1822" y="834"/>
                </a:cubicBezTo>
                <a:cubicBezTo>
                  <a:pt x="1739" y="1430"/>
                  <a:pt x="1108" y="1953"/>
                  <a:pt x="417" y="2120"/>
                </a:cubicBezTo>
                <a:cubicBezTo>
                  <a:pt x="263" y="2144"/>
                  <a:pt x="72" y="2192"/>
                  <a:pt x="24" y="2311"/>
                </a:cubicBezTo>
                <a:cubicBezTo>
                  <a:pt x="1" y="2406"/>
                  <a:pt x="72" y="2513"/>
                  <a:pt x="191" y="2573"/>
                </a:cubicBezTo>
                <a:cubicBezTo>
                  <a:pt x="286" y="2620"/>
                  <a:pt x="417" y="2644"/>
                  <a:pt x="536" y="2668"/>
                </a:cubicBezTo>
                <a:cubicBezTo>
                  <a:pt x="965" y="2775"/>
                  <a:pt x="1310" y="3037"/>
                  <a:pt x="1525" y="3358"/>
                </a:cubicBezTo>
                <a:cubicBezTo>
                  <a:pt x="1739" y="3680"/>
                  <a:pt x="1822" y="4049"/>
                  <a:pt x="1882" y="4406"/>
                </a:cubicBezTo>
                <a:cubicBezTo>
                  <a:pt x="1906" y="4573"/>
                  <a:pt x="1965" y="4799"/>
                  <a:pt x="2168" y="4823"/>
                </a:cubicBezTo>
                <a:cubicBezTo>
                  <a:pt x="2394" y="4799"/>
                  <a:pt x="2441" y="4573"/>
                  <a:pt x="2465" y="4406"/>
                </a:cubicBezTo>
                <a:cubicBezTo>
                  <a:pt x="2513" y="4049"/>
                  <a:pt x="2608" y="3680"/>
                  <a:pt x="2822" y="3358"/>
                </a:cubicBezTo>
                <a:cubicBezTo>
                  <a:pt x="3037" y="3037"/>
                  <a:pt x="3382" y="2775"/>
                  <a:pt x="3811" y="2668"/>
                </a:cubicBezTo>
                <a:cubicBezTo>
                  <a:pt x="3930" y="2644"/>
                  <a:pt x="4049" y="2620"/>
                  <a:pt x="4156" y="2573"/>
                </a:cubicBezTo>
                <a:cubicBezTo>
                  <a:pt x="4275" y="2513"/>
                  <a:pt x="4346" y="2406"/>
                  <a:pt x="4323" y="2311"/>
                </a:cubicBezTo>
                <a:cubicBezTo>
                  <a:pt x="4275" y="2192"/>
                  <a:pt x="4084" y="2144"/>
                  <a:pt x="3930" y="2120"/>
                </a:cubicBezTo>
                <a:cubicBezTo>
                  <a:pt x="3239" y="1953"/>
                  <a:pt x="2644" y="1430"/>
                  <a:pt x="2560" y="834"/>
                </a:cubicBezTo>
                <a:cubicBezTo>
                  <a:pt x="2513" y="540"/>
                  <a:pt x="2478" y="1"/>
                  <a:pt x="2177" y="1"/>
                </a:cubicBezTo>
                <a:close/>
              </a:path>
            </a:pathLst>
          </a:custGeom>
          <a:solidFill>
            <a:srgbClr val="FEE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41"/>
          <p:cNvSpPr/>
          <p:nvPr/>
        </p:nvSpPr>
        <p:spPr>
          <a:xfrm>
            <a:off x="7043809" y="516073"/>
            <a:ext cx="107593" cy="95824"/>
          </a:xfrm>
          <a:custGeom>
            <a:avLst/>
            <a:gdLst/>
            <a:ahLst/>
            <a:cxnLst/>
            <a:rect l="l" t="t" r="r" b="b"/>
            <a:pathLst>
              <a:path w="2514" h="2239" extrusionOk="0">
                <a:moveTo>
                  <a:pt x="1251" y="0"/>
                </a:moveTo>
                <a:cubicBezTo>
                  <a:pt x="1072" y="0"/>
                  <a:pt x="1084" y="250"/>
                  <a:pt x="1061" y="393"/>
                </a:cubicBezTo>
                <a:cubicBezTo>
                  <a:pt x="1001" y="667"/>
                  <a:pt x="644" y="905"/>
                  <a:pt x="239" y="976"/>
                </a:cubicBezTo>
                <a:cubicBezTo>
                  <a:pt x="156" y="1000"/>
                  <a:pt x="48" y="1012"/>
                  <a:pt x="13" y="1072"/>
                </a:cubicBezTo>
                <a:cubicBezTo>
                  <a:pt x="1" y="1119"/>
                  <a:pt x="48" y="1167"/>
                  <a:pt x="108" y="1191"/>
                </a:cubicBezTo>
                <a:cubicBezTo>
                  <a:pt x="168" y="1215"/>
                  <a:pt x="239" y="1226"/>
                  <a:pt x="310" y="1238"/>
                </a:cubicBezTo>
                <a:cubicBezTo>
                  <a:pt x="560" y="1286"/>
                  <a:pt x="751" y="1405"/>
                  <a:pt x="882" y="1560"/>
                </a:cubicBezTo>
                <a:cubicBezTo>
                  <a:pt x="1001" y="1703"/>
                  <a:pt x="1061" y="1869"/>
                  <a:pt x="1084" y="2036"/>
                </a:cubicBezTo>
                <a:cubicBezTo>
                  <a:pt x="1096" y="2119"/>
                  <a:pt x="1132" y="2227"/>
                  <a:pt x="1251" y="2238"/>
                </a:cubicBezTo>
                <a:cubicBezTo>
                  <a:pt x="1382" y="2227"/>
                  <a:pt x="1418" y="2119"/>
                  <a:pt x="1430" y="2036"/>
                </a:cubicBezTo>
                <a:cubicBezTo>
                  <a:pt x="1453" y="1869"/>
                  <a:pt x="1513" y="1703"/>
                  <a:pt x="1632" y="1560"/>
                </a:cubicBezTo>
                <a:cubicBezTo>
                  <a:pt x="1751" y="1405"/>
                  <a:pt x="1953" y="1286"/>
                  <a:pt x="2192" y="1238"/>
                </a:cubicBezTo>
                <a:cubicBezTo>
                  <a:pt x="2263" y="1226"/>
                  <a:pt x="2346" y="1215"/>
                  <a:pt x="2406" y="1191"/>
                </a:cubicBezTo>
                <a:cubicBezTo>
                  <a:pt x="2465" y="1167"/>
                  <a:pt x="2513" y="1119"/>
                  <a:pt x="2489" y="1072"/>
                </a:cubicBezTo>
                <a:cubicBezTo>
                  <a:pt x="2465" y="1012"/>
                  <a:pt x="2358" y="1000"/>
                  <a:pt x="2275" y="976"/>
                </a:cubicBezTo>
                <a:cubicBezTo>
                  <a:pt x="1870" y="905"/>
                  <a:pt x="1525" y="667"/>
                  <a:pt x="1477" y="393"/>
                </a:cubicBezTo>
                <a:cubicBezTo>
                  <a:pt x="1453" y="250"/>
                  <a:pt x="1430" y="0"/>
                  <a:pt x="1251"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41"/>
          <p:cNvSpPr/>
          <p:nvPr/>
        </p:nvSpPr>
        <p:spPr>
          <a:xfrm>
            <a:off x="1285808" y="2710841"/>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TextBox 22">
            <a:extLst>
              <a:ext uri="{FF2B5EF4-FFF2-40B4-BE49-F238E27FC236}">
                <a16:creationId xmlns:a16="http://schemas.microsoft.com/office/drawing/2014/main" xmlns="" id="{33C6B62E-4183-20A4-C7E5-34E26954DB32}"/>
              </a:ext>
            </a:extLst>
          </p:cNvPr>
          <p:cNvSpPr txBox="1"/>
          <p:nvPr/>
        </p:nvSpPr>
        <p:spPr>
          <a:xfrm>
            <a:off x="414670" y="2702583"/>
            <a:ext cx="3859618" cy="1524007"/>
          </a:xfrm>
          <a:prstGeom prst="rect">
            <a:avLst/>
          </a:prstGeom>
          <a:noFill/>
        </p:spPr>
        <p:txBody>
          <a:bodyPr wrap="square" rtlCol="0">
            <a:spAutoFit/>
          </a:bodyPr>
          <a:lstStyle/>
          <a:p>
            <a:pPr>
              <a:lnSpc>
                <a:spcPct val="150000"/>
              </a:lnSpc>
            </a:pPr>
            <a:r>
              <a:rPr lang="en-US" sz="1600" dirty="0"/>
              <a:t>x</a:t>
            </a:r>
            <a:r>
              <a:rPr lang="vi-VN" sz="1600" dirty="0"/>
              <a:t>ếp các chữ cái có nét thẳng với nét sổ dài 5cm</a:t>
            </a:r>
            <a:r>
              <a:rPr lang="en-US" sz="1600" dirty="0"/>
              <a:t>,</a:t>
            </a:r>
            <a:r>
              <a:rPr lang="vi-VN" sz="1600" dirty="0"/>
              <a:t> nét ngang dài 3cm</a:t>
            </a:r>
            <a:r>
              <a:rPr lang="en-US" sz="1600" dirty="0"/>
              <a:t>,</a:t>
            </a:r>
            <a:r>
              <a:rPr lang="vi-VN" sz="1600" dirty="0"/>
              <a:t> nét </a:t>
            </a:r>
            <a:r>
              <a:rPr lang="en-US" sz="1600" dirty="0" err="1"/>
              <a:t>xiên</a:t>
            </a:r>
            <a:r>
              <a:rPr lang="vi-VN" sz="1600" dirty="0"/>
              <a:t> dài 4cm để được các chữ cái</a:t>
            </a:r>
            <a:r>
              <a:rPr lang="en-US" sz="1600" dirty="0"/>
              <a:t> A, M, K, N, H, F</a:t>
            </a:r>
          </a:p>
        </p:txBody>
      </p:sp>
      <p:sp>
        <p:nvSpPr>
          <p:cNvPr id="24" name="TextBox 23">
            <a:extLst>
              <a:ext uri="{FF2B5EF4-FFF2-40B4-BE49-F238E27FC236}">
                <a16:creationId xmlns:a16="http://schemas.microsoft.com/office/drawing/2014/main" xmlns="" id="{9BB96299-9F05-5459-0E53-CDC802EDAF32}"/>
              </a:ext>
            </a:extLst>
          </p:cNvPr>
          <p:cNvSpPr txBox="1"/>
          <p:nvPr/>
        </p:nvSpPr>
        <p:spPr>
          <a:xfrm>
            <a:off x="4614436" y="2698192"/>
            <a:ext cx="4444504" cy="1893339"/>
          </a:xfrm>
          <a:prstGeom prst="rect">
            <a:avLst/>
          </a:prstGeom>
          <a:noFill/>
        </p:spPr>
        <p:txBody>
          <a:bodyPr wrap="square" rtlCol="0">
            <a:spAutoFit/>
          </a:bodyPr>
          <a:lstStyle/>
          <a:p>
            <a:pPr algn="just">
              <a:lnSpc>
                <a:spcPct val="150000"/>
              </a:lnSpc>
            </a:pPr>
            <a:r>
              <a:rPr lang="en-US" sz="1600" dirty="0"/>
              <a:t>X</a:t>
            </a:r>
            <a:r>
              <a:rPr lang="vi-VN" sz="1600" dirty="0"/>
              <a:t>ếp tạo hình các chữ có nét tròn</a:t>
            </a:r>
            <a:r>
              <a:rPr lang="en-US" sz="1600" dirty="0"/>
              <a:t> </a:t>
            </a:r>
            <a:r>
              <a:rPr lang="en-US" sz="1600" dirty="0" err="1"/>
              <a:t>bằng</a:t>
            </a:r>
            <a:r>
              <a:rPr lang="vi-VN" sz="1600" dirty="0"/>
              <a:t> các hình tròn</a:t>
            </a:r>
            <a:r>
              <a:rPr lang="en-US" sz="1600" dirty="0"/>
              <a:t>.</a:t>
            </a:r>
            <a:r>
              <a:rPr lang="vi-VN" sz="1600" dirty="0"/>
              <a:t> </a:t>
            </a:r>
            <a:r>
              <a:rPr lang="en-US" sz="1600" dirty="0"/>
              <a:t>D</a:t>
            </a:r>
            <a:r>
              <a:rPr lang="vi-VN" sz="1600" dirty="0"/>
              <a:t>ùng hình vuông và hình tam giác kết hợp với hình tròn</a:t>
            </a:r>
            <a:r>
              <a:rPr lang="en-US" sz="1600" dirty="0"/>
              <a:t>,</a:t>
            </a:r>
            <a:r>
              <a:rPr lang="vi-VN" sz="1600" dirty="0"/>
              <a:t> nét sổ thẳng để xếp các chữ cái</a:t>
            </a:r>
            <a:r>
              <a:rPr lang="en-US" sz="1600" dirty="0"/>
              <a:t> C, G, D;</a:t>
            </a:r>
            <a:r>
              <a:rPr lang="vi-VN" sz="1600" dirty="0"/>
              <a:t> dùng hình vuông bé kết hợp nét sổ để xếp các chữ cái </a:t>
            </a:r>
            <a:r>
              <a:rPr lang="en-US" sz="1600" dirty="0"/>
              <a:t>B, P, R.</a:t>
            </a:r>
          </a:p>
        </p:txBody>
      </p:sp>
      <p:pic>
        <p:nvPicPr>
          <p:cNvPr id="14" name="Picture 13" descr="Text&#10;&#10;Description automatically generated">
            <a:extLst>
              <a:ext uri="{FF2B5EF4-FFF2-40B4-BE49-F238E27FC236}">
                <a16:creationId xmlns:a16="http://schemas.microsoft.com/office/drawing/2014/main" xmlns="" id="{375A4F62-2BF6-E9D4-3CE7-39E99C93EA4B}"/>
              </a:ext>
            </a:extLst>
          </p:cNvPr>
          <p:cNvPicPr>
            <a:picLocks noChangeAspect="1"/>
          </p:cNvPicPr>
          <p:nvPr/>
        </p:nvPicPr>
        <p:blipFill>
          <a:blip r:embed="rId3"/>
          <a:stretch>
            <a:fillRect/>
          </a:stretch>
        </p:blipFill>
        <p:spPr>
          <a:xfrm>
            <a:off x="1012799" y="465321"/>
            <a:ext cx="2794000" cy="2235200"/>
          </a:xfrm>
          <a:prstGeom prst="rect">
            <a:avLst/>
          </a:prstGeom>
        </p:spPr>
      </p:pic>
      <p:pic>
        <p:nvPicPr>
          <p:cNvPr id="15" name="Picture 14" descr="Text&#10;&#10;Description automatically generated with low confidence">
            <a:extLst>
              <a:ext uri="{FF2B5EF4-FFF2-40B4-BE49-F238E27FC236}">
                <a16:creationId xmlns:a16="http://schemas.microsoft.com/office/drawing/2014/main" xmlns="" id="{04E9ABA8-CD51-0AB3-30D7-9645ED87EB1C}"/>
              </a:ext>
            </a:extLst>
          </p:cNvPr>
          <p:cNvPicPr>
            <a:picLocks noChangeAspect="1"/>
          </p:cNvPicPr>
          <p:nvPr/>
        </p:nvPicPr>
        <p:blipFill>
          <a:blip r:embed="rId4"/>
          <a:stretch>
            <a:fillRect/>
          </a:stretch>
        </p:blipFill>
        <p:spPr>
          <a:xfrm>
            <a:off x="5362601" y="439921"/>
            <a:ext cx="2794000" cy="2260600"/>
          </a:xfrm>
          <a:prstGeom prst="rect">
            <a:avLst/>
          </a:prstGeom>
        </p:spPr>
      </p:pic>
    </p:spTree>
    <p:extLst>
      <p:ext uri="{BB962C8B-B14F-4D97-AF65-F5344CB8AC3E}">
        <p14:creationId xmlns:p14="http://schemas.microsoft.com/office/powerpoint/2010/main" val="1974055890"/>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ppt_x</p:attrName>
                                        </p:attrNameLst>
                                      </p:cBhvr>
                                      <p:tavLst>
                                        <p:tav tm="0">
                                          <p:val>
                                            <p:strVal val="#ppt_x-#ppt_w/2"/>
                                          </p:val>
                                        </p:tav>
                                        <p:tav tm="100000">
                                          <p:val>
                                            <p:strVal val="#ppt_x"/>
                                          </p:val>
                                        </p:tav>
                                      </p:tavLst>
                                    </p:anim>
                                    <p:anim calcmode="lin" valueType="num">
                                      <p:cBhvr>
                                        <p:cTn id="8" dur="500" fill="hold"/>
                                        <p:tgtEl>
                                          <p:spTgt spid="23"/>
                                        </p:tgtEl>
                                        <p:attrNameLst>
                                          <p:attrName>ppt_y</p:attrName>
                                        </p:attrNameLst>
                                      </p:cBhvr>
                                      <p:tavLst>
                                        <p:tav tm="0">
                                          <p:val>
                                            <p:strVal val="#ppt_y"/>
                                          </p:val>
                                        </p:tav>
                                        <p:tav tm="100000">
                                          <p:val>
                                            <p:strVal val="#ppt_y"/>
                                          </p:val>
                                        </p:tav>
                                      </p:tavLst>
                                    </p:anim>
                                    <p:anim calcmode="lin" valueType="num">
                                      <p:cBhvr>
                                        <p:cTn id="9" dur="500" fill="hold"/>
                                        <p:tgtEl>
                                          <p:spTgt spid="23"/>
                                        </p:tgtEl>
                                        <p:attrNameLst>
                                          <p:attrName>ppt_w</p:attrName>
                                        </p:attrNameLst>
                                      </p:cBhvr>
                                      <p:tavLst>
                                        <p:tav tm="0">
                                          <p:val>
                                            <p:fltVal val="0"/>
                                          </p:val>
                                        </p:tav>
                                        <p:tav tm="100000">
                                          <p:val>
                                            <p:strVal val="#ppt_w"/>
                                          </p:val>
                                        </p:tav>
                                      </p:tavLst>
                                    </p:anim>
                                    <p:anim calcmode="lin" valueType="num">
                                      <p:cBhvr>
                                        <p:cTn id="10" dur="500" fill="hold"/>
                                        <p:tgtEl>
                                          <p:spTgt spid="23"/>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8"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p:cTn id="15" dur="500" fill="hold"/>
                                        <p:tgtEl>
                                          <p:spTgt spid="24"/>
                                        </p:tgtEl>
                                        <p:attrNameLst>
                                          <p:attrName>ppt_x</p:attrName>
                                        </p:attrNameLst>
                                      </p:cBhvr>
                                      <p:tavLst>
                                        <p:tav tm="0">
                                          <p:val>
                                            <p:strVal val="#ppt_x-#ppt_w/2"/>
                                          </p:val>
                                        </p:tav>
                                        <p:tav tm="100000">
                                          <p:val>
                                            <p:strVal val="#ppt_x"/>
                                          </p:val>
                                        </p:tav>
                                      </p:tavLst>
                                    </p:anim>
                                    <p:anim calcmode="lin" valueType="num">
                                      <p:cBhvr>
                                        <p:cTn id="16" dur="500" fill="hold"/>
                                        <p:tgtEl>
                                          <p:spTgt spid="24"/>
                                        </p:tgtEl>
                                        <p:attrNameLst>
                                          <p:attrName>ppt_y</p:attrName>
                                        </p:attrNameLst>
                                      </p:cBhvr>
                                      <p:tavLst>
                                        <p:tav tm="0">
                                          <p:val>
                                            <p:strVal val="#ppt_y"/>
                                          </p:val>
                                        </p:tav>
                                        <p:tav tm="100000">
                                          <p:val>
                                            <p:strVal val="#ppt_y"/>
                                          </p:val>
                                        </p:tav>
                                      </p:tavLst>
                                    </p:anim>
                                    <p:anim calcmode="lin" valueType="num">
                                      <p:cBhvr>
                                        <p:cTn id="17" dur="500" fill="hold"/>
                                        <p:tgtEl>
                                          <p:spTgt spid="24"/>
                                        </p:tgtEl>
                                        <p:attrNameLst>
                                          <p:attrName>ppt_w</p:attrName>
                                        </p:attrNameLst>
                                      </p:cBhvr>
                                      <p:tavLst>
                                        <p:tav tm="0">
                                          <p:val>
                                            <p:fltVal val="0"/>
                                          </p:val>
                                        </p:tav>
                                        <p:tav tm="100000">
                                          <p:val>
                                            <p:strVal val="#ppt_w"/>
                                          </p:val>
                                        </p:tav>
                                      </p:tavLst>
                                    </p:anim>
                                    <p:anim calcmode="lin" valueType="num">
                                      <p:cBhvr>
                                        <p:cTn id="18" dur="500" fill="hold"/>
                                        <p:tgtEl>
                                          <p:spTgt spid="2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23014" y="380145"/>
            <a:ext cx="7719237" cy="958660"/>
          </a:xfrm>
          <a:prstGeom prst="rect">
            <a:avLst/>
          </a:prstGeom>
          <a:noFill/>
        </p:spPr>
        <p:txBody>
          <a:bodyPr wrap="square" rtlCol="0">
            <a:spAutoFit/>
          </a:bodyPr>
          <a:lstStyle/>
          <a:p>
            <a:pPr algn="ctr">
              <a:lnSpc>
                <a:spcPct val="150000"/>
              </a:lnSpc>
            </a:pPr>
            <a:r>
              <a:rPr lang="en-US" sz="2000" b="1" dirty="0" err="1"/>
              <a:t>Cách</a:t>
            </a:r>
            <a:r>
              <a:rPr lang="en-US" sz="2000" b="1" dirty="0"/>
              <a:t> 2</a:t>
            </a:r>
          </a:p>
          <a:p>
            <a:pPr algn="ctr">
              <a:lnSpc>
                <a:spcPct val="150000"/>
              </a:lnSpc>
            </a:pPr>
            <a:r>
              <a:rPr lang="en-US" sz="2000" dirty="0" err="1"/>
              <a:t>Chuẩn</a:t>
            </a:r>
            <a:r>
              <a:rPr lang="en-US" sz="2000" dirty="0"/>
              <a:t> </a:t>
            </a:r>
            <a:r>
              <a:rPr lang="en-US" sz="2000" dirty="0" err="1"/>
              <a:t>bị</a:t>
            </a:r>
            <a:r>
              <a:rPr lang="en-US" sz="2000" dirty="0"/>
              <a:t>: </a:t>
            </a:r>
            <a:r>
              <a:rPr lang="en-US" sz="2000" dirty="0" err="1"/>
              <a:t>Kẻ</a:t>
            </a:r>
            <a:r>
              <a:rPr lang="en-US" sz="2000" dirty="0"/>
              <a:t> </a:t>
            </a:r>
            <a:r>
              <a:rPr lang="en-US" sz="2000" dirty="0" err="1"/>
              <a:t>hình</a:t>
            </a:r>
            <a:r>
              <a:rPr lang="en-US" sz="2000" dirty="0"/>
              <a:t> </a:t>
            </a:r>
            <a:r>
              <a:rPr lang="en-US" sz="2000" dirty="0" err="1"/>
              <a:t>vuông</a:t>
            </a:r>
            <a:r>
              <a:rPr lang="en-US" sz="2000" dirty="0"/>
              <a:t> </a:t>
            </a:r>
            <a:r>
              <a:rPr lang="en-US" sz="2000" dirty="0" err="1"/>
              <a:t>có</a:t>
            </a:r>
            <a:r>
              <a:rPr lang="en-US" sz="2000" dirty="0"/>
              <a:t> </a:t>
            </a:r>
            <a:r>
              <a:rPr lang="en-US" sz="2000" dirty="0" err="1"/>
              <a:t>cạnh</a:t>
            </a:r>
            <a:r>
              <a:rPr lang="en-US" sz="2000" dirty="0"/>
              <a:t> 5cm </a:t>
            </a:r>
            <a:r>
              <a:rPr lang="en-US" sz="2000" dirty="0" err="1"/>
              <a:t>và</a:t>
            </a:r>
            <a:r>
              <a:rPr lang="en-US" sz="2000" dirty="0"/>
              <a:t> chia </a:t>
            </a:r>
            <a:r>
              <a:rPr lang="en-US" sz="2000" dirty="0" err="1"/>
              <a:t>đều</a:t>
            </a:r>
            <a:r>
              <a:rPr lang="en-US" sz="2000" dirty="0"/>
              <a:t> </a:t>
            </a:r>
            <a:r>
              <a:rPr lang="en-US" sz="2000" dirty="0" err="1"/>
              <a:t>mỗi</a:t>
            </a:r>
            <a:r>
              <a:rPr lang="en-US" sz="2000" dirty="0"/>
              <a:t> ô 1cm</a:t>
            </a:r>
          </a:p>
        </p:txBody>
      </p:sp>
      <p:pic>
        <p:nvPicPr>
          <p:cNvPr id="3" name="Picture 2" descr="A picture containing text, shoji, crossword puzzle&#10;&#10;Description automatically generated">
            <a:extLst>
              <a:ext uri="{FF2B5EF4-FFF2-40B4-BE49-F238E27FC236}">
                <a16:creationId xmlns:a16="http://schemas.microsoft.com/office/drawing/2014/main" xmlns="" id="{F0B509B9-C25C-8FD0-3231-7E6F9B30561B}"/>
              </a:ext>
            </a:extLst>
          </p:cNvPr>
          <p:cNvPicPr>
            <a:picLocks noChangeAspect="1"/>
          </p:cNvPicPr>
          <p:nvPr/>
        </p:nvPicPr>
        <p:blipFill>
          <a:blip r:embed="rId2"/>
          <a:stretch>
            <a:fillRect/>
          </a:stretch>
        </p:blipFill>
        <p:spPr>
          <a:xfrm>
            <a:off x="3243004" y="1445585"/>
            <a:ext cx="2657992" cy="3103964"/>
          </a:xfrm>
          <a:prstGeom prst="rect">
            <a:avLst/>
          </a:prstGeom>
        </p:spPr>
      </p:pic>
    </p:spTree>
    <p:extLst>
      <p:ext uri="{BB962C8B-B14F-4D97-AF65-F5344CB8AC3E}">
        <p14:creationId xmlns:p14="http://schemas.microsoft.com/office/powerpoint/2010/main" val="17243301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up)">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2773" y="3070182"/>
            <a:ext cx="2243470" cy="1287532"/>
          </a:xfrm>
          <a:prstGeom prst="rect">
            <a:avLst/>
          </a:prstGeom>
          <a:noFill/>
        </p:spPr>
        <p:txBody>
          <a:bodyPr wrap="square" rtlCol="0">
            <a:spAutoFit/>
          </a:bodyPr>
          <a:lstStyle/>
          <a:p>
            <a:pPr algn="just">
              <a:lnSpc>
                <a:spcPct val="150000"/>
              </a:lnSpc>
            </a:pPr>
            <a:r>
              <a:rPr lang="en-US" sz="1800" dirty="0"/>
              <a:t>1. </a:t>
            </a:r>
            <a:r>
              <a:rPr lang="en-US" sz="1800" dirty="0" err="1"/>
              <a:t>Kẻ</a:t>
            </a:r>
            <a:r>
              <a:rPr lang="vi-VN" sz="1800" dirty="0"/>
              <a:t> những chữ có nét </a:t>
            </a:r>
            <a:r>
              <a:rPr lang="en-US" sz="1800" dirty="0" err="1"/>
              <a:t>là</a:t>
            </a:r>
            <a:r>
              <a:rPr lang="vi-VN" sz="1800" dirty="0"/>
              <a:t> đường chéo theo gợi ý ở hình </a:t>
            </a:r>
            <a:r>
              <a:rPr lang="en-US" sz="1800" dirty="0"/>
              <a:t>1.</a:t>
            </a:r>
          </a:p>
        </p:txBody>
      </p:sp>
      <p:pic>
        <p:nvPicPr>
          <p:cNvPr id="4" name="Picture 3" descr="Text&#10;&#10;Description automatically generated with low confidence">
            <a:extLst>
              <a:ext uri="{FF2B5EF4-FFF2-40B4-BE49-F238E27FC236}">
                <a16:creationId xmlns:a16="http://schemas.microsoft.com/office/drawing/2014/main" xmlns="" id="{C2A1C812-2D61-2D58-4F01-3CB1C7A1194E}"/>
              </a:ext>
            </a:extLst>
          </p:cNvPr>
          <p:cNvPicPr>
            <a:picLocks noChangeAspect="1"/>
          </p:cNvPicPr>
          <p:nvPr/>
        </p:nvPicPr>
        <p:blipFill>
          <a:blip r:embed="rId2"/>
          <a:stretch>
            <a:fillRect/>
          </a:stretch>
        </p:blipFill>
        <p:spPr>
          <a:xfrm>
            <a:off x="1073370" y="192272"/>
            <a:ext cx="1016000" cy="2781300"/>
          </a:xfrm>
          <a:prstGeom prst="rect">
            <a:avLst/>
          </a:prstGeom>
        </p:spPr>
      </p:pic>
      <p:pic>
        <p:nvPicPr>
          <p:cNvPr id="7" name="Picture 6" descr="A picture containing text, crossword puzzle&#10;&#10;Description automatically generated">
            <a:extLst>
              <a:ext uri="{FF2B5EF4-FFF2-40B4-BE49-F238E27FC236}">
                <a16:creationId xmlns:a16="http://schemas.microsoft.com/office/drawing/2014/main" xmlns="" id="{93F68BFD-F539-523D-2956-C6B48F8FEA47}"/>
              </a:ext>
            </a:extLst>
          </p:cNvPr>
          <p:cNvPicPr>
            <a:picLocks noChangeAspect="1"/>
          </p:cNvPicPr>
          <p:nvPr/>
        </p:nvPicPr>
        <p:blipFill>
          <a:blip r:embed="rId3"/>
          <a:stretch>
            <a:fillRect/>
          </a:stretch>
        </p:blipFill>
        <p:spPr>
          <a:xfrm>
            <a:off x="4236627" y="192272"/>
            <a:ext cx="977900" cy="2692400"/>
          </a:xfrm>
          <a:prstGeom prst="rect">
            <a:avLst/>
          </a:prstGeom>
        </p:spPr>
      </p:pic>
      <p:pic>
        <p:nvPicPr>
          <p:cNvPr id="9" name="Picture 8" descr="Graphical user interface, application, arrow&#10;&#10;Description automatically generated">
            <a:extLst>
              <a:ext uri="{FF2B5EF4-FFF2-40B4-BE49-F238E27FC236}">
                <a16:creationId xmlns:a16="http://schemas.microsoft.com/office/drawing/2014/main" xmlns="" id="{A8203837-75BD-8862-4B18-D276090B4042}"/>
              </a:ext>
            </a:extLst>
          </p:cNvPr>
          <p:cNvPicPr>
            <a:picLocks noChangeAspect="1"/>
          </p:cNvPicPr>
          <p:nvPr/>
        </p:nvPicPr>
        <p:blipFill>
          <a:blip r:embed="rId4"/>
          <a:stretch>
            <a:fillRect/>
          </a:stretch>
        </p:blipFill>
        <p:spPr>
          <a:xfrm>
            <a:off x="7126693" y="224022"/>
            <a:ext cx="1016000" cy="2717800"/>
          </a:xfrm>
          <a:prstGeom prst="rect">
            <a:avLst/>
          </a:prstGeom>
        </p:spPr>
      </p:pic>
      <p:sp>
        <p:nvSpPr>
          <p:cNvPr id="10" name="TextBox 9">
            <a:extLst>
              <a:ext uri="{FF2B5EF4-FFF2-40B4-BE49-F238E27FC236}">
                <a16:creationId xmlns:a16="http://schemas.microsoft.com/office/drawing/2014/main" xmlns="" id="{723A0E68-EE82-FE78-EC8B-6752D4B67F45}"/>
              </a:ext>
            </a:extLst>
          </p:cNvPr>
          <p:cNvSpPr txBox="1"/>
          <p:nvPr/>
        </p:nvSpPr>
        <p:spPr>
          <a:xfrm>
            <a:off x="3427231" y="3070182"/>
            <a:ext cx="2452580" cy="1287532"/>
          </a:xfrm>
          <a:prstGeom prst="rect">
            <a:avLst/>
          </a:prstGeom>
          <a:noFill/>
        </p:spPr>
        <p:txBody>
          <a:bodyPr wrap="square" rtlCol="0">
            <a:spAutoFit/>
          </a:bodyPr>
          <a:lstStyle/>
          <a:p>
            <a:pPr algn="just">
              <a:lnSpc>
                <a:spcPct val="150000"/>
              </a:lnSpc>
            </a:pPr>
            <a:r>
              <a:rPr lang="en-US" sz="1800" dirty="0"/>
              <a:t>2. </a:t>
            </a:r>
            <a:r>
              <a:rPr lang="en-US" sz="1800" dirty="0" err="1"/>
              <a:t>Kẻ</a:t>
            </a:r>
            <a:r>
              <a:rPr lang="vi-VN" sz="1800" dirty="0"/>
              <a:t> </a:t>
            </a:r>
            <a:r>
              <a:rPr lang="en-US" sz="1800" dirty="0" err="1"/>
              <a:t>các</a:t>
            </a:r>
            <a:r>
              <a:rPr lang="vi-VN" sz="1800" dirty="0"/>
              <a:t> chữ có </a:t>
            </a:r>
            <a:r>
              <a:rPr lang="en-US" sz="1800" dirty="0" err="1"/>
              <a:t>chiều</a:t>
            </a:r>
            <a:r>
              <a:rPr lang="en-US" sz="1800" dirty="0"/>
              <a:t> </a:t>
            </a:r>
            <a:r>
              <a:rPr lang="en-US" sz="1800" dirty="0" err="1"/>
              <a:t>ngang</a:t>
            </a:r>
            <a:r>
              <a:rPr lang="en-US" sz="1800" dirty="0"/>
              <a:t> </a:t>
            </a:r>
            <a:r>
              <a:rPr lang="en-US" sz="1800" dirty="0" err="1"/>
              <a:t>nhỏ</a:t>
            </a:r>
            <a:r>
              <a:rPr lang="en-US" sz="1800" dirty="0"/>
              <a:t> </a:t>
            </a:r>
            <a:r>
              <a:rPr lang="en-US" sz="1800" dirty="0" err="1"/>
              <a:t>hơn</a:t>
            </a:r>
            <a:r>
              <a:rPr lang="vi-VN" sz="1800" dirty="0"/>
              <a:t> theo gợi ý ở hình </a:t>
            </a:r>
            <a:r>
              <a:rPr lang="en-US" sz="1800" dirty="0"/>
              <a:t>2.</a:t>
            </a:r>
          </a:p>
        </p:txBody>
      </p:sp>
      <p:sp>
        <p:nvSpPr>
          <p:cNvPr id="11" name="TextBox 10">
            <a:extLst>
              <a:ext uri="{FF2B5EF4-FFF2-40B4-BE49-F238E27FC236}">
                <a16:creationId xmlns:a16="http://schemas.microsoft.com/office/drawing/2014/main" xmlns="" id="{7F1200C9-FE43-2D5C-5598-5D5C351F9340}"/>
              </a:ext>
            </a:extLst>
          </p:cNvPr>
          <p:cNvSpPr txBox="1"/>
          <p:nvPr/>
        </p:nvSpPr>
        <p:spPr>
          <a:xfrm>
            <a:off x="6517758" y="3073303"/>
            <a:ext cx="2243469" cy="1703030"/>
          </a:xfrm>
          <a:prstGeom prst="rect">
            <a:avLst/>
          </a:prstGeom>
          <a:noFill/>
        </p:spPr>
        <p:txBody>
          <a:bodyPr wrap="square" rtlCol="0">
            <a:spAutoFit/>
          </a:bodyPr>
          <a:lstStyle/>
          <a:p>
            <a:pPr algn="just">
              <a:lnSpc>
                <a:spcPct val="150000"/>
              </a:lnSpc>
            </a:pPr>
            <a:r>
              <a:rPr lang="en-US" sz="1800" dirty="0"/>
              <a:t>3. </a:t>
            </a:r>
            <a:r>
              <a:rPr lang="en-US" sz="1800" dirty="0" err="1"/>
              <a:t>Kẻ</a:t>
            </a:r>
            <a:r>
              <a:rPr lang="vi-VN" sz="1800" dirty="0"/>
              <a:t> chữ có nét </a:t>
            </a:r>
            <a:r>
              <a:rPr lang="en-US" sz="1800" dirty="0" err="1"/>
              <a:t>cong</a:t>
            </a:r>
            <a:r>
              <a:rPr lang="en-US" sz="1800" dirty="0"/>
              <a:t> </a:t>
            </a:r>
            <a:r>
              <a:rPr lang="en-US" sz="1800" dirty="0" err="1"/>
              <a:t>bằng</a:t>
            </a:r>
            <a:r>
              <a:rPr lang="en-US" sz="1800" dirty="0"/>
              <a:t> </a:t>
            </a:r>
            <a:r>
              <a:rPr lang="en-US" sz="1800" dirty="0" err="1"/>
              <a:t>cách</a:t>
            </a:r>
            <a:r>
              <a:rPr lang="en-US" sz="1800" dirty="0"/>
              <a:t> </a:t>
            </a:r>
            <a:r>
              <a:rPr lang="en-US" sz="1800" dirty="0" err="1"/>
              <a:t>sử</a:t>
            </a:r>
            <a:r>
              <a:rPr lang="en-US" sz="1800" dirty="0"/>
              <a:t> </a:t>
            </a:r>
            <a:r>
              <a:rPr lang="en-US" sz="1800" dirty="0" err="1"/>
              <a:t>dụng</a:t>
            </a:r>
            <a:r>
              <a:rPr lang="en-US" sz="1800" dirty="0"/>
              <a:t> </a:t>
            </a:r>
            <a:r>
              <a:rPr lang="en-US" sz="1800" dirty="0" err="1"/>
              <a:t>các</a:t>
            </a:r>
            <a:r>
              <a:rPr lang="en-US" sz="1800" dirty="0"/>
              <a:t> </a:t>
            </a:r>
            <a:r>
              <a:rPr lang="en-US" sz="1800" dirty="0" err="1"/>
              <a:t>hình</a:t>
            </a:r>
            <a:r>
              <a:rPr lang="en-US" sz="1800" dirty="0"/>
              <a:t> </a:t>
            </a:r>
            <a:r>
              <a:rPr lang="en-US" sz="1800" dirty="0" err="1"/>
              <a:t>tròn</a:t>
            </a:r>
            <a:r>
              <a:rPr lang="en-US" sz="1800" dirty="0"/>
              <a:t> </a:t>
            </a:r>
            <a:r>
              <a:rPr lang="vi-VN" sz="1800" dirty="0"/>
              <a:t>theo gợi ý ở hình </a:t>
            </a:r>
            <a:r>
              <a:rPr lang="en-US" sz="1800" dirty="0"/>
              <a:t>3.</a:t>
            </a:r>
          </a:p>
        </p:txBody>
      </p:sp>
    </p:spTree>
    <p:extLst>
      <p:ext uri="{BB962C8B-B14F-4D97-AF65-F5344CB8AC3E}">
        <p14:creationId xmlns:p14="http://schemas.microsoft.com/office/powerpoint/2010/main" val="29136431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wipe(up)">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wipe(up)">
                                      <p:cBhvr>
                                        <p:cTn id="17"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xmlns="" id="{37F76C77-77D7-8611-FA3C-0FEE97DAAB72}"/>
              </a:ext>
            </a:extLst>
          </p:cNvPr>
          <p:cNvPicPr>
            <a:picLocks noChangeAspect="1"/>
          </p:cNvPicPr>
          <p:nvPr/>
        </p:nvPicPr>
        <p:blipFill>
          <a:blip r:embed="rId2"/>
          <a:stretch>
            <a:fillRect/>
          </a:stretch>
        </p:blipFill>
        <p:spPr>
          <a:xfrm>
            <a:off x="0" y="0"/>
            <a:ext cx="9144000" cy="3562183"/>
          </a:xfrm>
          <a:prstGeom prst="rect">
            <a:avLst/>
          </a:prstGeom>
        </p:spPr>
      </p:pic>
    </p:spTree>
    <p:extLst>
      <p:ext uri="{BB962C8B-B14F-4D97-AF65-F5344CB8AC3E}">
        <p14:creationId xmlns:p14="http://schemas.microsoft.com/office/powerpoint/2010/main" val="3582848550"/>
      </p:ext>
    </p:extLst>
  </p:cSld>
  <p:clrMapOvr>
    <a:masterClrMapping/>
  </p:clrMapOvr>
  <mc:AlternateContent xmlns:mc="http://schemas.openxmlformats.org/markup-compatibility/2006" xmlns:p14="http://schemas.microsoft.com/office/powerpoint/2010/main">
    <mc:Choice Requires="p14">
      <p:transition spd="slow">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14"/>
        <p:cNvGrpSpPr/>
        <p:nvPr/>
      </p:nvGrpSpPr>
      <p:grpSpPr>
        <a:xfrm>
          <a:off x="0" y="0"/>
          <a:ext cx="0" cy="0"/>
          <a:chOff x="0" y="0"/>
          <a:chExt cx="0" cy="0"/>
        </a:xfrm>
      </p:grpSpPr>
      <p:sp>
        <p:nvSpPr>
          <p:cNvPr id="818" name="Google Shape;818;p43"/>
          <p:cNvSpPr/>
          <p:nvPr/>
        </p:nvSpPr>
        <p:spPr>
          <a:xfrm>
            <a:off x="8331237" y="3960242"/>
            <a:ext cx="185527" cy="294575"/>
          </a:xfrm>
          <a:custGeom>
            <a:avLst/>
            <a:gdLst/>
            <a:ahLst/>
            <a:cxnLst/>
            <a:rect l="l" t="t" r="r" b="b"/>
            <a:pathLst>
              <a:path w="4335" h="6883" extrusionOk="0">
                <a:moveTo>
                  <a:pt x="2175" y="1"/>
                </a:moveTo>
                <a:cubicBezTo>
                  <a:pt x="2172" y="1"/>
                  <a:pt x="2170" y="1"/>
                  <a:pt x="2168" y="1"/>
                </a:cubicBezTo>
                <a:cubicBezTo>
                  <a:pt x="1858" y="1"/>
                  <a:pt x="1870" y="763"/>
                  <a:pt x="1823" y="1191"/>
                </a:cubicBezTo>
                <a:cubicBezTo>
                  <a:pt x="1739" y="2049"/>
                  <a:pt x="1108" y="2799"/>
                  <a:pt x="418" y="3025"/>
                </a:cubicBezTo>
                <a:cubicBezTo>
                  <a:pt x="263" y="3073"/>
                  <a:pt x="84" y="3120"/>
                  <a:pt x="37" y="3299"/>
                </a:cubicBezTo>
                <a:cubicBezTo>
                  <a:pt x="1" y="3442"/>
                  <a:pt x="84" y="3597"/>
                  <a:pt x="191" y="3668"/>
                </a:cubicBezTo>
                <a:cubicBezTo>
                  <a:pt x="299" y="3739"/>
                  <a:pt x="418" y="3775"/>
                  <a:pt x="537" y="3811"/>
                </a:cubicBezTo>
                <a:cubicBezTo>
                  <a:pt x="965" y="3966"/>
                  <a:pt x="1311" y="4347"/>
                  <a:pt x="1525" y="4799"/>
                </a:cubicBezTo>
                <a:cubicBezTo>
                  <a:pt x="1739" y="5263"/>
                  <a:pt x="1823" y="5775"/>
                  <a:pt x="1870" y="6287"/>
                </a:cubicBezTo>
                <a:cubicBezTo>
                  <a:pt x="1894" y="6537"/>
                  <a:pt x="1953" y="6859"/>
                  <a:pt x="2168" y="6883"/>
                </a:cubicBezTo>
                <a:cubicBezTo>
                  <a:pt x="2382" y="6859"/>
                  <a:pt x="2442" y="6537"/>
                  <a:pt x="2465" y="6287"/>
                </a:cubicBezTo>
                <a:cubicBezTo>
                  <a:pt x="2513" y="5775"/>
                  <a:pt x="2608" y="5263"/>
                  <a:pt x="2811" y="4799"/>
                </a:cubicBezTo>
                <a:cubicBezTo>
                  <a:pt x="3025" y="4347"/>
                  <a:pt x="3370" y="3966"/>
                  <a:pt x="3787" y="3811"/>
                </a:cubicBezTo>
                <a:cubicBezTo>
                  <a:pt x="3906" y="3775"/>
                  <a:pt x="4037" y="3739"/>
                  <a:pt x="4144" y="3668"/>
                </a:cubicBezTo>
                <a:cubicBezTo>
                  <a:pt x="4251" y="3597"/>
                  <a:pt x="4335" y="3442"/>
                  <a:pt x="4299" y="3299"/>
                </a:cubicBezTo>
                <a:cubicBezTo>
                  <a:pt x="4251" y="3120"/>
                  <a:pt x="4073" y="3073"/>
                  <a:pt x="3918" y="3025"/>
                </a:cubicBezTo>
                <a:cubicBezTo>
                  <a:pt x="3227" y="2799"/>
                  <a:pt x="2632" y="2049"/>
                  <a:pt x="2549" y="1191"/>
                </a:cubicBezTo>
                <a:cubicBezTo>
                  <a:pt x="2502" y="766"/>
                  <a:pt x="2478" y="1"/>
                  <a:pt x="21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43"/>
          <p:cNvSpPr/>
          <p:nvPr/>
        </p:nvSpPr>
        <p:spPr>
          <a:xfrm>
            <a:off x="8589651" y="1614340"/>
            <a:ext cx="107079" cy="143757"/>
          </a:xfrm>
          <a:custGeom>
            <a:avLst/>
            <a:gdLst/>
            <a:ahLst/>
            <a:cxnLst/>
            <a:rect l="l" t="t" r="r" b="b"/>
            <a:pathLst>
              <a:path w="2502" h="3359" extrusionOk="0">
                <a:moveTo>
                  <a:pt x="1259" y="1"/>
                </a:moveTo>
                <a:cubicBezTo>
                  <a:pt x="1256" y="1"/>
                  <a:pt x="1254" y="1"/>
                  <a:pt x="1251" y="1"/>
                </a:cubicBezTo>
                <a:cubicBezTo>
                  <a:pt x="1072" y="1"/>
                  <a:pt x="1084" y="370"/>
                  <a:pt x="1060" y="584"/>
                </a:cubicBezTo>
                <a:cubicBezTo>
                  <a:pt x="1001" y="989"/>
                  <a:pt x="644" y="1358"/>
                  <a:pt x="239" y="1466"/>
                </a:cubicBezTo>
                <a:cubicBezTo>
                  <a:pt x="156" y="1489"/>
                  <a:pt x="48" y="1525"/>
                  <a:pt x="25" y="1608"/>
                </a:cubicBezTo>
                <a:cubicBezTo>
                  <a:pt x="1" y="1680"/>
                  <a:pt x="48" y="1751"/>
                  <a:pt x="120" y="1787"/>
                </a:cubicBezTo>
                <a:cubicBezTo>
                  <a:pt x="179" y="1823"/>
                  <a:pt x="251" y="1835"/>
                  <a:pt x="322" y="1858"/>
                </a:cubicBezTo>
                <a:cubicBezTo>
                  <a:pt x="560" y="1930"/>
                  <a:pt x="763" y="2120"/>
                  <a:pt x="882" y="2335"/>
                </a:cubicBezTo>
                <a:cubicBezTo>
                  <a:pt x="1001" y="2561"/>
                  <a:pt x="1060" y="2811"/>
                  <a:pt x="1084" y="3073"/>
                </a:cubicBezTo>
                <a:cubicBezTo>
                  <a:pt x="1096" y="3192"/>
                  <a:pt x="1132" y="3347"/>
                  <a:pt x="1251" y="3359"/>
                </a:cubicBezTo>
                <a:cubicBezTo>
                  <a:pt x="1382" y="3347"/>
                  <a:pt x="1406" y="3192"/>
                  <a:pt x="1429" y="3073"/>
                </a:cubicBezTo>
                <a:cubicBezTo>
                  <a:pt x="1453" y="2811"/>
                  <a:pt x="1501" y="2561"/>
                  <a:pt x="1632" y="2335"/>
                </a:cubicBezTo>
                <a:cubicBezTo>
                  <a:pt x="1751" y="2120"/>
                  <a:pt x="1953" y="1930"/>
                  <a:pt x="2191" y="1858"/>
                </a:cubicBezTo>
                <a:cubicBezTo>
                  <a:pt x="2263" y="1835"/>
                  <a:pt x="2334" y="1823"/>
                  <a:pt x="2394" y="1787"/>
                </a:cubicBezTo>
                <a:cubicBezTo>
                  <a:pt x="2453" y="1751"/>
                  <a:pt x="2501" y="1680"/>
                  <a:pt x="2489" y="1608"/>
                </a:cubicBezTo>
                <a:cubicBezTo>
                  <a:pt x="2453" y="1525"/>
                  <a:pt x="2346" y="1489"/>
                  <a:pt x="2263" y="1466"/>
                </a:cubicBezTo>
                <a:cubicBezTo>
                  <a:pt x="1870" y="1358"/>
                  <a:pt x="1525" y="989"/>
                  <a:pt x="1477" y="584"/>
                </a:cubicBezTo>
                <a:cubicBezTo>
                  <a:pt x="1442" y="373"/>
                  <a:pt x="1430" y="1"/>
                  <a:pt x="1259" y="1"/>
                </a:cubicBezTo>
                <a:close/>
              </a:path>
            </a:pathLst>
          </a:custGeom>
          <a:solidFill>
            <a:srgbClr val="FEA6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43"/>
          <p:cNvSpPr/>
          <p:nvPr/>
        </p:nvSpPr>
        <p:spPr>
          <a:xfrm>
            <a:off x="5728821" y="489650"/>
            <a:ext cx="186041" cy="206412"/>
          </a:xfrm>
          <a:custGeom>
            <a:avLst/>
            <a:gdLst/>
            <a:ahLst/>
            <a:cxnLst/>
            <a:rect l="l" t="t" r="r" b="b"/>
            <a:pathLst>
              <a:path w="4347" h="4823" extrusionOk="0">
                <a:moveTo>
                  <a:pt x="2177" y="1"/>
                </a:moveTo>
                <a:cubicBezTo>
                  <a:pt x="2174" y="1"/>
                  <a:pt x="2171" y="1"/>
                  <a:pt x="2168" y="1"/>
                </a:cubicBezTo>
                <a:cubicBezTo>
                  <a:pt x="1858" y="1"/>
                  <a:pt x="1882" y="537"/>
                  <a:pt x="1822" y="834"/>
                </a:cubicBezTo>
                <a:cubicBezTo>
                  <a:pt x="1739" y="1430"/>
                  <a:pt x="1108" y="1953"/>
                  <a:pt x="417" y="2120"/>
                </a:cubicBezTo>
                <a:cubicBezTo>
                  <a:pt x="263" y="2144"/>
                  <a:pt x="72" y="2192"/>
                  <a:pt x="24" y="2311"/>
                </a:cubicBezTo>
                <a:cubicBezTo>
                  <a:pt x="1" y="2406"/>
                  <a:pt x="72" y="2513"/>
                  <a:pt x="191" y="2573"/>
                </a:cubicBezTo>
                <a:cubicBezTo>
                  <a:pt x="286" y="2620"/>
                  <a:pt x="417" y="2644"/>
                  <a:pt x="536" y="2668"/>
                </a:cubicBezTo>
                <a:cubicBezTo>
                  <a:pt x="965" y="2775"/>
                  <a:pt x="1310" y="3037"/>
                  <a:pt x="1525" y="3358"/>
                </a:cubicBezTo>
                <a:cubicBezTo>
                  <a:pt x="1739" y="3680"/>
                  <a:pt x="1822" y="4049"/>
                  <a:pt x="1882" y="4406"/>
                </a:cubicBezTo>
                <a:cubicBezTo>
                  <a:pt x="1906" y="4573"/>
                  <a:pt x="1965" y="4799"/>
                  <a:pt x="2168" y="4823"/>
                </a:cubicBezTo>
                <a:cubicBezTo>
                  <a:pt x="2394" y="4799"/>
                  <a:pt x="2441" y="4573"/>
                  <a:pt x="2465" y="4406"/>
                </a:cubicBezTo>
                <a:cubicBezTo>
                  <a:pt x="2513" y="4049"/>
                  <a:pt x="2608" y="3680"/>
                  <a:pt x="2822" y="3358"/>
                </a:cubicBezTo>
                <a:cubicBezTo>
                  <a:pt x="3037" y="3037"/>
                  <a:pt x="3382" y="2775"/>
                  <a:pt x="3811" y="2668"/>
                </a:cubicBezTo>
                <a:cubicBezTo>
                  <a:pt x="3930" y="2644"/>
                  <a:pt x="4049" y="2620"/>
                  <a:pt x="4156" y="2573"/>
                </a:cubicBezTo>
                <a:cubicBezTo>
                  <a:pt x="4275" y="2513"/>
                  <a:pt x="4346" y="2406"/>
                  <a:pt x="4323" y="2311"/>
                </a:cubicBezTo>
                <a:cubicBezTo>
                  <a:pt x="4275" y="2192"/>
                  <a:pt x="4084" y="2144"/>
                  <a:pt x="3930" y="2120"/>
                </a:cubicBezTo>
                <a:cubicBezTo>
                  <a:pt x="3239" y="1953"/>
                  <a:pt x="2644" y="1430"/>
                  <a:pt x="2560" y="834"/>
                </a:cubicBezTo>
                <a:cubicBezTo>
                  <a:pt x="2513" y="540"/>
                  <a:pt x="2478" y="1"/>
                  <a:pt x="21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43"/>
          <p:cNvSpPr/>
          <p:nvPr/>
        </p:nvSpPr>
        <p:spPr>
          <a:xfrm>
            <a:off x="3141608" y="346581"/>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rgbClr val="5EC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22" name="Google Shape;822;p43"/>
          <p:cNvPicPr preferRelativeResize="0"/>
          <p:nvPr/>
        </p:nvPicPr>
        <p:blipFill>
          <a:blip r:embed="rId3">
            <a:alphaModFix/>
          </a:blip>
          <a:stretch>
            <a:fillRect/>
          </a:stretch>
        </p:blipFill>
        <p:spPr>
          <a:xfrm rot="1030410">
            <a:off x="6895196" y="3616125"/>
            <a:ext cx="2684583" cy="1267649"/>
          </a:xfrm>
          <a:prstGeom prst="rect">
            <a:avLst/>
          </a:prstGeom>
          <a:noFill/>
          <a:ln>
            <a:noFill/>
          </a:ln>
        </p:spPr>
      </p:pic>
      <p:sp>
        <p:nvSpPr>
          <p:cNvPr id="823" name="Google Shape;823;p43"/>
          <p:cNvSpPr/>
          <p:nvPr/>
        </p:nvSpPr>
        <p:spPr>
          <a:xfrm>
            <a:off x="393085" y="1161312"/>
            <a:ext cx="174251" cy="142437"/>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43"/>
          <p:cNvSpPr/>
          <p:nvPr/>
        </p:nvSpPr>
        <p:spPr>
          <a:xfrm>
            <a:off x="3691082" y="599029"/>
            <a:ext cx="356925" cy="291700"/>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25" name="Google Shape;825;p43"/>
          <p:cNvPicPr preferRelativeResize="0"/>
          <p:nvPr/>
        </p:nvPicPr>
        <p:blipFill>
          <a:blip r:embed="rId4">
            <a:alphaModFix/>
          </a:blip>
          <a:stretch>
            <a:fillRect/>
          </a:stretch>
        </p:blipFill>
        <p:spPr>
          <a:xfrm>
            <a:off x="8423999" y="4603500"/>
            <a:ext cx="1309850" cy="891025"/>
          </a:xfrm>
          <a:prstGeom prst="rect">
            <a:avLst/>
          </a:prstGeom>
          <a:noFill/>
          <a:ln>
            <a:noFill/>
          </a:ln>
        </p:spPr>
      </p:pic>
      <p:pic>
        <p:nvPicPr>
          <p:cNvPr id="826" name="Google Shape;826;p43"/>
          <p:cNvPicPr preferRelativeResize="0"/>
          <p:nvPr/>
        </p:nvPicPr>
        <p:blipFill>
          <a:blip r:embed="rId5">
            <a:alphaModFix/>
          </a:blip>
          <a:stretch>
            <a:fillRect/>
          </a:stretch>
        </p:blipFill>
        <p:spPr>
          <a:xfrm flipH="1">
            <a:off x="6390950" y="4254825"/>
            <a:ext cx="1597778" cy="853135"/>
          </a:xfrm>
          <a:prstGeom prst="rect">
            <a:avLst/>
          </a:prstGeom>
          <a:noFill/>
          <a:ln>
            <a:noFill/>
          </a:ln>
        </p:spPr>
      </p:pic>
      <p:sp>
        <p:nvSpPr>
          <p:cNvPr id="5" name="Rectangle 4"/>
          <p:cNvSpPr/>
          <p:nvPr/>
        </p:nvSpPr>
        <p:spPr>
          <a:xfrm>
            <a:off x="259763" y="1088129"/>
            <a:ext cx="5364928" cy="3780522"/>
          </a:xfrm>
          <a:prstGeom prst="rect">
            <a:avLst/>
          </a:prstGeom>
          <a:solidFill>
            <a:schemeClr val="accent3">
              <a:lumMod val="60000"/>
              <a:lumOff val="40000"/>
            </a:schemeClr>
          </a:solidFill>
        </p:spPr>
        <p:txBody>
          <a:bodyPr wrap="square">
            <a:spAutoFit/>
          </a:bodyPr>
          <a:lstStyle/>
          <a:p>
            <a:pPr algn="just">
              <a:lnSpc>
                <a:spcPct val="150000"/>
              </a:lnSpc>
            </a:pPr>
            <a:r>
              <a:rPr lang="en-US" sz="1800" dirty="0" err="1"/>
              <a:t>Em</a:t>
            </a:r>
            <a:r>
              <a:rPr lang="en-US" sz="1800" dirty="0"/>
              <a:t> </a:t>
            </a:r>
            <a:r>
              <a:rPr lang="en-US" sz="1800" dirty="0" err="1"/>
              <a:t>hãy</a:t>
            </a:r>
            <a:r>
              <a:rPr lang="en-US" sz="1800" dirty="0"/>
              <a:t> </a:t>
            </a:r>
            <a:r>
              <a:rPr lang="en-US" sz="1800" dirty="0" err="1"/>
              <a:t>tạo</a:t>
            </a:r>
            <a:r>
              <a:rPr lang="en-US" sz="1800" dirty="0"/>
              <a:t> </a:t>
            </a:r>
            <a:r>
              <a:rPr lang="en-US" sz="1800" dirty="0" err="1"/>
              <a:t>hình</a:t>
            </a:r>
            <a:r>
              <a:rPr lang="en-US" sz="1800" dirty="0"/>
              <a:t> </a:t>
            </a:r>
            <a:r>
              <a:rPr lang="en-US" sz="1800" dirty="0" err="1"/>
              <a:t>các</a:t>
            </a:r>
            <a:r>
              <a:rPr lang="en-US" sz="1800" dirty="0"/>
              <a:t> con </a:t>
            </a:r>
            <a:r>
              <a:rPr lang="en-US" sz="1800" dirty="0" err="1"/>
              <a:t>chữ</a:t>
            </a:r>
            <a:r>
              <a:rPr lang="en-US" sz="1800" dirty="0"/>
              <a:t> </a:t>
            </a:r>
            <a:r>
              <a:rPr lang="en-US" sz="1800" dirty="0" err="1"/>
              <a:t>cái</a:t>
            </a:r>
            <a:r>
              <a:rPr lang="en-US" sz="1800" dirty="0"/>
              <a:t> </a:t>
            </a:r>
            <a:r>
              <a:rPr lang="en-US" sz="1800" dirty="0" err="1"/>
              <a:t>bằng</a:t>
            </a:r>
            <a:r>
              <a:rPr lang="en-US" sz="1800" dirty="0"/>
              <a:t> </a:t>
            </a:r>
            <a:r>
              <a:rPr lang="en-US" sz="1800" dirty="0" err="1"/>
              <a:t>giấy</a:t>
            </a:r>
            <a:r>
              <a:rPr lang="en-US" sz="1800" dirty="0"/>
              <a:t> </a:t>
            </a:r>
            <a:r>
              <a:rPr lang="en-US" sz="1800" dirty="0" err="1"/>
              <a:t>màu</a:t>
            </a:r>
            <a:r>
              <a:rPr lang="en-US" sz="1800" dirty="0"/>
              <a:t> </a:t>
            </a:r>
            <a:r>
              <a:rPr lang="en-US" sz="1800" dirty="0" err="1"/>
              <a:t>hoặc</a:t>
            </a:r>
            <a:r>
              <a:rPr lang="en-US" sz="1800" dirty="0"/>
              <a:t> </a:t>
            </a:r>
            <a:r>
              <a:rPr lang="en-US" sz="1800" dirty="0" err="1"/>
              <a:t>kẻ</a:t>
            </a:r>
            <a:r>
              <a:rPr lang="en-US" sz="1800" dirty="0"/>
              <a:t> </a:t>
            </a:r>
            <a:r>
              <a:rPr lang="en-US" sz="1800" dirty="0" err="1"/>
              <a:t>chữ</a:t>
            </a:r>
            <a:r>
              <a:rPr lang="en-US" sz="1800" dirty="0"/>
              <a:t> </a:t>
            </a:r>
            <a:r>
              <a:rPr lang="en-US" sz="1800" dirty="0" err="1"/>
              <a:t>theo</a:t>
            </a:r>
            <a:r>
              <a:rPr lang="en-US" sz="1800" dirty="0"/>
              <a:t> </a:t>
            </a:r>
            <a:r>
              <a:rPr lang="en-US" sz="1800" dirty="0" err="1"/>
              <a:t>gợi</a:t>
            </a:r>
            <a:r>
              <a:rPr lang="en-US" sz="1800" dirty="0"/>
              <a:t> ý </a:t>
            </a:r>
            <a:r>
              <a:rPr lang="en-US" sz="1800" dirty="0" err="1"/>
              <a:t>đã</a:t>
            </a:r>
            <a:r>
              <a:rPr lang="en-US" sz="1800" dirty="0"/>
              <a:t> </a:t>
            </a:r>
            <a:r>
              <a:rPr lang="en-US" sz="1800" dirty="0" err="1"/>
              <a:t>học</a:t>
            </a:r>
            <a:r>
              <a:rPr lang="en-US" sz="1800" dirty="0"/>
              <a:t>.</a:t>
            </a:r>
          </a:p>
          <a:p>
            <a:pPr algn="just">
              <a:lnSpc>
                <a:spcPct val="150000"/>
              </a:lnSpc>
            </a:pPr>
            <a:r>
              <a:rPr lang="en-US" sz="1800" dirty="0" err="1"/>
              <a:t>Yêu</a:t>
            </a:r>
            <a:r>
              <a:rPr lang="en-US" sz="1800" dirty="0"/>
              <a:t> </a:t>
            </a:r>
            <a:r>
              <a:rPr lang="en-US" sz="1800" dirty="0" err="1"/>
              <a:t>cầu</a:t>
            </a:r>
            <a:r>
              <a:rPr lang="en-US" sz="1800" dirty="0"/>
              <a:t>: </a:t>
            </a:r>
          </a:p>
          <a:p>
            <a:pPr algn="just">
              <a:lnSpc>
                <a:spcPct val="150000"/>
              </a:lnSpc>
            </a:pPr>
            <a:r>
              <a:rPr lang="en-US" sz="1800" dirty="0" err="1"/>
              <a:t>Xếp</a:t>
            </a:r>
            <a:r>
              <a:rPr lang="en-US" sz="1800" dirty="0"/>
              <a:t> </a:t>
            </a:r>
            <a:r>
              <a:rPr lang="en-US" sz="1800" dirty="0" err="1"/>
              <a:t>các</a:t>
            </a:r>
            <a:r>
              <a:rPr lang="en-US" sz="1800" dirty="0"/>
              <a:t> </a:t>
            </a:r>
            <a:r>
              <a:rPr lang="en-US" sz="1800" dirty="0" err="1"/>
              <a:t>chữ</a:t>
            </a:r>
            <a:r>
              <a:rPr lang="en-US" sz="1800" dirty="0"/>
              <a:t> </a:t>
            </a:r>
            <a:r>
              <a:rPr lang="en-US" sz="1800" dirty="0" err="1"/>
              <a:t>cái</a:t>
            </a:r>
            <a:r>
              <a:rPr lang="en-US" sz="1800" dirty="0"/>
              <a:t> </a:t>
            </a:r>
            <a:r>
              <a:rPr lang="en-US" sz="1800" dirty="0" err="1"/>
              <a:t>theo</a:t>
            </a:r>
            <a:r>
              <a:rPr lang="en-US" sz="1800" dirty="0"/>
              <a:t> </a:t>
            </a:r>
            <a:r>
              <a:rPr lang="en-US" sz="1800" dirty="0" err="1"/>
              <a:t>nhóm</a:t>
            </a:r>
            <a:r>
              <a:rPr lang="en-US" sz="1800" dirty="0"/>
              <a:t> </a:t>
            </a:r>
            <a:r>
              <a:rPr lang="en-US" sz="1800" dirty="0" err="1"/>
              <a:t>nét</a:t>
            </a:r>
            <a:r>
              <a:rPr lang="en-US" sz="1800" dirty="0"/>
              <a:t> </a:t>
            </a:r>
            <a:r>
              <a:rPr lang="en-US" sz="1800" dirty="0" err="1"/>
              <a:t>thẳng</a:t>
            </a:r>
            <a:r>
              <a:rPr lang="en-US" sz="1800" dirty="0"/>
              <a:t>, </a:t>
            </a:r>
            <a:r>
              <a:rPr lang="en-US" sz="1800" dirty="0" err="1"/>
              <a:t>nét</a:t>
            </a:r>
            <a:r>
              <a:rPr lang="en-US" sz="1800" dirty="0"/>
              <a:t> </a:t>
            </a:r>
            <a:r>
              <a:rPr lang="en-US" sz="1800" dirty="0" err="1"/>
              <a:t>cong</a:t>
            </a:r>
            <a:r>
              <a:rPr lang="en-US" sz="1800" dirty="0"/>
              <a:t> </a:t>
            </a:r>
            <a:r>
              <a:rPr lang="en-US" sz="1800" dirty="0" err="1"/>
              <a:t>hoặc</a:t>
            </a:r>
            <a:r>
              <a:rPr lang="en-US" sz="1800" dirty="0"/>
              <a:t> </a:t>
            </a:r>
            <a:r>
              <a:rPr lang="en-US" sz="1800" dirty="0" err="1"/>
              <a:t>theo</a:t>
            </a:r>
            <a:r>
              <a:rPr lang="en-US" sz="1800" dirty="0"/>
              <a:t> </a:t>
            </a:r>
            <a:r>
              <a:rPr lang="en-US" sz="1800" dirty="0" err="1"/>
              <a:t>kích</a:t>
            </a:r>
            <a:r>
              <a:rPr lang="en-US" sz="1800" dirty="0"/>
              <a:t> </a:t>
            </a:r>
            <a:r>
              <a:rPr lang="en-US" sz="1800" dirty="0" err="1"/>
              <a:t>thước</a:t>
            </a:r>
            <a:r>
              <a:rPr lang="en-US" sz="1800" dirty="0"/>
              <a:t>.</a:t>
            </a:r>
          </a:p>
          <a:p>
            <a:pPr algn="just">
              <a:lnSpc>
                <a:spcPct val="150000"/>
              </a:lnSpc>
            </a:pPr>
            <a:r>
              <a:rPr lang="en-US" sz="1800" dirty="0" err="1"/>
              <a:t>Chữ</a:t>
            </a:r>
            <a:r>
              <a:rPr lang="en-US" sz="1800" dirty="0"/>
              <a:t> </a:t>
            </a:r>
            <a:r>
              <a:rPr lang="en-US" sz="1800" dirty="0" err="1"/>
              <a:t>có</a:t>
            </a:r>
            <a:r>
              <a:rPr lang="en-US" sz="1800" dirty="0"/>
              <a:t> </a:t>
            </a:r>
            <a:r>
              <a:rPr lang="en-US" sz="1800" dirty="0" err="1"/>
              <a:t>kích</a:t>
            </a:r>
            <a:r>
              <a:rPr lang="en-US" sz="1800" dirty="0"/>
              <a:t> </a:t>
            </a:r>
            <a:r>
              <a:rPr lang="en-US" sz="1800" dirty="0" err="1"/>
              <a:t>thước</a:t>
            </a:r>
            <a:r>
              <a:rPr lang="en-US" sz="1800" dirty="0"/>
              <a:t> </a:t>
            </a:r>
            <a:r>
              <a:rPr lang="en-US" sz="1800" dirty="0" err="1"/>
              <a:t>chiều</a:t>
            </a:r>
            <a:r>
              <a:rPr lang="en-US" sz="1800" dirty="0"/>
              <a:t> </a:t>
            </a:r>
            <a:r>
              <a:rPr lang="en-US" sz="1800" dirty="0" err="1"/>
              <a:t>rộng</a:t>
            </a:r>
            <a:r>
              <a:rPr lang="en-US" sz="1800" dirty="0"/>
              <a:t> </a:t>
            </a:r>
            <a:r>
              <a:rPr lang="en-US" sz="1800" dirty="0" err="1"/>
              <a:t>giống</a:t>
            </a:r>
            <a:r>
              <a:rPr lang="en-US" sz="1800" dirty="0"/>
              <a:t> </a:t>
            </a:r>
            <a:r>
              <a:rPr lang="en-US" sz="1800" dirty="0" err="1"/>
              <a:t>nhau</a:t>
            </a:r>
            <a:r>
              <a:rPr lang="en-US" sz="1800" dirty="0"/>
              <a:t> </a:t>
            </a:r>
            <a:r>
              <a:rPr lang="en-US" sz="1800" dirty="0" err="1"/>
              <a:t>cần</a:t>
            </a:r>
            <a:r>
              <a:rPr lang="en-US" sz="1800" dirty="0"/>
              <a:t> </a:t>
            </a:r>
            <a:r>
              <a:rPr lang="en-US" sz="1800" dirty="0" err="1"/>
              <a:t>xếp</a:t>
            </a:r>
            <a:r>
              <a:rPr lang="en-US" sz="1800" dirty="0"/>
              <a:t> </a:t>
            </a:r>
            <a:r>
              <a:rPr lang="en-US" sz="1800" dirty="0" err="1"/>
              <a:t>cùng</a:t>
            </a:r>
            <a:r>
              <a:rPr lang="en-US" sz="1800" dirty="0"/>
              <a:t> </a:t>
            </a:r>
            <a:r>
              <a:rPr lang="en-US" sz="1800" dirty="0" err="1"/>
              <a:t>nhóm</a:t>
            </a:r>
            <a:r>
              <a:rPr lang="en-US" sz="1800" dirty="0"/>
              <a:t>.</a:t>
            </a:r>
          </a:p>
          <a:p>
            <a:pPr algn="just">
              <a:lnSpc>
                <a:spcPct val="150000"/>
              </a:lnSpc>
            </a:pPr>
            <a:r>
              <a:rPr lang="en-US" sz="1800" dirty="0" err="1"/>
              <a:t>Lưu</a:t>
            </a:r>
            <a:r>
              <a:rPr lang="en-US" sz="1800" dirty="0"/>
              <a:t> ý:  </a:t>
            </a:r>
            <a:r>
              <a:rPr lang="en-US" sz="1800" dirty="0" err="1"/>
              <a:t>Điều</a:t>
            </a:r>
            <a:r>
              <a:rPr lang="en-US" sz="1800" dirty="0"/>
              <a:t> </a:t>
            </a:r>
            <a:r>
              <a:rPr lang="en-US" sz="1800" dirty="0" err="1"/>
              <a:t>chỉnh</a:t>
            </a:r>
            <a:r>
              <a:rPr lang="en-US" sz="1800" dirty="0"/>
              <a:t> </a:t>
            </a:r>
            <a:r>
              <a:rPr lang="en-US" sz="1800" dirty="0" err="1"/>
              <a:t>khoảng</a:t>
            </a:r>
            <a:r>
              <a:rPr lang="en-US" sz="1800" dirty="0"/>
              <a:t> </a:t>
            </a:r>
            <a:r>
              <a:rPr lang="en-US" sz="1800" dirty="0" err="1"/>
              <a:t>cách</a:t>
            </a:r>
            <a:r>
              <a:rPr lang="en-US" sz="1800" dirty="0"/>
              <a:t> </a:t>
            </a:r>
            <a:r>
              <a:rPr lang="en-US" sz="1800" dirty="0" err="1"/>
              <a:t>các</a:t>
            </a:r>
            <a:r>
              <a:rPr lang="en-US" sz="1800" dirty="0"/>
              <a:t> </a:t>
            </a:r>
            <a:r>
              <a:rPr lang="en-US" sz="1800" dirty="0" err="1"/>
              <a:t>chữ</a:t>
            </a:r>
            <a:r>
              <a:rPr lang="en-US" sz="1800" dirty="0"/>
              <a:t> </a:t>
            </a:r>
            <a:r>
              <a:rPr lang="en-US" sz="1800" dirty="0" err="1"/>
              <a:t>cái</a:t>
            </a:r>
            <a:r>
              <a:rPr lang="en-US" sz="1800" dirty="0"/>
              <a:t> sao </a:t>
            </a:r>
            <a:r>
              <a:rPr lang="en-US" sz="1800" dirty="0" err="1"/>
              <a:t>cho</a:t>
            </a:r>
            <a:r>
              <a:rPr lang="en-US" sz="1800" dirty="0"/>
              <a:t> </a:t>
            </a:r>
            <a:r>
              <a:rPr lang="en-US" sz="1800" dirty="0" err="1"/>
              <a:t>cân</a:t>
            </a:r>
            <a:r>
              <a:rPr lang="en-US" sz="1800" dirty="0"/>
              <a:t> </a:t>
            </a:r>
            <a:r>
              <a:rPr lang="en-US" sz="1800" dirty="0" err="1"/>
              <a:t>đối</a:t>
            </a:r>
            <a:r>
              <a:rPr lang="en-US" sz="1800" dirty="0"/>
              <a:t>.</a:t>
            </a:r>
          </a:p>
        </p:txBody>
      </p:sp>
      <p:pic>
        <p:nvPicPr>
          <p:cNvPr id="3" name="Picture 2" descr="Text&#10;&#10;Description automatically generated">
            <a:extLst>
              <a:ext uri="{FF2B5EF4-FFF2-40B4-BE49-F238E27FC236}">
                <a16:creationId xmlns:a16="http://schemas.microsoft.com/office/drawing/2014/main" xmlns="" id="{85E915AB-9344-1EFA-CE96-AA0533449ABC}"/>
              </a:ext>
            </a:extLst>
          </p:cNvPr>
          <p:cNvPicPr>
            <a:picLocks noChangeAspect="1"/>
          </p:cNvPicPr>
          <p:nvPr/>
        </p:nvPicPr>
        <p:blipFill>
          <a:blip r:embed="rId6"/>
          <a:stretch>
            <a:fillRect/>
          </a:stretch>
        </p:blipFill>
        <p:spPr>
          <a:xfrm>
            <a:off x="5659686" y="1088129"/>
            <a:ext cx="3080235" cy="2511196"/>
          </a:xfrm>
          <a:prstGeom prst="rect">
            <a:avLst/>
          </a:prstGeom>
        </p:spPr>
      </p:pic>
    </p:spTree>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822"/>
                                        </p:tgtEl>
                                        <p:attrNameLst>
                                          <p:attrName>style.visibility</p:attrName>
                                        </p:attrNameLst>
                                      </p:cBhvr>
                                      <p:to>
                                        <p:strVal val="visible"/>
                                      </p:to>
                                    </p:set>
                                    <p:animEffect transition="in" filter="fade">
                                      <p:cBhvr>
                                        <p:cTn id="10" dur="500"/>
                                        <p:tgtEl>
                                          <p:spTgt spid="8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65"/>
        <p:cNvGrpSpPr/>
        <p:nvPr/>
      </p:nvGrpSpPr>
      <p:grpSpPr>
        <a:xfrm>
          <a:off x="0" y="0"/>
          <a:ext cx="0" cy="0"/>
          <a:chOff x="0" y="0"/>
          <a:chExt cx="0" cy="0"/>
        </a:xfrm>
      </p:grpSpPr>
      <p:pic>
        <p:nvPicPr>
          <p:cNvPr id="866" name="Google Shape;866;p45"/>
          <p:cNvPicPr preferRelativeResize="0"/>
          <p:nvPr/>
        </p:nvPicPr>
        <p:blipFill>
          <a:blip r:embed="rId3">
            <a:alphaModFix/>
          </a:blip>
          <a:stretch>
            <a:fillRect/>
          </a:stretch>
        </p:blipFill>
        <p:spPr>
          <a:xfrm>
            <a:off x="3002157" y="1303406"/>
            <a:ext cx="942525" cy="825998"/>
          </a:xfrm>
          <a:prstGeom prst="rect">
            <a:avLst/>
          </a:prstGeom>
          <a:noFill/>
          <a:ln>
            <a:noFill/>
          </a:ln>
        </p:spPr>
      </p:pic>
      <p:pic>
        <p:nvPicPr>
          <p:cNvPr id="867" name="Google Shape;867;p45"/>
          <p:cNvPicPr preferRelativeResize="0"/>
          <p:nvPr/>
        </p:nvPicPr>
        <p:blipFill>
          <a:blip r:embed="rId4">
            <a:alphaModFix/>
          </a:blip>
          <a:stretch>
            <a:fillRect/>
          </a:stretch>
        </p:blipFill>
        <p:spPr>
          <a:xfrm>
            <a:off x="496718" y="1141582"/>
            <a:ext cx="1957859" cy="846337"/>
          </a:xfrm>
          <a:prstGeom prst="rect">
            <a:avLst/>
          </a:prstGeom>
          <a:noFill/>
          <a:ln>
            <a:noFill/>
          </a:ln>
        </p:spPr>
      </p:pic>
      <p:pic>
        <p:nvPicPr>
          <p:cNvPr id="875" name="Google Shape;875;p45"/>
          <p:cNvPicPr preferRelativeResize="0"/>
          <p:nvPr/>
        </p:nvPicPr>
        <p:blipFill>
          <a:blip r:embed="rId5">
            <a:alphaModFix/>
          </a:blip>
          <a:stretch>
            <a:fillRect/>
          </a:stretch>
        </p:blipFill>
        <p:spPr>
          <a:xfrm>
            <a:off x="379380" y="1245250"/>
            <a:ext cx="1957858" cy="806425"/>
          </a:xfrm>
          <a:prstGeom prst="rect">
            <a:avLst/>
          </a:prstGeom>
          <a:noFill/>
          <a:ln>
            <a:noFill/>
          </a:ln>
        </p:spPr>
      </p:pic>
      <p:pic>
        <p:nvPicPr>
          <p:cNvPr id="876" name="Google Shape;876;p45"/>
          <p:cNvPicPr preferRelativeResize="0"/>
          <p:nvPr/>
        </p:nvPicPr>
        <p:blipFill>
          <a:blip r:embed="rId6">
            <a:alphaModFix/>
          </a:blip>
          <a:stretch>
            <a:fillRect/>
          </a:stretch>
        </p:blipFill>
        <p:spPr>
          <a:xfrm>
            <a:off x="5060421" y="1826977"/>
            <a:ext cx="535051" cy="537098"/>
          </a:xfrm>
          <a:prstGeom prst="rect">
            <a:avLst/>
          </a:prstGeom>
          <a:noFill/>
          <a:ln>
            <a:noFill/>
          </a:ln>
        </p:spPr>
      </p:pic>
      <p:pic>
        <p:nvPicPr>
          <p:cNvPr id="877" name="Google Shape;877;p45"/>
          <p:cNvPicPr preferRelativeResize="0"/>
          <p:nvPr/>
        </p:nvPicPr>
        <p:blipFill>
          <a:blip r:embed="rId7">
            <a:alphaModFix/>
          </a:blip>
          <a:stretch>
            <a:fillRect/>
          </a:stretch>
        </p:blipFill>
        <p:spPr>
          <a:xfrm>
            <a:off x="5677224" y="1679635"/>
            <a:ext cx="452183" cy="393744"/>
          </a:xfrm>
          <a:prstGeom prst="rect">
            <a:avLst/>
          </a:prstGeom>
          <a:noFill/>
          <a:ln>
            <a:noFill/>
          </a:ln>
        </p:spPr>
      </p:pic>
      <p:pic>
        <p:nvPicPr>
          <p:cNvPr id="878" name="Google Shape;878;p45"/>
          <p:cNvPicPr preferRelativeResize="0"/>
          <p:nvPr/>
        </p:nvPicPr>
        <p:blipFill>
          <a:blip r:embed="rId8">
            <a:alphaModFix/>
          </a:blip>
          <a:stretch>
            <a:fillRect/>
          </a:stretch>
        </p:blipFill>
        <p:spPr>
          <a:xfrm>
            <a:off x="4885187" y="1374497"/>
            <a:ext cx="885518" cy="605234"/>
          </a:xfrm>
          <a:prstGeom prst="rect">
            <a:avLst/>
          </a:prstGeom>
          <a:noFill/>
          <a:ln>
            <a:noFill/>
          </a:ln>
        </p:spPr>
      </p:pic>
      <p:sp>
        <p:nvSpPr>
          <p:cNvPr id="16" name="Google Shape;784;p40"/>
          <p:cNvSpPr/>
          <p:nvPr/>
        </p:nvSpPr>
        <p:spPr>
          <a:xfrm>
            <a:off x="2189606" y="92462"/>
            <a:ext cx="1116285" cy="919116"/>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786;p40"/>
          <p:cNvSpPr txBox="1">
            <a:spLocks/>
          </p:cNvSpPr>
          <p:nvPr/>
        </p:nvSpPr>
        <p:spPr>
          <a:xfrm>
            <a:off x="2332251" y="240454"/>
            <a:ext cx="830994" cy="62313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000"/>
              <a:buFont typeface="Montserrat"/>
              <a:buNone/>
              <a:defRPr sz="6000" b="1" i="0" u="none" strike="noStrike" cap="none">
                <a:solidFill>
                  <a:schemeClr val="accent5"/>
                </a:solidFill>
                <a:latin typeface="Montserrat"/>
                <a:ea typeface="Montserrat"/>
                <a:cs typeface="Montserrat"/>
                <a:sym typeface="Montserrat"/>
              </a:defRPr>
            </a:lvl1pPr>
            <a:lvl2pPr marR="0" lvl="1"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9pPr>
          </a:lstStyle>
          <a:p>
            <a:r>
              <a:rPr lang="en" sz="4000" dirty="0"/>
              <a:t>03</a:t>
            </a:r>
          </a:p>
        </p:txBody>
      </p:sp>
      <p:sp>
        <p:nvSpPr>
          <p:cNvPr id="18" name="TextBox 17"/>
          <p:cNvSpPr txBox="1"/>
          <p:nvPr/>
        </p:nvSpPr>
        <p:spPr>
          <a:xfrm>
            <a:off x="3486990" y="281734"/>
            <a:ext cx="2774022" cy="584775"/>
          </a:xfrm>
          <a:prstGeom prst="rect">
            <a:avLst/>
          </a:prstGeom>
          <a:noFill/>
        </p:spPr>
        <p:txBody>
          <a:bodyPr wrap="square" rtlCol="0">
            <a:spAutoFit/>
          </a:bodyPr>
          <a:lstStyle/>
          <a:p>
            <a:r>
              <a:rPr lang="en-US" sz="3200" b="1" dirty="0">
                <a:solidFill>
                  <a:schemeClr val="accent3">
                    <a:lumMod val="75000"/>
                  </a:schemeClr>
                </a:solidFill>
              </a:rPr>
              <a:t>T</a:t>
            </a:r>
            <a:r>
              <a:rPr lang="en-US" sz="3200" b="1" dirty="0">
                <a:solidFill>
                  <a:schemeClr val="tx2">
                    <a:lumMod val="75000"/>
                  </a:schemeClr>
                </a:solidFill>
              </a:rPr>
              <a:t>H</a:t>
            </a:r>
            <a:r>
              <a:rPr lang="en-US" sz="3200" b="1" dirty="0">
                <a:solidFill>
                  <a:srgbClr val="00B050"/>
                </a:solidFill>
              </a:rPr>
              <a:t>Ả</a:t>
            </a:r>
            <a:r>
              <a:rPr lang="en-US" sz="3200" b="1" dirty="0">
                <a:solidFill>
                  <a:schemeClr val="tx1">
                    <a:lumMod val="75000"/>
                  </a:schemeClr>
                </a:solidFill>
              </a:rPr>
              <a:t>O</a:t>
            </a:r>
            <a:r>
              <a:rPr lang="en-US" sz="3200" b="1" dirty="0"/>
              <a:t> </a:t>
            </a:r>
            <a:r>
              <a:rPr lang="en-US" sz="3200" b="1" dirty="0">
                <a:solidFill>
                  <a:schemeClr val="bg1">
                    <a:lumMod val="50000"/>
                  </a:schemeClr>
                </a:solidFill>
              </a:rPr>
              <a:t>L</a:t>
            </a:r>
            <a:r>
              <a:rPr lang="en-US" sz="3200" b="1" dirty="0">
                <a:solidFill>
                  <a:schemeClr val="accent3">
                    <a:lumMod val="75000"/>
                  </a:schemeClr>
                </a:solidFill>
              </a:rPr>
              <a:t>U</a:t>
            </a:r>
            <a:r>
              <a:rPr lang="en-US" sz="3200" b="1" dirty="0">
                <a:solidFill>
                  <a:schemeClr val="tx2">
                    <a:lumMod val="75000"/>
                  </a:schemeClr>
                </a:solidFill>
              </a:rPr>
              <a:t>Ậ</a:t>
            </a:r>
            <a:r>
              <a:rPr lang="en-US" sz="3200" b="1" dirty="0">
                <a:solidFill>
                  <a:schemeClr val="tx1">
                    <a:lumMod val="75000"/>
                  </a:schemeClr>
                </a:solidFill>
              </a:rPr>
              <a:t>N</a:t>
            </a:r>
          </a:p>
        </p:txBody>
      </p:sp>
      <p:sp>
        <p:nvSpPr>
          <p:cNvPr id="9" name="TextBox 8"/>
          <p:cNvSpPr txBox="1"/>
          <p:nvPr/>
        </p:nvSpPr>
        <p:spPr>
          <a:xfrm>
            <a:off x="1562987" y="862435"/>
            <a:ext cx="6570574" cy="496996"/>
          </a:xfrm>
          <a:prstGeom prst="rect">
            <a:avLst/>
          </a:prstGeom>
          <a:noFill/>
        </p:spPr>
        <p:txBody>
          <a:bodyPr wrap="square" rtlCol="0">
            <a:spAutoFit/>
          </a:bodyPr>
          <a:lstStyle/>
          <a:p>
            <a:pPr algn="ctr">
              <a:lnSpc>
                <a:spcPct val="150000"/>
              </a:lnSpc>
            </a:pPr>
            <a:r>
              <a:rPr lang="en-US" sz="2000" b="1" i="1" dirty="0" err="1"/>
              <a:t>Trưng</a:t>
            </a:r>
            <a:r>
              <a:rPr lang="en-US" sz="2000" b="1" i="1" dirty="0"/>
              <a:t> </a:t>
            </a:r>
            <a:r>
              <a:rPr lang="en-US" sz="2000" b="1" i="1" dirty="0" err="1"/>
              <a:t>bày</a:t>
            </a:r>
            <a:r>
              <a:rPr lang="en-US" sz="2000" b="1" i="1" dirty="0"/>
              <a:t> </a:t>
            </a:r>
            <a:r>
              <a:rPr lang="en-US" sz="2000" b="1" i="1" dirty="0" err="1"/>
              <a:t>sản</a:t>
            </a:r>
            <a:r>
              <a:rPr lang="en-US" sz="2000" b="1" i="1" dirty="0"/>
              <a:t> </a:t>
            </a:r>
            <a:r>
              <a:rPr lang="en-US" sz="2000" b="1" i="1" dirty="0" err="1"/>
              <a:t>phẩm</a:t>
            </a:r>
            <a:r>
              <a:rPr lang="en-US" sz="2000" b="1" i="1" dirty="0"/>
              <a:t> </a:t>
            </a:r>
            <a:r>
              <a:rPr lang="en-US" sz="2000" b="1" i="1" dirty="0" err="1"/>
              <a:t>và</a:t>
            </a:r>
            <a:r>
              <a:rPr lang="en-US" sz="2000" b="1" i="1" dirty="0"/>
              <a:t> chia </a:t>
            </a:r>
            <a:r>
              <a:rPr lang="en-US" sz="2000" b="1" i="1" dirty="0" err="1"/>
              <a:t>sẻ</a:t>
            </a:r>
            <a:r>
              <a:rPr lang="en-US" sz="2000" b="1" i="1" dirty="0"/>
              <a:t> </a:t>
            </a:r>
            <a:r>
              <a:rPr lang="en-US" sz="2000" b="1" i="1" dirty="0" err="1"/>
              <a:t>theo</a:t>
            </a:r>
            <a:r>
              <a:rPr lang="en-US" sz="2000" b="1" i="1" dirty="0"/>
              <a:t> </a:t>
            </a:r>
            <a:r>
              <a:rPr lang="en-US" sz="2000" b="1" i="1" dirty="0" err="1"/>
              <a:t>các</a:t>
            </a:r>
            <a:r>
              <a:rPr lang="en-US" sz="2000" b="1" i="1" dirty="0"/>
              <a:t> </a:t>
            </a:r>
            <a:r>
              <a:rPr lang="en-US" sz="2000" b="1" i="1" dirty="0" err="1"/>
              <a:t>gợi</a:t>
            </a:r>
            <a:r>
              <a:rPr lang="en-US" sz="2000" b="1" i="1" dirty="0"/>
              <a:t> ý </a:t>
            </a:r>
            <a:r>
              <a:rPr lang="en-US" sz="2000" b="1" i="1" dirty="0" err="1"/>
              <a:t>sau</a:t>
            </a:r>
            <a:r>
              <a:rPr lang="en-US" sz="2000" b="1" i="1" dirty="0"/>
              <a:t>:</a:t>
            </a:r>
          </a:p>
        </p:txBody>
      </p:sp>
      <p:sp>
        <p:nvSpPr>
          <p:cNvPr id="10" name="Rectangle 9"/>
          <p:cNvSpPr/>
          <p:nvPr/>
        </p:nvSpPr>
        <p:spPr>
          <a:xfrm>
            <a:off x="462508" y="1987919"/>
            <a:ext cx="1791603" cy="2118529"/>
          </a:xfrm>
          <a:prstGeom prst="rect">
            <a:avLst/>
          </a:prstGeom>
        </p:spPr>
        <p:txBody>
          <a:bodyPr wrap="square">
            <a:spAutoFit/>
          </a:bodyPr>
          <a:lstStyle/>
          <a:p>
            <a:pPr algn="just">
              <a:lnSpc>
                <a:spcPct val="150000"/>
              </a:lnSpc>
              <a:spcBef>
                <a:spcPts val="600"/>
              </a:spcBef>
              <a:spcAft>
                <a:spcPts val="600"/>
              </a:spcAft>
            </a:pPr>
            <a:r>
              <a:rPr lang="nl-NL" sz="1800" dirty="0">
                <a:latin typeface="+mn-lt"/>
                <a:ea typeface="Calibri" panose="020F0502020204030204" pitchFamily="34" charset="0"/>
                <a:cs typeface="Times New Roman" panose="02020603050405020304" pitchFamily="18" charset="0"/>
              </a:rPr>
              <a:t>1. Cách sắp xếp chữ cái trong nhóm chữ trên san phẩm?</a:t>
            </a:r>
            <a:endParaRPr lang="en-US" sz="1800" dirty="0">
              <a:effectLst/>
              <a:latin typeface="+mn-lt"/>
              <a:ea typeface="Calibri" panose="020F0502020204030204" pitchFamily="34" charset="0"/>
              <a:cs typeface="Times New Roman" panose="02020603050405020304" pitchFamily="18" charset="0"/>
            </a:endParaRPr>
          </a:p>
        </p:txBody>
      </p:sp>
      <p:sp>
        <p:nvSpPr>
          <p:cNvPr id="11" name="Rectangle 10"/>
          <p:cNvSpPr/>
          <p:nvPr/>
        </p:nvSpPr>
        <p:spPr>
          <a:xfrm>
            <a:off x="2677553" y="1999510"/>
            <a:ext cx="1596900" cy="1703030"/>
          </a:xfrm>
          <a:prstGeom prst="rect">
            <a:avLst/>
          </a:prstGeom>
        </p:spPr>
        <p:txBody>
          <a:bodyPr wrap="square">
            <a:spAutoFit/>
          </a:bodyPr>
          <a:lstStyle/>
          <a:p>
            <a:pPr algn="just">
              <a:lnSpc>
                <a:spcPct val="150000"/>
              </a:lnSpc>
              <a:spcBef>
                <a:spcPts val="600"/>
              </a:spcBef>
              <a:spcAft>
                <a:spcPts val="600"/>
              </a:spcAft>
            </a:pPr>
            <a:r>
              <a:rPr lang="nl-NL" sz="1800" dirty="0">
                <a:latin typeface="+mn-lt"/>
                <a:ea typeface="Calibri" panose="020F0502020204030204" pitchFamily="34" charset="0"/>
                <a:cs typeface="Times New Roman" panose="02020603050405020304" pitchFamily="18" charset="0"/>
              </a:rPr>
              <a:t>2. Chữ nào là khó xếp cân đối nhất? Vì sao?</a:t>
            </a:r>
            <a:endParaRPr lang="en-US" sz="1800" dirty="0">
              <a:effectLst/>
              <a:latin typeface="+mn-lt"/>
              <a:ea typeface="Calibri" panose="020F0502020204030204" pitchFamily="34" charset="0"/>
              <a:cs typeface="Times New Roman" panose="02020603050405020304" pitchFamily="18" charset="0"/>
            </a:endParaRPr>
          </a:p>
        </p:txBody>
      </p:sp>
      <p:sp>
        <p:nvSpPr>
          <p:cNvPr id="12" name="Rectangle 11"/>
          <p:cNvSpPr/>
          <p:nvPr/>
        </p:nvSpPr>
        <p:spPr>
          <a:xfrm>
            <a:off x="4686022" y="1979731"/>
            <a:ext cx="1818900" cy="2118529"/>
          </a:xfrm>
          <a:prstGeom prst="rect">
            <a:avLst/>
          </a:prstGeom>
        </p:spPr>
        <p:txBody>
          <a:bodyPr wrap="square">
            <a:spAutoFit/>
          </a:bodyPr>
          <a:lstStyle/>
          <a:p>
            <a:pPr algn="just">
              <a:lnSpc>
                <a:spcPct val="150000"/>
              </a:lnSpc>
            </a:pPr>
            <a:r>
              <a:rPr lang="nl-NL" sz="1800" dirty="0">
                <a:latin typeface="+mn-lt"/>
                <a:ea typeface="Calibri" panose="020F0502020204030204" pitchFamily="34" charset="0"/>
              </a:rPr>
              <a:t>3. So sánh và nhận xét các kiểu chữ do em và các bạn tạo ra?</a:t>
            </a:r>
            <a:endParaRPr lang="en-US" sz="1800" dirty="0">
              <a:latin typeface="+mn-lt"/>
            </a:endParaRPr>
          </a:p>
        </p:txBody>
      </p:sp>
      <p:sp>
        <p:nvSpPr>
          <p:cNvPr id="19" name="Rectangle 18">
            <a:extLst>
              <a:ext uri="{FF2B5EF4-FFF2-40B4-BE49-F238E27FC236}">
                <a16:creationId xmlns:a16="http://schemas.microsoft.com/office/drawing/2014/main" xmlns="" id="{1B294C5E-BF38-9F1F-2901-1652C5B0C96E}"/>
              </a:ext>
            </a:extLst>
          </p:cNvPr>
          <p:cNvSpPr/>
          <p:nvPr/>
        </p:nvSpPr>
        <p:spPr>
          <a:xfrm>
            <a:off x="6891455" y="1940132"/>
            <a:ext cx="1818900" cy="2118529"/>
          </a:xfrm>
          <a:prstGeom prst="rect">
            <a:avLst/>
          </a:prstGeom>
        </p:spPr>
        <p:txBody>
          <a:bodyPr wrap="square">
            <a:spAutoFit/>
          </a:bodyPr>
          <a:lstStyle/>
          <a:p>
            <a:pPr algn="just">
              <a:lnSpc>
                <a:spcPct val="150000"/>
              </a:lnSpc>
            </a:pPr>
            <a:r>
              <a:rPr lang="nl-NL" sz="1800" dirty="0">
                <a:latin typeface="+mn-lt"/>
                <a:ea typeface="Calibri" panose="020F0502020204030204" pitchFamily="34" charset="0"/>
              </a:rPr>
              <a:t>4. chọn một chữ cái chưa đẹp để chỉnh sửa theo ý của em?</a:t>
            </a:r>
            <a:endParaRPr lang="en-US" sz="1800" dirty="0">
              <a:latin typeface="+mn-lt"/>
            </a:endParaRPr>
          </a:p>
        </p:txBody>
      </p:sp>
      <p:pic>
        <p:nvPicPr>
          <p:cNvPr id="20" name="Google Shape;866;p45">
            <a:extLst>
              <a:ext uri="{FF2B5EF4-FFF2-40B4-BE49-F238E27FC236}">
                <a16:creationId xmlns:a16="http://schemas.microsoft.com/office/drawing/2014/main" xmlns="" id="{BEB72A2C-3862-5D0E-465F-2EB6F2F73E53}"/>
              </a:ext>
            </a:extLst>
          </p:cNvPr>
          <p:cNvPicPr preferRelativeResize="0"/>
          <p:nvPr/>
        </p:nvPicPr>
        <p:blipFill>
          <a:blip r:embed="rId3">
            <a:alphaModFix/>
          </a:blip>
          <a:stretch>
            <a:fillRect/>
          </a:stretch>
        </p:blipFill>
        <p:spPr>
          <a:xfrm>
            <a:off x="7329642" y="1235463"/>
            <a:ext cx="942525" cy="825998"/>
          </a:xfrm>
          <a:prstGeom prst="rect">
            <a:avLst/>
          </a:prstGeom>
          <a:noFill/>
          <a:ln>
            <a:noFill/>
          </a:ln>
        </p:spPr>
      </p:pic>
      <p:pic>
        <p:nvPicPr>
          <p:cNvPr id="21" name="Google Shape;876;p45">
            <a:extLst>
              <a:ext uri="{FF2B5EF4-FFF2-40B4-BE49-F238E27FC236}">
                <a16:creationId xmlns:a16="http://schemas.microsoft.com/office/drawing/2014/main" xmlns="" id="{33E46DF9-86EF-ED54-0946-E63802AD193A}"/>
              </a:ext>
            </a:extLst>
          </p:cNvPr>
          <p:cNvPicPr preferRelativeResize="0"/>
          <p:nvPr/>
        </p:nvPicPr>
        <p:blipFill>
          <a:blip r:embed="rId6">
            <a:alphaModFix/>
          </a:blip>
          <a:stretch>
            <a:fillRect/>
          </a:stretch>
        </p:blipFill>
        <p:spPr>
          <a:xfrm>
            <a:off x="7290986" y="1711182"/>
            <a:ext cx="535051" cy="537098"/>
          </a:xfrm>
          <a:prstGeom prst="rect">
            <a:avLst/>
          </a:prstGeom>
          <a:noFill/>
          <a:ln>
            <a:noFill/>
          </a:ln>
        </p:spPr>
      </p:pic>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875"/>
                                        </p:tgtEl>
                                        <p:attrNameLst>
                                          <p:attrName>style.visibility</p:attrName>
                                        </p:attrNameLst>
                                      </p:cBhvr>
                                      <p:to>
                                        <p:strVal val="visible"/>
                                      </p:to>
                                    </p:set>
                                    <p:animEffect transition="in" filter="wipe(up)">
                                      <p:cBhvr>
                                        <p:cTn id="12" dur="500"/>
                                        <p:tgtEl>
                                          <p:spTgt spid="875"/>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up)">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866"/>
                                        </p:tgtEl>
                                        <p:attrNameLst>
                                          <p:attrName>style.visibility</p:attrName>
                                        </p:attrNameLst>
                                      </p:cBhvr>
                                      <p:to>
                                        <p:strVal val="visible"/>
                                      </p:to>
                                    </p:set>
                                    <p:animEffect transition="in" filter="wipe(up)">
                                      <p:cBhvr>
                                        <p:cTn id="20" dur="500"/>
                                        <p:tgtEl>
                                          <p:spTgt spid="866"/>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up)">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878"/>
                                        </p:tgtEl>
                                        <p:attrNameLst>
                                          <p:attrName>style.visibility</p:attrName>
                                        </p:attrNameLst>
                                      </p:cBhvr>
                                      <p:to>
                                        <p:strVal val="visible"/>
                                      </p:to>
                                    </p:set>
                                    <p:animEffect transition="in" filter="wipe(up)">
                                      <p:cBhvr>
                                        <p:cTn id="28" dur="500"/>
                                        <p:tgtEl>
                                          <p:spTgt spid="878"/>
                                        </p:tgtEl>
                                      </p:cBhvr>
                                    </p:animEffect>
                                  </p:childTnLst>
                                </p:cTn>
                              </p:par>
                              <p:par>
                                <p:cTn id="29" presetID="22" presetClass="entr" presetSubtype="1" fill="hold" nodeType="withEffect">
                                  <p:stCondLst>
                                    <p:cond delay="0"/>
                                  </p:stCondLst>
                                  <p:childTnLst>
                                    <p:set>
                                      <p:cBhvr>
                                        <p:cTn id="30" dur="1" fill="hold">
                                          <p:stCondLst>
                                            <p:cond delay="0"/>
                                          </p:stCondLst>
                                        </p:cTn>
                                        <p:tgtEl>
                                          <p:spTgt spid="876"/>
                                        </p:tgtEl>
                                        <p:attrNameLst>
                                          <p:attrName>style.visibility</p:attrName>
                                        </p:attrNameLst>
                                      </p:cBhvr>
                                      <p:to>
                                        <p:strVal val="visible"/>
                                      </p:to>
                                    </p:set>
                                    <p:animEffect transition="in" filter="wipe(up)">
                                      <p:cBhvr>
                                        <p:cTn id="31" dur="500"/>
                                        <p:tgtEl>
                                          <p:spTgt spid="876"/>
                                        </p:tgtEl>
                                      </p:cBhvr>
                                    </p:animEffect>
                                  </p:childTnLst>
                                </p:cTn>
                              </p:par>
                              <p:par>
                                <p:cTn id="32" presetID="22" presetClass="entr" presetSubtype="1" fill="hold" nodeType="withEffect">
                                  <p:stCondLst>
                                    <p:cond delay="0"/>
                                  </p:stCondLst>
                                  <p:childTnLst>
                                    <p:set>
                                      <p:cBhvr>
                                        <p:cTn id="33" dur="1" fill="hold">
                                          <p:stCondLst>
                                            <p:cond delay="0"/>
                                          </p:stCondLst>
                                        </p:cTn>
                                        <p:tgtEl>
                                          <p:spTgt spid="877"/>
                                        </p:tgtEl>
                                        <p:attrNameLst>
                                          <p:attrName>style.visibility</p:attrName>
                                        </p:attrNameLst>
                                      </p:cBhvr>
                                      <p:to>
                                        <p:strVal val="visible"/>
                                      </p:to>
                                    </p:set>
                                    <p:animEffect transition="in" filter="wipe(up)">
                                      <p:cBhvr>
                                        <p:cTn id="34" dur="500"/>
                                        <p:tgtEl>
                                          <p:spTgt spid="877"/>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up)">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par>
                                <p:cTn id="43" presetID="22" presetClass="entr" presetSubtype="4" fill="hold"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down)">
                                      <p:cBhvr>
                                        <p:cTn id="45" dur="500"/>
                                        <p:tgtEl>
                                          <p:spTgt spid="20"/>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down)">
                                      <p:cBhvr>
                                        <p:cTn id="4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07"/>
        <p:cNvGrpSpPr/>
        <p:nvPr/>
      </p:nvGrpSpPr>
      <p:grpSpPr>
        <a:xfrm>
          <a:off x="0" y="0"/>
          <a:ext cx="0" cy="0"/>
          <a:chOff x="0" y="0"/>
          <a:chExt cx="0" cy="0"/>
        </a:xfrm>
      </p:grpSpPr>
      <p:sp>
        <p:nvSpPr>
          <p:cNvPr id="1515" name="Google Shape;1515;p63"/>
          <p:cNvSpPr/>
          <p:nvPr/>
        </p:nvSpPr>
        <p:spPr>
          <a:xfrm>
            <a:off x="7992269" y="1705850"/>
            <a:ext cx="174251" cy="142437"/>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63"/>
          <p:cNvSpPr/>
          <p:nvPr/>
        </p:nvSpPr>
        <p:spPr>
          <a:xfrm>
            <a:off x="7635338" y="1385313"/>
            <a:ext cx="356925" cy="291700"/>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63"/>
          <p:cNvSpPr/>
          <p:nvPr/>
        </p:nvSpPr>
        <p:spPr>
          <a:xfrm>
            <a:off x="1232994" y="2764588"/>
            <a:ext cx="174251" cy="142437"/>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63"/>
          <p:cNvSpPr/>
          <p:nvPr/>
        </p:nvSpPr>
        <p:spPr>
          <a:xfrm>
            <a:off x="1058745" y="2548175"/>
            <a:ext cx="174251" cy="142408"/>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19" name="Google Shape;1519;p63"/>
          <p:cNvPicPr preferRelativeResize="0"/>
          <p:nvPr/>
        </p:nvPicPr>
        <p:blipFill>
          <a:blip r:embed="rId3">
            <a:alphaModFix/>
          </a:blip>
          <a:stretch>
            <a:fillRect/>
          </a:stretch>
        </p:blipFill>
        <p:spPr>
          <a:xfrm>
            <a:off x="7325474" y="2619379"/>
            <a:ext cx="2022978" cy="2373017"/>
          </a:xfrm>
          <a:prstGeom prst="rect">
            <a:avLst/>
          </a:prstGeom>
          <a:noFill/>
          <a:ln>
            <a:noFill/>
          </a:ln>
        </p:spPr>
      </p:pic>
      <p:sp>
        <p:nvSpPr>
          <p:cNvPr id="28" name="Google Shape;784;p40"/>
          <p:cNvSpPr/>
          <p:nvPr/>
        </p:nvSpPr>
        <p:spPr>
          <a:xfrm>
            <a:off x="2189606" y="302164"/>
            <a:ext cx="1116285" cy="919116"/>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786;p40"/>
          <p:cNvSpPr txBox="1">
            <a:spLocks/>
          </p:cNvSpPr>
          <p:nvPr/>
        </p:nvSpPr>
        <p:spPr>
          <a:xfrm>
            <a:off x="2260928" y="450156"/>
            <a:ext cx="973640" cy="62313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000"/>
              <a:buFont typeface="Montserrat"/>
              <a:buNone/>
              <a:defRPr sz="6000" b="1" i="0" u="none" strike="noStrike" cap="none">
                <a:solidFill>
                  <a:schemeClr val="accent5"/>
                </a:solidFill>
                <a:latin typeface="Montserrat"/>
                <a:ea typeface="Montserrat"/>
                <a:cs typeface="Montserrat"/>
                <a:sym typeface="Montserrat"/>
              </a:defRPr>
            </a:lvl1pPr>
            <a:lvl2pPr marR="0" lvl="1"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9pPr>
          </a:lstStyle>
          <a:p>
            <a:r>
              <a:rPr lang="en" sz="4000" dirty="0"/>
              <a:t>04</a:t>
            </a:r>
          </a:p>
        </p:txBody>
      </p:sp>
      <p:sp>
        <p:nvSpPr>
          <p:cNvPr id="30" name="TextBox 29"/>
          <p:cNvSpPr txBox="1"/>
          <p:nvPr/>
        </p:nvSpPr>
        <p:spPr>
          <a:xfrm>
            <a:off x="3508439" y="469335"/>
            <a:ext cx="2774022" cy="584775"/>
          </a:xfrm>
          <a:prstGeom prst="rect">
            <a:avLst/>
          </a:prstGeom>
          <a:noFill/>
        </p:spPr>
        <p:txBody>
          <a:bodyPr wrap="square" rtlCol="0">
            <a:spAutoFit/>
          </a:bodyPr>
          <a:lstStyle/>
          <a:p>
            <a:r>
              <a:rPr lang="en-US" sz="3200" b="1" dirty="0">
                <a:solidFill>
                  <a:schemeClr val="accent3">
                    <a:lumMod val="75000"/>
                  </a:schemeClr>
                </a:solidFill>
              </a:rPr>
              <a:t>Ứ</a:t>
            </a:r>
            <a:r>
              <a:rPr lang="en-US" sz="3200" b="1" dirty="0">
                <a:solidFill>
                  <a:schemeClr val="tx2">
                    <a:lumMod val="75000"/>
                  </a:schemeClr>
                </a:solidFill>
              </a:rPr>
              <a:t>N</a:t>
            </a:r>
            <a:r>
              <a:rPr lang="en-US" sz="3200" b="1" dirty="0">
                <a:solidFill>
                  <a:srgbClr val="00B050"/>
                </a:solidFill>
              </a:rPr>
              <a:t>G</a:t>
            </a:r>
            <a:r>
              <a:rPr lang="en-US" sz="3200" b="1" dirty="0"/>
              <a:t> </a:t>
            </a:r>
            <a:r>
              <a:rPr lang="en-US" sz="3200" b="1" dirty="0">
                <a:solidFill>
                  <a:schemeClr val="bg1">
                    <a:lumMod val="50000"/>
                  </a:schemeClr>
                </a:solidFill>
              </a:rPr>
              <a:t>D</a:t>
            </a:r>
            <a:r>
              <a:rPr lang="en-US" sz="3200" b="1" dirty="0">
                <a:solidFill>
                  <a:schemeClr val="accent3">
                    <a:lumMod val="75000"/>
                  </a:schemeClr>
                </a:solidFill>
              </a:rPr>
              <a:t>Ụ</a:t>
            </a:r>
            <a:r>
              <a:rPr lang="en-US" sz="3200" b="1" dirty="0">
                <a:solidFill>
                  <a:schemeClr val="tx2">
                    <a:lumMod val="75000"/>
                  </a:schemeClr>
                </a:solidFill>
              </a:rPr>
              <a:t>N</a:t>
            </a:r>
            <a:r>
              <a:rPr lang="en-US" sz="3200" b="1" dirty="0">
                <a:solidFill>
                  <a:schemeClr val="tx1">
                    <a:lumMod val="75000"/>
                  </a:schemeClr>
                </a:solidFill>
              </a:rPr>
              <a:t>G</a:t>
            </a:r>
          </a:p>
        </p:txBody>
      </p:sp>
      <p:sp>
        <p:nvSpPr>
          <p:cNvPr id="10" name="Rectangle 9"/>
          <p:cNvSpPr/>
          <p:nvPr/>
        </p:nvSpPr>
        <p:spPr>
          <a:xfrm>
            <a:off x="1407245" y="1221280"/>
            <a:ext cx="6205636" cy="2620654"/>
          </a:xfrm>
          <a:prstGeom prst="rect">
            <a:avLst/>
          </a:prstGeom>
        </p:spPr>
        <p:txBody>
          <a:bodyPr wrap="square">
            <a:spAutoFit/>
          </a:bodyPr>
          <a:lstStyle/>
          <a:p>
            <a:pPr algn="just">
              <a:lnSpc>
                <a:spcPct val="150000"/>
              </a:lnSpc>
            </a:pPr>
            <a:r>
              <a:rPr lang="en-US" sz="2400" b="1" dirty="0"/>
              <a:t>Chia </a:t>
            </a:r>
            <a:r>
              <a:rPr lang="en-US" sz="2400" b="1" dirty="0" err="1"/>
              <a:t>sẻ</a:t>
            </a:r>
            <a:r>
              <a:rPr lang="en-US" sz="2400" b="1" dirty="0"/>
              <a:t> </a:t>
            </a:r>
            <a:r>
              <a:rPr lang="en-US" sz="2400" b="1" dirty="0" err="1"/>
              <a:t>ứng</a:t>
            </a:r>
            <a:r>
              <a:rPr lang="en-US" sz="2400" b="1" dirty="0"/>
              <a:t> </a:t>
            </a:r>
            <a:r>
              <a:rPr lang="en-US" sz="2400" b="1" dirty="0" err="1"/>
              <a:t>dụng</a:t>
            </a:r>
            <a:r>
              <a:rPr lang="en-US" sz="2400" b="1" dirty="0"/>
              <a:t> </a:t>
            </a:r>
            <a:r>
              <a:rPr lang="en-US" sz="2400" b="1" dirty="0" err="1"/>
              <a:t>bài</a:t>
            </a:r>
            <a:r>
              <a:rPr lang="en-US" sz="2400" b="1" dirty="0"/>
              <a:t> </a:t>
            </a:r>
            <a:r>
              <a:rPr lang="en-US" sz="2400" b="1" dirty="0" err="1"/>
              <a:t>học</a:t>
            </a:r>
            <a:r>
              <a:rPr lang="en-US" sz="2400" b="1" dirty="0"/>
              <a:t>:</a:t>
            </a:r>
            <a:endParaRPr lang="vi-VN" sz="2000" dirty="0"/>
          </a:p>
          <a:p>
            <a:pPr algn="just">
              <a:lnSpc>
                <a:spcPct val="150000"/>
              </a:lnSpc>
            </a:pPr>
            <a:r>
              <a:rPr lang="en-US" sz="2400" b="1" dirty="0"/>
              <a:t>01. </a:t>
            </a:r>
            <a:r>
              <a:rPr lang="en-US" sz="2000" dirty="0" err="1"/>
              <a:t>Em</a:t>
            </a:r>
            <a:r>
              <a:rPr lang="en-US" sz="2000" dirty="0"/>
              <a:t> </a:t>
            </a:r>
            <a:r>
              <a:rPr lang="en-US" sz="2000" dirty="0" err="1"/>
              <a:t>có</a:t>
            </a:r>
            <a:r>
              <a:rPr lang="en-US" sz="2000" dirty="0"/>
              <a:t> </a:t>
            </a:r>
            <a:r>
              <a:rPr lang="en-US" sz="2000" dirty="0" err="1"/>
              <a:t>thể</a:t>
            </a:r>
            <a:r>
              <a:rPr lang="en-US" sz="2000" dirty="0"/>
              <a:t> </a:t>
            </a:r>
            <a:r>
              <a:rPr lang="en-US" sz="2000" dirty="0" err="1"/>
              <a:t>ứng</a:t>
            </a:r>
            <a:r>
              <a:rPr lang="en-US" sz="2000" dirty="0"/>
              <a:t> </a:t>
            </a:r>
            <a:r>
              <a:rPr lang="en-US" sz="2000" dirty="0" err="1"/>
              <a:t>dụng</a:t>
            </a:r>
            <a:r>
              <a:rPr lang="en-US" sz="2000" dirty="0"/>
              <a:t> </a:t>
            </a:r>
            <a:r>
              <a:rPr lang="en-US" sz="2000" dirty="0" err="1"/>
              <a:t>kiến</a:t>
            </a:r>
            <a:r>
              <a:rPr lang="en-US" sz="2000" dirty="0"/>
              <a:t> </a:t>
            </a:r>
            <a:r>
              <a:rPr lang="en-US" sz="2000" dirty="0" err="1"/>
              <a:t>thức</a:t>
            </a:r>
            <a:r>
              <a:rPr lang="en-US" sz="2000" dirty="0"/>
              <a:t> </a:t>
            </a:r>
            <a:r>
              <a:rPr lang="en-US" sz="2000" dirty="0" err="1"/>
              <a:t>tạo</a:t>
            </a:r>
            <a:r>
              <a:rPr lang="en-US" sz="2000" dirty="0"/>
              <a:t> </a:t>
            </a:r>
            <a:r>
              <a:rPr lang="en-US" sz="2000" dirty="0" err="1"/>
              <a:t>kẻ</a:t>
            </a:r>
            <a:r>
              <a:rPr lang="en-US" sz="2000" dirty="0"/>
              <a:t> </a:t>
            </a:r>
            <a:r>
              <a:rPr lang="en-US" sz="2000" dirty="0" err="1"/>
              <a:t>chữ</a:t>
            </a:r>
            <a:r>
              <a:rPr lang="en-US" sz="2000" dirty="0"/>
              <a:t> </a:t>
            </a:r>
            <a:r>
              <a:rPr lang="en-US" sz="2000" dirty="0" err="1"/>
              <a:t>cơ</a:t>
            </a:r>
            <a:r>
              <a:rPr lang="en-US" sz="2000" dirty="0"/>
              <a:t> </a:t>
            </a:r>
            <a:r>
              <a:rPr lang="en-US" sz="2000" dirty="0" err="1"/>
              <a:t>bản</a:t>
            </a:r>
            <a:r>
              <a:rPr lang="en-US" sz="2000" dirty="0"/>
              <a:t> </a:t>
            </a:r>
            <a:r>
              <a:rPr lang="en-US" sz="2000" dirty="0" err="1"/>
              <a:t>để</a:t>
            </a:r>
            <a:r>
              <a:rPr lang="en-US" sz="2000" dirty="0"/>
              <a:t> </a:t>
            </a:r>
            <a:r>
              <a:rPr lang="en-US" sz="2000" dirty="0" err="1"/>
              <a:t>sáng</a:t>
            </a:r>
            <a:r>
              <a:rPr lang="en-US" sz="2000" dirty="0"/>
              <a:t> </a:t>
            </a:r>
            <a:r>
              <a:rPr lang="en-US" sz="2000" dirty="0" err="1"/>
              <a:t>tạo</a:t>
            </a:r>
            <a:r>
              <a:rPr lang="en-US" sz="2000" dirty="0"/>
              <a:t> them </a:t>
            </a:r>
            <a:r>
              <a:rPr lang="en-US" sz="2000" dirty="0" err="1"/>
              <a:t>những</a:t>
            </a:r>
            <a:r>
              <a:rPr lang="en-US" sz="2000" dirty="0"/>
              <a:t> </a:t>
            </a:r>
            <a:r>
              <a:rPr lang="en-US" sz="2000" dirty="0" err="1"/>
              <a:t>sản</a:t>
            </a:r>
            <a:r>
              <a:rPr lang="en-US" sz="2000" dirty="0"/>
              <a:t> </a:t>
            </a:r>
            <a:r>
              <a:rPr lang="en-US" sz="2000" dirty="0" err="1"/>
              <a:t>phẩm</a:t>
            </a:r>
            <a:r>
              <a:rPr lang="en-US" sz="2000" dirty="0"/>
              <a:t> </a:t>
            </a:r>
            <a:r>
              <a:rPr lang="en-US" sz="2000" dirty="0" err="1"/>
              <a:t>nào</a:t>
            </a:r>
            <a:r>
              <a:rPr lang="en-US" sz="2000" dirty="0"/>
              <a:t>?</a:t>
            </a:r>
            <a:endParaRPr lang="vi-VN" sz="2000" dirty="0"/>
          </a:p>
          <a:p>
            <a:pPr algn="just">
              <a:lnSpc>
                <a:spcPct val="150000"/>
              </a:lnSpc>
            </a:pPr>
            <a:r>
              <a:rPr lang="en-US" sz="2400" b="1" dirty="0"/>
              <a:t>02. </a:t>
            </a:r>
            <a:r>
              <a:rPr lang="en-US" sz="2000" dirty="0" err="1"/>
              <a:t>Sản</a:t>
            </a:r>
            <a:r>
              <a:rPr lang="en-US" sz="2000" dirty="0"/>
              <a:t> </a:t>
            </a:r>
            <a:r>
              <a:rPr lang="en-US" sz="2000" dirty="0" err="1"/>
              <a:t>phẩm</a:t>
            </a:r>
            <a:r>
              <a:rPr lang="en-US" sz="2000" dirty="0"/>
              <a:t> </a:t>
            </a:r>
            <a:r>
              <a:rPr lang="en-US" sz="2000" dirty="0" err="1"/>
              <a:t>chữ</a:t>
            </a:r>
            <a:r>
              <a:rPr lang="en-US" sz="2000" dirty="0"/>
              <a:t> </a:t>
            </a:r>
            <a:r>
              <a:rPr lang="en-US" sz="2000" dirty="0" err="1"/>
              <a:t>cơ</a:t>
            </a:r>
            <a:r>
              <a:rPr lang="en-US" sz="2000" dirty="0"/>
              <a:t> </a:t>
            </a:r>
            <a:r>
              <a:rPr lang="en-US" sz="2000" dirty="0" err="1"/>
              <a:t>bản</a:t>
            </a:r>
            <a:r>
              <a:rPr lang="en-US" sz="2000" dirty="0"/>
              <a:t> </a:t>
            </a:r>
            <a:r>
              <a:rPr lang="en-US" sz="2000" dirty="0" err="1"/>
              <a:t>có</a:t>
            </a:r>
            <a:r>
              <a:rPr lang="en-US" sz="2000" dirty="0"/>
              <a:t> </a:t>
            </a:r>
            <a:r>
              <a:rPr lang="en-US" sz="2000" dirty="0" err="1"/>
              <a:t>thể</a:t>
            </a:r>
            <a:r>
              <a:rPr lang="en-US" sz="2000" dirty="0"/>
              <a:t> </a:t>
            </a:r>
            <a:r>
              <a:rPr lang="en-US" sz="2000" dirty="0" err="1"/>
              <a:t>được</a:t>
            </a:r>
            <a:r>
              <a:rPr lang="en-US" sz="2000" dirty="0"/>
              <a:t> </a:t>
            </a:r>
            <a:r>
              <a:rPr lang="en-US" sz="2000" dirty="0" err="1"/>
              <a:t>ứng</a:t>
            </a:r>
            <a:r>
              <a:rPr lang="en-US" sz="2000" dirty="0"/>
              <a:t> </a:t>
            </a:r>
            <a:r>
              <a:rPr lang="en-US" sz="2000" dirty="0" err="1"/>
              <a:t>dụng</a:t>
            </a:r>
            <a:r>
              <a:rPr lang="en-US" sz="2000" dirty="0"/>
              <a:t> </a:t>
            </a:r>
            <a:r>
              <a:rPr lang="en-US" sz="2000" dirty="0" err="1"/>
              <a:t>như</a:t>
            </a:r>
            <a:r>
              <a:rPr lang="en-US" sz="2000" dirty="0"/>
              <a:t> </a:t>
            </a:r>
            <a:r>
              <a:rPr lang="en-US" sz="2000" dirty="0" err="1"/>
              <a:t>thế</a:t>
            </a:r>
            <a:r>
              <a:rPr lang="en-US" sz="2000" dirty="0"/>
              <a:t> </a:t>
            </a:r>
            <a:r>
              <a:rPr lang="en-US" sz="2000" dirty="0" err="1"/>
              <a:t>nào</a:t>
            </a:r>
            <a:r>
              <a:rPr lang="en-US" sz="2000" dirty="0"/>
              <a:t> </a:t>
            </a:r>
            <a:r>
              <a:rPr lang="en-US" sz="2000" dirty="0" err="1"/>
              <a:t>trong</a:t>
            </a:r>
            <a:r>
              <a:rPr lang="en-US" sz="2000" dirty="0"/>
              <a:t> </a:t>
            </a:r>
            <a:r>
              <a:rPr lang="en-US" sz="2000" dirty="0" err="1"/>
              <a:t>cuộc</a:t>
            </a:r>
            <a:r>
              <a:rPr lang="en-US" sz="2000" dirty="0"/>
              <a:t> </a:t>
            </a:r>
            <a:r>
              <a:rPr lang="en-US" sz="2000" dirty="0" err="1"/>
              <a:t>sống</a:t>
            </a:r>
            <a:r>
              <a:rPr lang="en-US" sz="2000" dirty="0"/>
              <a:t>?</a:t>
            </a:r>
            <a:endParaRPr lang="vi-VN" sz="2000" dirty="0"/>
          </a:p>
        </p:txBody>
      </p:sp>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p:cTn id="7" dur="500" fill="hold"/>
                                        <p:tgtEl>
                                          <p:spTgt spid="10">
                                            <p:txEl>
                                              <p:pRg st="0" end="0"/>
                                            </p:txEl>
                                          </p:spTgt>
                                        </p:tgtEl>
                                        <p:attrNameLst>
                                          <p:attrName>ppt_x</p:attrName>
                                        </p:attrNameLst>
                                      </p:cBhvr>
                                      <p:tavLst>
                                        <p:tav tm="0">
                                          <p:val>
                                            <p:strVal val="#ppt_x-#ppt_w/2"/>
                                          </p:val>
                                        </p:tav>
                                        <p:tav tm="100000">
                                          <p:val>
                                            <p:strVal val="#ppt_x"/>
                                          </p:val>
                                        </p:tav>
                                      </p:tavLst>
                                    </p:anim>
                                    <p:anim calcmode="lin" valueType="num">
                                      <p:cBhvr>
                                        <p:cTn id="8" dur="500" fill="hold"/>
                                        <p:tgtEl>
                                          <p:spTgt spid="10">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10" dur="500" fill="hold"/>
                                        <p:tgtEl>
                                          <p:spTgt spid="10">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8" fill="hold"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anim calcmode="lin" valueType="num">
                                      <p:cBhvr>
                                        <p:cTn id="15" dur="500" fill="hold"/>
                                        <p:tgtEl>
                                          <p:spTgt spid="10">
                                            <p:txEl>
                                              <p:pRg st="1" end="1"/>
                                            </p:txEl>
                                          </p:spTgt>
                                        </p:tgtEl>
                                        <p:attrNameLst>
                                          <p:attrName>ppt_x</p:attrName>
                                        </p:attrNameLst>
                                      </p:cBhvr>
                                      <p:tavLst>
                                        <p:tav tm="0">
                                          <p:val>
                                            <p:strVal val="#ppt_x-#ppt_w/2"/>
                                          </p:val>
                                        </p:tav>
                                        <p:tav tm="100000">
                                          <p:val>
                                            <p:strVal val="#ppt_x"/>
                                          </p:val>
                                        </p:tav>
                                      </p:tavLst>
                                    </p:anim>
                                    <p:anim calcmode="lin" valueType="num">
                                      <p:cBhvr>
                                        <p:cTn id="16" dur="500" fill="hold"/>
                                        <p:tgtEl>
                                          <p:spTgt spid="10">
                                            <p:txEl>
                                              <p:pRg st="1" end="1"/>
                                            </p:txEl>
                                          </p:spTgt>
                                        </p:tgtEl>
                                        <p:attrNameLst>
                                          <p:attrName>ppt_y</p:attrName>
                                        </p:attrNameLst>
                                      </p:cBhvr>
                                      <p:tavLst>
                                        <p:tav tm="0">
                                          <p:val>
                                            <p:strVal val="#ppt_y"/>
                                          </p:val>
                                        </p:tav>
                                        <p:tav tm="100000">
                                          <p:val>
                                            <p:strVal val="#ppt_y"/>
                                          </p:val>
                                        </p:tav>
                                      </p:tavLst>
                                    </p:anim>
                                    <p:anim calcmode="lin" valueType="num">
                                      <p:cBhvr>
                                        <p:cTn id="17" dur="500" fill="hold"/>
                                        <p:tgtEl>
                                          <p:spTgt spid="10">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10">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8" fill="hold" nodeType="clickEffect">
                                  <p:stCondLst>
                                    <p:cond delay="0"/>
                                  </p:stCondLst>
                                  <p:childTnLst>
                                    <p:set>
                                      <p:cBhvr>
                                        <p:cTn id="22" dur="1" fill="hold">
                                          <p:stCondLst>
                                            <p:cond delay="0"/>
                                          </p:stCondLst>
                                        </p:cTn>
                                        <p:tgtEl>
                                          <p:spTgt spid="10">
                                            <p:txEl>
                                              <p:pRg st="2" end="2"/>
                                            </p:txEl>
                                          </p:spTgt>
                                        </p:tgtEl>
                                        <p:attrNameLst>
                                          <p:attrName>style.visibility</p:attrName>
                                        </p:attrNameLst>
                                      </p:cBhvr>
                                      <p:to>
                                        <p:strVal val="visible"/>
                                      </p:to>
                                    </p:set>
                                    <p:anim calcmode="lin" valueType="num">
                                      <p:cBhvr>
                                        <p:cTn id="23" dur="500" fill="hold"/>
                                        <p:tgtEl>
                                          <p:spTgt spid="10">
                                            <p:txEl>
                                              <p:pRg st="2" end="2"/>
                                            </p:txEl>
                                          </p:spTgt>
                                        </p:tgtEl>
                                        <p:attrNameLst>
                                          <p:attrName>ppt_x</p:attrName>
                                        </p:attrNameLst>
                                      </p:cBhvr>
                                      <p:tavLst>
                                        <p:tav tm="0">
                                          <p:val>
                                            <p:strVal val="#ppt_x-#ppt_w/2"/>
                                          </p:val>
                                        </p:tav>
                                        <p:tav tm="100000">
                                          <p:val>
                                            <p:strVal val="#ppt_x"/>
                                          </p:val>
                                        </p:tav>
                                      </p:tavLst>
                                    </p:anim>
                                    <p:anim calcmode="lin" valueType="num">
                                      <p:cBhvr>
                                        <p:cTn id="24" dur="500" fill="hold"/>
                                        <p:tgtEl>
                                          <p:spTgt spid="10">
                                            <p:txEl>
                                              <p:pRg st="2" end="2"/>
                                            </p:txEl>
                                          </p:spTgt>
                                        </p:tgtEl>
                                        <p:attrNameLst>
                                          <p:attrName>ppt_y</p:attrName>
                                        </p:attrNameLst>
                                      </p:cBhvr>
                                      <p:tavLst>
                                        <p:tav tm="0">
                                          <p:val>
                                            <p:strVal val="#ppt_y"/>
                                          </p:val>
                                        </p:tav>
                                        <p:tav tm="100000">
                                          <p:val>
                                            <p:strVal val="#ppt_y"/>
                                          </p:val>
                                        </p:tav>
                                      </p:tavLst>
                                    </p:anim>
                                    <p:anim calcmode="lin" valueType="num">
                                      <p:cBhvr>
                                        <p:cTn id="25" dur="500" fill="hold"/>
                                        <p:tgtEl>
                                          <p:spTgt spid="10">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10">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07"/>
        <p:cNvGrpSpPr/>
        <p:nvPr/>
      </p:nvGrpSpPr>
      <p:grpSpPr>
        <a:xfrm>
          <a:off x="0" y="0"/>
          <a:ext cx="0" cy="0"/>
          <a:chOff x="0" y="0"/>
          <a:chExt cx="0" cy="0"/>
        </a:xfrm>
      </p:grpSpPr>
      <p:sp>
        <p:nvSpPr>
          <p:cNvPr id="1515" name="Google Shape;1515;p63"/>
          <p:cNvSpPr/>
          <p:nvPr/>
        </p:nvSpPr>
        <p:spPr>
          <a:xfrm>
            <a:off x="7992269" y="1705850"/>
            <a:ext cx="174251" cy="142437"/>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63"/>
          <p:cNvSpPr/>
          <p:nvPr/>
        </p:nvSpPr>
        <p:spPr>
          <a:xfrm>
            <a:off x="7635338" y="1385313"/>
            <a:ext cx="356925" cy="291700"/>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63"/>
          <p:cNvSpPr/>
          <p:nvPr/>
        </p:nvSpPr>
        <p:spPr>
          <a:xfrm>
            <a:off x="1232994" y="2764588"/>
            <a:ext cx="174251" cy="142437"/>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63"/>
          <p:cNvSpPr/>
          <p:nvPr/>
        </p:nvSpPr>
        <p:spPr>
          <a:xfrm>
            <a:off x="1058745" y="2548175"/>
            <a:ext cx="174251" cy="142408"/>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19" name="Google Shape;1519;p63"/>
          <p:cNvPicPr preferRelativeResize="0"/>
          <p:nvPr/>
        </p:nvPicPr>
        <p:blipFill>
          <a:blip r:embed="rId3">
            <a:alphaModFix/>
          </a:blip>
          <a:stretch>
            <a:fillRect/>
          </a:stretch>
        </p:blipFill>
        <p:spPr>
          <a:xfrm>
            <a:off x="7325474" y="2619379"/>
            <a:ext cx="2022978" cy="2373017"/>
          </a:xfrm>
          <a:prstGeom prst="rect">
            <a:avLst/>
          </a:prstGeom>
          <a:noFill/>
          <a:ln>
            <a:noFill/>
          </a:ln>
        </p:spPr>
      </p:pic>
      <p:sp>
        <p:nvSpPr>
          <p:cNvPr id="28" name="Google Shape;784;p40"/>
          <p:cNvSpPr/>
          <p:nvPr/>
        </p:nvSpPr>
        <p:spPr>
          <a:xfrm>
            <a:off x="2189606" y="302164"/>
            <a:ext cx="1116285" cy="919116"/>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786;p40"/>
          <p:cNvSpPr txBox="1">
            <a:spLocks/>
          </p:cNvSpPr>
          <p:nvPr/>
        </p:nvSpPr>
        <p:spPr>
          <a:xfrm>
            <a:off x="2260928" y="450156"/>
            <a:ext cx="973640" cy="62313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000"/>
              <a:buFont typeface="Montserrat"/>
              <a:buNone/>
              <a:defRPr sz="6000" b="1" i="0" u="none" strike="noStrike" cap="none">
                <a:solidFill>
                  <a:schemeClr val="accent5"/>
                </a:solidFill>
                <a:latin typeface="Montserrat"/>
                <a:ea typeface="Montserrat"/>
                <a:cs typeface="Montserrat"/>
                <a:sym typeface="Montserrat"/>
              </a:defRPr>
            </a:lvl1pPr>
            <a:lvl2pPr marR="0" lvl="1"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9pPr>
          </a:lstStyle>
          <a:p>
            <a:r>
              <a:rPr lang="en" sz="4000" dirty="0"/>
              <a:t>04</a:t>
            </a:r>
          </a:p>
        </p:txBody>
      </p:sp>
      <p:sp>
        <p:nvSpPr>
          <p:cNvPr id="30" name="TextBox 29"/>
          <p:cNvSpPr txBox="1"/>
          <p:nvPr/>
        </p:nvSpPr>
        <p:spPr>
          <a:xfrm>
            <a:off x="3508439" y="469335"/>
            <a:ext cx="2774022" cy="584775"/>
          </a:xfrm>
          <a:prstGeom prst="rect">
            <a:avLst/>
          </a:prstGeom>
          <a:noFill/>
        </p:spPr>
        <p:txBody>
          <a:bodyPr wrap="square" rtlCol="0">
            <a:spAutoFit/>
          </a:bodyPr>
          <a:lstStyle/>
          <a:p>
            <a:r>
              <a:rPr lang="en-US" sz="3200" b="1" dirty="0">
                <a:solidFill>
                  <a:schemeClr val="accent3">
                    <a:lumMod val="75000"/>
                  </a:schemeClr>
                </a:solidFill>
              </a:rPr>
              <a:t>Ứ</a:t>
            </a:r>
            <a:r>
              <a:rPr lang="en-US" sz="3200" b="1" dirty="0">
                <a:solidFill>
                  <a:schemeClr val="tx2">
                    <a:lumMod val="75000"/>
                  </a:schemeClr>
                </a:solidFill>
              </a:rPr>
              <a:t>N</a:t>
            </a:r>
            <a:r>
              <a:rPr lang="en-US" sz="3200" b="1" dirty="0">
                <a:solidFill>
                  <a:srgbClr val="00B050"/>
                </a:solidFill>
              </a:rPr>
              <a:t>G</a:t>
            </a:r>
            <a:r>
              <a:rPr lang="en-US" sz="3200" b="1" dirty="0"/>
              <a:t> </a:t>
            </a:r>
            <a:r>
              <a:rPr lang="en-US" sz="3200" b="1" dirty="0">
                <a:solidFill>
                  <a:schemeClr val="bg1">
                    <a:lumMod val="50000"/>
                  </a:schemeClr>
                </a:solidFill>
              </a:rPr>
              <a:t>D</a:t>
            </a:r>
            <a:r>
              <a:rPr lang="en-US" sz="3200" b="1" dirty="0">
                <a:solidFill>
                  <a:schemeClr val="accent3">
                    <a:lumMod val="75000"/>
                  </a:schemeClr>
                </a:solidFill>
              </a:rPr>
              <a:t>Ụ</a:t>
            </a:r>
            <a:r>
              <a:rPr lang="en-US" sz="3200" b="1" dirty="0">
                <a:solidFill>
                  <a:schemeClr val="tx2">
                    <a:lumMod val="75000"/>
                  </a:schemeClr>
                </a:solidFill>
              </a:rPr>
              <a:t>N</a:t>
            </a:r>
            <a:r>
              <a:rPr lang="en-US" sz="3200" b="1" dirty="0">
                <a:solidFill>
                  <a:schemeClr val="tx1">
                    <a:lumMod val="75000"/>
                  </a:schemeClr>
                </a:solidFill>
              </a:rPr>
              <a:t>G</a:t>
            </a:r>
          </a:p>
        </p:txBody>
      </p:sp>
      <p:sp>
        <p:nvSpPr>
          <p:cNvPr id="10" name="Rectangle 9"/>
          <p:cNvSpPr/>
          <p:nvPr/>
        </p:nvSpPr>
        <p:spPr>
          <a:xfrm>
            <a:off x="786810" y="1205020"/>
            <a:ext cx="7591646" cy="3174652"/>
          </a:xfrm>
          <a:prstGeom prst="rect">
            <a:avLst/>
          </a:prstGeom>
        </p:spPr>
        <p:txBody>
          <a:bodyPr wrap="square">
            <a:spAutoFit/>
          </a:bodyPr>
          <a:lstStyle/>
          <a:p>
            <a:pPr algn="just">
              <a:lnSpc>
                <a:spcPct val="150000"/>
              </a:lnSpc>
            </a:pPr>
            <a:r>
              <a:rPr lang="en-US" sz="2400" b="1" dirty="0"/>
              <a:t>KẾT LUẬN:</a:t>
            </a:r>
          </a:p>
          <a:p>
            <a:pPr algn="just">
              <a:lnSpc>
                <a:spcPct val="150000"/>
              </a:lnSpc>
            </a:pPr>
            <a:r>
              <a:rPr lang="en-US" sz="2400" b="1" dirty="0"/>
              <a:t>01. </a:t>
            </a:r>
            <a:r>
              <a:rPr lang="en-US" sz="2000" dirty="0" err="1"/>
              <a:t>Chữ</a:t>
            </a:r>
            <a:r>
              <a:rPr lang="en-US" sz="2000" dirty="0"/>
              <a:t> </a:t>
            </a:r>
            <a:r>
              <a:rPr lang="en-US" sz="2000" dirty="0" err="1"/>
              <a:t>viết</a:t>
            </a:r>
            <a:r>
              <a:rPr lang="en-US" sz="2000" dirty="0"/>
              <a:t> </a:t>
            </a:r>
            <a:r>
              <a:rPr lang="en-US" sz="2000" dirty="0" err="1"/>
              <a:t>được</a:t>
            </a:r>
            <a:r>
              <a:rPr lang="en-US" sz="2000" dirty="0"/>
              <a:t> </a:t>
            </a:r>
            <a:r>
              <a:rPr lang="en-US" sz="2000" dirty="0" err="1"/>
              <a:t>ứng</a:t>
            </a:r>
            <a:r>
              <a:rPr lang="en-US" sz="2000" dirty="0"/>
              <a:t> </a:t>
            </a:r>
            <a:r>
              <a:rPr lang="en-US" sz="2000" dirty="0" err="1"/>
              <a:t>dụng</a:t>
            </a:r>
            <a:r>
              <a:rPr lang="en-US" sz="2000" dirty="0"/>
              <a:t> </a:t>
            </a:r>
            <a:r>
              <a:rPr lang="en-US" sz="2000" dirty="0" err="1"/>
              <a:t>hằng</a:t>
            </a:r>
            <a:r>
              <a:rPr lang="en-US" sz="2000" dirty="0"/>
              <a:t> </a:t>
            </a:r>
            <a:r>
              <a:rPr lang="en-US" sz="2000" dirty="0" err="1"/>
              <a:t>ngày</a:t>
            </a:r>
            <a:r>
              <a:rPr lang="en-US" sz="2000" dirty="0"/>
              <a:t> </a:t>
            </a:r>
            <a:r>
              <a:rPr lang="en-US" sz="2000" dirty="0" err="1"/>
              <a:t>trong</a:t>
            </a:r>
            <a:r>
              <a:rPr lang="en-US" sz="2000" dirty="0"/>
              <a:t> </a:t>
            </a:r>
            <a:r>
              <a:rPr lang="en-US" sz="2000" dirty="0" err="1"/>
              <a:t>mọi</a:t>
            </a:r>
            <a:r>
              <a:rPr lang="en-US" sz="2000" dirty="0"/>
              <a:t> </a:t>
            </a:r>
            <a:r>
              <a:rPr lang="en-US" sz="2000" dirty="0" err="1"/>
              <a:t>mặt</a:t>
            </a:r>
            <a:r>
              <a:rPr lang="en-US" sz="2000" dirty="0"/>
              <a:t> </a:t>
            </a:r>
            <a:r>
              <a:rPr lang="en-US" sz="2000" dirty="0" err="1"/>
              <a:t>của</a:t>
            </a:r>
            <a:r>
              <a:rPr lang="en-US" sz="2000" dirty="0"/>
              <a:t> </a:t>
            </a:r>
            <a:r>
              <a:rPr lang="en-US" sz="2000" dirty="0" err="1"/>
              <a:t>đời</a:t>
            </a:r>
            <a:r>
              <a:rPr lang="en-US" sz="2000" dirty="0"/>
              <a:t> </a:t>
            </a:r>
            <a:r>
              <a:rPr lang="en-US" sz="2000" dirty="0" err="1"/>
              <a:t>sống</a:t>
            </a:r>
            <a:r>
              <a:rPr lang="en-US" sz="2000" dirty="0"/>
              <a:t>.</a:t>
            </a:r>
            <a:endParaRPr lang="vi-VN" sz="2000" dirty="0"/>
          </a:p>
          <a:p>
            <a:pPr algn="just">
              <a:lnSpc>
                <a:spcPct val="150000"/>
              </a:lnSpc>
            </a:pPr>
            <a:r>
              <a:rPr lang="en-US" sz="2400" b="1" dirty="0"/>
              <a:t>02. </a:t>
            </a:r>
            <a:r>
              <a:rPr lang="en-US" sz="2000" dirty="0" err="1"/>
              <a:t>Công</a:t>
            </a:r>
            <a:r>
              <a:rPr lang="en-US" sz="2000" dirty="0"/>
              <a:t> </a:t>
            </a:r>
            <a:r>
              <a:rPr lang="en-US" sz="2000" dirty="0" err="1"/>
              <a:t>thức</a:t>
            </a:r>
            <a:r>
              <a:rPr lang="en-US" sz="2000" dirty="0"/>
              <a:t> 5 ô </a:t>
            </a:r>
            <a:r>
              <a:rPr lang="en-US" sz="2000" dirty="0" err="1"/>
              <a:t>vuông</a:t>
            </a:r>
            <a:r>
              <a:rPr lang="en-US" sz="2000" dirty="0"/>
              <a:t> dung </a:t>
            </a:r>
            <a:r>
              <a:rPr lang="en-US" sz="2000" dirty="0" err="1"/>
              <a:t>để</a:t>
            </a:r>
            <a:r>
              <a:rPr lang="en-US" sz="2000" dirty="0"/>
              <a:t> </a:t>
            </a:r>
            <a:r>
              <a:rPr lang="en-US" sz="2000" dirty="0" err="1"/>
              <a:t>tạo</a:t>
            </a:r>
            <a:r>
              <a:rPr lang="en-US" sz="2000" dirty="0"/>
              <a:t> </a:t>
            </a:r>
            <a:r>
              <a:rPr lang="en-US" sz="2000" dirty="0" err="1"/>
              <a:t>hình</a:t>
            </a:r>
            <a:r>
              <a:rPr lang="en-US" sz="2000" dirty="0"/>
              <a:t> </a:t>
            </a:r>
            <a:r>
              <a:rPr lang="en-US" sz="2000" dirty="0" err="1"/>
              <a:t>hoặc</a:t>
            </a:r>
            <a:r>
              <a:rPr lang="en-US" sz="2000" dirty="0"/>
              <a:t> </a:t>
            </a:r>
            <a:r>
              <a:rPr lang="en-US" sz="2000" dirty="0" err="1"/>
              <a:t>kẻ</a:t>
            </a:r>
            <a:r>
              <a:rPr lang="en-US" sz="2000" dirty="0"/>
              <a:t> </a:t>
            </a:r>
            <a:r>
              <a:rPr lang="en-US" sz="2000" dirty="0" err="1"/>
              <a:t>chữ</a:t>
            </a:r>
            <a:r>
              <a:rPr lang="en-US" sz="2000" dirty="0"/>
              <a:t>.</a:t>
            </a:r>
            <a:endParaRPr lang="vi-VN" sz="2000" dirty="0"/>
          </a:p>
          <a:p>
            <a:pPr algn="just">
              <a:lnSpc>
                <a:spcPct val="150000"/>
              </a:lnSpc>
            </a:pPr>
            <a:r>
              <a:rPr lang="en-US" sz="2400" b="1" dirty="0"/>
              <a:t>03. </a:t>
            </a:r>
            <a:r>
              <a:rPr lang="en-US" sz="2000" dirty="0" err="1"/>
              <a:t>Chữ</a:t>
            </a:r>
            <a:r>
              <a:rPr lang="en-US" sz="2000" dirty="0"/>
              <a:t> </a:t>
            </a:r>
            <a:r>
              <a:rPr lang="en-US" sz="2000" dirty="0" err="1"/>
              <a:t>được</a:t>
            </a:r>
            <a:r>
              <a:rPr lang="en-US" sz="2000" dirty="0"/>
              <a:t> </a:t>
            </a:r>
            <a:r>
              <a:rPr lang="en-US" sz="2000" dirty="0" err="1"/>
              <a:t>tạo</a:t>
            </a:r>
            <a:r>
              <a:rPr lang="en-US" sz="2000" dirty="0"/>
              <a:t> </a:t>
            </a:r>
            <a:r>
              <a:rPr lang="en-US" sz="2000" dirty="0" err="1"/>
              <a:t>hình</a:t>
            </a:r>
            <a:r>
              <a:rPr lang="en-US" sz="2000" dirty="0"/>
              <a:t> </a:t>
            </a:r>
            <a:r>
              <a:rPr lang="en-US" sz="2000" dirty="0" err="1"/>
              <a:t>trang</a:t>
            </a:r>
            <a:r>
              <a:rPr lang="en-US" sz="2000" dirty="0"/>
              <a:t> </a:t>
            </a:r>
            <a:r>
              <a:rPr lang="en-US" sz="2000" dirty="0" err="1"/>
              <a:t>trí</a:t>
            </a:r>
            <a:r>
              <a:rPr lang="en-US" sz="2000" dirty="0"/>
              <a:t> </a:t>
            </a:r>
            <a:r>
              <a:rPr lang="en-US" sz="2000" dirty="0" err="1"/>
              <a:t>có</a:t>
            </a:r>
            <a:r>
              <a:rPr lang="en-US" sz="2000" dirty="0"/>
              <a:t> </a:t>
            </a:r>
            <a:r>
              <a:rPr lang="en-US" sz="2000" dirty="0" err="1"/>
              <a:t>thể</a:t>
            </a:r>
            <a:r>
              <a:rPr lang="en-US" sz="2000" dirty="0"/>
              <a:t> </a:t>
            </a:r>
            <a:r>
              <a:rPr lang="en-US" sz="2000" dirty="0" err="1"/>
              <a:t>giúp</a:t>
            </a:r>
            <a:r>
              <a:rPr lang="en-US" sz="2000" dirty="0"/>
              <a:t> </a:t>
            </a:r>
            <a:r>
              <a:rPr lang="en-US" sz="2000" dirty="0" err="1"/>
              <a:t>nội</a:t>
            </a:r>
            <a:r>
              <a:rPr lang="en-US" sz="2000" dirty="0"/>
              <a:t> dung </a:t>
            </a:r>
            <a:r>
              <a:rPr lang="en-US" sz="2000" dirty="0" err="1"/>
              <a:t>thông</a:t>
            </a:r>
            <a:r>
              <a:rPr lang="en-US" sz="2000" dirty="0"/>
              <a:t> </a:t>
            </a:r>
            <a:r>
              <a:rPr lang="en-US" sz="2000" dirty="0" err="1"/>
              <a:t>điệp</a:t>
            </a:r>
            <a:r>
              <a:rPr lang="en-US" sz="2000" dirty="0"/>
              <a:t> </a:t>
            </a:r>
            <a:r>
              <a:rPr lang="en-US" sz="2000" dirty="0" err="1"/>
              <a:t>gây</a:t>
            </a:r>
            <a:r>
              <a:rPr lang="en-US" sz="2000" dirty="0"/>
              <a:t> </a:t>
            </a:r>
            <a:r>
              <a:rPr lang="en-US" sz="2000" dirty="0" err="1"/>
              <a:t>ấn</a:t>
            </a:r>
            <a:r>
              <a:rPr lang="en-US" sz="2000" dirty="0"/>
              <a:t> </a:t>
            </a:r>
            <a:r>
              <a:rPr lang="en-US" sz="2000" dirty="0" err="1"/>
              <a:t>tượng</a:t>
            </a:r>
            <a:r>
              <a:rPr lang="en-US" sz="2000" dirty="0"/>
              <a:t> </a:t>
            </a:r>
            <a:r>
              <a:rPr lang="en-US" sz="2000" dirty="0" err="1"/>
              <a:t>mạnh</a:t>
            </a:r>
            <a:r>
              <a:rPr lang="en-US" sz="2000" dirty="0"/>
              <a:t> </a:t>
            </a:r>
            <a:r>
              <a:rPr lang="en-US" sz="2000" dirty="0" err="1"/>
              <a:t>hơn</a:t>
            </a:r>
            <a:r>
              <a:rPr lang="en-US" sz="2000" dirty="0"/>
              <a:t>.</a:t>
            </a:r>
            <a:endParaRPr lang="vi-VN" sz="2000" dirty="0"/>
          </a:p>
        </p:txBody>
      </p:sp>
    </p:spTree>
    <p:extLst>
      <p:ext uri="{BB962C8B-B14F-4D97-AF65-F5344CB8AC3E}">
        <p14:creationId xmlns:p14="http://schemas.microsoft.com/office/powerpoint/2010/main" val="15162945"/>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 calcmode="lin" valueType="num">
                                      <p:cBhvr>
                                        <p:cTn id="7" dur="500" fill="hold"/>
                                        <p:tgtEl>
                                          <p:spTgt spid="10">
                                            <p:txEl>
                                              <p:pRg st="1" end="1"/>
                                            </p:txEl>
                                          </p:spTgt>
                                        </p:tgtEl>
                                        <p:attrNameLst>
                                          <p:attrName>ppt_x</p:attrName>
                                        </p:attrNameLst>
                                      </p:cBhvr>
                                      <p:tavLst>
                                        <p:tav tm="0">
                                          <p:val>
                                            <p:strVal val="#ppt_x-#ppt_w/2"/>
                                          </p:val>
                                        </p:tav>
                                        <p:tav tm="100000">
                                          <p:val>
                                            <p:strVal val="#ppt_x"/>
                                          </p:val>
                                        </p:tav>
                                      </p:tavLst>
                                    </p:anim>
                                    <p:anim calcmode="lin" valueType="num">
                                      <p:cBhvr>
                                        <p:cTn id="8" dur="500" fill="hold"/>
                                        <p:tgtEl>
                                          <p:spTgt spid="10">
                                            <p:txEl>
                                              <p:pRg st="1" end="1"/>
                                            </p:txEl>
                                          </p:spTgt>
                                        </p:tgtEl>
                                        <p:attrNameLst>
                                          <p:attrName>ppt_y</p:attrName>
                                        </p:attrNameLst>
                                      </p:cBhvr>
                                      <p:tavLst>
                                        <p:tav tm="0">
                                          <p:val>
                                            <p:strVal val="#ppt_y"/>
                                          </p:val>
                                        </p:tav>
                                        <p:tav tm="100000">
                                          <p:val>
                                            <p:strVal val="#ppt_y"/>
                                          </p:val>
                                        </p:tav>
                                      </p:tavLst>
                                    </p:anim>
                                    <p:anim calcmode="lin" valueType="num">
                                      <p:cBhvr>
                                        <p:cTn id="9" dur="500" fill="hold"/>
                                        <p:tgtEl>
                                          <p:spTgt spid="10">
                                            <p:txEl>
                                              <p:pRg st="1" end="1"/>
                                            </p:txEl>
                                          </p:spTgt>
                                        </p:tgtEl>
                                        <p:attrNameLst>
                                          <p:attrName>ppt_w</p:attrName>
                                        </p:attrNameLst>
                                      </p:cBhvr>
                                      <p:tavLst>
                                        <p:tav tm="0">
                                          <p:val>
                                            <p:fltVal val="0"/>
                                          </p:val>
                                        </p:tav>
                                        <p:tav tm="100000">
                                          <p:val>
                                            <p:strVal val="#ppt_w"/>
                                          </p:val>
                                        </p:tav>
                                      </p:tavLst>
                                    </p:anim>
                                    <p:anim calcmode="lin" valueType="num">
                                      <p:cBhvr>
                                        <p:cTn id="10" dur="500" fill="hold"/>
                                        <p:tgtEl>
                                          <p:spTgt spid="10">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8"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 calcmode="lin" valueType="num">
                                      <p:cBhvr>
                                        <p:cTn id="15" dur="500" fill="hold"/>
                                        <p:tgtEl>
                                          <p:spTgt spid="10">
                                            <p:txEl>
                                              <p:pRg st="2" end="2"/>
                                            </p:txEl>
                                          </p:spTgt>
                                        </p:tgtEl>
                                        <p:attrNameLst>
                                          <p:attrName>ppt_x</p:attrName>
                                        </p:attrNameLst>
                                      </p:cBhvr>
                                      <p:tavLst>
                                        <p:tav tm="0">
                                          <p:val>
                                            <p:strVal val="#ppt_x-#ppt_w/2"/>
                                          </p:val>
                                        </p:tav>
                                        <p:tav tm="100000">
                                          <p:val>
                                            <p:strVal val="#ppt_x"/>
                                          </p:val>
                                        </p:tav>
                                      </p:tavLst>
                                    </p:anim>
                                    <p:anim calcmode="lin" valueType="num">
                                      <p:cBhvr>
                                        <p:cTn id="16" dur="500" fill="hold"/>
                                        <p:tgtEl>
                                          <p:spTgt spid="10">
                                            <p:txEl>
                                              <p:pRg st="2" end="2"/>
                                            </p:txEl>
                                          </p:spTgt>
                                        </p:tgtEl>
                                        <p:attrNameLst>
                                          <p:attrName>ppt_y</p:attrName>
                                        </p:attrNameLst>
                                      </p:cBhvr>
                                      <p:tavLst>
                                        <p:tav tm="0">
                                          <p:val>
                                            <p:strVal val="#ppt_y"/>
                                          </p:val>
                                        </p:tav>
                                        <p:tav tm="100000">
                                          <p:val>
                                            <p:strVal val="#ppt_y"/>
                                          </p:val>
                                        </p:tav>
                                      </p:tavLst>
                                    </p:anim>
                                    <p:anim calcmode="lin" valueType="num">
                                      <p:cBhvr>
                                        <p:cTn id="17" dur="500" fill="hold"/>
                                        <p:tgtEl>
                                          <p:spTgt spid="10">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10">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8" fill="hold" nodeType="clickEffect">
                                  <p:stCondLst>
                                    <p:cond delay="0"/>
                                  </p:stCondLst>
                                  <p:childTnLst>
                                    <p:set>
                                      <p:cBhvr>
                                        <p:cTn id="22" dur="1" fill="hold">
                                          <p:stCondLst>
                                            <p:cond delay="0"/>
                                          </p:stCondLst>
                                        </p:cTn>
                                        <p:tgtEl>
                                          <p:spTgt spid="10">
                                            <p:txEl>
                                              <p:pRg st="3" end="3"/>
                                            </p:txEl>
                                          </p:spTgt>
                                        </p:tgtEl>
                                        <p:attrNameLst>
                                          <p:attrName>style.visibility</p:attrName>
                                        </p:attrNameLst>
                                      </p:cBhvr>
                                      <p:to>
                                        <p:strVal val="visible"/>
                                      </p:to>
                                    </p:set>
                                    <p:anim calcmode="lin" valueType="num">
                                      <p:cBhvr>
                                        <p:cTn id="23" dur="500" fill="hold"/>
                                        <p:tgtEl>
                                          <p:spTgt spid="10">
                                            <p:txEl>
                                              <p:pRg st="3" end="3"/>
                                            </p:txEl>
                                          </p:spTgt>
                                        </p:tgtEl>
                                        <p:attrNameLst>
                                          <p:attrName>ppt_x</p:attrName>
                                        </p:attrNameLst>
                                      </p:cBhvr>
                                      <p:tavLst>
                                        <p:tav tm="0">
                                          <p:val>
                                            <p:strVal val="#ppt_x-#ppt_w/2"/>
                                          </p:val>
                                        </p:tav>
                                        <p:tav tm="100000">
                                          <p:val>
                                            <p:strVal val="#ppt_x"/>
                                          </p:val>
                                        </p:tav>
                                      </p:tavLst>
                                    </p:anim>
                                    <p:anim calcmode="lin" valueType="num">
                                      <p:cBhvr>
                                        <p:cTn id="24" dur="500" fill="hold"/>
                                        <p:tgtEl>
                                          <p:spTgt spid="10">
                                            <p:txEl>
                                              <p:pRg st="3" end="3"/>
                                            </p:txEl>
                                          </p:spTgt>
                                        </p:tgtEl>
                                        <p:attrNameLst>
                                          <p:attrName>ppt_y</p:attrName>
                                        </p:attrNameLst>
                                      </p:cBhvr>
                                      <p:tavLst>
                                        <p:tav tm="0">
                                          <p:val>
                                            <p:strVal val="#ppt_y"/>
                                          </p:val>
                                        </p:tav>
                                        <p:tav tm="100000">
                                          <p:val>
                                            <p:strVal val="#ppt_y"/>
                                          </p:val>
                                        </p:tav>
                                      </p:tavLst>
                                    </p:anim>
                                    <p:anim calcmode="lin" valueType="num">
                                      <p:cBhvr>
                                        <p:cTn id="25" dur="500" fill="hold"/>
                                        <p:tgtEl>
                                          <p:spTgt spid="10">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xmlns="" id="{F6717E74-D6A9-8752-67A7-7DA005413B34}"/>
              </a:ext>
            </a:extLst>
          </p:cNvPr>
          <p:cNvPicPr>
            <a:picLocks noChangeAspect="1"/>
          </p:cNvPicPr>
          <p:nvPr/>
        </p:nvPicPr>
        <p:blipFill>
          <a:blip r:embed="rId2"/>
          <a:stretch>
            <a:fillRect/>
          </a:stretch>
        </p:blipFill>
        <p:spPr>
          <a:xfrm>
            <a:off x="1744586" y="318976"/>
            <a:ext cx="5654827" cy="4306186"/>
          </a:xfrm>
          <a:prstGeom prst="rect">
            <a:avLst/>
          </a:prstGeom>
        </p:spPr>
      </p:pic>
    </p:spTree>
    <p:extLst>
      <p:ext uri="{BB962C8B-B14F-4D97-AF65-F5344CB8AC3E}">
        <p14:creationId xmlns:p14="http://schemas.microsoft.com/office/powerpoint/2010/main" val="1610360230"/>
      </p:ext>
    </p:extLst>
  </p:cSld>
  <p:clrMapOvr>
    <a:masterClrMapping/>
  </p:clrMapOvr>
  <mc:AlternateContent xmlns:mc="http://schemas.openxmlformats.org/markup-compatibility/2006" xmlns:p14="http://schemas.microsoft.com/office/powerpoint/2010/main">
    <mc:Choice Requires="p14">
      <p:transition spd="slow" p14:dur="1200">
        <p:zoom dir="in"/>
      </p:transition>
    </mc:Choice>
    <mc:Fallback xmlns="">
      <p:transition spd="slow">
        <p:zoom dir="in"/>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sp>
        <p:nvSpPr>
          <p:cNvPr id="4" name="TextBox 3"/>
          <p:cNvSpPr txBox="1"/>
          <p:nvPr/>
        </p:nvSpPr>
        <p:spPr>
          <a:xfrm>
            <a:off x="2637224" y="236306"/>
            <a:ext cx="4220776" cy="439287"/>
          </a:xfrm>
          <a:prstGeom prst="rect">
            <a:avLst/>
          </a:prstGeom>
          <a:solidFill>
            <a:schemeClr val="tx1">
              <a:lumMod val="40000"/>
              <a:lumOff val="60000"/>
            </a:schemeClr>
          </a:solidFill>
          <a:effectLst>
            <a:outerShdw blurRad="50800" dist="38100" dir="8100000" algn="tr" rotWithShape="0">
              <a:prstClr val="black">
                <a:alpha val="40000"/>
              </a:prstClr>
            </a:outerShdw>
          </a:effectLst>
        </p:spPr>
        <p:txBody>
          <a:bodyPr wrap="square" rtlCol="0">
            <a:spAutoFit/>
          </a:bodyPr>
          <a:lstStyle/>
          <a:p>
            <a:pPr algn="ctr">
              <a:lnSpc>
                <a:spcPts val="3000"/>
              </a:lnSpc>
            </a:pPr>
            <a:r>
              <a:rPr lang="en-US" sz="2000" dirty="0" err="1"/>
              <a:t>Giới</a:t>
            </a:r>
            <a:r>
              <a:rPr lang="en-US" sz="2000" dirty="0"/>
              <a:t> </a:t>
            </a:r>
            <a:r>
              <a:rPr lang="en-US" sz="2000" dirty="0" err="1"/>
              <a:t>thiệu</a:t>
            </a:r>
            <a:r>
              <a:rPr lang="en-US" sz="2000" dirty="0"/>
              <a:t> </a:t>
            </a:r>
            <a:r>
              <a:rPr lang="en-US" sz="2000" dirty="0" err="1"/>
              <a:t>một</a:t>
            </a:r>
            <a:r>
              <a:rPr lang="en-US" sz="2000" dirty="0"/>
              <a:t> </a:t>
            </a:r>
            <a:r>
              <a:rPr lang="en-US" sz="2000" dirty="0" err="1"/>
              <a:t>số</a:t>
            </a:r>
            <a:r>
              <a:rPr lang="en-US" sz="2000" dirty="0"/>
              <a:t> </a:t>
            </a:r>
            <a:r>
              <a:rPr lang="en-US" sz="2000" dirty="0" err="1"/>
              <a:t>kiểu</a:t>
            </a:r>
            <a:r>
              <a:rPr lang="en-US" sz="2000" dirty="0"/>
              <a:t> </a:t>
            </a:r>
            <a:r>
              <a:rPr lang="en-US" sz="2000" dirty="0" err="1"/>
              <a:t>chữ</a:t>
            </a:r>
            <a:r>
              <a:rPr lang="en-US" sz="2000" dirty="0"/>
              <a:t> </a:t>
            </a:r>
            <a:r>
              <a:rPr lang="en-US" sz="2000" dirty="0" err="1"/>
              <a:t>cơ</a:t>
            </a:r>
            <a:r>
              <a:rPr lang="en-US" sz="2000" dirty="0"/>
              <a:t> </a:t>
            </a:r>
            <a:r>
              <a:rPr lang="en-US" sz="2000" dirty="0" err="1"/>
              <a:t>bản</a:t>
            </a:r>
            <a:endParaRPr lang="en-US" sz="2000" dirty="0"/>
          </a:p>
        </p:txBody>
      </p:sp>
      <p:pic>
        <p:nvPicPr>
          <p:cNvPr id="3" name="Picture 2" descr="Text&#10;&#10;Description automatically generated">
            <a:extLst>
              <a:ext uri="{FF2B5EF4-FFF2-40B4-BE49-F238E27FC236}">
                <a16:creationId xmlns:a16="http://schemas.microsoft.com/office/drawing/2014/main" xmlns="" id="{AED48E6A-85FB-0FBA-6A71-6BEBE53C2ADA}"/>
              </a:ext>
            </a:extLst>
          </p:cNvPr>
          <p:cNvPicPr>
            <a:picLocks noChangeAspect="1"/>
          </p:cNvPicPr>
          <p:nvPr/>
        </p:nvPicPr>
        <p:blipFill>
          <a:blip r:embed="rId3"/>
          <a:stretch>
            <a:fillRect/>
          </a:stretch>
        </p:blipFill>
        <p:spPr>
          <a:xfrm>
            <a:off x="527641" y="854592"/>
            <a:ext cx="3410488" cy="1909873"/>
          </a:xfrm>
          <a:prstGeom prst="rect">
            <a:avLst/>
          </a:prstGeom>
        </p:spPr>
      </p:pic>
      <p:pic>
        <p:nvPicPr>
          <p:cNvPr id="9" name="Picture 8" descr="Application&#10;&#10;Description automatically generated">
            <a:extLst>
              <a:ext uri="{FF2B5EF4-FFF2-40B4-BE49-F238E27FC236}">
                <a16:creationId xmlns:a16="http://schemas.microsoft.com/office/drawing/2014/main" xmlns="" id="{2BA2E463-DD58-1063-32F0-0ACB866DBDE4}"/>
              </a:ext>
            </a:extLst>
          </p:cNvPr>
          <p:cNvPicPr>
            <a:picLocks noChangeAspect="1"/>
          </p:cNvPicPr>
          <p:nvPr/>
        </p:nvPicPr>
        <p:blipFill>
          <a:blip r:embed="rId4"/>
          <a:stretch>
            <a:fillRect/>
          </a:stretch>
        </p:blipFill>
        <p:spPr>
          <a:xfrm>
            <a:off x="4721851" y="854592"/>
            <a:ext cx="3664245" cy="3664245"/>
          </a:xfrm>
          <a:prstGeom prst="rect">
            <a:avLst/>
          </a:prstGeom>
        </p:spPr>
      </p:pic>
      <p:pic>
        <p:nvPicPr>
          <p:cNvPr id="11" name="Picture 10">
            <a:extLst>
              <a:ext uri="{FF2B5EF4-FFF2-40B4-BE49-F238E27FC236}">
                <a16:creationId xmlns:a16="http://schemas.microsoft.com/office/drawing/2014/main" xmlns="" id="{FB4604EC-894C-5B5D-0EB6-07A0E1A88457}"/>
              </a:ext>
            </a:extLst>
          </p:cNvPr>
          <p:cNvPicPr>
            <a:picLocks noChangeAspect="1"/>
          </p:cNvPicPr>
          <p:nvPr/>
        </p:nvPicPr>
        <p:blipFill>
          <a:blip r:embed="rId5"/>
          <a:stretch>
            <a:fillRect/>
          </a:stretch>
        </p:blipFill>
        <p:spPr>
          <a:xfrm>
            <a:off x="547790" y="2943464"/>
            <a:ext cx="3342865" cy="157537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par>
                                <p:cTn id="13" presetID="6" presetClass="entr" presetSubtype="16"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ircle(in)">
                                      <p:cBhvr>
                                        <p:cTn id="15" dur="2000"/>
                                        <p:tgtEl>
                                          <p:spTgt spid="9"/>
                                        </p:tgtEl>
                                      </p:cBhvr>
                                    </p:animEffect>
                                  </p:childTnLst>
                                </p:cTn>
                              </p:par>
                              <p:par>
                                <p:cTn id="16" presetID="6" presetClass="entr" presetSubtype="16"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circle(in)">
                                      <p:cBhvr>
                                        <p:cTn id="18"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72"/>
        <p:cNvGrpSpPr/>
        <p:nvPr/>
      </p:nvGrpSpPr>
      <p:grpSpPr>
        <a:xfrm>
          <a:off x="0" y="0"/>
          <a:ext cx="0" cy="0"/>
          <a:chOff x="0" y="0"/>
          <a:chExt cx="0" cy="0"/>
        </a:xfrm>
      </p:grpSpPr>
      <p:sp>
        <p:nvSpPr>
          <p:cNvPr id="973" name="Google Shape;973;p52"/>
          <p:cNvSpPr/>
          <p:nvPr/>
        </p:nvSpPr>
        <p:spPr>
          <a:xfrm>
            <a:off x="1744800" y="2871048"/>
            <a:ext cx="5355525" cy="97475"/>
          </a:xfrm>
          <a:custGeom>
            <a:avLst/>
            <a:gdLst/>
            <a:ahLst/>
            <a:cxnLst/>
            <a:rect l="l" t="t" r="r" b="b"/>
            <a:pathLst>
              <a:path w="214221" h="3899" extrusionOk="0">
                <a:moveTo>
                  <a:pt x="0" y="831"/>
                </a:moveTo>
                <a:cubicBezTo>
                  <a:pt x="26724" y="831"/>
                  <a:pt x="53485" y="1367"/>
                  <a:pt x="80131" y="3416"/>
                </a:cubicBezTo>
                <a:cubicBezTo>
                  <a:pt x="97769" y="4772"/>
                  <a:pt x="115609" y="3009"/>
                  <a:pt x="133121" y="508"/>
                </a:cubicBezTo>
                <a:cubicBezTo>
                  <a:pt x="141337" y="-665"/>
                  <a:pt x="149751" y="561"/>
                  <a:pt x="158000" y="1477"/>
                </a:cubicBezTo>
                <a:cubicBezTo>
                  <a:pt x="176626" y="3546"/>
                  <a:pt x="195480" y="1154"/>
                  <a:pt x="214221" y="1154"/>
                </a:cubicBezTo>
              </a:path>
            </a:pathLst>
          </a:custGeom>
          <a:noFill/>
          <a:ln w="76200" cap="flat" cmpd="sng">
            <a:solidFill>
              <a:schemeClr val="accent5"/>
            </a:solidFill>
            <a:prstDash val="solid"/>
            <a:round/>
            <a:headEnd type="none" w="med" len="med"/>
            <a:tailEnd type="none" w="med" len="med"/>
          </a:ln>
        </p:spPr>
      </p:sp>
      <p:sp>
        <p:nvSpPr>
          <p:cNvPr id="975" name="Google Shape;975;p52"/>
          <p:cNvSpPr/>
          <p:nvPr/>
        </p:nvSpPr>
        <p:spPr>
          <a:xfrm>
            <a:off x="1374665" y="2386143"/>
            <a:ext cx="1167644" cy="954267"/>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52"/>
          <p:cNvSpPr/>
          <p:nvPr/>
        </p:nvSpPr>
        <p:spPr>
          <a:xfrm>
            <a:off x="3835167" y="2393914"/>
            <a:ext cx="1167644" cy="954267"/>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52"/>
          <p:cNvSpPr/>
          <p:nvPr/>
        </p:nvSpPr>
        <p:spPr>
          <a:xfrm>
            <a:off x="6121162" y="2393914"/>
            <a:ext cx="1167644" cy="954267"/>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52"/>
          <p:cNvSpPr txBox="1"/>
          <p:nvPr/>
        </p:nvSpPr>
        <p:spPr>
          <a:xfrm>
            <a:off x="1199950" y="2623426"/>
            <a:ext cx="1517100" cy="479700"/>
          </a:xfrm>
          <a:prstGeom prst="rect">
            <a:avLst/>
          </a:prstGeom>
          <a:noFill/>
          <a:ln>
            <a:noFill/>
          </a:ln>
        </p:spPr>
        <p:txBody>
          <a:bodyPr spcFirstLastPara="1" wrap="square" lIns="0" tIns="6700" rIns="0" bIns="0" anchor="t" anchorCtr="0">
            <a:noAutofit/>
          </a:bodyPr>
          <a:lstStyle/>
          <a:p>
            <a:pPr marL="12700" marR="0" lvl="0" indent="0" algn="ctr" rtl="0">
              <a:lnSpc>
                <a:spcPct val="100000"/>
              </a:lnSpc>
              <a:spcBef>
                <a:spcPts val="800"/>
              </a:spcBef>
              <a:spcAft>
                <a:spcPts val="0"/>
              </a:spcAft>
              <a:buNone/>
            </a:pPr>
            <a:r>
              <a:rPr lang="en" sz="2000" b="1" dirty="0">
                <a:solidFill>
                  <a:schemeClr val="accent5"/>
                </a:solidFill>
                <a:latin typeface="Montserrat"/>
                <a:ea typeface="Montserrat"/>
                <a:cs typeface="Montserrat"/>
                <a:sym typeface="Montserrat"/>
              </a:rPr>
              <a:t>01</a:t>
            </a:r>
            <a:endParaRPr sz="2000" b="1" dirty="0">
              <a:solidFill>
                <a:schemeClr val="accent5"/>
              </a:solidFill>
              <a:latin typeface="Montserrat"/>
              <a:ea typeface="Montserrat"/>
              <a:cs typeface="Montserrat"/>
              <a:sym typeface="Montserrat"/>
            </a:endParaRPr>
          </a:p>
        </p:txBody>
      </p:sp>
      <p:sp>
        <p:nvSpPr>
          <p:cNvPr id="984" name="Google Shape;984;p52"/>
          <p:cNvSpPr txBox="1"/>
          <p:nvPr/>
        </p:nvSpPr>
        <p:spPr>
          <a:xfrm>
            <a:off x="3660445" y="2631197"/>
            <a:ext cx="1517100" cy="479700"/>
          </a:xfrm>
          <a:prstGeom prst="rect">
            <a:avLst/>
          </a:prstGeom>
          <a:noFill/>
          <a:ln>
            <a:noFill/>
          </a:ln>
        </p:spPr>
        <p:txBody>
          <a:bodyPr spcFirstLastPara="1" wrap="square" lIns="0" tIns="6700" rIns="0" bIns="0" anchor="t" anchorCtr="0">
            <a:noAutofit/>
          </a:bodyPr>
          <a:lstStyle/>
          <a:p>
            <a:pPr marL="12700" marR="0" lvl="0" indent="0" algn="ctr" rtl="0">
              <a:lnSpc>
                <a:spcPct val="100000"/>
              </a:lnSpc>
              <a:spcBef>
                <a:spcPts val="800"/>
              </a:spcBef>
              <a:spcAft>
                <a:spcPts val="0"/>
              </a:spcAft>
              <a:buNone/>
            </a:pPr>
            <a:r>
              <a:rPr lang="en" sz="2000" b="1" dirty="0">
                <a:solidFill>
                  <a:schemeClr val="accent5"/>
                </a:solidFill>
                <a:latin typeface="Montserrat"/>
                <a:ea typeface="Montserrat"/>
                <a:cs typeface="Montserrat"/>
                <a:sym typeface="Montserrat"/>
              </a:rPr>
              <a:t>02</a:t>
            </a:r>
            <a:endParaRPr sz="2000" b="1" dirty="0">
              <a:solidFill>
                <a:schemeClr val="accent5"/>
              </a:solidFill>
              <a:latin typeface="Montserrat"/>
              <a:ea typeface="Montserrat"/>
              <a:cs typeface="Montserrat"/>
              <a:sym typeface="Montserrat"/>
            </a:endParaRPr>
          </a:p>
        </p:txBody>
      </p:sp>
      <p:sp>
        <p:nvSpPr>
          <p:cNvPr id="985" name="Google Shape;985;p52"/>
          <p:cNvSpPr txBox="1"/>
          <p:nvPr/>
        </p:nvSpPr>
        <p:spPr>
          <a:xfrm>
            <a:off x="5964199" y="2631197"/>
            <a:ext cx="1517100" cy="479700"/>
          </a:xfrm>
          <a:prstGeom prst="rect">
            <a:avLst/>
          </a:prstGeom>
          <a:noFill/>
          <a:ln>
            <a:noFill/>
          </a:ln>
        </p:spPr>
        <p:txBody>
          <a:bodyPr spcFirstLastPara="1" wrap="square" lIns="0" tIns="6700" rIns="0" bIns="0" anchor="t" anchorCtr="0">
            <a:noAutofit/>
          </a:bodyPr>
          <a:lstStyle/>
          <a:p>
            <a:pPr marL="12700" marR="0" lvl="0" indent="0" algn="ctr" rtl="0">
              <a:lnSpc>
                <a:spcPct val="100000"/>
              </a:lnSpc>
              <a:spcBef>
                <a:spcPts val="800"/>
              </a:spcBef>
              <a:spcAft>
                <a:spcPts val="0"/>
              </a:spcAft>
              <a:buNone/>
            </a:pPr>
            <a:r>
              <a:rPr lang="en" sz="2000" b="1" dirty="0">
                <a:solidFill>
                  <a:schemeClr val="accent5"/>
                </a:solidFill>
                <a:latin typeface="Montserrat"/>
                <a:ea typeface="Montserrat"/>
                <a:cs typeface="Montserrat"/>
                <a:sym typeface="Montserrat"/>
              </a:rPr>
              <a:t>03</a:t>
            </a:r>
            <a:endParaRPr sz="2000" b="1" dirty="0">
              <a:solidFill>
                <a:schemeClr val="accent5"/>
              </a:solidFill>
              <a:latin typeface="Montserrat"/>
              <a:ea typeface="Montserrat"/>
              <a:cs typeface="Montserrat"/>
              <a:sym typeface="Montserrat"/>
            </a:endParaRPr>
          </a:p>
        </p:txBody>
      </p:sp>
      <p:sp>
        <p:nvSpPr>
          <p:cNvPr id="3" name="TextBox 2"/>
          <p:cNvSpPr txBox="1"/>
          <p:nvPr/>
        </p:nvSpPr>
        <p:spPr>
          <a:xfrm>
            <a:off x="3400746" y="469796"/>
            <a:ext cx="2247032" cy="461665"/>
          </a:xfrm>
          <a:prstGeom prst="rect">
            <a:avLst/>
          </a:prstGeom>
          <a:solidFill>
            <a:srgbClr val="92D050"/>
          </a:solidFill>
        </p:spPr>
        <p:txBody>
          <a:bodyPr wrap="square" rtlCol="0">
            <a:spAutoFit/>
          </a:bodyPr>
          <a:lstStyle/>
          <a:p>
            <a:pPr algn="ctr"/>
            <a:r>
              <a:rPr lang="en-US" sz="2400" b="1" dirty="0"/>
              <a:t>EM CẦN NHỚ</a:t>
            </a:r>
            <a:endParaRPr lang="en-US" sz="2800" b="1" dirty="0"/>
          </a:p>
        </p:txBody>
      </p:sp>
      <p:sp>
        <p:nvSpPr>
          <p:cNvPr id="4" name="Rectangle 3"/>
          <p:cNvSpPr/>
          <p:nvPr/>
        </p:nvSpPr>
        <p:spPr>
          <a:xfrm>
            <a:off x="319837" y="3366943"/>
            <a:ext cx="3666536" cy="1208729"/>
          </a:xfrm>
          <a:prstGeom prst="rect">
            <a:avLst/>
          </a:prstGeom>
        </p:spPr>
        <p:txBody>
          <a:bodyPr wrap="square">
            <a:spAutoFit/>
          </a:bodyPr>
          <a:lstStyle/>
          <a:p>
            <a:pPr algn="just">
              <a:lnSpc>
                <a:spcPts val="3000"/>
              </a:lnSpc>
            </a:pPr>
            <a:r>
              <a:rPr lang="vi-VN" sz="2000" dirty="0"/>
              <a:t>Ch</a:t>
            </a:r>
            <a:r>
              <a:rPr lang="en-US" sz="2000" dirty="0"/>
              <a:t>ữ</a:t>
            </a:r>
            <a:r>
              <a:rPr lang="vi-VN" sz="2000" dirty="0"/>
              <a:t> </a:t>
            </a:r>
            <a:r>
              <a:rPr lang="en-US" sz="2000" dirty="0"/>
              <a:t>v</a:t>
            </a:r>
            <a:r>
              <a:rPr lang="vi-VN" sz="2000" dirty="0"/>
              <a:t>iết là ngôn ngữ ký hiệu đặc biệt giúp con người chia sẻ</a:t>
            </a:r>
            <a:r>
              <a:rPr lang="en-US" sz="2000" dirty="0"/>
              <a:t>,</a:t>
            </a:r>
            <a:r>
              <a:rPr lang="vi-VN" sz="2000" dirty="0"/>
              <a:t> giao tiếp với nhau</a:t>
            </a:r>
            <a:r>
              <a:rPr lang="en-US" sz="2000" dirty="0"/>
              <a:t>.</a:t>
            </a:r>
          </a:p>
        </p:txBody>
      </p:sp>
      <p:sp>
        <p:nvSpPr>
          <p:cNvPr id="5" name="Rectangle 4"/>
          <p:cNvSpPr/>
          <p:nvPr/>
        </p:nvSpPr>
        <p:spPr>
          <a:xfrm>
            <a:off x="2043675" y="1140614"/>
            <a:ext cx="4750530" cy="1208729"/>
          </a:xfrm>
          <a:prstGeom prst="rect">
            <a:avLst/>
          </a:prstGeom>
        </p:spPr>
        <p:txBody>
          <a:bodyPr wrap="square">
            <a:spAutoFit/>
          </a:bodyPr>
          <a:lstStyle/>
          <a:p>
            <a:pPr algn="just">
              <a:lnSpc>
                <a:spcPts val="3000"/>
              </a:lnSpc>
            </a:pPr>
            <a:r>
              <a:rPr lang="en-US" sz="2000" dirty="0"/>
              <a:t>C</a:t>
            </a:r>
            <a:r>
              <a:rPr lang="vi-VN" sz="2000" dirty="0"/>
              <a:t>ó nhiều kiểu chữ khác nhau nên các nhà thiết kế thường phải chọn k</a:t>
            </a:r>
            <a:r>
              <a:rPr lang="en-US" sz="2000" dirty="0"/>
              <a:t>ĩ</a:t>
            </a:r>
            <a:r>
              <a:rPr lang="vi-VN" sz="2000" dirty="0"/>
              <a:t> cho phù hợp nội dung </a:t>
            </a:r>
            <a:r>
              <a:rPr lang="en-US" sz="2000" dirty="0"/>
              <a:t>t</a:t>
            </a:r>
            <a:r>
              <a:rPr lang="vi-VN" sz="2000" dirty="0"/>
              <a:t>hông điệp</a:t>
            </a:r>
            <a:r>
              <a:rPr lang="en-US" sz="2000" dirty="0"/>
              <a:t>.</a:t>
            </a:r>
            <a:r>
              <a:rPr lang="vi-VN" sz="2000" dirty="0"/>
              <a:t> </a:t>
            </a:r>
            <a:endParaRPr lang="en-US" sz="2000" dirty="0"/>
          </a:p>
        </p:txBody>
      </p:sp>
      <p:sp>
        <p:nvSpPr>
          <p:cNvPr id="6" name="Rectangle 5"/>
          <p:cNvSpPr/>
          <p:nvPr/>
        </p:nvSpPr>
        <p:spPr>
          <a:xfrm>
            <a:off x="5002811" y="3311395"/>
            <a:ext cx="3821352" cy="1593450"/>
          </a:xfrm>
          <a:prstGeom prst="rect">
            <a:avLst/>
          </a:prstGeom>
        </p:spPr>
        <p:txBody>
          <a:bodyPr wrap="square">
            <a:spAutoFit/>
          </a:bodyPr>
          <a:lstStyle/>
          <a:p>
            <a:pPr algn="just">
              <a:lnSpc>
                <a:spcPts val="3000"/>
              </a:lnSpc>
            </a:pPr>
            <a:r>
              <a:rPr lang="en-US" sz="2000" dirty="0" err="1"/>
              <a:t>Công</a:t>
            </a:r>
            <a:r>
              <a:rPr lang="vi-VN" sz="2000" dirty="0"/>
              <a:t> </a:t>
            </a:r>
            <a:r>
              <a:rPr lang="en-US" sz="2000" dirty="0" err="1"/>
              <a:t>th</a:t>
            </a:r>
            <a:r>
              <a:rPr lang="vi-VN" sz="2000" dirty="0"/>
              <a:t>ức 5 ô vuông để tạo hình chữ được phát minh ra từ rất lâu</a:t>
            </a:r>
            <a:r>
              <a:rPr lang="en-US" sz="2000" dirty="0"/>
              <a:t>,</a:t>
            </a:r>
            <a:r>
              <a:rPr lang="vi-VN" sz="2000" dirty="0"/>
              <a:t> giúp cho </a:t>
            </a:r>
            <a:r>
              <a:rPr lang="en-US" sz="2000" dirty="0" err="1"/>
              <a:t>việc</a:t>
            </a:r>
            <a:r>
              <a:rPr lang="vi-VN" sz="2000" dirty="0"/>
              <a:t> sáng tạo </a:t>
            </a:r>
            <a:r>
              <a:rPr lang="en-US" sz="2000" dirty="0" err="1"/>
              <a:t>chữ</a:t>
            </a:r>
            <a:r>
              <a:rPr lang="en-US" sz="2000" dirty="0"/>
              <a:t> </a:t>
            </a:r>
            <a:r>
              <a:rPr lang="vi-VN" sz="2000" dirty="0"/>
              <a:t>trở nên dễ dàng. </a:t>
            </a:r>
            <a:endParaRPr lang="en-US" sz="2000" dirty="0"/>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73"/>
                                        </p:tgtEl>
                                        <p:attrNameLst>
                                          <p:attrName>style.visibility</p:attrName>
                                        </p:attrNameLst>
                                      </p:cBhvr>
                                      <p:to>
                                        <p:strVal val="visible"/>
                                      </p:to>
                                    </p:set>
                                    <p:animEffect transition="in" filter="barn(inVertical)">
                                      <p:cBhvr>
                                        <p:cTn id="7" dur="500"/>
                                        <p:tgtEl>
                                          <p:spTgt spid="973"/>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975"/>
                                        </p:tgtEl>
                                        <p:attrNameLst>
                                          <p:attrName>style.visibility</p:attrName>
                                        </p:attrNameLst>
                                      </p:cBhvr>
                                      <p:to>
                                        <p:strVal val="visible"/>
                                      </p:to>
                                    </p:set>
                                    <p:animEffect transition="in" filter="wipe(up)">
                                      <p:cBhvr>
                                        <p:cTn id="10" dur="500"/>
                                        <p:tgtEl>
                                          <p:spTgt spid="975"/>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983"/>
                                        </p:tgtEl>
                                        <p:attrNameLst>
                                          <p:attrName>style.visibility</p:attrName>
                                        </p:attrNameLst>
                                      </p:cBhvr>
                                      <p:to>
                                        <p:strVal val="visible"/>
                                      </p:to>
                                    </p:set>
                                    <p:animEffect transition="in" filter="wipe(up)">
                                      <p:cBhvr>
                                        <p:cTn id="13" dur="500"/>
                                        <p:tgtEl>
                                          <p:spTgt spid="98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up)">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984"/>
                                        </p:tgtEl>
                                        <p:attrNameLst>
                                          <p:attrName>style.visibility</p:attrName>
                                        </p:attrNameLst>
                                      </p:cBhvr>
                                      <p:to>
                                        <p:strVal val="visible"/>
                                      </p:to>
                                    </p:set>
                                    <p:animEffect transition="in" filter="wipe(down)">
                                      <p:cBhvr>
                                        <p:cTn id="23" dur="500"/>
                                        <p:tgtEl>
                                          <p:spTgt spid="984"/>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976"/>
                                        </p:tgtEl>
                                        <p:attrNameLst>
                                          <p:attrName>style.visibility</p:attrName>
                                        </p:attrNameLst>
                                      </p:cBhvr>
                                      <p:to>
                                        <p:strVal val="visible"/>
                                      </p:to>
                                    </p:set>
                                    <p:animEffect transition="in" filter="wipe(down)">
                                      <p:cBhvr>
                                        <p:cTn id="26" dur="500"/>
                                        <p:tgtEl>
                                          <p:spTgt spid="976"/>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down)">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985"/>
                                        </p:tgtEl>
                                        <p:attrNameLst>
                                          <p:attrName>style.visibility</p:attrName>
                                        </p:attrNameLst>
                                      </p:cBhvr>
                                      <p:to>
                                        <p:strVal val="visible"/>
                                      </p:to>
                                    </p:set>
                                    <p:animEffect transition="in" filter="wipe(up)">
                                      <p:cBhvr>
                                        <p:cTn id="34" dur="500"/>
                                        <p:tgtEl>
                                          <p:spTgt spid="985"/>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977"/>
                                        </p:tgtEl>
                                        <p:attrNameLst>
                                          <p:attrName>style.visibility</p:attrName>
                                        </p:attrNameLst>
                                      </p:cBhvr>
                                      <p:to>
                                        <p:strVal val="visible"/>
                                      </p:to>
                                    </p:set>
                                    <p:animEffect transition="in" filter="wipe(up)">
                                      <p:cBhvr>
                                        <p:cTn id="37" dur="500"/>
                                        <p:tgtEl>
                                          <p:spTgt spid="977"/>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up)">
                                      <p:cBhvr>
                                        <p:cTn id="4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5" grpId="0" animBg="1"/>
      <p:bldP spid="976" grpId="0" animBg="1"/>
      <p:bldP spid="977" grpId="0" animBg="1"/>
      <p:bldP spid="983" grpId="0"/>
      <p:bldP spid="984" grpId="0"/>
      <p:bldP spid="985" grpId="0"/>
      <p:bldP spid="4" grpId="0"/>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30"/>
        <p:cNvGrpSpPr/>
        <p:nvPr/>
      </p:nvGrpSpPr>
      <p:grpSpPr>
        <a:xfrm>
          <a:off x="0" y="0"/>
          <a:ext cx="0" cy="0"/>
          <a:chOff x="0" y="0"/>
          <a:chExt cx="0" cy="0"/>
        </a:xfrm>
      </p:grpSpPr>
      <p:pic>
        <p:nvPicPr>
          <p:cNvPr id="831" name="Google Shape;831;p44"/>
          <p:cNvPicPr preferRelativeResize="0"/>
          <p:nvPr/>
        </p:nvPicPr>
        <p:blipFill>
          <a:blip r:embed="rId3">
            <a:alphaModFix/>
          </a:blip>
          <a:stretch>
            <a:fillRect/>
          </a:stretch>
        </p:blipFill>
        <p:spPr>
          <a:xfrm>
            <a:off x="4943900" y="1514424"/>
            <a:ext cx="818225" cy="444600"/>
          </a:xfrm>
          <a:prstGeom prst="rect">
            <a:avLst/>
          </a:prstGeom>
          <a:noFill/>
          <a:ln>
            <a:noFill/>
          </a:ln>
        </p:spPr>
      </p:pic>
      <p:pic>
        <p:nvPicPr>
          <p:cNvPr id="832" name="Google Shape;832;p44"/>
          <p:cNvPicPr preferRelativeResize="0"/>
          <p:nvPr/>
        </p:nvPicPr>
        <p:blipFill>
          <a:blip r:embed="rId4">
            <a:alphaModFix/>
          </a:blip>
          <a:stretch>
            <a:fillRect/>
          </a:stretch>
        </p:blipFill>
        <p:spPr>
          <a:xfrm>
            <a:off x="5085901" y="1594750"/>
            <a:ext cx="1302874" cy="695700"/>
          </a:xfrm>
          <a:prstGeom prst="rect">
            <a:avLst/>
          </a:prstGeom>
          <a:noFill/>
          <a:ln>
            <a:noFill/>
          </a:ln>
        </p:spPr>
      </p:pic>
      <p:pic>
        <p:nvPicPr>
          <p:cNvPr id="833" name="Google Shape;833;p44"/>
          <p:cNvPicPr preferRelativeResize="0"/>
          <p:nvPr/>
        </p:nvPicPr>
        <p:blipFill rotWithShape="1">
          <a:blip r:embed="rId5">
            <a:alphaModFix/>
          </a:blip>
          <a:srcRect/>
          <a:stretch/>
        </p:blipFill>
        <p:spPr>
          <a:xfrm>
            <a:off x="5596746" y="1609640"/>
            <a:ext cx="1598774" cy="1588174"/>
          </a:xfrm>
          <a:prstGeom prst="rect">
            <a:avLst/>
          </a:prstGeom>
          <a:noFill/>
          <a:ln>
            <a:noFill/>
          </a:ln>
        </p:spPr>
      </p:pic>
      <p:sp>
        <p:nvSpPr>
          <p:cNvPr id="834" name="Google Shape;834;p44"/>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3200" dirty="0">
                <a:solidFill>
                  <a:schemeClr val="bg1">
                    <a:lumMod val="50000"/>
                  </a:schemeClr>
                </a:solidFill>
                <a:latin typeface="+mn-lt"/>
              </a:rPr>
              <a:t>HƯỚNG DẪN VỀ NHÀ</a:t>
            </a:r>
            <a:endParaRPr sz="3200" dirty="0">
              <a:solidFill>
                <a:schemeClr val="bg1">
                  <a:lumMod val="50000"/>
                </a:schemeClr>
              </a:solidFill>
              <a:latin typeface="+mn-lt"/>
            </a:endParaRPr>
          </a:p>
        </p:txBody>
      </p:sp>
      <p:sp>
        <p:nvSpPr>
          <p:cNvPr id="839" name="Google Shape;839;p44"/>
          <p:cNvSpPr/>
          <p:nvPr/>
        </p:nvSpPr>
        <p:spPr>
          <a:xfrm>
            <a:off x="8103624" y="4327667"/>
            <a:ext cx="185527" cy="294575"/>
          </a:xfrm>
          <a:custGeom>
            <a:avLst/>
            <a:gdLst/>
            <a:ahLst/>
            <a:cxnLst/>
            <a:rect l="l" t="t" r="r" b="b"/>
            <a:pathLst>
              <a:path w="4335" h="6883" extrusionOk="0">
                <a:moveTo>
                  <a:pt x="2175" y="1"/>
                </a:moveTo>
                <a:cubicBezTo>
                  <a:pt x="2172" y="1"/>
                  <a:pt x="2170" y="1"/>
                  <a:pt x="2168" y="1"/>
                </a:cubicBezTo>
                <a:cubicBezTo>
                  <a:pt x="1858" y="1"/>
                  <a:pt x="1870" y="763"/>
                  <a:pt x="1823" y="1191"/>
                </a:cubicBezTo>
                <a:cubicBezTo>
                  <a:pt x="1739" y="2049"/>
                  <a:pt x="1108" y="2799"/>
                  <a:pt x="418" y="3025"/>
                </a:cubicBezTo>
                <a:cubicBezTo>
                  <a:pt x="263" y="3073"/>
                  <a:pt x="84" y="3120"/>
                  <a:pt x="37" y="3299"/>
                </a:cubicBezTo>
                <a:cubicBezTo>
                  <a:pt x="1" y="3442"/>
                  <a:pt x="84" y="3597"/>
                  <a:pt x="191" y="3668"/>
                </a:cubicBezTo>
                <a:cubicBezTo>
                  <a:pt x="299" y="3739"/>
                  <a:pt x="418" y="3775"/>
                  <a:pt x="537" y="3811"/>
                </a:cubicBezTo>
                <a:cubicBezTo>
                  <a:pt x="965" y="3966"/>
                  <a:pt x="1311" y="4347"/>
                  <a:pt x="1525" y="4799"/>
                </a:cubicBezTo>
                <a:cubicBezTo>
                  <a:pt x="1739" y="5263"/>
                  <a:pt x="1823" y="5775"/>
                  <a:pt x="1870" y="6287"/>
                </a:cubicBezTo>
                <a:cubicBezTo>
                  <a:pt x="1894" y="6537"/>
                  <a:pt x="1953" y="6859"/>
                  <a:pt x="2168" y="6883"/>
                </a:cubicBezTo>
                <a:cubicBezTo>
                  <a:pt x="2382" y="6859"/>
                  <a:pt x="2442" y="6537"/>
                  <a:pt x="2465" y="6287"/>
                </a:cubicBezTo>
                <a:cubicBezTo>
                  <a:pt x="2513" y="5775"/>
                  <a:pt x="2608" y="5263"/>
                  <a:pt x="2811" y="4799"/>
                </a:cubicBezTo>
                <a:cubicBezTo>
                  <a:pt x="3025" y="4347"/>
                  <a:pt x="3370" y="3966"/>
                  <a:pt x="3787" y="3811"/>
                </a:cubicBezTo>
                <a:cubicBezTo>
                  <a:pt x="3906" y="3775"/>
                  <a:pt x="4037" y="3739"/>
                  <a:pt x="4144" y="3668"/>
                </a:cubicBezTo>
                <a:cubicBezTo>
                  <a:pt x="4251" y="3597"/>
                  <a:pt x="4335" y="3442"/>
                  <a:pt x="4299" y="3299"/>
                </a:cubicBezTo>
                <a:cubicBezTo>
                  <a:pt x="4251" y="3120"/>
                  <a:pt x="4073" y="3073"/>
                  <a:pt x="3918" y="3025"/>
                </a:cubicBezTo>
                <a:cubicBezTo>
                  <a:pt x="3227" y="2799"/>
                  <a:pt x="2632" y="2049"/>
                  <a:pt x="2549" y="1191"/>
                </a:cubicBezTo>
                <a:cubicBezTo>
                  <a:pt x="2502" y="766"/>
                  <a:pt x="2478" y="1"/>
                  <a:pt x="21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44"/>
          <p:cNvSpPr/>
          <p:nvPr/>
        </p:nvSpPr>
        <p:spPr>
          <a:xfrm>
            <a:off x="4836309" y="1894688"/>
            <a:ext cx="107593" cy="95824"/>
          </a:xfrm>
          <a:custGeom>
            <a:avLst/>
            <a:gdLst/>
            <a:ahLst/>
            <a:cxnLst/>
            <a:rect l="l" t="t" r="r" b="b"/>
            <a:pathLst>
              <a:path w="2514" h="2239" extrusionOk="0">
                <a:moveTo>
                  <a:pt x="1251" y="0"/>
                </a:moveTo>
                <a:cubicBezTo>
                  <a:pt x="1072" y="0"/>
                  <a:pt x="1084" y="250"/>
                  <a:pt x="1061" y="393"/>
                </a:cubicBezTo>
                <a:cubicBezTo>
                  <a:pt x="1001" y="667"/>
                  <a:pt x="644" y="905"/>
                  <a:pt x="239" y="976"/>
                </a:cubicBezTo>
                <a:cubicBezTo>
                  <a:pt x="156" y="1000"/>
                  <a:pt x="48" y="1012"/>
                  <a:pt x="13" y="1072"/>
                </a:cubicBezTo>
                <a:cubicBezTo>
                  <a:pt x="1" y="1119"/>
                  <a:pt x="48" y="1167"/>
                  <a:pt x="108" y="1191"/>
                </a:cubicBezTo>
                <a:cubicBezTo>
                  <a:pt x="168" y="1215"/>
                  <a:pt x="239" y="1226"/>
                  <a:pt x="310" y="1238"/>
                </a:cubicBezTo>
                <a:cubicBezTo>
                  <a:pt x="560" y="1286"/>
                  <a:pt x="751" y="1405"/>
                  <a:pt x="882" y="1560"/>
                </a:cubicBezTo>
                <a:cubicBezTo>
                  <a:pt x="1001" y="1703"/>
                  <a:pt x="1061" y="1869"/>
                  <a:pt x="1084" y="2036"/>
                </a:cubicBezTo>
                <a:cubicBezTo>
                  <a:pt x="1096" y="2119"/>
                  <a:pt x="1132" y="2227"/>
                  <a:pt x="1251" y="2238"/>
                </a:cubicBezTo>
                <a:cubicBezTo>
                  <a:pt x="1382" y="2227"/>
                  <a:pt x="1418" y="2119"/>
                  <a:pt x="1430" y="2036"/>
                </a:cubicBezTo>
                <a:cubicBezTo>
                  <a:pt x="1453" y="1869"/>
                  <a:pt x="1513" y="1703"/>
                  <a:pt x="1632" y="1560"/>
                </a:cubicBezTo>
                <a:cubicBezTo>
                  <a:pt x="1751" y="1405"/>
                  <a:pt x="1953" y="1286"/>
                  <a:pt x="2192" y="1238"/>
                </a:cubicBezTo>
                <a:cubicBezTo>
                  <a:pt x="2263" y="1226"/>
                  <a:pt x="2346" y="1215"/>
                  <a:pt x="2406" y="1191"/>
                </a:cubicBezTo>
                <a:cubicBezTo>
                  <a:pt x="2465" y="1167"/>
                  <a:pt x="2513" y="1119"/>
                  <a:pt x="2489" y="1072"/>
                </a:cubicBezTo>
                <a:cubicBezTo>
                  <a:pt x="2465" y="1012"/>
                  <a:pt x="2358" y="1000"/>
                  <a:pt x="2275" y="976"/>
                </a:cubicBezTo>
                <a:cubicBezTo>
                  <a:pt x="1870" y="905"/>
                  <a:pt x="1525" y="667"/>
                  <a:pt x="1477" y="393"/>
                </a:cubicBezTo>
                <a:cubicBezTo>
                  <a:pt x="1453" y="250"/>
                  <a:pt x="1430" y="0"/>
                  <a:pt x="1251"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41" name="Google Shape;841;p44"/>
          <p:cNvPicPr preferRelativeResize="0"/>
          <p:nvPr/>
        </p:nvPicPr>
        <p:blipFill>
          <a:blip r:embed="rId3">
            <a:alphaModFix/>
          </a:blip>
          <a:stretch>
            <a:fillRect/>
          </a:stretch>
        </p:blipFill>
        <p:spPr>
          <a:xfrm>
            <a:off x="2098625" y="1514418"/>
            <a:ext cx="1424500" cy="969069"/>
          </a:xfrm>
          <a:prstGeom prst="rect">
            <a:avLst/>
          </a:prstGeom>
          <a:noFill/>
          <a:ln>
            <a:noFill/>
          </a:ln>
        </p:spPr>
      </p:pic>
      <p:grpSp>
        <p:nvGrpSpPr>
          <p:cNvPr id="842" name="Google Shape;842;p44"/>
          <p:cNvGrpSpPr/>
          <p:nvPr/>
        </p:nvGrpSpPr>
        <p:grpSpPr>
          <a:xfrm>
            <a:off x="2235083" y="2528648"/>
            <a:ext cx="1151585" cy="695699"/>
            <a:chOff x="2235072" y="2528648"/>
            <a:chExt cx="1151585" cy="695699"/>
          </a:xfrm>
        </p:grpSpPr>
        <p:grpSp>
          <p:nvGrpSpPr>
            <p:cNvPr id="843" name="Google Shape;843;p44"/>
            <p:cNvGrpSpPr/>
            <p:nvPr/>
          </p:nvGrpSpPr>
          <p:grpSpPr>
            <a:xfrm>
              <a:off x="2235072" y="2528648"/>
              <a:ext cx="1151585" cy="572694"/>
              <a:chOff x="3745197" y="2483473"/>
              <a:chExt cx="1151585" cy="572694"/>
            </a:xfrm>
          </p:grpSpPr>
          <p:sp>
            <p:nvSpPr>
              <p:cNvPr id="844" name="Google Shape;844;p44"/>
              <p:cNvSpPr/>
              <p:nvPr/>
            </p:nvSpPr>
            <p:spPr>
              <a:xfrm>
                <a:off x="3745197" y="2483473"/>
                <a:ext cx="111797" cy="152300"/>
              </a:xfrm>
              <a:custGeom>
                <a:avLst/>
                <a:gdLst/>
                <a:ahLst/>
                <a:cxnLst/>
                <a:rect l="l" t="t" r="r" b="b"/>
                <a:pathLst>
                  <a:path w="4604" h="6272" extrusionOk="0">
                    <a:moveTo>
                      <a:pt x="2302" y="0"/>
                    </a:moveTo>
                    <a:lnTo>
                      <a:pt x="1335" y="1301"/>
                    </a:lnTo>
                    <a:cubicBezTo>
                      <a:pt x="367" y="2636"/>
                      <a:pt x="234" y="3169"/>
                      <a:pt x="167" y="3369"/>
                    </a:cubicBezTo>
                    <a:cubicBezTo>
                      <a:pt x="1" y="3970"/>
                      <a:pt x="67" y="4470"/>
                      <a:pt x="201" y="4871"/>
                    </a:cubicBezTo>
                    <a:cubicBezTo>
                      <a:pt x="267" y="5037"/>
                      <a:pt x="334" y="5171"/>
                      <a:pt x="434" y="5304"/>
                    </a:cubicBezTo>
                    <a:cubicBezTo>
                      <a:pt x="501" y="5404"/>
                      <a:pt x="568" y="5471"/>
                      <a:pt x="634" y="5571"/>
                    </a:cubicBezTo>
                    <a:cubicBezTo>
                      <a:pt x="834" y="5771"/>
                      <a:pt x="1068" y="5971"/>
                      <a:pt x="1368" y="6071"/>
                    </a:cubicBezTo>
                    <a:cubicBezTo>
                      <a:pt x="1635" y="6205"/>
                      <a:pt x="1969" y="6272"/>
                      <a:pt x="2302" y="6272"/>
                    </a:cubicBezTo>
                    <a:cubicBezTo>
                      <a:pt x="2636" y="6272"/>
                      <a:pt x="2936" y="6205"/>
                      <a:pt x="3236" y="6071"/>
                    </a:cubicBezTo>
                    <a:cubicBezTo>
                      <a:pt x="3503" y="5938"/>
                      <a:pt x="3770" y="5771"/>
                      <a:pt x="3970" y="5571"/>
                    </a:cubicBezTo>
                    <a:cubicBezTo>
                      <a:pt x="4037" y="5471"/>
                      <a:pt x="4103" y="5404"/>
                      <a:pt x="4170" y="5304"/>
                    </a:cubicBezTo>
                    <a:cubicBezTo>
                      <a:pt x="4237" y="5171"/>
                      <a:pt x="4337" y="5037"/>
                      <a:pt x="4404" y="4837"/>
                    </a:cubicBezTo>
                    <a:cubicBezTo>
                      <a:pt x="4537" y="4470"/>
                      <a:pt x="4604" y="3970"/>
                      <a:pt x="4404" y="3369"/>
                    </a:cubicBezTo>
                    <a:cubicBezTo>
                      <a:pt x="4370" y="3169"/>
                      <a:pt x="4204" y="2636"/>
                      <a:pt x="3236" y="1301"/>
                    </a:cubicBezTo>
                    <a:lnTo>
                      <a:pt x="23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44"/>
              <p:cNvSpPr/>
              <p:nvPr/>
            </p:nvSpPr>
            <p:spPr>
              <a:xfrm>
                <a:off x="3915297" y="2626842"/>
                <a:ext cx="111797" cy="152300"/>
              </a:xfrm>
              <a:custGeom>
                <a:avLst/>
                <a:gdLst/>
                <a:ahLst/>
                <a:cxnLst/>
                <a:rect l="l" t="t" r="r" b="b"/>
                <a:pathLst>
                  <a:path w="4604" h="6272" extrusionOk="0">
                    <a:moveTo>
                      <a:pt x="2302" y="1"/>
                    </a:moveTo>
                    <a:lnTo>
                      <a:pt x="1368" y="1302"/>
                    </a:lnTo>
                    <a:cubicBezTo>
                      <a:pt x="401" y="2636"/>
                      <a:pt x="234" y="3170"/>
                      <a:pt x="201" y="3336"/>
                    </a:cubicBezTo>
                    <a:cubicBezTo>
                      <a:pt x="1" y="3970"/>
                      <a:pt x="67" y="4470"/>
                      <a:pt x="234" y="4837"/>
                    </a:cubicBezTo>
                    <a:cubicBezTo>
                      <a:pt x="267" y="5038"/>
                      <a:pt x="367" y="5171"/>
                      <a:pt x="434" y="5304"/>
                    </a:cubicBezTo>
                    <a:cubicBezTo>
                      <a:pt x="501" y="5371"/>
                      <a:pt x="568" y="5471"/>
                      <a:pt x="634" y="5538"/>
                    </a:cubicBezTo>
                    <a:cubicBezTo>
                      <a:pt x="868" y="5771"/>
                      <a:pt x="1101" y="5938"/>
                      <a:pt x="1368" y="6072"/>
                    </a:cubicBezTo>
                    <a:cubicBezTo>
                      <a:pt x="1668" y="6205"/>
                      <a:pt x="1969" y="6272"/>
                      <a:pt x="2302" y="6272"/>
                    </a:cubicBezTo>
                    <a:cubicBezTo>
                      <a:pt x="2636" y="6272"/>
                      <a:pt x="2969" y="6205"/>
                      <a:pt x="3270" y="6072"/>
                    </a:cubicBezTo>
                    <a:cubicBezTo>
                      <a:pt x="3536" y="5938"/>
                      <a:pt x="3770" y="5771"/>
                      <a:pt x="3970" y="5538"/>
                    </a:cubicBezTo>
                    <a:cubicBezTo>
                      <a:pt x="4037" y="5471"/>
                      <a:pt x="4103" y="5371"/>
                      <a:pt x="4170" y="5304"/>
                    </a:cubicBezTo>
                    <a:cubicBezTo>
                      <a:pt x="4270" y="5171"/>
                      <a:pt x="4337" y="5038"/>
                      <a:pt x="4404" y="4837"/>
                    </a:cubicBezTo>
                    <a:cubicBezTo>
                      <a:pt x="4537" y="4470"/>
                      <a:pt x="4604" y="3970"/>
                      <a:pt x="4437" y="3336"/>
                    </a:cubicBezTo>
                    <a:cubicBezTo>
                      <a:pt x="4370" y="3170"/>
                      <a:pt x="4237" y="2636"/>
                      <a:pt x="3270" y="1302"/>
                    </a:cubicBezTo>
                    <a:lnTo>
                      <a:pt x="230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44"/>
              <p:cNvSpPr/>
              <p:nvPr/>
            </p:nvSpPr>
            <p:spPr>
              <a:xfrm>
                <a:off x="3761394" y="2788036"/>
                <a:ext cx="111797" cy="152300"/>
              </a:xfrm>
              <a:custGeom>
                <a:avLst/>
                <a:gdLst/>
                <a:ahLst/>
                <a:cxnLst/>
                <a:rect l="l" t="t" r="r" b="b"/>
                <a:pathLst>
                  <a:path w="4604" h="6272" extrusionOk="0">
                    <a:moveTo>
                      <a:pt x="2302" y="1"/>
                    </a:moveTo>
                    <a:lnTo>
                      <a:pt x="1368" y="1302"/>
                    </a:lnTo>
                    <a:cubicBezTo>
                      <a:pt x="401" y="2636"/>
                      <a:pt x="234" y="3170"/>
                      <a:pt x="201" y="3336"/>
                    </a:cubicBezTo>
                    <a:cubicBezTo>
                      <a:pt x="1" y="3970"/>
                      <a:pt x="67" y="4471"/>
                      <a:pt x="234" y="4837"/>
                    </a:cubicBezTo>
                    <a:cubicBezTo>
                      <a:pt x="268" y="5038"/>
                      <a:pt x="368" y="5171"/>
                      <a:pt x="434" y="5304"/>
                    </a:cubicBezTo>
                    <a:cubicBezTo>
                      <a:pt x="501" y="5405"/>
                      <a:pt x="568" y="5471"/>
                      <a:pt x="634" y="5538"/>
                    </a:cubicBezTo>
                    <a:cubicBezTo>
                      <a:pt x="868" y="5771"/>
                      <a:pt x="1101" y="5938"/>
                      <a:pt x="1368" y="6072"/>
                    </a:cubicBezTo>
                    <a:cubicBezTo>
                      <a:pt x="1669" y="6205"/>
                      <a:pt x="1969" y="6272"/>
                      <a:pt x="2302" y="6272"/>
                    </a:cubicBezTo>
                    <a:cubicBezTo>
                      <a:pt x="2636" y="6272"/>
                      <a:pt x="2969" y="6205"/>
                      <a:pt x="3270" y="6072"/>
                    </a:cubicBezTo>
                    <a:cubicBezTo>
                      <a:pt x="3537" y="5938"/>
                      <a:pt x="3770" y="5771"/>
                      <a:pt x="3970" y="5538"/>
                    </a:cubicBezTo>
                    <a:cubicBezTo>
                      <a:pt x="4037" y="5471"/>
                      <a:pt x="4104" y="5405"/>
                      <a:pt x="4170" y="5304"/>
                    </a:cubicBezTo>
                    <a:cubicBezTo>
                      <a:pt x="4270" y="5171"/>
                      <a:pt x="4337" y="5038"/>
                      <a:pt x="4404" y="4837"/>
                    </a:cubicBezTo>
                    <a:cubicBezTo>
                      <a:pt x="4537" y="4471"/>
                      <a:pt x="4604" y="3970"/>
                      <a:pt x="4437" y="3336"/>
                    </a:cubicBezTo>
                    <a:cubicBezTo>
                      <a:pt x="4370" y="3170"/>
                      <a:pt x="4237" y="2636"/>
                      <a:pt x="3270" y="1302"/>
                    </a:cubicBezTo>
                    <a:lnTo>
                      <a:pt x="230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44"/>
              <p:cNvSpPr/>
              <p:nvPr/>
            </p:nvSpPr>
            <p:spPr>
              <a:xfrm>
                <a:off x="4133987" y="2723247"/>
                <a:ext cx="110995" cy="152300"/>
              </a:xfrm>
              <a:custGeom>
                <a:avLst/>
                <a:gdLst/>
                <a:ahLst/>
                <a:cxnLst/>
                <a:rect l="l" t="t" r="r" b="b"/>
                <a:pathLst>
                  <a:path w="4571" h="6272" extrusionOk="0">
                    <a:moveTo>
                      <a:pt x="2303" y="0"/>
                    </a:moveTo>
                    <a:lnTo>
                      <a:pt x="1335" y="1301"/>
                    </a:lnTo>
                    <a:cubicBezTo>
                      <a:pt x="368" y="2635"/>
                      <a:pt x="201" y="3169"/>
                      <a:pt x="168" y="3369"/>
                    </a:cubicBezTo>
                    <a:cubicBezTo>
                      <a:pt x="1" y="3970"/>
                      <a:pt x="68" y="4470"/>
                      <a:pt x="201" y="4837"/>
                    </a:cubicBezTo>
                    <a:cubicBezTo>
                      <a:pt x="268" y="5037"/>
                      <a:pt x="335" y="5170"/>
                      <a:pt x="435" y="5304"/>
                    </a:cubicBezTo>
                    <a:cubicBezTo>
                      <a:pt x="501" y="5404"/>
                      <a:pt x="568" y="5471"/>
                      <a:pt x="635" y="5571"/>
                    </a:cubicBezTo>
                    <a:cubicBezTo>
                      <a:pt x="835" y="5771"/>
                      <a:pt x="1068" y="5938"/>
                      <a:pt x="1335" y="6071"/>
                    </a:cubicBezTo>
                    <a:cubicBezTo>
                      <a:pt x="1635" y="6205"/>
                      <a:pt x="1969" y="6271"/>
                      <a:pt x="2303" y="6271"/>
                    </a:cubicBezTo>
                    <a:cubicBezTo>
                      <a:pt x="2636" y="6271"/>
                      <a:pt x="2936" y="6205"/>
                      <a:pt x="3237" y="6071"/>
                    </a:cubicBezTo>
                    <a:cubicBezTo>
                      <a:pt x="3503" y="5938"/>
                      <a:pt x="3737" y="5771"/>
                      <a:pt x="3937" y="5571"/>
                    </a:cubicBezTo>
                    <a:cubicBezTo>
                      <a:pt x="4037" y="5471"/>
                      <a:pt x="4104" y="5404"/>
                      <a:pt x="4137" y="5304"/>
                    </a:cubicBezTo>
                    <a:cubicBezTo>
                      <a:pt x="4237" y="5170"/>
                      <a:pt x="4304" y="5037"/>
                      <a:pt x="4371" y="4837"/>
                    </a:cubicBezTo>
                    <a:cubicBezTo>
                      <a:pt x="4538" y="4470"/>
                      <a:pt x="4571" y="3970"/>
                      <a:pt x="4404" y="3369"/>
                    </a:cubicBezTo>
                    <a:cubicBezTo>
                      <a:pt x="4371" y="3169"/>
                      <a:pt x="4204" y="2635"/>
                      <a:pt x="3237" y="1301"/>
                    </a:cubicBezTo>
                    <a:lnTo>
                      <a:pt x="230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44"/>
              <p:cNvSpPr/>
              <p:nvPr/>
            </p:nvSpPr>
            <p:spPr>
              <a:xfrm>
                <a:off x="4054607" y="2483473"/>
                <a:ext cx="110995" cy="152300"/>
              </a:xfrm>
              <a:custGeom>
                <a:avLst/>
                <a:gdLst/>
                <a:ahLst/>
                <a:cxnLst/>
                <a:rect l="l" t="t" r="r" b="b"/>
                <a:pathLst>
                  <a:path w="4571" h="6272" extrusionOk="0">
                    <a:moveTo>
                      <a:pt x="2303" y="0"/>
                    </a:moveTo>
                    <a:lnTo>
                      <a:pt x="1335" y="1301"/>
                    </a:lnTo>
                    <a:cubicBezTo>
                      <a:pt x="368" y="2636"/>
                      <a:pt x="201" y="3169"/>
                      <a:pt x="168" y="3369"/>
                    </a:cubicBezTo>
                    <a:cubicBezTo>
                      <a:pt x="1" y="3970"/>
                      <a:pt x="68" y="4470"/>
                      <a:pt x="201" y="4871"/>
                    </a:cubicBezTo>
                    <a:cubicBezTo>
                      <a:pt x="268" y="5037"/>
                      <a:pt x="335" y="5171"/>
                      <a:pt x="435" y="5304"/>
                    </a:cubicBezTo>
                    <a:cubicBezTo>
                      <a:pt x="468" y="5404"/>
                      <a:pt x="535" y="5471"/>
                      <a:pt x="635" y="5571"/>
                    </a:cubicBezTo>
                    <a:cubicBezTo>
                      <a:pt x="835" y="5771"/>
                      <a:pt x="1068" y="5971"/>
                      <a:pt x="1335" y="6071"/>
                    </a:cubicBezTo>
                    <a:cubicBezTo>
                      <a:pt x="1635" y="6205"/>
                      <a:pt x="1969" y="6272"/>
                      <a:pt x="2303" y="6272"/>
                    </a:cubicBezTo>
                    <a:cubicBezTo>
                      <a:pt x="2603" y="6272"/>
                      <a:pt x="2936" y="6205"/>
                      <a:pt x="3237" y="6071"/>
                    </a:cubicBezTo>
                    <a:cubicBezTo>
                      <a:pt x="3503" y="5938"/>
                      <a:pt x="3737" y="5771"/>
                      <a:pt x="3937" y="5571"/>
                    </a:cubicBezTo>
                    <a:cubicBezTo>
                      <a:pt x="4037" y="5471"/>
                      <a:pt x="4104" y="5404"/>
                      <a:pt x="4137" y="5304"/>
                    </a:cubicBezTo>
                    <a:cubicBezTo>
                      <a:pt x="4237" y="5171"/>
                      <a:pt x="4304" y="5037"/>
                      <a:pt x="4371" y="4837"/>
                    </a:cubicBezTo>
                    <a:cubicBezTo>
                      <a:pt x="4538" y="4470"/>
                      <a:pt x="4571" y="3970"/>
                      <a:pt x="4404" y="3369"/>
                    </a:cubicBezTo>
                    <a:cubicBezTo>
                      <a:pt x="4371" y="3169"/>
                      <a:pt x="4204" y="2636"/>
                      <a:pt x="3237" y="1301"/>
                    </a:cubicBezTo>
                    <a:lnTo>
                      <a:pt x="230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44"/>
              <p:cNvSpPr/>
              <p:nvPr/>
            </p:nvSpPr>
            <p:spPr>
              <a:xfrm>
                <a:off x="3987392" y="2903867"/>
                <a:ext cx="110995" cy="152300"/>
              </a:xfrm>
              <a:custGeom>
                <a:avLst/>
                <a:gdLst/>
                <a:ahLst/>
                <a:cxnLst/>
                <a:rect l="l" t="t" r="r" b="b"/>
                <a:pathLst>
                  <a:path w="4571" h="6272" extrusionOk="0">
                    <a:moveTo>
                      <a:pt x="2302" y="1"/>
                    </a:moveTo>
                    <a:lnTo>
                      <a:pt x="1335" y="1302"/>
                    </a:lnTo>
                    <a:cubicBezTo>
                      <a:pt x="367" y="2636"/>
                      <a:pt x="200" y="3170"/>
                      <a:pt x="167" y="3370"/>
                    </a:cubicBezTo>
                    <a:cubicBezTo>
                      <a:pt x="0" y="3970"/>
                      <a:pt x="67" y="4471"/>
                      <a:pt x="200" y="4871"/>
                    </a:cubicBezTo>
                    <a:cubicBezTo>
                      <a:pt x="267" y="5038"/>
                      <a:pt x="334" y="5171"/>
                      <a:pt x="434" y="5305"/>
                    </a:cubicBezTo>
                    <a:cubicBezTo>
                      <a:pt x="501" y="5405"/>
                      <a:pt x="567" y="5471"/>
                      <a:pt x="634" y="5571"/>
                    </a:cubicBezTo>
                    <a:cubicBezTo>
                      <a:pt x="834" y="5772"/>
                      <a:pt x="1068" y="5938"/>
                      <a:pt x="1335" y="6072"/>
                    </a:cubicBezTo>
                    <a:cubicBezTo>
                      <a:pt x="1635" y="6205"/>
                      <a:pt x="1968" y="6272"/>
                      <a:pt x="2302" y="6272"/>
                    </a:cubicBezTo>
                    <a:cubicBezTo>
                      <a:pt x="2636" y="6272"/>
                      <a:pt x="2936" y="6205"/>
                      <a:pt x="3236" y="6072"/>
                    </a:cubicBezTo>
                    <a:cubicBezTo>
                      <a:pt x="3503" y="5938"/>
                      <a:pt x="3736" y="5772"/>
                      <a:pt x="3936" y="5571"/>
                    </a:cubicBezTo>
                    <a:cubicBezTo>
                      <a:pt x="4037" y="5471"/>
                      <a:pt x="4103" y="5405"/>
                      <a:pt x="4137" y="5305"/>
                    </a:cubicBezTo>
                    <a:cubicBezTo>
                      <a:pt x="4237" y="5171"/>
                      <a:pt x="4303" y="5038"/>
                      <a:pt x="4370" y="4838"/>
                    </a:cubicBezTo>
                    <a:cubicBezTo>
                      <a:pt x="4537" y="4471"/>
                      <a:pt x="4570" y="3970"/>
                      <a:pt x="4403" y="3370"/>
                    </a:cubicBezTo>
                    <a:cubicBezTo>
                      <a:pt x="4370" y="3170"/>
                      <a:pt x="4203" y="2636"/>
                      <a:pt x="3236" y="1302"/>
                    </a:cubicBezTo>
                    <a:lnTo>
                      <a:pt x="230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44"/>
              <p:cNvSpPr/>
              <p:nvPr/>
            </p:nvSpPr>
            <p:spPr>
              <a:xfrm>
                <a:off x="4396997" y="2483473"/>
                <a:ext cx="111797" cy="152300"/>
              </a:xfrm>
              <a:custGeom>
                <a:avLst/>
                <a:gdLst/>
                <a:ahLst/>
                <a:cxnLst/>
                <a:rect l="l" t="t" r="r" b="b"/>
                <a:pathLst>
                  <a:path w="4604" h="6272" extrusionOk="0">
                    <a:moveTo>
                      <a:pt x="2302" y="0"/>
                    </a:moveTo>
                    <a:lnTo>
                      <a:pt x="1335" y="1301"/>
                    </a:lnTo>
                    <a:cubicBezTo>
                      <a:pt x="367" y="2636"/>
                      <a:pt x="234" y="3169"/>
                      <a:pt x="167" y="3369"/>
                    </a:cubicBezTo>
                    <a:cubicBezTo>
                      <a:pt x="1" y="3970"/>
                      <a:pt x="67" y="4470"/>
                      <a:pt x="201" y="4871"/>
                    </a:cubicBezTo>
                    <a:cubicBezTo>
                      <a:pt x="267" y="5037"/>
                      <a:pt x="334" y="5171"/>
                      <a:pt x="434" y="5304"/>
                    </a:cubicBezTo>
                    <a:cubicBezTo>
                      <a:pt x="501" y="5404"/>
                      <a:pt x="568" y="5471"/>
                      <a:pt x="634" y="5571"/>
                    </a:cubicBezTo>
                    <a:cubicBezTo>
                      <a:pt x="834" y="5771"/>
                      <a:pt x="1068" y="5971"/>
                      <a:pt x="1368" y="6071"/>
                    </a:cubicBezTo>
                    <a:cubicBezTo>
                      <a:pt x="1635" y="6205"/>
                      <a:pt x="1969" y="6272"/>
                      <a:pt x="2302" y="6272"/>
                    </a:cubicBezTo>
                    <a:cubicBezTo>
                      <a:pt x="2636" y="6272"/>
                      <a:pt x="2936" y="6205"/>
                      <a:pt x="3236" y="6071"/>
                    </a:cubicBezTo>
                    <a:cubicBezTo>
                      <a:pt x="3503" y="5938"/>
                      <a:pt x="3770" y="5771"/>
                      <a:pt x="3970" y="5571"/>
                    </a:cubicBezTo>
                    <a:cubicBezTo>
                      <a:pt x="4037" y="5471"/>
                      <a:pt x="4103" y="5404"/>
                      <a:pt x="4170" y="5304"/>
                    </a:cubicBezTo>
                    <a:cubicBezTo>
                      <a:pt x="4237" y="5171"/>
                      <a:pt x="4337" y="5037"/>
                      <a:pt x="4404" y="4837"/>
                    </a:cubicBezTo>
                    <a:cubicBezTo>
                      <a:pt x="4537" y="4470"/>
                      <a:pt x="4604" y="3970"/>
                      <a:pt x="4404" y="3369"/>
                    </a:cubicBezTo>
                    <a:cubicBezTo>
                      <a:pt x="4370" y="3169"/>
                      <a:pt x="4204" y="2636"/>
                      <a:pt x="3236" y="1301"/>
                    </a:cubicBezTo>
                    <a:lnTo>
                      <a:pt x="23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44"/>
              <p:cNvSpPr/>
              <p:nvPr/>
            </p:nvSpPr>
            <p:spPr>
              <a:xfrm>
                <a:off x="4567097" y="2626842"/>
                <a:ext cx="111797" cy="152300"/>
              </a:xfrm>
              <a:custGeom>
                <a:avLst/>
                <a:gdLst/>
                <a:ahLst/>
                <a:cxnLst/>
                <a:rect l="l" t="t" r="r" b="b"/>
                <a:pathLst>
                  <a:path w="4604" h="6272" extrusionOk="0">
                    <a:moveTo>
                      <a:pt x="2302" y="1"/>
                    </a:moveTo>
                    <a:lnTo>
                      <a:pt x="1368" y="1302"/>
                    </a:lnTo>
                    <a:cubicBezTo>
                      <a:pt x="401" y="2636"/>
                      <a:pt x="234" y="3170"/>
                      <a:pt x="201" y="3336"/>
                    </a:cubicBezTo>
                    <a:cubicBezTo>
                      <a:pt x="1" y="3970"/>
                      <a:pt x="67" y="4470"/>
                      <a:pt x="234" y="4837"/>
                    </a:cubicBezTo>
                    <a:cubicBezTo>
                      <a:pt x="267" y="5038"/>
                      <a:pt x="367" y="5171"/>
                      <a:pt x="434" y="5304"/>
                    </a:cubicBezTo>
                    <a:cubicBezTo>
                      <a:pt x="501" y="5371"/>
                      <a:pt x="568" y="5471"/>
                      <a:pt x="634" y="5538"/>
                    </a:cubicBezTo>
                    <a:cubicBezTo>
                      <a:pt x="868" y="5771"/>
                      <a:pt x="1101" y="5938"/>
                      <a:pt x="1368" y="6072"/>
                    </a:cubicBezTo>
                    <a:cubicBezTo>
                      <a:pt x="1668" y="6205"/>
                      <a:pt x="1969" y="6272"/>
                      <a:pt x="2302" y="6272"/>
                    </a:cubicBezTo>
                    <a:cubicBezTo>
                      <a:pt x="2636" y="6272"/>
                      <a:pt x="2969" y="6205"/>
                      <a:pt x="3270" y="6072"/>
                    </a:cubicBezTo>
                    <a:cubicBezTo>
                      <a:pt x="3536" y="5938"/>
                      <a:pt x="3770" y="5771"/>
                      <a:pt x="3970" y="5538"/>
                    </a:cubicBezTo>
                    <a:cubicBezTo>
                      <a:pt x="4037" y="5471"/>
                      <a:pt x="4103" y="5371"/>
                      <a:pt x="4170" y="5304"/>
                    </a:cubicBezTo>
                    <a:cubicBezTo>
                      <a:pt x="4270" y="5171"/>
                      <a:pt x="4337" y="5038"/>
                      <a:pt x="4404" y="4837"/>
                    </a:cubicBezTo>
                    <a:cubicBezTo>
                      <a:pt x="4537" y="4470"/>
                      <a:pt x="4604" y="3970"/>
                      <a:pt x="4437" y="3336"/>
                    </a:cubicBezTo>
                    <a:cubicBezTo>
                      <a:pt x="4370" y="3170"/>
                      <a:pt x="4237" y="2636"/>
                      <a:pt x="3270" y="1302"/>
                    </a:cubicBezTo>
                    <a:lnTo>
                      <a:pt x="230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44"/>
              <p:cNvSpPr/>
              <p:nvPr/>
            </p:nvSpPr>
            <p:spPr>
              <a:xfrm>
                <a:off x="4413194" y="2788036"/>
                <a:ext cx="111797" cy="152300"/>
              </a:xfrm>
              <a:custGeom>
                <a:avLst/>
                <a:gdLst/>
                <a:ahLst/>
                <a:cxnLst/>
                <a:rect l="l" t="t" r="r" b="b"/>
                <a:pathLst>
                  <a:path w="4604" h="6272" extrusionOk="0">
                    <a:moveTo>
                      <a:pt x="2302" y="1"/>
                    </a:moveTo>
                    <a:lnTo>
                      <a:pt x="1368" y="1302"/>
                    </a:lnTo>
                    <a:cubicBezTo>
                      <a:pt x="401" y="2636"/>
                      <a:pt x="234" y="3170"/>
                      <a:pt x="201" y="3336"/>
                    </a:cubicBezTo>
                    <a:cubicBezTo>
                      <a:pt x="1" y="3970"/>
                      <a:pt x="67" y="4471"/>
                      <a:pt x="234" y="4837"/>
                    </a:cubicBezTo>
                    <a:cubicBezTo>
                      <a:pt x="268" y="5038"/>
                      <a:pt x="368" y="5171"/>
                      <a:pt x="434" y="5304"/>
                    </a:cubicBezTo>
                    <a:cubicBezTo>
                      <a:pt x="501" y="5405"/>
                      <a:pt x="568" y="5471"/>
                      <a:pt x="634" y="5538"/>
                    </a:cubicBezTo>
                    <a:cubicBezTo>
                      <a:pt x="868" y="5771"/>
                      <a:pt x="1101" y="5938"/>
                      <a:pt x="1368" y="6072"/>
                    </a:cubicBezTo>
                    <a:cubicBezTo>
                      <a:pt x="1669" y="6205"/>
                      <a:pt x="1969" y="6272"/>
                      <a:pt x="2302" y="6272"/>
                    </a:cubicBezTo>
                    <a:cubicBezTo>
                      <a:pt x="2636" y="6272"/>
                      <a:pt x="2969" y="6205"/>
                      <a:pt x="3270" y="6072"/>
                    </a:cubicBezTo>
                    <a:cubicBezTo>
                      <a:pt x="3537" y="5938"/>
                      <a:pt x="3770" y="5771"/>
                      <a:pt x="3970" y="5538"/>
                    </a:cubicBezTo>
                    <a:cubicBezTo>
                      <a:pt x="4037" y="5471"/>
                      <a:pt x="4104" y="5405"/>
                      <a:pt x="4170" y="5304"/>
                    </a:cubicBezTo>
                    <a:cubicBezTo>
                      <a:pt x="4270" y="5171"/>
                      <a:pt x="4337" y="5038"/>
                      <a:pt x="4404" y="4837"/>
                    </a:cubicBezTo>
                    <a:cubicBezTo>
                      <a:pt x="4537" y="4471"/>
                      <a:pt x="4604" y="3970"/>
                      <a:pt x="4437" y="3336"/>
                    </a:cubicBezTo>
                    <a:cubicBezTo>
                      <a:pt x="4370" y="3170"/>
                      <a:pt x="4237" y="2636"/>
                      <a:pt x="3270" y="1302"/>
                    </a:cubicBezTo>
                    <a:lnTo>
                      <a:pt x="230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44"/>
              <p:cNvSpPr/>
              <p:nvPr/>
            </p:nvSpPr>
            <p:spPr>
              <a:xfrm>
                <a:off x="4785787" y="2723247"/>
                <a:ext cx="110995" cy="152300"/>
              </a:xfrm>
              <a:custGeom>
                <a:avLst/>
                <a:gdLst/>
                <a:ahLst/>
                <a:cxnLst/>
                <a:rect l="l" t="t" r="r" b="b"/>
                <a:pathLst>
                  <a:path w="4571" h="6272" extrusionOk="0">
                    <a:moveTo>
                      <a:pt x="2303" y="0"/>
                    </a:moveTo>
                    <a:lnTo>
                      <a:pt x="1335" y="1301"/>
                    </a:lnTo>
                    <a:cubicBezTo>
                      <a:pt x="368" y="2635"/>
                      <a:pt x="201" y="3169"/>
                      <a:pt x="168" y="3369"/>
                    </a:cubicBezTo>
                    <a:cubicBezTo>
                      <a:pt x="1" y="3970"/>
                      <a:pt x="68" y="4470"/>
                      <a:pt x="201" y="4837"/>
                    </a:cubicBezTo>
                    <a:cubicBezTo>
                      <a:pt x="268" y="5037"/>
                      <a:pt x="335" y="5170"/>
                      <a:pt x="435" y="5304"/>
                    </a:cubicBezTo>
                    <a:cubicBezTo>
                      <a:pt x="501" y="5404"/>
                      <a:pt x="568" y="5471"/>
                      <a:pt x="635" y="5571"/>
                    </a:cubicBezTo>
                    <a:cubicBezTo>
                      <a:pt x="835" y="5771"/>
                      <a:pt x="1068" y="5938"/>
                      <a:pt x="1335" y="6071"/>
                    </a:cubicBezTo>
                    <a:cubicBezTo>
                      <a:pt x="1635" y="6205"/>
                      <a:pt x="1969" y="6271"/>
                      <a:pt x="2303" y="6271"/>
                    </a:cubicBezTo>
                    <a:cubicBezTo>
                      <a:pt x="2636" y="6271"/>
                      <a:pt x="2936" y="6205"/>
                      <a:pt x="3237" y="6071"/>
                    </a:cubicBezTo>
                    <a:cubicBezTo>
                      <a:pt x="3503" y="5938"/>
                      <a:pt x="3737" y="5771"/>
                      <a:pt x="3937" y="5571"/>
                    </a:cubicBezTo>
                    <a:cubicBezTo>
                      <a:pt x="4037" y="5471"/>
                      <a:pt x="4104" y="5404"/>
                      <a:pt x="4137" y="5304"/>
                    </a:cubicBezTo>
                    <a:cubicBezTo>
                      <a:pt x="4237" y="5170"/>
                      <a:pt x="4304" y="5037"/>
                      <a:pt x="4371" y="4837"/>
                    </a:cubicBezTo>
                    <a:cubicBezTo>
                      <a:pt x="4538" y="4470"/>
                      <a:pt x="4571" y="3970"/>
                      <a:pt x="4404" y="3369"/>
                    </a:cubicBezTo>
                    <a:cubicBezTo>
                      <a:pt x="4371" y="3169"/>
                      <a:pt x="4204" y="2635"/>
                      <a:pt x="3237" y="1301"/>
                    </a:cubicBezTo>
                    <a:lnTo>
                      <a:pt x="230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44"/>
              <p:cNvSpPr/>
              <p:nvPr/>
            </p:nvSpPr>
            <p:spPr>
              <a:xfrm>
                <a:off x="4706407" y="2483473"/>
                <a:ext cx="110995" cy="152300"/>
              </a:xfrm>
              <a:custGeom>
                <a:avLst/>
                <a:gdLst/>
                <a:ahLst/>
                <a:cxnLst/>
                <a:rect l="l" t="t" r="r" b="b"/>
                <a:pathLst>
                  <a:path w="4571" h="6272" extrusionOk="0">
                    <a:moveTo>
                      <a:pt x="2303" y="0"/>
                    </a:moveTo>
                    <a:lnTo>
                      <a:pt x="1335" y="1301"/>
                    </a:lnTo>
                    <a:cubicBezTo>
                      <a:pt x="368" y="2636"/>
                      <a:pt x="201" y="3169"/>
                      <a:pt x="168" y="3369"/>
                    </a:cubicBezTo>
                    <a:cubicBezTo>
                      <a:pt x="1" y="3970"/>
                      <a:pt x="68" y="4470"/>
                      <a:pt x="201" y="4871"/>
                    </a:cubicBezTo>
                    <a:cubicBezTo>
                      <a:pt x="268" y="5037"/>
                      <a:pt x="335" y="5171"/>
                      <a:pt x="435" y="5304"/>
                    </a:cubicBezTo>
                    <a:cubicBezTo>
                      <a:pt x="468" y="5404"/>
                      <a:pt x="535" y="5471"/>
                      <a:pt x="635" y="5571"/>
                    </a:cubicBezTo>
                    <a:cubicBezTo>
                      <a:pt x="835" y="5771"/>
                      <a:pt x="1068" y="5971"/>
                      <a:pt x="1335" y="6071"/>
                    </a:cubicBezTo>
                    <a:cubicBezTo>
                      <a:pt x="1635" y="6205"/>
                      <a:pt x="1969" y="6272"/>
                      <a:pt x="2303" y="6272"/>
                    </a:cubicBezTo>
                    <a:cubicBezTo>
                      <a:pt x="2603" y="6272"/>
                      <a:pt x="2936" y="6205"/>
                      <a:pt x="3237" y="6071"/>
                    </a:cubicBezTo>
                    <a:cubicBezTo>
                      <a:pt x="3503" y="5938"/>
                      <a:pt x="3737" y="5771"/>
                      <a:pt x="3937" y="5571"/>
                    </a:cubicBezTo>
                    <a:cubicBezTo>
                      <a:pt x="4037" y="5471"/>
                      <a:pt x="4104" y="5404"/>
                      <a:pt x="4137" y="5304"/>
                    </a:cubicBezTo>
                    <a:cubicBezTo>
                      <a:pt x="4237" y="5171"/>
                      <a:pt x="4304" y="5037"/>
                      <a:pt x="4371" y="4837"/>
                    </a:cubicBezTo>
                    <a:cubicBezTo>
                      <a:pt x="4538" y="4470"/>
                      <a:pt x="4571" y="3970"/>
                      <a:pt x="4404" y="3369"/>
                    </a:cubicBezTo>
                    <a:cubicBezTo>
                      <a:pt x="4371" y="3169"/>
                      <a:pt x="4204" y="2636"/>
                      <a:pt x="3237" y="1301"/>
                    </a:cubicBezTo>
                    <a:lnTo>
                      <a:pt x="23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44"/>
              <p:cNvSpPr/>
              <p:nvPr/>
            </p:nvSpPr>
            <p:spPr>
              <a:xfrm>
                <a:off x="4639192" y="2903867"/>
                <a:ext cx="110995" cy="152300"/>
              </a:xfrm>
              <a:custGeom>
                <a:avLst/>
                <a:gdLst/>
                <a:ahLst/>
                <a:cxnLst/>
                <a:rect l="l" t="t" r="r" b="b"/>
                <a:pathLst>
                  <a:path w="4571" h="6272" extrusionOk="0">
                    <a:moveTo>
                      <a:pt x="2302" y="1"/>
                    </a:moveTo>
                    <a:lnTo>
                      <a:pt x="1335" y="1302"/>
                    </a:lnTo>
                    <a:cubicBezTo>
                      <a:pt x="367" y="2636"/>
                      <a:pt x="200" y="3170"/>
                      <a:pt x="167" y="3370"/>
                    </a:cubicBezTo>
                    <a:cubicBezTo>
                      <a:pt x="0" y="3970"/>
                      <a:pt x="67" y="4471"/>
                      <a:pt x="200" y="4871"/>
                    </a:cubicBezTo>
                    <a:cubicBezTo>
                      <a:pt x="267" y="5038"/>
                      <a:pt x="334" y="5171"/>
                      <a:pt x="434" y="5305"/>
                    </a:cubicBezTo>
                    <a:cubicBezTo>
                      <a:pt x="501" y="5405"/>
                      <a:pt x="567" y="5471"/>
                      <a:pt x="634" y="5571"/>
                    </a:cubicBezTo>
                    <a:cubicBezTo>
                      <a:pt x="834" y="5772"/>
                      <a:pt x="1068" y="5938"/>
                      <a:pt x="1335" y="6072"/>
                    </a:cubicBezTo>
                    <a:cubicBezTo>
                      <a:pt x="1635" y="6205"/>
                      <a:pt x="1968" y="6272"/>
                      <a:pt x="2302" y="6272"/>
                    </a:cubicBezTo>
                    <a:cubicBezTo>
                      <a:pt x="2636" y="6272"/>
                      <a:pt x="2936" y="6205"/>
                      <a:pt x="3236" y="6072"/>
                    </a:cubicBezTo>
                    <a:cubicBezTo>
                      <a:pt x="3503" y="5938"/>
                      <a:pt x="3736" y="5772"/>
                      <a:pt x="3936" y="5571"/>
                    </a:cubicBezTo>
                    <a:cubicBezTo>
                      <a:pt x="4037" y="5471"/>
                      <a:pt x="4103" y="5405"/>
                      <a:pt x="4137" y="5305"/>
                    </a:cubicBezTo>
                    <a:cubicBezTo>
                      <a:pt x="4237" y="5171"/>
                      <a:pt x="4303" y="5038"/>
                      <a:pt x="4370" y="4838"/>
                    </a:cubicBezTo>
                    <a:cubicBezTo>
                      <a:pt x="4537" y="4471"/>
                      <a:pt x="4570" y="3970"/>
                      <a:pt x="4403" y="3370"/>
                    </a:cubicBezTo>
                    <a:cubicBezTo>
                      <a:pt x="4370" y="3170"/>
                      <a:pt x="4203" y="2636"/>
                      <a:pt x="3236" y="1302"/>
                    </a:cubicBezTo>
                    <a:lnTo>
                      <a:pt x="230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6" name="Google Shape;856;p44"/>
            <p:cNvSpPr/>
            <p:nvPr/>
          </p:nvSpPr>
          <p:spPr>
            <a:xfrm>
              <a:off x="2755374" y="3072047"/>
              <a:ext cx="110995" cy="152300"/>
            </a:xfrm>
            <a:custGeom>
              <a:avLst/>
              <a:gdLst/>
              <a:ahLst/>
              <a:cxnLst/>
              <a:rect l="l" t="t" r="r" b="b"/>
              <a:pathLst>
                <a:path w="4571" h="6272" extrusionOk="0">
                  <a:moveTo>
                    <a:pt x="2303" y="0"/>
                  </a:moveTo>
                  <a:lnTo>
                    <a:pt x="1335" y="1301"/>
                  </a:lnTo>
                  <a:cubicBezTo>
                    <a:pt x="368" y="2635"/>
                    <a:pt x="201" y="3169"/>
                    <a:pt x="168" y="3369"/>
                  </a:cubicBezTo>
                  <a:cubicBezTo>
                    <a:pt x="1" y="3970"/>
                    <a:pt x="68" y="4470"/>
                    <a:pt x="201" y="4837"/>
                  </a:cubicBezTo>
                  <a:cubicBezTo>
                    <a:pt x="268" y="5037"/>
                    <a:pt x="335" y="5170"/>
                    <a:pt x="435" y="5304"/>
                  </a:cubicBezTo>
                  <a:cubicBezTo>
                    <a:pt x="501" y="5404"/>
                    <a:pt x="568" y="5471"/>
                    <a:pt x="635" y="5571"/>
                  </a:cubicBezTo>
                  <a:cubicBezTo>
                    <a:pt x="835" y="5771"/>
                    <a:pt x="1068" y="5938"/>
                    <a:pt x="1335" y="6071"/>
                  </a:cubicBezTo>
                  <a:cubicBezTo>
                    <a:pt x="1635" y="6205"/>
                    <a:pt x="1969" y="6271"/>
                    <a:pt x="2303" y="6271"/>
                  </a:cubicBezTo>
                  <a:cubicBezTo>
                    <a:pt x="2636" y="6271"/>
                    <a:pt x="2936" y="6205"/>
                    <a:pt x="3237" y="6071"/>
                  </a:cubicBezTo>
                  <a:cubicBezTo>
                    <a:pt x="3503" y="5938"/>
                    <a:pt x="3737" y="5771"/>
                    <a:pt x="3937" y="5571"/>
                  </a:cubicBezTo>
                  <a:cubicBezTo>
                    <a:pt x="4037" y="5471"/>
                    <a:pt x="4104" y="5404"/>
                    <a:pt x="4137" y="5304"/>
                  </a:cubicBezTo>
                  <a:cubicBezTo>
                    <a:pt x="4237" y="5170"/>
                    <a:pt x="4304" y="5037"/>
                    <a:pt x="4371" y="4837"/>
                  </a:cubicBezTo>
                  <a:cubicBezTo>
                    <a:pt x="4538" y="4470"/>
                    <a:pt x="4571" y="3970"/>
                    <a:pt x="4404" y="3369"/>
                  </a:cubicBezTo>
                  <a:cubicBezTo>
                    <a:pt x="4371" y="3169"/>
                    <a:pt x="4204" y="2635"/>
                    <a:pt x="3237" y="1301"/>
                  </a:cubicBezTo>
                  <a:lnTo>
                    <a:pt x="23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7" name="Google Shape;857;p44"/>
          <p:cNvSpPr/>
          <p:nvPr/>
        </p:nvSpPr>
        <p:spPr>
          <a:xfrm>
            <a:off x="5695603" y="2789871"/>
            <a:ext cx="131670" cy="107637"/>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44"/>
          <p:cNvSpPr/>
          <p:nvPr/>
        </p:nvSpPr>
        <p:spPr>
          <a:xfrm>
            <a:off x="5425897" y="2547672"/>
            <a:ext cx="269693" cy="220409"/>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44"/>
          <p:cNvSpPr/>
          <p:nvPr/>
        </p:nvSpPr>
        <p:spPr>
          <a:xfrm rot="198691">
            <a:off x="4739430" y="3876840"/>
            <a:ext cx="93175" cy="130948"/>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44"/>
          <p:cNvSpPr/>
          <p:nvPr/>
        </p:nvSpPr>
        <p:spPr>
          <a:xfrm rot="684164">
            <a:off x="4300122" y="2578566"/>
            <a:ext cx="85510" cy="171609"/>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44"/>
          <p:cNvSpPr/>
          <p:nvPr/>
        </p:nvSpPr>
        <p:spPr>
          <a:xfrm rot="1746969">
            <a:off x="3724371" y="1529285"/>
            <a:ext cx="97672" cy="140963"/>
          </a:xfrm>
          <a:custGeom>
            <a:avLst/>
            <a:gdLst/>
            <a:ahLst/>
            <a:cxnLst/>
            <a:rect l="l" t="t" r="r" b="b"/>
            <a:pathLst>
              <a:path w="1823" h="2631" extrusionOk="0">
                <a:moveTo>
                  <a:pt x="252" y="0"/>
                </a:moveTo>
                <a:cubicBezTo>
                  <a:pt x="229" y="0"/>
                  <a:pt x="209" y="12"/>
                  <a:pt x="203" y="38"/>
                </a:cubicBezTo>
                <a:cubicBezTo>
                  <a:pt x="155" y="145"/>
                  <a:pt x="60" y="252"/>
                  <a:pt x="72" y="395"/>
                </a:cubicBezTo>
                <a:cubicBezTo>
                  <a:pt x="13" y="478"/>
                  <a:pt x="1" y="573"/>
                  <a:pt x="72" y="657"/>
                </a:cubicBezTo>
                <a:cubicBezTo>
                  <a:pt x="72" y="716"/>
                  <a:pt x="72" y="776"/>
                  <a:pt x="72" y="847"/>
                </a:cubicBezTo>
                <a:cubicBezTo>
                  <a:pt x="60" y="859"/>
                  <a:pt x="36" y="883"/>
                  <a:pt x="36" y="907"/>
                </a:cubicBezTo>
                <a:cubicBezTo>
                  <a:pt x="1" y="1216"/>
                  <a:pt x="72" y="1502"/>
                  <a:pt x="274" y="1740"/>
                </a:cubicBezTo>
                <a:cubicBezTo>
                  <a:pt x="286" y="1788"/>
                  <a:pt x="322" y="1824"/>
                  <a:pt x="370" y="1847"/>
                </a:cubicBezTo>
                <a:cubicBezTo>
                  <a:pt x="370" y="1835"/>
                  <a:pt x="382" y="1824"/>
                  <a:pt x="394" y="1824"/>
                </a:cubicBezTo>
                <a:cubicBezTo>
                  <a:pt x="382" y="1835"/>
                  <a:pt x="370" y="1835"/>
                  <a:pt x="370" y="1847"/>
                </a:cubicBezTo>
                <a:cubicBezTo>
                  <a:pt x="548" y="2062"/>
                  <a:pt x="751" y="2264"/>
                  <a:pt x="965" y="2443"/>
                </a:cubicBezTo>
                <a:cubicBezTo>
                  <a:pt x="1013" y="2490"/>
                  <a:pt x="1048" y="2538"/>
                  <a:pt x="1096" y="2586"/>
                </a:cubicBezTo>
                <a:cubicBezTo>
                  <a:pt x="1126" y="2615"/>
                  <a:pt x="1159" y="2630"/>
                  <a:pt x="1191" y="2630"/>
                </a:cubicBezTo>
                <a:cubicBezTo>
                  <a:pt x="1224" y="2630"/>
                  <a:pt x="1257" y="2615"/>
                  <a:pt x="1287" y="2586"/>
                </a:cubicBezTo>
                <a:cubicBezTo>
                  <a:pt x="1322" y="2562"/>
                  <a:pt x="1346" y="2526"/>
                  <a:pt x="1370" y="2490"/>
                </a:cubicBezTo>
                <a:cubicBezTo>
                  <a:pt x="1429" y="2431"/>
                  <a:pt x="1429" y="2312"/>
                  <a:pt x="1537" y="2264"/>
                </a:cubicBezTo>
                <a:cubicBezTo>
                  <a:pt x="1560" y="2252"/>
                  <a:pt x="1584" y="2216"/>
                  <a:pt x="1584" y="2181"/>
                </a:cubicBezTo>
                <a:cubicBezTo>
                  <a:pt x="1644" y="1919"/>
                  <a:pt x="1822" y="1669"/>
                  <a:pt x="1727" y="1371"/>
                </a:cubicBezTo>
                <a:cubicBezTo>
                  <a:pt x="1787" y="1240"/>
                  <a:pt x="1691" y="1193"/>
                  <a:pt x="1608" y="1145"/>
                </a:cubicBezTo>
                <a:cubicBezTo>
                  <a:pt x="1429" y="1050"/>
                  <a:pt x="1239" y="954"/>
                  <a:pt x="1060" y="859"/>
                </a:cubicBezTo>
                <a:lnTo>
                  <a:pt x="667" y="609"/>
                </a:lnTo>
                <a:cubicBezTo>
                  <a:pt x="596" y="597"/>
                  <a:pt x="548" y="561"/>
                  <a:pt x="513" y="502"/>
                </a:cubicBezTo>
                <a:cubicBezTo>
                  <a:pt x="477" y="395"/>
                  <a:pt x="417" y="288"/>
                  <a:pt x="382" y="180"/>
                </a:cubicBezTo>
                <a:cubicBezTo>
                  <a:pt x="358" y="133"/>
                  <a:pt x="334" y="73"/>
                  <a:pt x="310" y="26"/>
                </a:cubicBezTo>
                <a:cubicBezTo>
                  <a:pt x="294" y="9"/>
                  <a:pt x="272" y="0"/>
                  <a:pt x="2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Rectangle 5"/>
          <p:cNvSpPr/>
          <p:nvPr/>
        </p:nvSpPr>
        <p:spPr>
          <a:xfrm>
            <a:off x="1459719" y="3205657"/>
            <a:ext cx="2813322" cy="1131848"/>
          </a:xfrm>
          <a:prstGeom prst="rect">
            <a:avLst/>
          </a:prstGeom>
        </p:spPr>
        <p:txBody>
          <a:bodyPr wrap="square">
            <a:spAutoFit/>
          </a:bodyPr>
          <a:lstStyle/>
          <a:p>
            <a:pPr algn="ctr">
              <a:lnSpc>
                <a:spcPct val="150000"/>
              </a:lnSpc>
              <a:spcBef>
                <a:spcPts val="600"/>
              </a:spcBef>
              <a:spcAft>
                <a:spcPts val="600"/>
              </a:spcAft>
            </a:pPr>
            <a:r>
              <a:rPr lang="fr-FR" sz="2400" dirty="0" err="1">
                <a:latin typeface="+mn-lt"/>
                <a:ea typeface="Calibri" panose="020F0502020204030204" pitchFamily="34" charset="0"/>
                <a:cs typeface="Times New Roman" panose="02020603050405020304" pitchFamily="18" charset="0"/>
              </a:rPr>
              <a:t>Xem</a:t>
            </a:r>
            <a:r>
              <a:rPr lang="fr-FR" sz="2400" dirty="0">
                <a:latin typeface="+mn-lt"/>
                <a:ea typeface="Calibri" panose="020F0502020204030204" pitchFamily="34" charset="0"/>
                <a:cs typeface="Times New Roman" panose="02020603050405020304" pitchFamily="18" charset="0"/>
              </a:rPr>
              <a:t> </a:t>
            </a:r>
            <a:r>
              <a:rPr lang="fr-FR" sz="2400" dirty="0" err="1">
                <a:latin typeface="+mn-lt"/>
                <a:ea typeface="Calibri" panose="020F0502020204030204" pitchFamily="34" charset="0"/>
                <a:cs typeface="Times New Roman" panose="02020603050405020304" pitchFamily="18" charset="0"/>
              </a:rPr>
              <a:t>trước</a:t>
            </a:r>
            <a:r>
              <a:rPr lang="fr-FR" sz="2400" dirty="0">
                <a:latin typeface="+mn-lt"/>
                <a:ea typeface="Calibri" panose="020F0502020204030204" pitchFamily="34" charset="0"/>
                <a:cs typeface="Times New Roman" panose="02020603050405020304" pitchFamily="18" charset="0"/>
              </a:rPr>
              <a:t> </a:t>
            </a:r>
            <a:r>
              <a:rPr lang="fr-FR" sz="2400" dirty="0" err="1">
                <a:latin typeface="+mn-lt"/>
                <a:ea typeface="Calibri" panose="020F0502020204030204" pitchFamily="34" charset="0"/>
                <a:cs typeface="Times New Roman" panose="02020603050405020304" pitchFamily="18" charset="0"/>
              </a:rPr>
              <a:t>bài</a:t>
            </a:r>
            <a:r>
              <a:rPr lang="fr-FR" sz="2400" dirty="0">
                <a:latin typeface="+mn-lt"/>
                <a:ea typeface="Calibri" panose="020F0502020204030204" pitchFamily="34" charset="0"/>
                <a:cs typeface="Times New Roman" panose="02020603050405020304" pitchFamily="18" charset="0"/>
              </a:rPr>
              <a:t> 5, SGK </a:t>
            </a:r>
            <a:r>
              <a:rPr lang="fr-FR" sz="2400" dirty="0" err="1">
                <a:latin typeface="+mn-lt"/>
                <a:ea typeface="Calibri" panose="020F0502020204030204" pitchFamily="34" charset="0"/>
                <a:cs typeface="Times New Roman" panose="02020603050405020304" pitchFamily="18" charset="0"/>
              </a:rPr>
              <a:t>Mĩ</a:t>
            </a:r>
            <a:r>
              <a:rPr lang="fr-FR" sz="2400" dirty="0">
                <a:latin typeface="+mn-lt"/>
                <a:ea typeface="Calibri" panose="020F0502020204030204" pitchFamily="34" charset="0"/>
                <a:cs typeface="Times New Roman" panose="02020603050405020304" pitchFamily="18" charset="0"/>
              </a:rPr>
              <a:t> </a:t>
            </a:r>
            <a:r>
              <a:rPr lang="fr-FR" sz="2400" dirty="0" err="1">
                <a:latin typeface="+mn-lt"/>
                <a:ea typeface="Calibri" panose="020F0502020204030204" pitchFamily="34" charset="0"/>
                <a:cs typeface="Times New Roman" panose="02020603050405020304" pitchFamily="18" charset="0"/>
              </a:rPr>
              <a:t>thuật</a:t>
            </a:r>
            <a:r>
              <a:rPr lang="fr-FR" sz="2400" dirty="0">
                <a:latin typeface="+mn-lt"/>
                <a:ea typeface="Calibri" panose="020F0502020204030204" pitchFamily="34" charset="0"/>
                <a:cs typeface="Times New Roman" panose="02020603050405020304" pitchFamily="18" charset="0"/>
              </a:rPr>
              <a:t> 7.</a:t>
            </a:r>
            <a:endParaRPr lang="en-US" sz="2400" dirty="0">
              <a:effectLst/>
              <a:latin typeface="+mn-lt"/>
              <a:ea typeface="Calibri" panose="020F0502020204030204" pitchFamily="34" charset="0"/>
              <a:cs typeface="Times New Roman" panose="02020603050405020304" pitchFamily="18" charset="0"/>
            </a:endParaRPr>
          </a:p>
        </p:txBody>
      </p:sp>
      <p:sp>
        <p:nvSpPr>
          <p:cNvPr id="7" name="Rectangle 6"/>
          <p:cNvSpPr/>
          <p:nvPr/>
        </p:nvSpPr>
        <p:spPr>
          <a:xfrm>
            <a:off x="4735725" y="3195819"/>
            <a:ext cx="3118299" cy="1131848"/>
          </a:xfrm>
          <a:prstGeom prst="rect">
            <a:avLst/>
          </a:prstGeom>
        </p:spPr>
        <p:txBody>
          <a:bodyPr wrap="square">
            <a:spAutoFit/>
          </a:bodyPr>
          <a:lstStyle/>
          <a:p>
            <a:pPr algn="ctr">
              <a:lnSpc>
                <a:spcPct val="150000"/>
              </a:lnSpc>
              <a:spcBef>
                <a:spcPts val="600"/>
              </a:spcBef>
              <a:spcAft>
                <a:spcPts val="600"/>
              </a:spcAft>
            </a:pPr>
            <a:r>
              <a:rPr lang="fr-FR" sz="2400" dirty="0" err="1">
                <a:latin typeface="+mn-lt"/>
                <a:ea typeface="Calibri" panose="020F0502020204030204" pitchFamily="34" charset="0"/>
                <a:cs typeface="Times New Roman" panose="02020603050405020304" pitchFamily="18" charset="0"/>
              </a:rPr>
              <a:t>Chuẩn</a:t>
            </a:r>
            <a:r>
              <a:rPr lang="fr-FR" sz="2400" dirty="0">
                <a:latin typeface="+mn-lt"/>
                <a:ea typeface="Calibri" panose="020F0502020204030204" pitchFamily="34" charset="0"/>
                <a:cs typeface="Times New Roman" panose="02020603050405020304" pitchFamily="18" charset="0"/>
              </a:rPr>
              <a:t> </a:t>
            </a:r>
            <a:r>
              <a:rPr lang="fr-FR" sz="2400" dirty="0" err="1">
                <a:latin typeface="+mn-lt"/>
                <a:ea typeface="Calibri" panose="020F0502020204030204" pitchFamily="34" charset="0"/>
                <a:cs typeface="Times New Roman" panose="02020603050405020304" pitchFamily="18" charset="0"/>
              </a:rPr>
              <a:t>bị</a:t>
            </a:r>
            <a:r>
              <a:rPr lang="fr-FR" sz="2400" dirty="0">
                <a:latin typeface="+mn-lt"/>
                <a:ea typeface="Calibri" panose="020F0502020204030204" pitchFamily="34" charset="0"/>
                <a:cs typeface="Times New Roman" panose="02020603050405020304" pitchFamily="18" charset="0"/>
              </a:rPr>
              <a:t> </a:t>
            </a:r>
            <a:r>
              <a:rPr lang="fr-FR" sz="2400" dirty="0" err="1">
                <a:latin typeface="+mn-lt"/>
                <a:ea typeface="Calibri" panose="020F0502020204030204" pitchFamily="34" charset="0"/>
                <a:cs typeface="Times New Roman" panose="02020603050405020304" pitchFamily="18" charset="0"/>
              </a:rPr>
              <a:t>đồ</a:t>
            </a:r>
            <a:r>
              <a:rPr lang="fr-FR" sz="2400" dirty="0">
                <a:latin typeface="+mn-lt"/>
                <a:ea typeface="Calibri" panose="020F0502020204030204" pitchFamily="34" charset="0"/>
                <a:cs typeface="Times New Roman" panose="02020603050405020304" pitchFamily="18" charset="0"/>
              </a:rPr>
              <a:t> </a:t>
            </a:r>
            <a:r>
              <a:rPr lang="fr-FR" sz="2400" dirty="0" err="1">
                <a:latin typeface="+mn-lt"/>
                <a:ea typeface="Calibri" panose="020F0502020204030204" pitchFamily="34" charset="0"/>
                <a:cs typeface="Times New Roman" panose="02020603050405020304" pitchFamily="18" charset="0"/>
              </a:rPr>
              <a:t>dùng</a:t>
            </a:r>
            <a:r>
              <a:rPr lang="fr-FR" sz="2400" dirty="0">
                <a:latin typeface="+mn-lt"/>
                <a:ea typeface="Calibri" panose="020F0502020204030204" pitchFamily="34" charset="0"/>
                <a:cs typeface="Times New Roman" panose="02020603050405020304" pitchFamily="18" charset="0"/>
              </a:rPr>
              <a:t> </a:t>
            </a:r>
            <a:r>
              <a:rPr lang="fr-FR" sz="2400" dirty="0" err="1">
                <a:latin typeface="+mn-lt"/>
                <a:ea typeface="Calibri" panose="020F0502020204030204" pitchFamily="34" charset="0"/>
                <a:cs typeface="Times New Roman" panose="02020603050405020304" pitchFamily="18" charset="0"/>
              </a:rPr>
              <a:t>học</a:t>
            </a:r>
            <a:r>
              <a:rPr lang="fr-FR" sz="2400" dirty="0">
                <a:latin typeface="+mn-lt"/>
                <a:ea typeface="Calibri" panose="020F0502020204030204" pitchFamily="34" charset="0"/>
                <a:cs typeface="Times New Roman" panose="02020603050405020304" pitchFamily="18" charset="0"/>
              </a:rPr>
              <a:t> </a:t>
            </a:r>
            <a:r>
              <a:rPr lang="fr-FR" sz="2400" dirty="0" err="1">
                <a:latin typeface="+mn-lt"/>
                <a:ea typeface="Calibri" panose="020F0502020204030204" pitchFamily="34" charset="0"/>
                <a:cs typeface="Times New Roman" panose="02020603050405020304" pitchFamily="18" charset="0"/>
              </a:rPr>
              <a:t>tập</a:t>
            </a:r>
            <a:r>
              <a:rPr lang="fr-FR" sz="2400" dirty="0">
                <a:latin typeface="+mn-lt"/>
                <a:ea typeface="Calibri" panose="020F0502020204030204" pitchFamily="34" charset="0"/>
                <a:cs typeface="Times New Roman" panose="02020603050405020304" pitchFamily="18" charset="0"/>
              </a:rPr>
              <a:t> </a:t>
            </a:r>
            <a:r>
              <a:rPr lang="fr-FR" sz="2400" dirty="0" err="1">
                <a:latin typeface="+mn-lt"/>
                <a:ea typeface="Calibri" panose="020F0502020204030204" pitchFamily="34" charset="0"/>
                <a:cs typeface="Times New Roman" panose="02020603050405020304" pitchFamily="18" charset="0"/>
              </a:rPr>
              <a:t>cho</a:t>
            </a:r>
            <a:r>
              <a:rPr lang="fr-FR" sz="2400" dirty="0">
                <a:latin typeface="+mn-lt"/>
                <a:ea typeface="Calibri" panose="020F0502020204030204" pitchFamily="34" charset="0"/>
                <a:cs typeface="Times New Roman" panose="02020603050405020304" pitchFamily="18" charset="0"/>
              </a:rPr>
              <a:t> </a:t>
            </a:r>
            <a:r>
              <a:rPr lang="fr-FR" sz="2400" dirty="0" err="1">
                <a:latin typeface="+mn-lt"/>
                <a:ea typeface="Calibri" panose="020F0502020204030204" pitchFamily="34" charset="0"/>
                <a:cs typeface="Times New Roman" panose="02020603050405020304" pitchFamily="18" charset="0"/>
              </a:rPr>
              <a:t>bài</a:t>
            </a:r>
            <a:r>
              <a:rPr lang="fr-FR" sz="2400" dirty="0">
                <a:latin typeface="+mn-lt"/>
                <a:ea typeface="Calibri" panose="020F0502020204030204" pitchFamily="34" charset="0"/>
                <a:cs typeface="Times New Roman" panose="02020603050405020304" pitchFamily="18" charset="0"/>
              </a:rPr>
              <a:t> 5.</a:t>
            </a:r>
            <a:endParaRPr lang="en-US" sz="2400" dirty="0">
              <a:effectLst/>
              <a:latin typeface="+mn-lt"/>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41"/>
                                        </p:tgtEl>
                                        <p:attrNameLst>
                                          <p:attrName>style.visibility</p:attrName>
                                        </p:attrNameLst>
                                      </p:cBhvr>
                                      <p:to>
                                        <p:strVal val="visible"/>
                                      </p:to>
                                    </p:set>
                                    <p:animEffect transition="in" filter="wipe(up)">
                                      <p:cBhvr>
                                        <p:cTn id="7" dur="500"/>
                                        <p:tgtEl>
                                          <p:spTgt spid="841"/>
                                        </p:tgtEl>
                                      </p:cBhvr>
                                    </p:animEffect>
                                  </p:childTnLst>
                                </p:cTn>
                              </p:par>
                              <p:par>
                                <p:cTn id="8" presetID="22" presetClass="entr" presetSubtype="1" fill="hold" nodeType="withEffect">
                                  <p:stCondLst>
                                    <p:cond delay="0"/>
                                  </p:stCondLst>
                                  <p:childTnLst>
                                    <p:set>
                                      <p:cBhvr>
                                        <p:cTn id="9" dur="1" fill="hold">
                                          <p:stCondLst>
                                            <p:cond delay="0"/>
                                          </p:stCondLst>
                                        </p:cTn>
                                        <p:tgtEl>
                                          <p:spTgt spid="842"/>
                                        </p:tgtEl>
                                        <p:attrNameLst>
                                          <p:attrName>style.visibility</p:attrName>
                                        </p:attrNameLst>
                                      </p:cBhvr>
                                      <p:to>
                                        <p:strVal val="visible"/>
                                      </p:to>
                                    </p:set>
                                    <p:animEffect transition="in" filter="wipe(up)">
                                      <p:cBhvr>
                                        <p:cTn id="10" dur="500"/>
                                        <p:tgtEl>
                                          <p:spTgt spid="842"/>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832"/>
                                        </p:tgtEl>
                                        <p:attrNameLst>
                                          <p:attrName>style.visibility</p:attrName>
                                        </p:attrNameLst>
                                      </p:cBhvr>
                                      <p:to>
                                        <p:strVal val="visible"/>
                                      </p:to>
                                    </p:set>
                                    <p:animEffect transition="in" filter="wipe(up)">
                                      <p:cBhvr>
                                        <p:cTn id="18" dur="500"/>
                                        <p:tgtEl>
                                          <p:spTgt spid="832"/>
                                        </p:tgtEl>
                                      </p:cBhvr>
                                    </p:animEffect>
                                  </p:childTnLst>
                                </p:cTn>
                              </p:par>
                              <p:par>
                                <p:cTn id="19" presetID="22" presetClass="entr" presetSubtype="1" fill="hold" nodeType="withEffect">
                                  <p:stCondLst>
                                    <p:cond delay="0"/>
                                  </p:stCondLst>
                                  <p:childTnLst>
                                    <p:set>
                                      <p:cBhvr>
                                        <p:cTn id="20" dur="1" fill="hold">
                                          <p:stCondLst>
                                            <p:cond delay="0"/>
                                          </p:stCondLst>
                                        </p:cTn>
                                        <p:tgtEl>
                                          <p:spTgt spid="833"/>
                                        </p:tgtEl>
                                        <p:attrNameLst>
                                          <p:attrName>style.visibility</p:attrName>
                                        </p:attrNameLst>
                                      </p:cBhvr>
                                      <p:to>
                                        <p:strVal val="visible"/>
                                      </p:to>
                                    </p:set>
                                    <p:animEffect transition="in" filter="wipe(up)">
                                      <p:cBhvr>
                                        <p:cTn id="21" dur="500"/>
                                        <p:tgtEl>
                                          <p:spTgt spid="833"/>
                                        </p:tgtEl>
                                      </p:cBhvr>
                                    </p:animEffect>
                                  </p:childTnLst>
                                </p:cTn>
                              </p:par>
                              <p:par>
                                <p:cTn id="22" presetID="22" presetClass="entr" presetSubtype="1" fill="hold" nodeType="withEffect">
                                  <p:stCondLst>
                                    <p:cond delay="0"/>
                                  </p:stCondLst>
                                  <p:childTnLst>
                                    <p:set>
                                      <p:cBhvr>
                                        <p:cTn id="23" dur="1" fill="hold">
                                          <p:stCondLst>
                                            <p:cond delay="0"/>
                                          </p:stCondLst>
                                        </p:cTn>
                                        <p:tgtEl>
                                          <p:spTgt spid="831"/>
                                        </p:tgtEl>
                                        <p:attrNameLst>
                                          <p:attrName>style.visibility</p:attrName>
                                        </p:attrNameLst>
                                      </p:cBhvr>
                                      <p:to>
                                        <p:strVal val="visible"/>
                                      </p:to>
                                    </p:set>
                                    <p:animEffect transition="in" filter="wipe(up)">
                                      <p:cBhvr>
                                        <p:cTn id="24" dur="500"/>
                                        <p:tgtEl>
                                          <p:spTgt spid="831"/>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82"/>
        <p:cNvGrpSpPr/>
        <p:nvPr/>
      </p:nvGrpSpPr>
      <p:grpSpPr>
        <a:xfrm>
          <a:off x="0" y="0"/>
          <a:ext cx="0" cy="0"/>
          <a:chOff x="0" y="0"/>
          <a:chExt cx="0" cy="0"/>
        </a:xfrm>
      </p:grpSpPr>
      <p:sp>
        <p:nvSpPr>
          <p:cNvPr id="884" name="Google Shape;884;p46"/>
          <p:cNvSpPr/>
          <p:nvPr/>
        </p:nvSpPr>
        <p:spPr>
          <a:xfrm>
            <a:off x="7957324" y="3443092"/>
            <a:ext cx="185527" cy="294575"/>
          </a:xfrm>
          <a:custGeom>
            <a:avLst/>
            <a:gdLst/>
            <a:ahLst/>
            <a:cxnLst/>
            <a:rect l="l" t="t" r="r" b="b"/>
            <a:pathLst>
              <a:path w="4335" h="6883" extrusionOk="0">
                <a:moveTo>
                  <a:pt x="2175" y="1"/>
                </a:moveTo>
                <a:cubicBezTo>
                  <a:pt x="2172" y="1"/>
                  <a:pt x="2170" y="1"/>
                  <a:pt x="2168" y="1"/>
                </a:cubicBezTo>
                <a:cubicBezTo>
                  <a:pt x="1858" y="1"/>
                  <a:pt x="1870" y="763"/>
                  <a:pt x="1823" y="1191"/>
                </a:cubicBezTo>
                <a:cubicBezTo>
                  <a:pt x="1739" y="2049"/>
                  <a:pt x="1108" y="2799"/>
                  <a:pt x="418" y="3025"/>
                </a:cubicBezTo>
                <a:cubicBezTo>
                  <a:pt x="263" y="3073"/>
                  <a:pt x="84" y="3120"/>
                  <a:pt x="37" y="3299"/>
                </a:cubicBezTo>
                <a:cubicBezTo>
                  <a:pt x="1" y="3442"/>
                  <a:pt x="84" y="3597"/>
                  <a:pt x="191" y="3668"/>
                </a:cubicBezTo>
                <a:cubicBezTo>
                  <a:pt x="299" y="3739"/>
                  <a:pt x="418" y="3775"/>
                  <a:pt x="537" y="3811"/>
                </a:cubicBezTo>
                <a:cubicBezTo>
                  <a:pt x="965" y="3966"/>
                  <a:pt x="1311" y="4347"/>
                  <a:pt x="1525" y="4799"/>
                </a:cubicBezTo>
                <a:cubicBezTo>
                  <a:pt x="1739" y="5263"/>
                  <a:pt x="1823" y="5775"/>
                  <a:pt x="1870" y="6287"/>
                </a:cubicBezTo>
                <a:cubicBezTo>
                  <a:pt x="1894" y="6537"/>
                  <a:pt x="1953" y="6859"/>
                  <a:pt x="2168" y="6883"/>
                </a:cubicBezTo>
                <a:cubicBezTo>
                  <a:pt x="2382" y="6859"/>
                  <a:pt x="2442" y="6537"/>
                  <a:pt x="2465" y="6287"/>
                </a:cubicBezTo>
                <a:cubicBezTo>
                  <a:pt x="2513" y="5775"/>
                  <a:pt x="2608" y="5263"/>
                  <a:pt x="2811" y="4799"/>
                </a:cubicBezTo>
                <a:cubicBezTo>
                  <a:pt x="3025" y="4347"/>
                  <a:pt x="3370" y="3966"/>
                  <a:pt x="3787" y="3811"/>
                </a:cubicBezTo>
                <a:cubicBezTo>
                  <a:pt x="3906" y="3775"/>
                  <a:pt x="4037" y="3739"/>
                  <a:pt x="4144" y="3668"/>
                </a:cubicBezTo>
                <a:cubicBezTo>
                  <a:pt x="4251" y="3597"/>
                  <a:pt x="4335" y="3442"/>
                  <a:pt x="4299" y="3299"/>
                </a:cubicBezTo>
                <a:cubicBezTo>
                  <a:pt x="4251" y="3120"/>
                  <a:pt x="4073" y="3073"/>
                  <a:pt x="3918" y="3025"/>
                </a:cubicBezTo>
                <a:cubicBezTo>
                  <a:pt x="3227" y="2799"/>
                  <a:pt x="2632" y="2049"/>
                  <a:pt x="2549" y="1191"/>
                </a:cubicBezTo>
                <a:cubicBezTo>
                  <a:pt x="2502" y="766"/>
                  <a:pt x="2478" y="1"/>
                  <a:pt x="21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46"/>
          <p:cNvSpPr/>
          <p:nvPr/>
        </p:nvSpPr>
        <p:spPr>
          <a:xfrm>
            <a:off x="4429977" y="2994444"/>
            <a:ext cx="140162" cy="188609"/>
          </a:xfrm>
          <a:custGeom>
            <a:avLst/>
            <a:gdLst/>
            <a:ahLst/>
            <a:cxnLst/>
            <a:rect l="l" t="t" r="r" b="b"/>
            <a:pathLst>
              <a:path w="3275" h="4407" extrusionOk="0">
                <a:moveTo>
                  <a:pt x="1631" y="1"/>
                </a:moveTo>
                <a:cubicBezTo>
                  <a:pt x="1405" y="1"/>
                  <a:pt x="1417" y="489"/>
                  <a:pt x="1381" y="763"/>
                </a:cubicBezTo>
                <a:cubicBezTo>
                  <a:pt x="1310" y="1310"/>
                  <a:pt x="834" y="1787"/>
                  <a:pt x="310" y="1930"/>
                </a:cubicBezTo>
                <a:cubicBezTo>
                  <a:pt x="203" y="1965"/>
                  <a:pt x="60" y="2001"/>
                  <a:pt x="24" y="2120"/>
                </a:cubicBezTo>
                <a:cubicBezTo>
                  <a:pt x="0" y="2203"/>
                  <a:pt x="60" y="2299"/>
                  <a:pt x="143" y="2346"/>
                </a:cubicBezTo>
                <a:cubicBezTo>
                  <a:pt x="227" y="2394"/>
                  <a:pt x="322" y="2418"/>
                  <a:pt x="405" y="2442"/>
                </a:cubicBezTo>
                <a:cubicBezTo>
                  <a:pt x="727" y="2537"/>
                  <a:pt x="989" y="2787"/>
                  <a:pt x="1143" y="3073"/>
                </a:cubicBezTo>
                <a:cubicBezTo>
                  <a:pt x="1310" y="3370"/>
                  <a:pt x="1381" y="3704"/>
                  <a:pt x="1417" y="4025"/>
                </a:cubicBezTo>
                <a:cubicBezTo>
                  <a:pt x="1429" y="4180"/>
                  <a:pt x="1477" y="4394"/>
                  <a:pt x="1631" y="4406"/>
                </a:cubicBezTo>
                <a:cubicBezTo>
                  <a:pt x="1798" y="4394"/>
                  <a:pt x="1846" y="4180"/>
                  <a:pt x="1858" y="4025"/>
                </a:cubicBezTo>
                <a:cubicBezTo>
                  <a:pt x="1893" y="3704"/>
                  <a:pt x="1965" y="3370"/>
                  <a:pt x="2120" y="3073"/>
                </a:cubicBezTo>
                <a:cubicBezTo>
                  <a:pt x="2286" y="2787"/>
                  <a:pt x="2548" y="2537"/>
                  <a:pt x="2858" y="2442"/>
                </a:cubicBezTo>
                <a:cubicBezTo>
                  <a:pt x="2953" y="2418"/>
                  <a:pt x="3048" y="2394"/>
                  <a:pt x="3132" y="2346"/>
                </a:cubicBezTo>
                <a:cubicBezTo>
                  <a:pt x="3215" y="2299"/>
                  <a:pt x="3275" y="2203"/>
                  <a:pt x="3251" y="2120"/>
                </a:cubicBezTo>
                <a:cubicBezTo>
                  <a:pt x="3215" y="2001"/>
                  <a:pt x="3072" y="1965"/>
                  <a:pt x="2965" y="1930"/>
                </a:cubicBezTo>
                <a:cubicBezTo>
                  <a:pt x="2441" y="1787"/>
                  <a:pt x="1989" y="1310"/>
                  <a:pt x="1929" y="763"/>
                </a:cubicBezTo>
                <a:cubicBezTo>
                  <a:pt x="1893" y="489"/>
                  <a:pt x="1870" y="1"/>
                  <a:pt x="1631" y="1"/>
                </a:cubicBezTo>
                <a:close/>
              </a:path>
            </a:pathLst>
          </a:custGeom>
          <a:solidFill>
            <a:srgbClr val="9D6E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46"/>
          <p:cNvSpPr/>
          <p:nvPr/>
        </p:nvSpPr>
        <p:spPr>
          <a:xfrm>
            <a:off x="5438320" y="880282"/>
            <a:ext cx="174251" cy="142437"/>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46"/>
          <p:cNvSpPr/>
          <p:nvPr/>
        </p:nvSpPr>
        <p:spPr>
          <a:xfrm>
            <a:off x="4860660" y="1111507"/>
            <a:ext cx="356925" cy="291700"/>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extBox 2"/>
          <p:cNvSpPr txBox="1"/>
          <p:nvPr/>
        </p:nvSpPr>
        <p:spPr>
          <a:xfrm>
            <a:off x="448741" y="1437065"/>
            <a:ext cx="7962472" cy="1754326"/>
          </a:xfrm>
          <a:prstGeom prst="rect">
            <a:avLst/>
          </a:prstGeom>
          <a:noFill/>
        </p:spPr>
        <p:txBody>
          <a:bodyPr wrap="square" rtlCol="0">
            <a:spAutoFit/>
          </a:bodyPr>
          <a:lstStyle/>
          <a:p>
            <a:pPr algn="ctr">
              <a:lnSpc>
                <a:spcPct val="150000"/>
              </a:lnSpc>
            </a:pPr>
            <a:r>
              <a:rPr lang="en-US" sz="3600" b="1" dirty="0"/>
              <a:t>CẢM ƠN CÁC EM </a:t>
            </a:r>
          </a:p>
          <a:p>
            <a:pPr algn="ctr">
              <a:lnSpc>
                <a:spcPct val="150000"/>
              </a:lnSpc>
            </a:pPr>
            <a:r>
              <a:rPr lang="en-US" sz="3600" b="1" dirty="0"/>
              <a:t>ĐÃ LẮNG NGHE BÀI GIẢNG!</a:t>
            </a:r>
            <a:endParaRPr lang="en-US" sz="4000" b="1" dirty="0"/>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2"/>
        <p:cNvGrpSpPr/>
        <p:nvPr/>
      </p:nvGrpSpPr>
      <p:grpSpPr>
        <a:xfrm>
          <a:off x="0" y="0"/>
          <a:ext cx="0" cy="0"/>
          <a:chOff x="0" y="0"/>
          <a:chExt cx="0" cy="0"/>
        </a:xfrm>
      </p:grpSpPr>
      <p:sp>
        <p:nvSpPr>
          <p:cNvPr id="743" name="Google Shape;743;p38"/>
          <p:cNvSpPr/>
          <p:nvPr/>
        </p:nvSpPr>
        <p:spPr>
          <a:xfrm>
            <a:off x="4295871" y="799425"/>
            <a:ext cx="948564" cy="775193"/>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8"/>
          <p:cNvSpPr/>
          <p:nvPr/>
        </p:nvSpPr>
        <p:spPr>
          <a:xfrm>
            <a:off x="6851556" y="799425"/>
            <a:ext cx="948564" cy="775193"/>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8"/>
          <p:cNvSpPr/>
          <p:nvPr/>
        </p:nvSpPr>
        <p:spPr>
          <a:xfrm>
            <a:off x="4295871" y="2670700"/>
            <a:ext cx="948564" cy="775193"/>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8"/>
          <p:cNvSpPr/>
          <p:nvPr/>
        </p:nvSpPr>
        <p:spPr>
          <a:xfrm>
            <a:off x="6851556" y="2670700"/>
            <a:ext cx="948564" cy="775193"/>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8"/>
          <p:cNvSpPr txBox="1">
            <a:spLocks noGrp="1"/>
          </p:cNvSpPr>
          <p:nvPr>
            <p:ph type="title"/>
          </p:nvPr>
        </p:nvSpPr>
        <p:spPr>
          <a:xfrm>
            <a:off x="4295853" y="2755475"/>
            <a:ext cx="9486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03</a:t>
            </a:r>
            <a:endParaRPr dirty="0"/>
          </a:p>
        </p:txBody>
      </p:sp>
      <p:sp>
        <p:nvSpPr>
          <p:cNvPr id="749" name="Google Shape;749;p38"/>
          <p:cNvSpPr txBox="1">
            <a:spLocks noGrp="1"/>
          </p:cNvSpPr>
          <p:nvPr>
            <p:ph type="title" idx="4"/>
          </p:nvPr>
        </p:nvSpPr>
        <p:spPr>
          <a:xfrm>
            <a:off x="4295853" y="858075"/>
            <a:ext cx="9486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01</a:t>
            </a:r>
            <a:endParaRPr dirty="0"/>
          </a:p>
        </p:txBody>
      </p:sp>
      <p:sp>
        <p:nvSpPr>
          <p:cNvPr id="751" name="Google Shape;751;p38"/>
          <p:cNvSpPr txBox="1">
            <a:spLocks noGrp="1"/>
          </p:cNvSpPr>
          <p:nvPr>
            <p:ph type="title" idx="15"/>
          </p:nvPr>
        </p:nvSpPr>
        <p:spPr>
          <a:xfrm>
            <a:off x="6851537" y="858075"/>
            <a:ext cx="9486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02</a:t>
            </a:r>
            <a:endParaRPr dirty="0"/>
          </a:p>
        </p:txBody>
      </p:sp>
      <p:sp>
        <p:nvSpPr>
          <p:cNvPr id="752" name="Google Shape;752;p38"/>
          <p:cNvSpPr txBox="1">
            <a:spLocks noGrp="1"/>
          </p:cNvSpPr>
          <p:nvPr>
            <p:ph type="title" idx="2"/>
          </p:nvPr>
        </p:nvSpPr>
        <p:spPr>
          <a:xfrm>
            <a:off x="6851537" y="2755475"/>
            <a:ext cx="9486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04</a:t>
            </a:r>
            <a:endParaRPr dirty="0"/>
          </a:p>
        </p:txBody>
      </p:sp>
      <p:pic>
        <p:nvPicPr>
          <p:cNvPr id="763" name="Google Shape;763;p38"/>
          <p:cNvPicPr preferRelativeResize="0"/>
          <p:nvPr/>
        </p:nvPicPr>
        <p:blipFill>
          <a:blip r:embed="rId3">
            <a:alphaModFix/>
          </a:blip>
          <a:stretch>
            <a:fillRect/>
          </a:stretch>
        </p:blipFill>
        <p:spPr>
          <a:xfrm rot="1030402">
            <a:off x="-505128" y="2570516"/>
            <a:ext cx="4103333" cy="1937566"/>
          </a:xfrm>
          <a:prstGeom prst="rect">
            <a:avLst/>
          </a:prstGeom>
          <a:noFill/>
          <a:ln>
            <a:noFill/>
          </a:ln>
        </p:spPr>
      </p:pic>
      <p:pic>
        <p:nvPicPr>
          <p:cNvPr id="764" name="Google Shape;764;p38"/>
          <p:cNvPicPr preferRelativeResize="0"/>
          <p:nvPr/>
        </p:nvPicPr>
        <p:blipFill>
          <a:blip r:embed="rId4">
            <a:alphaModFix/>
          </a:blip>
          <a:stretch>
            <a:fillRect/>
          </a:stretch>
        </p:blipFill>
        <p:spPr>
          <a:xfrm>
            <a:off x="-930850" y="3064900"/>
            <a:ext cx="1898300" cy="1291300"/>
          </a:xfrm>
          <a:prstGeom prst="rect">
            <a:avLst/>
          </a:prstGeom>
          <a:noFill/>
          <a:ln>
            <a:noFill/>
          </a:ln>
        </p:spPr>
      </p:pic>
      <p:pic>
        <p:nvPicPr>
          <p:cNvPr id="765" name="Google Shape;765;p38"/>
          <p:cNvPicPr preferRelativeResize="0"/>
          <p:nvPr/>
        </p:nvPicPr>
        <p:blipFill>
          <a:blip r:embed="rId5">
            <a:alphaModFix/>
          </a:blip>
          <a:stretch>
            <a:fillRect/>
          </a:stretch>
        </p:blipFill>
        <p:spPr>
          <a:xfrm>
            <a:off x="1063075" y="3988825"/>
            <a:ext cx="3004175" cy="1604125"/>
          </a:xfrm>
          <a:prstGeom prst="rect">
            <a:avLst/>
          </a:prstGeom>
          <a:noFill/>
          <a:ln>
            <a:noFill/>
          </a:ln>
        </p:spPr>
      </p:pic>
      <p:sp>
        <p:nvSpPr>
          <p:cNvPr id="766" name="Google Shape;766;p38"/>
          <p:cNvSpPr/>
          <p:nvPr/>
        </p:nvSpPr>
        <p:spPr>
          <a:xfrm>
            <a:off x="3381344" y="2922475"/>
            <a:ext cx="174251" cy="142437"/>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8"/>
          <p:cNvSpPr/>
          <p:nvPr/>
        </p:nvSpPr>
        <p:spPr>
          <a:xfrm>
            <a:off x="3024413" y="2601938"/>
            <a:ext cx="356925" cy="291700"/>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8"/>
          <p:cNvSpPr/>
          <p:nvPr/>
        </p:nvSpPr>
        <p:spPr>
          <a:xfrm>
            <a:off x="530883" y="1311881"/>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itle 3"/>
          <p:cNvSpPr>
            <a:spLocks noGrp="1"/>
          </p:cNvSpPr>
          <p:nvPr>
            <p:ph type="title" idx="3"/>
          </p:nvPr>
        </p:nvSpPr>
        <p:spPr>
          <a:xfrm>
            <a:off x="580971" y="1109975"/>
            <a:ext cx="2558266" cy="577800"/>
          </a:xfrm>
        </p:spPr>
        <p:txBody>
          <a:bodyPr/>
          <a:lstStyle/>
          <a:p>
            <a:pPr>
              <a:lnSpc>
                <a:spcPct val="150000"/>
              </a:lnSpc>
            </a:pPr>
            <a:r>
              <a:rPr lang="en-US" sz="3200" dirty="0">
                <a:solidFill>
                  <a:schemeClr val="tx1">
                    <a:lumMod val="50000"/>
                  </a:schemeClr>
                </a:solidFill>
                <a:latin typeface="+mn-lt"/>
              </a:rPr>
              <a:t>NỘI DUNG BÀI HỌC</a:t>
            </a:r>
          </a:p>
        </p:txBody>
      </p:sp>
      <p:sp>
        <p:nvSpPr>
          <p:cNvPr id="21" name="TextBox 20"/>
          <p:cNvSpPr txBox="1"/>
          <p:nvPr/>
        </p:nvSpPr>
        <p:spPr>
          <a:xfrm>
            <a:off x="3956526" y="1687775"/>
            <a:ext cx="2025325" cy="523220"/>
          </a:xfrm>
          <a:prstGeom prst="rect">
            <a:avLst/>
          </a:prstGeom>
          <a:noFill/>
        </p:spPr>
        <p:txBody>
          <a:bodyPr wrap="square" rtlCol="0">
            <a:spAutoFit/>
          </a:bodyPr>
          <a:lstStyle/>
          <a:p>
            <a:r>
              <a:rPr lang="en-US" sz="2800" dirty="0" err="1"/>
              <a:t>Khám</a:t>
            </a:r>
            <a:r>
              <a:rPr lang="en-US" sz="2800" dirty="0"/>
              <a:t> </a:t>
            </a:r>
            <a:r>
              <a:rPr lang="en-US" sz="2800" dirty="0" err="1"/>
              <a:t>phá</a:t>
            </a:r>
            <a:endParaRPr lang="en-US" sz="2800" dirty="0"/>
          </a:p>
        </p:txBody>
      </p:sp>
      <p:sp>
        <p:nvSpPr>
          <p:cNvPr id="56" name="TextBox 55"/>
          <p:cNvSpPr txBox="1"/>
          <p:nvPr/>
        </p:nvSpPr>
        <p:spPr>
          <a:xfrm>
            <a:off x="6313174" y="1687775"/>
            <a:ext cx="2025325" cy="523220"/>
          </a:xfrm>
          <a:prstGeom prst="rect">
            <a:avLst/>
          </a:prstGeom>
          <a:noFill/>
        </p:spPr>
        <p:txBody>
          <a:bodyPr wrap="square" rtlCol="0">
            <a:spAutoFit/>
          </a:bodyPr>
          <a:lstStyle/>
          <a:p>
            <a:pPr algn="ctr"/>
            <a:r>
              <a:rPr lang="en-US" sz="2800" dirty="0" err="1"/>
              <a:t>Sáng</a:t>
            </a:r>
            <a:r>
              <a:rPr lang="en-US" sz="2800" dirty="0"/>
              <a:t> </a:t>
            </a:r>
            <a:r>
              <a:rPr lang="en-US" sz="2800" dirty="0" err="1"/>
              <a:t>tạo</a:t>
            </a:r>
            <a:endParaRPr lang="en-US" sz="2800" dirty="0"/>
          </a:p>
        </p:txBody>
      </p:sp>
      <p:sp>
        <p:nvSpPr>
          <p:cNvPr id="57" name="TextBox 56"/>
          <p:cNvSpPr txBox="1"/>
          <p:nvPr/>
        </p:nvSpPr>
        <p:spPr>
          <a:xfrm>
            <a:off x="3888405" y="3601791"/>
            <a:ext cx="2025325" cy="954107"/>
          </a:xfrm>
          <a:prstGeom prst="rect">
            <a:avLst/>
          </a:prstGeom>
          <a:noFill/>
        </p:spPr>
        <p:txBody>
          <a:bodyPr wrap="square" rtlCol="0">
            <a:spAutoFit/>
          </a:bodyPr>
          <a:lstStyle/>
          <a:p>
            <a:r>
              <a:rPr lang="en-US" sz="2800" dirty="0" err="1"/>
              <a:t>Luyện</a:t>
            </a:r>
            <a:r>
              <a:rPr lang="en-US" sz="2800" dirty="0"/>
              <a:t> </a:t>
            </a:r>
            <a:r>
              <a:rPr lang="en-US" sz="2800" dirty="0" err="1"/>
              <a:t>tập</a:t>
            </a:r>
            <a:r>
              <a:rPr lang="en-US" sz="2800" dirty="0"/>
              <a:t> - </a:t>
            </a:r>
            <a:r>
              <a:rPr lang="en-US" sz="2800" dirty="0" err="1"/>
              <a:t>Thảo</a:t>
            </a:r>
            <a:r>
              <a:rPr lang="en-US" sz="2800" dirty="0"/>
              <a:t> </a:t>
            </a:r>
            <a:r>
              <a:rPr lang="en-US" sz="2800" dirty="0" err="1"/>
              <a:t>luận</a:t>
            </a:r>
            <a:endParaRPr lang="en-US" sz="2800" dirty="0"/>
          </a:p>
        </p:txBody>
      </p:sp>
      <p:sp>
        <p:nvSpPr>
          <p:cNvPr id="58" name="TextBox 57"/>
          <p:cNvSpPr txBox="1"/>
          <p:nvPr/>
        </p:nvSpPr>
        <p:spPr>
          <a:xfrm>
            <a:off x="6468558" y="3601791"/>
            <a:ext cx="2025325" cy="523220"/>
          </a:xfrm>
          <a:prstGeom prst="rect">
            <a:avLst/>
          </a:prstGeom>
          <a:noFill/>
        </p:spPr>
        <p:txBody>
          <a:bodyPr wrap="square" rtlCol="0">
            <a:spAutoFit/>
          </a:bodyPr>
          <a:lstStyle/>
          <a:p>
            <a:pPr algn="ctr"/>
            <a:r>
              <a:rPr lang="en-US" sz="2800"/>
              <a:t>Ứng </a:t>
            </a:r>
            <a:r>
              <a:rPr lang="en-US" sz="2800" dirty="0" err="1"/>
              <a:t>dụng</a:t>
            </a:r>
            <a:endParaRPr lang="en-US" sz="2800" dirty="0"/>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43"/>
                                        </p:tgtEl>
                                        <p:attrNameLst>
                                          <p:attrName>style.visibility</p:attrName>
                                        </p:attrNameLst>
                                      </p:cBhvr>
                                      <p:to>
                                        <p:strVal val="visible"/>
                                      </p:to>
                                    </p:set>
                                    <p:anim calcmode="lin" valueType="num">
                                      <p:cBhvr>
                                        <p:cTn id="7" dur="500" fill="hold"/>
                                        <p:tgtEl>
                                          <p:spTgt spid="743"/>
                                        </p:tgtEl>
                                        <p:attrNameLst>
                                          <p:attrName>ppt_w</p:attrName>
                                        </p:attrNameLst>
                                      </p:cBhvr>
                                      <p:tavLst>
                                        <p:tav tm="0">
                                          <p:val>
                                            <p:fltVal val="0"/>
                                          </p:val>
                                        </p:tav>
                                        <p:tav tm="100000">
                                          <p:val>
                                            <p:strVal val="#ppt_w"/>
                                          </p:val>
                                        </p:tav>
                                      </p:tavLst>
                                    </p:anim>
                                    <p:anim calcmode="lin" valueType="num">
                                      <p:cBhvr>
                                        <p:cTn id="8" dur="500" fill="hold"/>
                                        <p:tgtEl>
                                          <p:spTgt spid="743"/>
                                        </p:tgtEl>
                                        <p:attrNameLst>
                                          <p:attrName>ppt_h</p:attrName>
                                        </p:attrNameLst>
                                      </p:cBhvr>
                                      <p:tavLst>
                                        <p:tav tm="0">
                                          <p:val>
                                            <p:fltVal val="0"/>
                                          </p:val>
                                        </p:tav>
                                        <p:tav tm="100000">
                                          <p:val>
                                            <p:strVal val="#ppt_h"/>
                                          </p:val>
                                        </p:tav>
                                      </p:tavLst>
                                    </p:anim>
                                    <p:animEffect transition="in" filter="fade">
                                      <p:cBhvr>
                                        <p:cTn id="9" dur="500"/>
                                        <p:tgtEl>
                                          <p:spTgt spid="74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49"/>
                                        </p:tgtEl>
                                        <p:attrNameLst>
                                          <p:attrName>style.visibility</p:attrName>
                                        </p:attrNameLst>
                                      </p:cBhvr>
                                      <p:to>
                                        <p:strVal val="visible"/>
                                      </p:to>
                                    </p:set>
                                    <p:anim calcmode="lin" valueType="num">
                                      <p:cBhvr>
                                        <p:cTn id="12" dur="500" fill="hold"/>
                                        <p:tgtEl>
                                          <p:spTgt spid="749"/>
                                        </p:tgtEl>
                                        <p:attrNameLst>
                                          <p:attrName>ppt_w</p:attrName>
                                        </p:attrNameLst>
                                      </p:cBhvr>
                                      <p:tavLst>
                                        <p:tav tm="0">
                                          <p:val>
                                            <p:fltVal val="0"/>
                                          </p:val>
                                        </p:tav>
                                        <p:tav tm="100000">
                                          <p:val>
                                            <p:strVal val="#ppt_w"/>
                                          </p:val>
                                        </p:tav>
                                      </p:tavLst>
                                    </p:anim>
                                    <p:anim calcmode="lin" valueType="num">
                                      <p:cBhvr>
                                        <p:cTn id="13" dur="500" fill="hold"/>
                                        <p:tgtEl>
                                          <p:spTgt spid="749"/>
                                        </p:tgtEl>
                                        <p:attrNameLst>
                                          <p:attrName>ppt_h</p:attrName>
                                        </p:attrNameLst>
                                      </p:cBhvr>
                                      <p:tavLst>
                                        <p:tav tm="0">
                                          <p:val>
                                            <p:fltVal val="0"/>
                                          </p:val>
                                        </p:tav>
                                        <p:tav tm="100000">
                                          <p:val>
                                            <p:strVal val="#ppt_h"/>
                                          </p:val>
                                        </p:tav>
                                      </p:tavLst>
                                    </p:anim>
                                    <p:animEffect transition="in" filter="fade">
                                      <p:cBhvr>
                                        <p:cTn id="14" dur="500"/>
                                        <p:tgtEl>
                                          <p:spTgt spid="74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fltVal val="0"/>
                                          </p:val>
                                        </p:tav>
                                        <p:tav tm="100000">
                                          <p:val>
                                            <p:strVal val="#ppt_w"/>
                                          </p:val>
                                        </p:tav>
                                      </p:tavLst>
                                    </p:anim>
                                    <p:anim calcmode="lin" valueType="num">
                                      <p:cBhvr>
                                        <p:cTn id="18" dur="500" fill="hold"/>
                                        <p:tgtEl>
                                          <p:spTgt spid="21"/>
                                        </p:tgtEl>
                                        <p:attrNameLst>
                                          <p:attrName>ppt_h</p:attrName>
                                        </p:attrNameLst>
                                      </p:cBhvr>
                                      <p:tavLst>
                                        <p:tav tm="0">
                                          <p:val>
                                            <p:fltVal val="0"/>
                                          </p:val>
                                        </p:tav>
                                        <p:tav tm="100000">
                                          <p:val>
                                            <p:strVal val="#ppt_h"/>
                                          </p:val>
                                        </p:tav>
                                      </p:tavLst>
                                    </p:anim>
                                    <p:animEffect transition="in" filter="fade">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751"/>
                                        </p:tgtEl>
                                        <p:attrNameLst>
                                          <p:attrName>style.visibility</p:attrName>
                                        </p:attrNameLst>
                                      </p:cBhvr>
                                      <p:to>
                                        <p:strVal val="visible"/>
                                      </p:to>
                                    </p:set>
                                    <p:anim calcmode="lin" valueType="num">
                                      <p:cBhvr>
                                        <p:cTn id="24" dur="500" fill="hold"/>
                                        <p:tgtEl>
                                          <p:spTgt spid="751"/>
                                        </p:tgtEl>
                                        <p:attrNameLst>
                                          <p:attrName>ppt_w</p:attrName>
                                        </p:attrNameLst>
                                      </p:cBhvr>
                                      <p:tavLst>
                                        <p:tav tm="0">
                                          <p:val>
                                            <p:fltVal val="0"/>
                                          </p:val>
                                        </p:tav>
                                        <p:tav tm="100000">
                                          <p:val>
                                            <p:strVal val="#ppt_w"/>
                                          </p:val>
                                        </p:tav>
                                      </p:tavLst>
                                    </p:anim>
                                    <p:anim calcmode="lin" valueType="num">
                                      <p:cBhvr>
                                        <p:cTn id="25" dur="500" fill="hold"/>
                                        <p:tgtEl>
                                          <p:spTgt spid="751"/>
                                        </p:tgtEl>
                                        <p:attrNameLst>
                                          <p:attrName>ppt_h</p:attrName>
                                        </p:attrNameLst>
                                      </p:cBhvr>
                                      <p:tavLst>
                                        <p:tav tm="0">
                                          <p:val>
                                            <p:fltVal val="0"/>
                                          </p:val>
                                        </p:tav>
                                        <p:tav tm="100000">
                                          <p:val>
                                            <p:strVal val="#ppt_h"/>
                                          </p:val>
                                        </p:tav>
                                      </p:tavLst>
                                    </p:anim>
                                    <p:animEffect transition="in" filter="fade">
                                      <p:cBhvr>
                                        <p:cTn id="26" dur="500"/>
                                        <p:tgtEl>
                                          <p:spTgt spid="751"/>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744"/>
                                        </p:tgtEl>
                                        <p:attrNameLst>
                                          <p:attrName>style.visibility</p:attrName>
                                        </p:attrNameLst>
                                      </p:cBhvr>
                                      <p:to>
                                        <p:strVal val="visible"/>
                                      </p:to>
                                    </p:set>
                                    <p:anim calcmode="lin" valueType="num">
                                      <p:cBhvr>
                                        <p:cTn id="29" dur="500" fill="hold"/>
                                        <p:tgtEl>
                                          <p:spTgt spid="744"/>
                                        </p:tgtEl>
                                        <p:attrNameLst>
                                          <p:attrName>ppt_w</p:attrName>
                                        </p:attrNameLst>
                                      </p:cBhvr>
                                      <p:tavLst>
                                        <p:tav tm="0">
                                          <p:val>
                                            <p:fltVal val="0"/>
                                          </p:val>
                                        </p:tav>
                                        <p:tav tm="100000">
                                          <p:val>
                                            <p:strVal val="#ppt_w"/>
                                          </p:val>
                                        </p:tav>
                                      </p:tavLst>
                                    </p:anim>
                                    <p:anim calcmode="lin" valueType="num">
                                      <p:cBhvr>
                                        <p:cTn id="30" dur="500" fill="hold"/>
                                        <p:tgtEl>
                                          <p:spTgt spid="744"/>
                                        </p:tgtEl>
                                        <p:attrNameLst>
                                          <p:attrName>ppt_h</p:attrName>
                                        </p:attrNameLst>
                                      </p:cBhvr>
                                      <p:tavLst>
                                        <p:tav tm="0">
                                          <p:val>
                                            <p:fltVal val="0"/>
                                          </p:val>
                                        </p:tav>
                                        <p:tav tm="100000">
                                          <p:val>
                                            <p:strVal val="#ppt_h"/>
                                          </p:val>
                                        </p:tav>
                                      </p:tavLst>
                                    </p:anim>
                                    <p:animEffect transition="in" filter="fade">
                                      <p:cBhvr>
                                        <p:cTn id="31" dur="500"/>
                                        <p:tgtEl>
                                          <p:spTgt spid="74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748"/>
                                        </p:tgtEl>
                                        <p:attrNameLst>
                                          <p:attrName>style.visibility</p:attrName>
                                        </p:attrNameLst>
                                      </p:cBhvr>
                                      <p:to>
                                        <p:strVal val="visible"/>
                                      </p:to>
                                    </p:set>
                                    <p:anim calcmode="lin" valueType="num">
                                      <p:cBhvr>
                                        <p:cTn id="41" dur="500" fill="hold"/>
                                        <p:tgtEl>
                                          <p:spTgt spid="748"/>
                                        </p:tgtEl>
                                        <p:attrNameLst>
                                          <p:attrName>ppt_w</p:attrName>
                                        </p:attrNameLst>
                                      </p:cBhvr>
                                      <p:tavLst>
                                        <p:tav tm="0">
                                          <p:val>
                                            <p:fltVal val="0"/>
                                          </p:val>
                                        </p:tav>
                                        <p:tav tm="100000">
                                          <p:val>
                                            <p:strVal val="#ppt_w"/>
                                          </p:val>
                                        </p:tav>
                                      </p:tavLst>
                                    </p:anim>
                                    <p:anim calcmode="lin" valueType="num">
                                      <p:cBhvr>
                                        <p:cTn id="42" dur="500" fill="hold"/>
                                        <p:tgtEl>
                                          <p:spTgt spid="748"/>
                                        </p:tgtEl>
                                        <p:attrNameLst>
                                          <p:attrName>ppt_h</p:attrName>
                                        </p:attrNameLst>
                                      </p:cBhvr>
                                      <p:tavLst>
                                        <p:tav tm="0">
                                          <p:val>
                                            <p:fltVal val="0"/>
                                          </p:val>
                                        </p:tav>
                                        <p:tav tm="100000">
                                          <p:val>
                                            <p:strVal val="#ppt_h"/>
                                          </p:val>
                                        </p:tav>
                                      </p:tavLst>
                                    </p:anim>
                                    <p:animEffect transition="in" filter="fade">
                                      <p:cBhvr>
                                        <p:cTn id="43" dur="500"/>
                                        <p:tgtEl>
                                          <p:spTgt spid="74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745"/>
                                        </p:tgtEl>
                                        <p:attrNameLst>
                                          <p:attrName>style.visibility</p:attrName>
                                        </p:attrNameLst>
                                      </p:cBhvr>
                                      <p:to>
                                        <p:strVal val="visible"/>
                                      </p:to>
                                    </p:set>
                                    <p:anim calcmode="lin" valueType="num">
                                      <p:cBhvr>
                                        <p:cTn id="46" dur="500" fill="hold"/>
                                        <p:tgtEl>
                                          <p:spTgt spid="745"/>
                                        </p:tgtEl>
                                        <p:attrNameLst>
                                          <p:attrName>ppt_w</p:attrName>
                                        </p:attrNameLst>
                                      </p:cBhvr>
                                      <p:tavLst>
                                        <p:tav tm="0">
                                          <p:val>
                                            <p:fltVal val="0"/>
                                          </p:val>
                                        </p:tav>
                                        <p:tav tm="100000">
                                          <p:val>
                                            <p:strVal val="#ppt_w"/>
                                          </p:val>
                                        </p:tav>
                                      </p:tavLst>
                                    </p:anim>
                                    <p:anim calcmode="lin" valueType="num">
                                      <p:cBhvr>
                                        <p:cTn id="47" dur="500" fill="hold"/>
                                        <p:tgtEl>
                                          <p:spTgt spid="745"/>
                                        </p:tgtEl>
                                        <p:attrNameLst>
                                          <p:attrName>ppt_h</p:attrName>
                                        </p:attrNameLst>
                                      </p:cBhvr>
                                      <p:tavLst>
                                        <p:tav tm="0">
                                          <p:val>
                                            <p:fltVal val="0"/>
                                          </p:val>
                                        </p:tav>
                                        <p:tav tm="100000">
                                          <p:val>
                                            <p:strVal val="#ppt_h"/>
                                          </p:val>
                                        </p:tav>
                                      </p:tavLst>
                                    </p:anim>
                                    <p:animEffect transition="in" filter="fade">
                                      <p:cBhvr>
                                        <p:cTn id="48" dur="500"/>
                                        <p:tgtEl>
                                          <p:spTgt spid="74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57"/>
                                        </p:tgtEl>
                                        <p:attrNameLst>
                                          <p:attrName>style.visibility</p:attrName>
                                        </p:attrNameLst>
                                      </p:cBhvr>
                                      <p:to>
                                        <p:strVal val="visible"/>
                                      </p:to>
                                    </p:set>
                                    <p:anim calcmode="lin" valueType="num">
                                      <p:cBhvr>
                                        <p:cTn id="51" dur="500" fill="hold"/>
                                        <p:tgtEl>
                                          <p:spTgt spid="57"/>
                                        </p:tgtEl>
                                        <p:attrNameLst>
                                          <p:attrName>ppt_w</p:attrName>
                                        </p:attrNameLst>
                                      </p:cBhvr>
                                      <p:tavLst>
                                        <p:tav tm="0">
                                          <p:val>
                                            <p:fltVal val="0"/>
                                          </p:val>
                                        </p:tav>
                                        <p:tav tm="100000">
                                          <p:val>
                                            <p:strVal val="#ppt_w"/>
                                          </p:val>
                                        </p:tav>
                                      </p:tavLst>
                                    </p:anim>
                                    <p:anim calcmode="lin" valueType="num">
                                      <p:cBhvr>
                                        <p:cTn id="52" dur="500" fill="hold"/>
                                        <p:tgtEl>
                                          <p:spTgt spid="57"/>
                                        </p:tgtEl>
                                        <p:attrNameLst>
                                          <p:attrName>ppt_h</p:attrName>
                                        </p:attrNameLst>
                                      </p:cBhvr>
                                      <p:tavLst>
                                        <p:tav tm="0">
                                          <p:val>
                                            <p:fltVal val="0"/>
                                          </p:val>
                                        </p:tav>
                                        <p:tav tm="100000">
                                          <p:val>
                                            <p:strVal val="#ppt_h"/>
                                          </p:val>
                                        </p:tav>
                                      </p:tavLst>
                                    </p:anim>
                                    <p:animEffect transition="in" filter="fade">
                                      <p:cBhvr>
                                        <p:cTn id="53" dur="500"/>
                                        <p:tgtEl>
                                          <p:spTgt spid="57"/>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752"/>
                                        </p:tgtEl>
                                        <p:attrNameLst>
                                          <p:attrName>style.visibility</p:attrName>
                                        </p:attrNameLst>
                                      </p:cBhvr>
                                      <p:to>
                                        <p:strVal val="visible"/>
                                      </p:to>
                                    </p:set>
                                    <p:anim calcmode="lin" valueType="num">
                                      <p:cBhvr>
                                        <p:cTn id="58" dur="500" fill="hold"/>
                                        <p:tgtEl>
                                          <p:spTgt spid="752"/>
                                        </p:tgtEl>
                                        <p:attrNameLst>
                                          <p:attrName>ppt_w</p:attrName>
                                        </p:attrNameLst>
                                      </p:cBhvr>
                                      <p:tavLst>
                                        <p:tav tm="0">
                                          <p:val>
                                            <p:fltVal val="0"/>
                                          </p:val>
                                        </p:tav>
                                        <p:tav tm="100000">
                                          <p:val>
                                            <p:strVal val="#ppt_w"/>
                                          </p:val>
                                        </p:tav>
                                      </p:tavLst>
                                    </p:anim>
                                    <p:anim calcmode="lin" valueType="num">
                                      <p:cBhvr>
                                        <p:cTn id="59" dur="500" fill="hold"/>
                                        <p:tgtEl>
                                          <p:spTgt spid="752"/>
                                        </p:tgtEl>
                                        <p:attrNameLst>
                                          <p:attrName>ppt_h</p:attrName>
                                        </p:attrNameLst>
                                      </p:cBhvr>
                                      <p:tavLst>
                                        <p:tav tm="0">
                                          <p:val>
                                            <p:fltVal val="0"/>
                                          </p:val>
                                        </p:tav>
                                        <p:tav tm="100000">
                                          <p:val>
                                            <p:strVal val="#ppt_h"/>
                                          </p:val>
                                        </p:tav>
                                      </p:tavLst>
                                    </p:anim>
                                    <p:animEffect transition="in" filter="fade">
                                      <p:cBhvr>
                                        <p:cTn id="60" dur="500"/>
                                        <p:tgtEl>
                                          <p:spTgt spid="752"/>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746"/>
                                        </p:tgtEl>
                                        <p:attrNameLst>
                                          <p:attrName>style.visibility</p:attrName>
                                        </p:attrNameLst>
                                      </p:cBhvr>
                                      <p:to>
                                        <p:strVal val="visible"/>
                                      </p:to>
                                    </p:set>
                                    <p:anim calcmode="lin" valueType="num">
                                      <p:cBhvr>
                                        <p:cTn id="63" dur="500" fill="hold"/>
                                        <p:tgtEl>
                                          <p:spTgt spid="746"/>
                                        </p:tgtEl>
                                        <p:attrNameLst>
                                          <p:attrName>ppt_w</p:attrName>
                                        </p:attrNameLst>
                                      </p:cBhvr>
                                      <p:tavLst>
                                        <p:tav tm="0">
                                          <p:val>
                                            <p:fltVal val="0"/>
                                          </p:val>
                                        </p:tav>
                                        <p:tav tm="100000">
                                          <p:val>
                                            <p:strVal val="#ppt_w"/>
                                          </p:val>
                                        </p:tav>
                                      </p:tavLst>
                                    </p:anim>
                                    <p:anim calcmode="lin" valueType="num">
                                      <p:cBhvr>
                                        <p:cTn id="64" dur="500" fill="hold"/>
                                        <p:tgtEl>
                                          <p:spTgt spid="746"/>
                                        </p:tgtEl>
                                        <p:attrNameLst>
                                          <p:attrName>ppt_h</p:attrName>
                                        </p:attrNameLst>
                                      </p:cBhvr>
                                      <p:tavLst>
                                        <p:tav tm="0">
                                          <p:val>
                                            <p:fltVal val="0"/>
                                          </p:val>
                                        </p:tav>
                                        <p:tav tm="100000">
                                          <p:val>
                                            <p:strVal val="#ppt_h"/>
                                          </p:val>
                                        </p:tav>
                                      </p:tavLst>
                                    </p:anim>
                                    <p:animEffect transition="in" filter="fade">
                                      <p:cBhvr>
                                        <p:cTn id="65" dur="500"/>
                                        <p:tgtEl>
                                          <p:spTgt spid="74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3" grpId="0" animBg="1"/>
      <p:bldP spid="744" grpId="0" animBg="1"/>
      <p:bldP spid="745" grpId="0" animBg="1"/>
      <p:bldP spid="746" grpId="0" animBg="1"/>
      <p:bldP spid="748" grpId="0"/>
      <p:bldP spid="749" grpId="0"/>
      <p:bldP spid="751" grpId="0"/>
      <p:bldP spid="752" grpId="0"/>
      <p:bldP spid="21" grpId="0"/>
      <p:bldP spid="56" grpId="0"/>
      <p:bldP spid="57" grpId="0"/>
      <p:bldP spid="5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13055" y="1260167"/>
            <a:ext cx="4308995" cy="3365024"/>
          </a:xfrm>
          <a:prstGeom prst="rect">
            <a:avLst/>
          </a:prstGeom>
        </p:spPr>
        <p:txBody>
          <a:bodyPr wrap="square">
            <a:spAutoFit/>
          </a:bodyPr>
          <a:lstStyle/>
          <a:p>
            <a:pPr algn="just">
              <a:lnSpc>
                <a:spcPct val="150000"/>
              </a:lnSpc>
            </a:pPr>
            <a:r>
              <a:rPr lang="en-US" sz="1800" b="1" i="1" dirty="0" err="1"/>
              <a:t>Quan</a:t>
            </a:r>
            <a:r>
              <a:rPr lang="en-US" sz="1800" b="1" i="1" dirty="0"/>
              <a:t> </a:t>
            </a:r>
            <a:r>
              <a:rPr lang="en-US" sz="1800" b="1" i="1" dirty="0" err="1"/>
              <a:t>sát</a:t>
            </a:r>
            <a:r>
              <a:rPr lang="en-US" sz="1800" b="1" i="1" dirty="0"/>
              <a:t> </a:t>
            </a:r>
            <a:r>
              <a:rPr lang="en-US" sz="1800" b="1" i="1" dirty="0" err="1"/>
              <a:t>các</a:t>
            </a:r>
            <a:r>
              <a:rPr lang="en-US" sz="1800" b="1" i="1" dirty="0"/>
              <a:t> </a:t>
            </a:r>
            <a:r>
              <a:rPr lang="en-US" sz="1800" b="1" i="1" dirty="0" err="1"/>
              <a:t>hình</a:t>
            </a:r>
            <a:r>
              <a:rPr lang="en-US" sz="1800" b="1" i="1" dirty="0"/>
              <a:t> </a:t>
            </a:r>
            <a:r>
              <a:rPr lang="en-US" sz="1800" b="1" i="1" dirty="0" err="1"/>
              <a:t>ảnh</a:t>
            </a:r>
            <a:r>
              <a:rPr lang="en-US" sz="1800" b="1" i="1" dirty="0"/>
              <a:t> </a:t>
            </a:r>
            <a:r>
              <a:rPr lang="en-US" sz="1800" b="1" i="1" dirty="0" err="1"/>
              <a:t>trong</a:t>
            </a:r>
            <a:r>
              <a:rPr lang="en-US" sz="1800" b="1" i="1" dirty="0"/>
              <a:t> SGK, </a:t>
            </a:r>
            <a:r>
              <a:rPr lang="en-US" sz="1800" b="1" i="1" dirty="0" err="1"/>
              <a:t>hãy</a:t>
            </a:r>
            <a:r>
              <a:rPr lang="en-US" sz="1800" b="1" i="1" dirty="0"/>
              <a:t> </a:t>
            </a:r>
            <a:r>
              <a:rPr lang="en-US" sz="1800" b="1" i="1" dirty="0" err="1"/>
              <a:t>thảo</a:t>
            </a:r>
            <a:r>
              <a:rPr lang="en-US" sz="1800" b="1" i="1" dirty="0"/>
              <a:t> </a:t>
            </a:r>
            <a:r>
              <a:rPr lang="en-US" sz="1800" b="1" i="1" dirty="0" err="1"/>
              <a:t>luận</a:t>
            </a:r>
            <a:r>
              <a:rPr lang="en-US" sz="1800" b="1" i="1" dirty="0"/>
              <a:t> </a:t>
            </a:r>
            <a:r>
              <a:rPr lang="en-US" sz="1800" b="1" i="1" dirty="0" err="1"/>
              <a:t>và</a:t>
            </a:r>
            <a:r>
              <a:rPr lang="en-US" sz="1800" b="1" i="1" dirty="0"/>
              <a:t> </a:t>
            </a:r>
            <a:r>
              <a:rPr lang="en-US" sz="1800" b="1" i="1" dirty="0" err="1"/>
              <a:t>trả</a:t>
            </a:r>
            <a:r>
              <a:rPr lang="en-US" sz="1800" b="1" i="1" dirty="0"/>
              <a:t> </a:t>
            </a:r>
            <a:r>
              <a:rPr lang="en-US" sz="1800" b="1" i="1" dirty="0" err="1"/>
              <a:t>lời</a:t>
            </a:r>
            <a:r>
              <a:rPr lang="en-US" sz="1800" b="1" i="1" dirty="0"/>
              <a:t> </a:t>
            </a:r>
            <a:r>
              <a:rPr lang="en-US" sz="1800" b="1" i="1" dirty="0" err="1"/>
              <a:t>câu</a:t>
            </a:r>
            <a:r>
              <a:rPr lang="en-US" sz="1800" b="1" i="1" dirty="0"/>
              <a:t> </a:t>
            </a:r>
            <a:r>
              <a:rPr lang="en-US" sz="1800" b="1" i="1" dirty="0" err="1"/>
              <a:t>hỏi</a:t>
            </a:r>
            <a:r>
              <a:rPr lang="en-US" sz="1800" b="1" i="1" dirty="0"/>
              <a:t>:</a:t>
            </a:r>
          </a:p>
          <a:p>
            <a:pPr algn="just">
              <a:lnSpc>
                <a:spcPct val="150000"/>
              </a:lnSpc>
            </a:pPr>
            <a:r>
              <a:rPr lang="vi-VN" sz="1800" dirty="0"/>
              <a:t>+ </a:t>
            </a:r>
            <a:r>
              <a:rPr lang="en-US" sz="1800" dirty="0" err="1"/>
              <a:t>Đặc</a:t>
            </a:r>
            <a:r>
              <a:rPr lang="en-US" sz="1800" dirty="0"/>
              <a:t> </a:t>
            </a:r>
            <a:r>
              <a:rPr lang="en-US" sz="1800" dirty="0" err="1"/>
              <a:t>điểm</a:t>
            </a:r>
            <a:r>
              <a:rPr lang="en-US" sz="1800" dirty="0"/>
              <a:t> </a:t>
            </a:r>
            <a:r>
              <a:rPr lang="en-US" sz="1800" dirty="0" err="1"/>
              <a:t>hình</a:t>
            </a:r>
            <a:r>
              <a:rPr lang="en-US" sz="1800" dirty="0"/>
              <a:t> </a:t>
            </a:r>
            <a:r>
              <a:rPr lang="en-US" sz="1800" dirty="0" err="1"/>
              <a:t>dáng</a:t>
            </a:r>
            <a:r>
              <a:rPr lang="en-US" sz="1800" dirty="0"/>
              <a:t>, </a:t>
            </a:r>
            <a:r>
              <a:rPr lang="en-US" sz="1800" dirty="0" err="1"/>
              <a:t>kích</a:t>
            </a:r>
            <a:r>
              <a:rPr lang="en-US" sz="1800" dirty="0"/>
              <a:t> </a:t>
            </a:r>
            <a:r>
              <a:rPr lang="en-US" sz="1800" dirty="0" err="1"/>
              <a:t>thước</a:t>
            </a:r>
            <a:r>
              <a:rPr lang="en-US" sz="1800" dirty="0"/>
              <a:t> </a:t>
            </a:r>
            <a:r>
              <a:rPr lang="en-US" sz="1800" dirty="0" err="1"/>
              <a:t>của</a:t>
            </a:r>
            <a:r>
              <a:rPr lang="en-US" sz="1800" dirty="0"/>
              <a:t> </a:t>
            </a:r>
            <a:r>
              <a:rPr lang="en-US" sz="1800" dirty="0" err="1"/>
              <a:t>nét</a:t>
            </a:r>
            <a:r>
              <a:rPr lang="en-US" sz="1800" dirty="0"/>
              <a:t> </a:t>
            </a:r>
            <a:r>
              <a:rPr lang="en-US" sz="1800" dirty="0" err="1"/>
              <a:t>chữ</a:t>
            </a:r>
            <a:r>
              <a:rPr lang="vi-VN" sz="1800" dirty="0"/>
              <a:t>?</a:t>
            </a:r>
          </a:p>
          <a:p>
            <a:pPr algn="just">
              <a:lnSpc>
                <a:spcPct val="150000"/>
              </a:lnSpc>
            </a:pPr>
            <a:r>
              <a:rPr lang="vi-VN" sz="1800" dirty="0"/>
              <a:t>+ </a:t>
            </a:r>
            <a:r>
              <a:rPr lang="en-US" sz="1800" dirty="0" err="1"/>
              <a:t>Sự</a:t>
            </a:r>
            <a:r>
              <a:rPr lang="en-US" sz="1800" dirty="0"/>
              <a:t> </a:t>
            </a:r>
            <a:r>
              <a:rPr lang="en-US" sz="1800" dirty="0" err="1"/>
              <a:t>khác</a:t>
            </a:r>
            <a:r>
              <a:rPr lang="en-US" sz="1800" dirty="0"/>
              <a:t> </a:t>
            </a:r>
            <a:r>
              <a:rPr lang="en-US" sz="1800" dirty="0" err="1"/>
              <a:t>nhau</a:t>
            </a:r>
            <a:r>
              <a:rPr lang="en-US" sz="1800" dirty="0"/>
              <a:t> </a:t>
            </a:r>
            <a:r>
              <a:rPr lang="en-US" sz="1800" dirty="0" err="1"/>
              <a:t>về</a:t>
            </a:r>
            <a:r>
              <a:rPr lang="en-US" sz="1800" dirty="0"/>
              <a:t> </a:t>
            </a:r>
            <a:r>
              <a:rPr lang="en-US" sz="1800" dirty="0" err="1"/>
              <a:t>hình</a:t>
            </a:r>
            <a:r>
              <a:rPr lang="en-US" sz="1800" dirty="0"/>
              <a:t> </a:t>
            </a:r>
            <a:r>
              <a:rPr lang="en-US" sz="1800" dirty="0" err="1"/>
              <a:t>dáng</a:t>
            </a:r>
            <a:r>
              <a:rPr lang="en-US" sz="1800" dirty="0"/>
              <a:t>, </a:t>
            </a:r>
            <a:r>
              <a:rPr lang="en-US" sz="1800" dirty="0" err="1"/>
              <a:t>kích</a:t>
            </a:r>
            <a:r>
              <a:rPr lang="en-US" sz="1800" dirty="0"/>
              <a:t> </a:t>
            </a:r>
            <a:r>
              <a:rPr lang="en-US" sz="1800" dirty="0" err="1"/>
              <a:t>thước</a:t>
            </a:r>
            <a:r>
              <a:rPr lang="en-US" sz="1800" dirty="0"/>
              <a:t> </a:t>
            </a:r>
            <a:r>
              <a:rPr lang="en-US" sz="1800" dirty="0" err="1"/>
              <a:t>các</a:t>
            </a:r>
            <a:r>
              <a:rPr lang="en-US" sz="1800" dirty="0"/>
              <a:t> </a:t>
            </a:r>
            <a:r>
              <a:rPr lang="en-US" sz="1800" dirty="0" err="1"/>
              <a:t>chữ</a:t>
            </a:r>
            <a:r>
              <a:rPr lang="en-US" sz="1800" dirty="0"/>
              <a:t> </a:t>
            </a:r>
            <a:r>
              <a:rPr lang="en-US" sz="1800" dirty="0" err="1"/>
              <a:t>cái</a:t>
            </a:r>
            <a:r>
              <a:rPr lang="en-US" sz="1800" dirty="0"/>
              <a:t> </a:t>
            </a:r>
            <a:r>
              <a:rPr lang="en-US" sz="1800" dirty="0" err="1"/>
              <a:t>trong</a:t>
            </a:r>
            <a:r>
              <a:rPr lang="en-US" sz="1800" dirty="0"/>
              <a:t> </a:t>
            </a:r>
            <a:r>
              <a:rPr lang="en-US" sz="1800" dirty="0" err="1"/>
              <a:t>một</a:t>
            </a:r>
            <a:r>
              <a:rPr lang="en-US" sz="1800" dirty="0"/>
              <a:t> </a:t>
            </a:r>
            <a:r>
              <a:rPr lang="en-US" sz="1800" dirty="0" err="1"/>
              <a:t>kiểu</a:t>
            </a:r>
            <a:r>
              <a:rPr lang="en-US" sz="1800" dirty="0"/>
              <a:t> </a:t>
            </a:r>
            <a:r>
              <a:rPr lang="en-US" sz="1800" dirty="0" err="1"/>
              <a:t>chữ</a:t>
            </a:r>
            <a:r>
              <a:rPr lang="vi-VN" sz="1800" dirty="0"/>
              <a:t>?</a:t>
            </a:r>
          </a:p>
          <a:p>
            <a:pPr algn="just">
              <a:lnSpc>
                <a:spcPct val="150000"/>
              </a:lnSpc>
            </a:pPr>
            <a:r>
              <a:rPr lang="vi-VN" sz="1800" dirty="0"/>
              <a:t>+ </a:t>
            </a:r>
            <a:r>
              <a:rPr lang="en-US" sz="1800" dirty="0" err="1"/>
              <a:t>Trong</a:t>
            </a:r>
            <a:r>
              <a:rPr lang="en-US" sz="1800" dirty="0"/>
              <a:t> </a:t>
            </a:r>
            <a:r>
              <a:rPr lang="en-US" sz="1800" dirty="0" err="1"/>
              <a:t>nội</a:t>
            </a:r>
            <a:r>
              <a:rPr lang="en-US" sz="1800" dirty="0"/>
              <a:t> dung </a:t>
            </a:r>
            <a:r>
              <a:rPr lang="en-US" sz="1800" dirty="0" err="1"/>
              <a:t>chữ</a:t>
            </a:r>
            <a:r>
              <a:rPr lang="en-US" sz="1800" dirty="0"/>
              <a:t> </a:t>
            </a:r>
            <a:r>
              <a:rPr lang="en-US" sz="1800" dirty="0" err="1"/>
              <a:t>có</a:t>
            </a:r>
            <a:r>
              <a:rPr lang="en-US" sz="1800" dirty="0"/>
              <a:t> </a:t>
            </a:r>
            <a:r>
              <a:rPr lang="en-US" sz="1800" dirty="0" err="1"/>
              <a:t>biểu</a:t>
            </a:r>
            <a:r>
              <a:rPr lang="en-US" sz="1800" dirty="0"/>
              <a:t> </a:t>
            </a:r>
            <a:r>
              <a:rPr lang="en-US" sz="1800" dirty="0" err="1"/>
              <a:t>tượng</a:t>
            </a:r>
            <a:r>
              <a:rPr lang="en-US" sz="1800" dirty="0"/>
              <a:t>, logo </a:t>
            </a:r>
            <a:r>
              <a:rPr lang="en-US" sz="1800" dirty="0" err="1"/>
              <a:t>gì</a:t>
            </a:r>
            <a:r>
              <a:rPr lang="en-US" sz="1800" dirty="0"/>
              <a:t>?</a:t>
            </a:r>
            <a:endParaRPr lang="vi-VN" sz="1800" dirty="0"/>
          </a:p>
        </p:txBody>
      </p:sp>
      <p:pic>
        <p:nvPicPr>
          <p:cNvPr id="3" name="Picture 2">
            <a:extLst>
              <a:ext uri="{FF2B5EF4-FFF2-40B4-BE49-F238E27FC236}">
                <a16:creationId xmlns:a16="http://schemas.microsoft.com/office/drawing/2014/main" xmlns="" id="{6E2B86B5-3B9F-F27F-4F14-99F7895BFA29}"/>
              </a:ext>
            </a:extLst>
          </p:cNvPr>
          <p:cNvPicPr>
            <a:picLocks noChangeAspect="1"/>
          </p:cNvPicPr>
          <p:nvPr/>
        </p:nvPicPr>
        <p:blipFill>
          <a:blip r:embed="rId2"/>
          <a:stretch>
            <a:fillRect/>
          </a:stretch>
        </p:blipFill>
        <p:spPr>
          <a:xfrm>
            <a:off x="6838457" y="342509"/>
            <a:ext cx="1883958" cy="1764857"/>
          </a:xfrm>
          <a:prstGeom prst="rect">
            <a:avLst/>
          </a:prstGeom>
        </p:spPr>
      </p:pic>
      <p:pic>
        <p:nvPicPr>
          <p:cNvPr id="5" name="Picture 4" descr="A body of water with trees around it&#10;&#10;Description automatically generated with medium confidence">
            <a:extLst>
              <a:ext uri="{FF2B5EF4-FFF2-40B4-BE49-F238E27FC236}">
                <a16:creationId xmlns:a16="http://schemas.microsoft.com/office/drawing/2014/main" xmlns="" id="{1B2DC773-FCF6-884B-6A72-BE3E8F4BF5A2}"/>
              </a:ext>
            </a:extLst>
          </p:cNvPr>
          <p:cNvPicPr>
            <a:picLocks noChangeAspect="1"/>
          </p:cNvPicPr>
          <p:nvPr/>
        </p:nvPicPr>
        <p:blipFill>
          <a:blip r:embed="rId3"/>
          <a:stretch>
            <a:fillRect/>
          </a:stretch>
        </p:blipFill>
        <p:spPr>
          <a:xfrm>
            <a:off x="4660861" y="342509"/>
            <a:ext cx="2098749" cy="1764857"/>
          </a:xfrm>
          <a:prstGeom prst="rect">
            <a:avLst/>
          </a:prstGeom>
        </p:spPr>
      </p:pic>
      <p:pic>
        <p:nvPicPr>
          <p:cNvPr id="17" name="Picture 16">
            <a:extLst>
              <a:ext uri="{FF2B5EF4-FFF2-40B4-BE49-F238E27FC236}">
                <a16:creationId xmlns:a16="http://schemas.microsoft.com/office/drawing/2014/main" xmlns="" id="{47639DF7-5057-E7BB-28BA-9A62A5F707DE}"/>
              </a:ext>
            </a:extLst>
          </p:cNvPr>
          <p:cNvPicPr>
            <a:picLocks noChangeAspect="1"/>
          </p:cNvPicPr>
          <p:nvPr/>
        </p:nvPicPr>
        <p:blipFill>
          <a:blip r:embed="rId4"/>
          <a:stretch>
            <a:fillRect/>
          </a:stretch>
        </p:blipFill>
        <p:spPr>
          <a:xfrm>
            <a:off x="4648197" y="2266950"/>
            <a:ext cx="2124075" cy="609600"/>
          </a:xfrm>
          <a:prstGeom prst="rect">
            <a:avLst/>
          </a:prstGeom>
        </p:spPr>
      </p:pic>
      <p:pic>
        <p:nvPicPr>
          <p:cNvPr id="19" name="Picture 18">
            <a:extLst>
              <a:ext uri="{FF2B5EF4-FFF2-40B4-BE49-F238E27FC236}">
                <a16:creationId xmlns:a16="http://schemas.microsoft.com/office/drawing/2014/main" xmlns="" id="{D76D4414-8B07-9A46-E72D-FB79D48FF19D}"/>
              </a:ext>
            </a:extLst>
          </p:cNvPr>
          <p:cNvPicPr>
            <a:picLocks noChangeAspect="1"/>
          </p:cNvPicPr>
          <p:nvPr/>
        </p:nvPicPr>
        <p:blipFill>
          <a:blip r:embed="rId5"/>
          <a:stretch>
            <a:fillRect/>
          </a:stretch>
        </p:blipFill>
        <p:spPr>
          <a:xfrm>
            <a:off x="6838457" y="2276475"/>
            <a:ext cx="2247900" cy="590550"/>
          </a:xfrm>
          <a:prstGeom prst="rect">
            <a:avLst/>
          </a:prstGeom>
        </p:spPr>
      </p:pic>
      <p:pic>
        <p:nvPicPr>
          <p:cNvPr id="21" name="Picture 20">
            <a:extLst>
              <a:ext uri="{FF2B5EF4-FFF2-40B4-BE49-F238E27FC236}">
                <a16:creationId xmlns:a16="http://schemas.microsoft.com/office/drawing/2014/main" xmlns="" id="{A93A1AD5-E6A0-EB2E-C8EA-B2D5E2381421}"/>
              </a:ext>
            </a:extLst>
          </p:cNvPr>
          <p:cNvPicPr>
            <a:picLocks noChangeAspect="1"/>
          </p:cNvPicPr>
          <p:nvPr/>
        </p:nvPicPr>
        <p:blipFill>
          <a:blip r:embed="rId6"/>
          <a:stretch>
            <a:fillRect/>
          </a:stretch>
        </p:blipFill>
        <p:spPr>
          <a:xfrm>
            <a:off x="4632692" y="2985224"/>
            <a:ext cx="2476500" cy="1047750"/>
          </a:xfrm>
          <a:prstGeom prst="rect">
            <a:avLst/>
          </a:prstGeom>
        </p:spPr>
      </p:pic>
      <p:pic>
        <p:nvPicPr>
          <p:cNvPr id="23" name="Picture 22">
            <a:extLst>
              <a:ext uri="{FF2B5EF4-FFF2-40B4-BE49-F238E27FC236}">
                <a16:creationId xmlns:a16="http://schemas.microsoft.com/office/drawing/2014/main" xmlns="" id="{365D8E3C-2FAD-3CBA-D1CC-D6CEA67C225A}"/>
              </a:ext>
            </a:extLst>
          </p:cNvPr>
          <p:cNvPicPr>
            <a:picLocks noChangeAspect="1"/>
          </p:cNvPicPr>
          <p:nvPr/>
        </p:nvPicPr>
        <p:blipFill>
          <a:blip r:embed="rId7"/>
          <a:stretch>
            <a:fillRect/>
          </a:stretch>
        </p:blipFill>
        <p:spPr>
          <a:xfrm>
            <a:off x="6589858" y="3931553"/>
            <a:ext cx="2428875" cy="885825"/>
          </a:xfrm>
          <a:prstGeom prst="rect">
            <a:avLst/>
          </a:prstGeom>
        </p:spPr>
      </p:pic>
    </p:spTree>
    <p:extLst>
      <p:ext uri="{BB962C8B-B14F-4D97-AF65-F5344CB8AC3E}">
        <p14:creationId xmlns:p14="http://schemas.microsoft.com/office/powerpoint/2010/main" val="3190249816"/>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blinds(horizontal)">
                                      <p:cBhvr>
                                        <p:cTn id="15" dur="500"/>
                                        <p:tgtEl>
                                          <p:spTgt spid="6">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blinds(horizontal)">
                                      <p:cBhvr>
                                        <p:cTn id="18" dur="500"/>
                                        <p:tgtEl>
                                          <p:spTgt spid="6">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00"/>
                                        <p:tgtEl>
                                          <p:spTgt spid="3"/>
                                        </p:tgtEl>
                                      </p:cBhvr>
                                    </p:animEffect>
                                  </p:childTnLst>
                                </p:cTn>
                              </p:par>
                              <p:par>
                                <p:cTn id="24" presetID="22" presetClass="entr" presetSubtype="4"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down)">
                                      <p:cBhvr>
                                        <p:cTn id="26" dur="500"/>
                                        <p:tgtEl>
                                          <p:spTgt spid="19"/>
                                        </p:tgtEl>
                                      </p:cBhvr>
                                    </p:animEffect>
                                  </p:childTnLst>
                                </p:cTn>
                              </p:par>
                              <p:par>
                                <p:cTn id="27" presetID="22" presetClass="entr" presetSubtype="4"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down)">
                                      <p:cBhvr>
                                        <p:cTn id="29" dur="500"/>
                                        <p:tgtEl>
                                          <p:spTgt spid="23"/>
                                        </p:tgtEl>
                                      </p:cBhvr>
                                    </p:animEffect>
                                  </p:childTnLst>
                                </p:cTn>
                              </p:par>
                              <p:par>
                                <p:cTn id="30" presetID="22" presetClass="entr" presetSubtype="4" fill="hold"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down)">
                                      <p:cBhvr>
                                        <p:cTn id="32" dur="500"/>
                                        <p:tgtEl>
                                          <p:spTgt spid="5"/>
                                        </p:tgtEl>
                                      </p:cBhvr>
                                    </p:animEffect>
                                  </p:childTnLst>
                                </p:cTn>
                              </p:par>
                              <p:par>
                                <p:cTn id="33" presetID="22" presetClass="entr" presetSubtype="4"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down)">
                                      <p:cBhvr>
                                        <p:cTn id="35" dur="500"/>
                                        <p:tgtEl>
                                          <p:spTgt spid="17"/>
                                        </p:tgtEl>
                                      </p:cBhvr>
                                    </p:animEffect>
                                  </p:childTnLst>
                                </p:cTn>
                              </p:par>
                              <p:par>
                                <p:cTn id="36" presetID="22" presetClass="entr" presetSubtype="4" fill="hold"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2"/>
        <p:cNvGrpSpPr/>
        <p:nvPr/>
      </p:nvGrpSpPr>
      <p:grpSpPr>
        <a:xfrm>
          <a:off x="0" y="0"/>
          <a:ext cx="0" cy="0"/>
          <a:chOff x="0" y="0"/>
          <a:chExt cx="0" cy="0"/>
        </a:xfrm>
      </p:grpSpPr>
      <p:pic>
        <p:nvPicPr>
          <p:cNvPr id="773" name="Google Shape;773;p39"/>
          <p:cNvPicPr preferRelativeResize="0"/>
          <p:nvPr/>
        </p:nvPicPr>
        <p:blipFill rotWithShape="1">
          <a:blip r:embed="rId3">
            <a:alphaModFix/>
          </a:blip>
          <a:srcRect t="5072" b="2369"/>
          <a:stretch/>
        </p:blipFill>
        <p:spPr>
          <a:xfrm rot="5400000">
            <a:off x="4385819" y="-1147350"/>
            <a:ext cx="290850" cy="4234399"/>
          </a:xfrm>
          <a:prstGeom prst="rect">
            <a:avLst/>
          </a:prstGeom>
          <a:noFill/>
          <a:ln>
            <a:noFill/>
          </a:ln>
        </p:spPr>
      </p:pic>
      <p:sp>
        <p:nvSpPr>
          <p:cNvPr id="776" name="Google Shape;776;p39"/>
          <p:cNvSpPr/>
          <p:nvPr/>
        </p:nvSpPr>
        <p:spPr>
          <a:xfrm>
            <a:off x="809263" y="640975"/>
            <a:ext cx="727627" cy="594689"/>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9"/>
          <p:cNvSpPr/>
          <p:nvPr/>
        </p:nvSpPr>
        <p:spPr>
          <a:xfrm rot="-4032455">
            <a:off x="7888944" y="4286213"/>
            <a:ext cx="155692" cy="69595"/>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9"/>
          <p:cNvSpPr/>
          <p:nvPr/>
        </p:nvSpPr>
        <p:spPr>
          <a:xfrm>
            <a:off x="1751724" y="3630030"/>
            <a:ext cx="185527" cy="294575"/>
          </a:xfrm>
          <a:custGeom>
            <a:avLst/>
            <a:gdLst/>
            <a:ahLst/>
            <a:cxnLst/>
            <a:rect l="l" t="t" r="r" b="b"/>
            <a:pathLst>
              <a:path w="4335" h="6883" extrusionOk="0">
                <a:moveTo>
                  <a:pt x="2175" y="1"/>
                </a:moveTo>
                <a:cubicBezTo>
                  <a:pt x="2172" y="1"/>
                  <a:pt x="2170" y="1"/>
                  <a:pt x="2168" y="1"/>
                </a:cubicBezTo>
                <a:cubicBezTo>
                  <a:pt x="1858" y="1"/>
                  <a:pt x="1870" y="763"/>
                  <a:pt x="1823" y="1191"/>
                </a:cubicBezTo>
                <a:cubicBezTo>
                  <a:pt x="1739" y="2049"/>
                  <a:pt x="1108" y="2799"/>
                  <a:pt x="418" y="3025"/>
                </a:cubicBezTo>
                <a:cubicBezTo>
                  <a:pt x="263" y="3073"/>
                  <a:pt x="84" y="3120"/>
                  <a:pt x="37" y="3299"/>
                </a:cubicBezTo>
                <a:cubicBezTo>
                  <a:pt x="1" y="3442"/>
                  <a:pt x="84" y="3597"/>
                  <a:pt x="191" y="3668"/>
                </a:cubicBezTo>
                <a:cubicBezTo>
                  <a:pt x="299" y="3739"/>
                  <a:pt x="418" y="3775"/>
                  <a:pt x="537" y="3811"/>
                </a:cubicBezTo>
                <a:cubicBezTo>
                  <a:pt x="965" y="3966"/>
                  <a:pt x="1311" y="4347"/>
                  <a:pt x="1525" y="4799"/>
                </a:cubicBezTo>
                <a:cubicBezTo>
                  <a:pt x="1739" y="5263"/>
                  <a:pt x="1823" y="5775"/>
                  <a:pt x="1870" y="6287"/>
                </a:cubicBezTo>
                <a:cubicBezTo>
                  <a:pt x="1894" y="6537"/>
                  <a:pt x="1953" y="6859"/>
                  <a:pt x="2168" y="6883"/>
                </a:cubicBezTo>
                <a:cubicBezTo>
                  <a:pt x="2382" y="6859"/>
                  <a:pt x="2442" y="6537"/>
                  <a:pt x="2465" y="6287"/>
                </a:cubicBezTo>
                <a:cubicBezTo>
                  <a:pt x="2513" y="5775"/>
                  <a:pt x="2608" y="5263"/>
                  <a:pt x="2811" y="4799"/>
                </a:cubicBezTo>
                <a:cubicBezTo>
                  <a:pt x="3025" y="4347"/>
                  <a:pt x="3370" y="3966"/>
                  <a:pt x="3787" y="3811"/>
                </a:cubicBezTo>
                <a:cubicBezTo>
                  <a:pt x="3906" y="3775"/>
                  <a:pt x="4037" y="3739"/>
                  <a:pt x="4144" y="3668"/>
                </a:cubicBezTo>
                <a:cubicBezTo>
                  <a:pt x="4251" y="3597"/>
                  <a:pt x="4335" y="3442"/>
                  <a:pt x="4299" y="3299"/>
                </a:cubicBezTo>
                <a:cubicBezTo>
                  <a:pt x="4251" y="3120"/>
                  <a:pt x="4073" y="3073"/>
                  <a:pt x="3918" y="3025"/>
                </a:cubicBezTo>
                <a:cubicBezTo>
                  <a:pt x="3227" y="2799"/>
                  <a:pt x="2632" y="2049"/>
                  <a:pt x="2549" y="1191"/>
                </a:cubicBezTo>
                <a:cubicBezTo>
                  <a:pt x="2502" y="766"/>
                  <a:pt x="2478" y="1"/>
                  <a:pt x="21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9"/>
          <p:cNvSpPr/>
          <p:nvPr/>
        </p:nvSpPr>
        <p:spPr>
          <a:xfrm>
            <a:off x="8601258" y="640969"/>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extBox 4"/>
          <p:cNvSpPr txBox="1"/>
          <p:nvPr/>
        </p:nvSpPr>
        <p:spPr>
          <a:xfrm>
            <a:off x="3689497" y="370708"/>
            <a:ext cx="2179675" cy="459854"/>
          </a:xfrm>
          <a:prstGeom prst="rect">
            <a:avLst/>
          </a:prstGeom>
          <a:noFill/>
        </p:spPr>
        <p:txBody>
          <a:bodyPr wrap="square" rtlCol="0">
            <a:spAutoFit/>
          </a:bodyPr>
          <a:lstStyle/>
          <a:p>
            <a:r>
              <a:rPr lang="en-US" sz="2400" b="1" dirty="0">
                <a:solidFill>
                  <a:schemeClr val="bg1">
                    <a:lumMod val="50000"/>
                  </a:schemeClr>
                </a:solidFill>
              </a:rPr>
              <a:t>KẾT LUẬN</a:t>
            </a:r>
          </a:p>
        </p:txBody>
      </p:sp>
      <p:sp>
        <p:nvSpPr>
          <p:cNvPr id="2" name="Rectangle 1"/>
          <p:cNvSpPr/>
          <p:nvPr/>
        </p:nvSpPr>
        <p:spPr>
          <a:xfrm>
            <a:off x="659219" y="1218895"/>
            <a:ext cx="7942039" cy="3266985"/>
          </a:xfrm>
          <a:prstGeom prst="rect">
            <a:avLst/>
          </a:prstGeom>
        </p:spPr>
        <p:txBody>
          <a:bodyPr wrap="square">
            <a:spAutoFit/>
          </a:bodyPr>
          <a:lstStyle/>
          <a:p>
            <a:pPr marL="285750" indent="-285750" algn="just">
              <a:lnSpc>
                <a:spcPct val="150000"/>
              </a:lnSpc>
              <a:buFont typeface="Wingdings" panose="05000000000000000000" pitchFamily="2" charset="2"/>
              <a:buChar char="Ø"/>
            </a:pPr>
            <a:r>
              <a:rPr lang="vi-VN" sz="2000" dirty="0"/>
              <a:t>+ Chữ Baton (Ba-tông) là kiểu chữ có các nét đều bằng nhau.</a:t>
            </a:r>
            <a:endParaRPr lang="en-US" sz="2000" dirty="0"/>
          </a:p>
          <a:p>
            <a:pPr marL="285750" indent="-285750" algn="just">
              <a:lnSpc>
                <a:spcPct val="150000"/>
              </a:lnSpc>
              <a:buFont typeface="Wingdings" panose="05000000000000000000" pitchFamily="2" charset="2"/>
              <a:buChar char="Ø"/>
            </a:pPr>
            <a:r>
              <a:rPr lang="vi-VN" sz="2000" dirty="0"/>
              <a:t>+ Chữ Gothic (Gô-tích) và Roman (Rô-măng) là tên hai kiểu chữ bắt nguồn từ phong cách nghệ thuật kiến trúc ở thời kì trung cổ phương Tây. Chữ Roman có các nét không đều nhau và có chân. Nét thanh (nét nhỏ) là các nét ngang và nét xiên</a:t>
            </a:r>
            <a:r>
              <a:rPr lang="en-US" sz="2000" dirty="0"/>
              <a:t> </a:t>
            </a:r>
            <a:r>
              <a:rPr lang="vi-VN" sz="2000" dirty="0"/>
              <a:t>theo chiều viết từ phải sang trái (theo chiều viết từ dưới lên). Nét đậm là các nét số thẳng và nét xiên từ trái sang phải (theo chiều viết từ trên xuống).</a:t>
            </a:r>
            <a:endParaRPr lang="en-US" sz="2000" dirty="0"/>
          </a:p>
        </p:txBody>
      </p:sp>
    </p:spTree>
    <p:extLst>
      <p:ext uri="{BB962C8B-B14F-4D97-AF65-F5344CB8AC3E}">
        <p14:creationId xmlns:p14="http://schemas.microsoft.com/office/powerpoint/2010/main" val="197960822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72"/>
        <p:cNvGrpSpPr/>
        <p:nvPr/>
      </p:nvGrpSpPr>
      <p:grpSpPr>
        <a:xfrm>
          <a:off x="0" y="0"/>
          <a:ext cx="0" cy="0"/>
          <a:chOff x="0" y="0"/>
          <a:chExt cx="0" cy="0"/>
        </a:xfrm>
      </p:grpSpPr>
      <p:pic>
        <p:nvPicPr>
          <p:cNvPr id="773" name="Google Shape;773;p39"/>
          <p:cNvPicPr preferRelativeResize="0"/>
          <p:nvPr/>
        </p:nvPicPr>
        <p:blipFill rotWithShape="1">
          <a:blip r:embed="rId3">
            <a:alphaModFix/>
          </a:blip>
          <a:srcRect t="5072" b="2369"/>
          <a:stretch/>
        </p:blipFill>
        <p:spPr>
          <a:xfrm rot="5400000">
            <a:off x="4426575" y="-1354448"/>
            <a:ext cx="290850" cy="4234399"/>
          </a:xfrm>
          <a:prstGeom prst="rect">
            <a:avLst/>
          </a:prstGeom>
          <a:noFill/>
          <a:ln>
            <a:noFill/>
          </a:ln>
        </p:spPr>
      </p:pic>
      <p:sp>
        <p:nvSpPr>
          <p:cNvPr id="776" name="Google Shape;776;p39"/>
          <p:cNvSpPr/>
          <p:nvPr/>
        </p:nvSpPr>
        <p:spPr>
          <a:xfrm>
            <a:off x="809263" y="640975"/>
            <a:ext cx="727627" cy="594689"/>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9"/>
          <p:cNvSpPr/>
          <p:nvPr/>
        </p:nvSpPr>
        <p:spPr>
          <a:xfrm rot="-4032455">
            <a:off x="7888944" y="4286213"/>
            <a:ext cx="155692" cy="69595"/>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9"/>
          <p:cNvSpPr/>
          <p:nvPr/>
        </p:nvSpPr>
        <p:spPr>
          <a:xfrm>
            <a:off x="1751724" y="3630030"/>
            <a:ext cx="185527" cy="294575"/>
          </a:xfrm>
          <a:custGeom>
            <a:avLst/>
            <a:gdLst/>
            <a:ahLst/>
            <a:cxnLst/>
            <a:rect l="l" t="t" r="r" b="b"/>
            <a:pathLst>
              <a:path w="4335" h="6883" extrusionOk="0">
                <a:moveTo>
                  <a:pt x="2175" y="1"/>
                </a:moveTo>
                <a:cubicBezTo>
                  <a:pt x="2172" y="1"/>
                  <a:pt x="2170" y="1"/>
                  <a:pt x="2168" y="1"/>
                </a:cubicBezTo>
                <a:cubicBezTo>
                  <a:pt x="1858" y="1"/>
                  <a:pt x="1870" y="763"/>
                  <a:pt x="1823" y="1191"/>
                </a:cubicBezTo>
                <a:cubicBezTo>
                  <a:pt x="1739" y="2049"/>
                  <a:pt x="1108" y="2799"/>
                  <a:pt x="418" y="3025"/>
                </a:cubicBezTo>
                <a:cubicBezTo>
                  <a:pt x="263" y="3073"/>
                  <a:pt x="84" y="3120"/>
                  <a:pt x="37" y="3299"/>
                </a:cubicBezTo>
                <a:cubicBezTo>
                  <a:pt x="1" y="3442"/>
                  <a:pt x="84" y="3597"/>
                  <a:pt x="191" y="3668"/>
                </a:cubicBezTo>
                <a:cubicBezTo>
                  <a:pt x="299" y="3739"/>
                  <a:pt x="418" y="3775"/>
                  <a:pt x="537" y="3811"/>
                </a:cubicBezTo>
                <a:cubicBezTo>
                  <a:pt x="965" y="3966"/>
                  <a:pt x="1311" y="4347"/>
                  <a:pt x="1525" y="4799"/>
                </a:cubicBezTo>
                <a:cubicBezTo>
                  <a:pt x="1739" y="5263"/>
                  <a:pt x="1823" y="5775"/>
                  <a:pt x="1870" y="6287"/>
                </a:cubicBezTo>
                <a:cubicBezTo>
                  <a:pt x="1894" y="6537"/>
                  <a:pt x="1953" y="6859"/>
                  <a:pt x="2168" y="6883"/>
                </a:cubicBezTo>
                <a:cubicBezTo>
                  <a:pt x="2382" y="6859"/>
                  <a:pt x="2442" y="6537"/>
                  <a:pt x="2465" y="6287"/>
                </a:cubicBezTo>
                <a:cubicBezTo>
                  <a:pt x="2513" y="5775"/>
                  <a:pt x="2608" y="5263"/>
                  <a:pt x="2811" y="4799"/>
                </a:cubicBezTo>
                <a:cubicBezTo>
                  <a:pt x="3025" y="4347"/>
                  <a:pt x="3370" y="3966"/>
                  <a:pt x="3787" y="3811"/>
                </a:cubicBezTo>
                <a:cubicBezTo>
                  <a:pt x="3906" y="3775"/>
                  <a:pt x="4037" y="3739"/>
                  <a:pt x="4144" y="3668"/>
                </a:cubicBezTo>
                <a:cubicBezTo>
                  <a:pt x="4251" y="3597"/>
                  <a:pt x="4335" y="3442"/>
                  <a:pt x="4299" y="3299"/>
                </a:cubicBezTo>
                <a:cubicBezTo>
                  <a:pt x="4251" y="3120"/>
                  <a:pt x="4073" y="3073"/>
                  <a:pt x="3918" y="3025"/>
                </a:cubicBezTo>
                <a:cubicBezTo>
                  <a:pt x="3227" y="2799"/>
                  <a:pt x="2632" y="2049"/>
                  <a:pt x="2549" y="1191"/>
                </a:cubicBezTo>
                <a:cubicBezTo>
                  <a:pt x="2502" y="766"/>
                  <a:pt x="2478" y="1"/>
                  <a:pt x="21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9"/>
          <p:cNvSpPr/>
          <p:nvPr/>
        </p:nvSpPr>
        <p:spPr>
          <a:xfrm>
            <a:off x="8601258" y="640969"/>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extBox 4"/>
          <p:cNvSpPr txBox="1"/>
          <p:nvPr/>
        </p:nvSpPr>
        <p:spPr>
          <a:xfrm>
            <a:off x="3678864" y="203202"/>
            <a:ext cx="2179675" cy="459854"/>
          </a:xfrm>
          <a:prstGeom prst="rect">
            <a:avLst/>
          </a:prstGeom>
          <a:noFill/>
        </p:spPr>
        <p:txBody>
          <a:bodyPr wrap="square" rtlCol="0">
            <a:spAutoFit/>
          </a:bodyPr>
          <a:lstStyle/>
          <a:p>
            <a:r>
              <a:rPr lang="en-US" sz="2400" b="1" dirty="0">
                <a:solidFill>
                  <a:schemeClr val="bg1">
                    <a:lumMod val="50000"/>
                  </a:schemeClr>
                </a:solidFill>
              </a:rPr>
              <a:t>KẾT LUẬN</a:t>
            </a:r>
          </a:p>
        </p:txBody>
      </p:sp>
      <p:sp>
        <p:nvSpPr>
          <p:cNvPr id="2" name="Rectangle 1"/>
          <p:cNvSpPr/>
          <p:nvPr/>
        </p:nvSpPr>
        <p:spPr>
          <a:xfrm>
            <a:off x="401553" y="1140340"/>
            <a:ext cx="8340894" cy="2343655"/>
          </a:xfrm>
          <a:prstGeom prst="rect">
            <a:avLst/>
          </a:prstGeom>
        </p:spPr>
        <p:txBody>
          <a:bodyPr wrap="square">
            <a:spAutoFit/>
          </a:bodyPr>
          <a:lstStyle/>
          <a:p>
            <a:pPr marL="285750" indent="-285750" algn="just">
              <a:lnSpc>
                <a:spcPct val="150000"/>
              </a:lnSpc>
              <a:buFont typeface="Wingdings" panose="05000000000000000000" pitchFamily="2" charset="2"/>
              <a:buChar char="Ø"/>
            </a:pPr>
            <a:r>
              <a:rPr lang="vi-VN" sz="2000" dirty="0"/>
              <a:t>+ Với kiểu chữ in hoa, để các chữ nhìn được cân đối thì khoảng cách giữa các chữ cái thông thường không đều nhau. Ví dụ: chiều rộng ngang của chữ Baton không đều nhau tuỳ theo cấu tạo của mỗi chữ cái. Nếu chiều cao là 5 ô thì chữ I chỉ rộng bằng 1 ô; chữ L, T thường là 3 ô; chữ D, H, N, K,... là 4 ô; chữ V, X là 5 ô; chữ M W là 6 ô....</a:t>
            </a:r>
          </a:p>
        </p:txBody>
      </p:sp>
    </p:spTree>
    <p:extLst>
      <p:ext uri="{BB962C8B-B14F-4D97-AF65-F5344CB8AC3E}">
        <p14:creationId xmlns:p14="http://schemas.microsoft.com/office/powerpoint/2010/main" val="365426522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72"/>
        <p:cNvGrpSpPr/>
        <p:nvPr/>
      </p:nvGrpSpPr>
      <p:grpSpPr>
        <a:xfrm>
          <a:off x="0" y="0"/>
          <a:ext cx="0" cy="0"/>
          <a:chOff x="0" y="0"/>
          <a:chExt cx="0" cy="0"/>
        </a:xfrm>
      </p:grpSpPr>
      <p:sp>
        <p:nvSpPr>
          <p:cNvPr id="776" name="Google Shape;776;p39"/>
          <p:cNvSpPr/>
          <p:nvPr/>
        </p:nvSpPr>
        <p:spPr>
          <a:xfrm>
            <a:off x="809263" y="640975"/>
            <a:ext cx="727627" cy="594689"/>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9"/>
          <p:cNvSpPr/>
          <p:nvPr/>
        </p:nvSpPr>
        <p:spPr>
          <a:xfrm rot="-4032455">
            <a:off x="7888944" y="4286213"/>
            <a:ext cx="155692" cy="69595"/>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9"/>
          <p:cNvSpPr/>
          <p:nvPr/>
        </p:nvSpPr>
        <p:spPr>
          <a:xfrm>
            <a:off x="1751724" y="3630030"/>
            <a:ext cx="185527" cy="294575"/>
          </a:xfrm>
          <a:custGeom>
            <a:avLst/>
            <a:gdLst/>
            <a:ahLst/>
            <a:cxnLst/>
            <a:rect l="l" t="t" r="r" b="b"/>
            <a:pathLst>
              <a:path w="4335" h="6883" extrusionOk="0">
                <a:moveTo>
                  <a:pt x="2175" y="1"/>
                </a:moveTo>
                <a:cubicBezTo>
                  <a:pt x="2172" y="1"/>
                  <a:pt x="2170" y="1"/>
                  <a:pt x="2168" y="1"/>
                </a:cubicBezTo>
                <a:cubicBezTo>
                  <a:pt x="1858" y="1"/>
                  <a:pt x="1870" y="763"/>
                  <a:pt x="1823" y="1191"/>
                </a:cubicBezTo>
                <a:cubicBezTo>
                  <a:pt x="1739" y="2049"/>
                  <a:pt x="1108" y="2799"/>
                  <a:pt x="418" y="3025"/>
                </a:cubicBezTo>
                <a:cubicBezTo>
                  <a:pt x="263" y="3073"/>
                  <a:pt x="84" y="3120"/>
                  <a:pt x="37" y="3299"/>
                </a:cubicBezTo>
                <a:cubicBezTo>
                  <a:pt x="1" y="3442"/>
                  <a:pt x="84" y="3597"/>
                  <a:pt x="191" y="3668"/>
                </a:cubicBezTo>
                <a:cubicBezTo>
                  <a:pt x="299" y="3739"/>
                  <a:pt x="418" y="3775"/>
                  <a:pt x="537" y="3811"/>
                </a:cubicBezTo>
                <a:cubicBezTo>
                  <a:pt x="965" y="3966"/>
                  <a:pt x="1311" y="4347"/>
                  <a:pt x="1525" y="4799"/>
                </a:cubicBezTo>
                <a:cubicBezTo>
                  <a:pt x="1739" y="5263"/>
                  <a:pt x="1823" y="5775"/>
                  <a:pt x="1870" y="6287"/>
                </a:cubicBezTo>
                <a:cubicBezTo>
                  <a:pt x="1894" y="6537"/>
                  <a:pt x="1953" y="6859"/>
                  <a:pt x="2168" y="6883"/>
                </a:cubicBezTo>
                <a:cubicBezTo>
                  <a:pt x="2382" y="6859"/>
                  <a:pt x="2442" y="6537"/>
                  <a:pt x="2465" y="6287"/>
                </a:cubicBezTo>
                <a:cubicBezTo>
                  <a:pt x="2513" y="5775"/>
                  <a:pt x="2608" y="5263"/>
                  <a:pt x="2811" y="4799"/>
                </a:cubicBezTo>
                <a:cubicBezTo>
                  <a:pt x="3025" y="4347"/>
                  <a:pt x="3370" y="3966"/>
                  <a:pt x="3787" y="3811"/>
                </a:cubicBezTo>
                <a:cubicBezTo>
                  <a:pt x="3906" y="3775"/>
                  <a:pt x="4037" y="3739"/>
                  <a:pt x="4144" y="3668"/>
                </a:cubicBezTo>
                <a:cubicBezTo>
                  <a:pt x="4251" y="3597"/>
                  <a:pt x="4335" y="3442"/>
                  <a:pt x="4299" y="3299"/>
                </a:cubicBezTo>
                <a:cubicBezTo>
                  <a:pt x="4251" y="3120"/>
                  <a:pt x="4073" y="3073"/>
                  <a:pt x="3918" y="3025"/>
                </a:cubicBezTo>
                <a:cubicBezTo>
                  <a:pt x="3227" y="2799"/>
                  <a:pt x="2632" y="2049"/>
                  <a:pt x="2549" y="1191"/>
                </a:cubicBezTo>
                <a:cubicBezTo>
                  <a:pt x="2502" y="766"/>
                  <a:pt x="2478" y="1"/>
                  <a:pt x="21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9"/>
          <p:cNvSpPr/>
          <p:nvPr/>
        </p:nvSpPr>
        <p:spPr>
          <a:xfrm>
            <a:off x="8601258" y="640969"/>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Rectangle 1"/>
          <p:cNvSpPr/>
          <p:nvPr/>
        </p:nvSpPr>
        <p:spPr>
          <a:xfrm>
            <a:off x="401553" y="1513470"/>
            <a:ext cx="8340894" cy="1881990"/>
          </a:xfrm>
          <a:prstGeom prst="rect">
            <a:avLst/>
          </a:prstGeom>
        </p:spPr>
        <p:txBody>
          <a:bodyPr wrap="square">
            <a:spAutoFit/>
          </a:bodyPr>
          <a:lstStyle/>
          <a:p>
            <a:pPr marL="285750" indent="-285750" algn="just">
              <a:lnSpc>
                <a:spcPct val="150000"/>
              </a:lnSpc>
              <a:buFont typeface="Wingdings" panose="05000000000000000000" pitchFamily="2" charset="2"/>
              <a:buChar char="Ø"/>
            </a:pPr>
            <a:r>
              <a:rPr lang="vi-VN" sz="2000" dirty="0"/>
              <a:t>Các hoạ sĩ thiết kế có những quy cách để tạo ra nhiề</a:t>
            </a:r>
            <a:r>
              <a:rPr lang="en-US" sz="2000" dirty="0"/>
              <a:t>u </a:t>
            </a:r>
            <a:r>
              <a:rPr lang="vi-VN" sz="2000" dirty="0"/>
              <a:t>kiểu chữ khác nhau. Mỗi kiểu chữ thường mang một nét điển hình và phù hợp v</a:t>
            </a:r>
            <a:r>
              <a:rPr lang="en-US" sz="2000" dirty="0" err="1"/>
              <a:t>ới</a:t>
            </a:r>
            <a:r>
              <a:rPr lang="en-US" sz="2000" dirty="0"/>
              <a:t> </a:t>
            </a:r>
            <a:r>
              <a:rPr lang="vi-VN" sz="2000" dirty="0"/>
              <a:t>một số nội dung. Nét chữ có thể toát lên vẻ nghiêm túc, khoẻ mạnh, mềm mại, vui v</a:t>
            </a:r>
            <a:r>
              <a:rPr lang="en-US" sz="2000"/>
              <a:t>ẻ </a:t>
            </a:r>
            <a:r>
              <a:rPr lang="vi-VN" sz="2000" dirty="0"/>
              <a:t>tin tưởng....</a:t>
            </a:r>
          </a:p>
        </p:txBody>
      </p:sp>
    </p:spTree>
    <p:extLst>
      <p:ext uri="{BB962C8B-B14F-4D97-AF65-F5344CB8AC3E}">
        <p14:creationId xmlns:p14="http://schemas.microsoft.com/office/powerpoint/2010/main" val="114158179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Text&#10;&#10;Description automatically generated">
            <a:extLst>
              <a:ext uri="{FF2B5EF4-FFF2-40B4-BE49-F238E27FC236}">
                <a16:creationId xmlns:a16="http://schemas.microsoft.com/office/drawing/2014/main" xmlns="" id="{612F2029-282A-5F87-1C87-3D82689F0B83}"/>
              </a:ext>
            </a:extLst>
          </p:cNvPr>
          <p:cNvPicPr>
            <a:picLocks noChangeAspect="1"/>
          </p:cNvPicPr>
          <p:nvPr/>
        </p:nvPicPr>
        <p:blipFill>
          <a:blip r:embed="rId2"/>
          <a:stretch>
            <a:fillRect/>
          </a:stretch>
        </p:blipFill>
        <p:spPr>
          <a:xfrm>
            <a:off x="380908" y="276450"/>
            <a:ext cx="8382184" cy="4433777"/>
          </a:xfrm>
          <a:prstGeom prst="rect">
            <a:avLst/>
          </a:prstGeom>
        </p:spPr>
      </p:pic>
    </p:spTree>
    <p:extLst>
      <p:ext uri="{BB962C8B-B14F-4D97-AF65-F5344CB8AC3E}">
        <p14:creationId xmlns:p14="http://schemas.microsoft.com/office/powerpoint/2010/main" val="2967208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08"/>
        <p:cNvGrpSpPr/>
        <p:nvPr/>
      </p:nvGrpSpPr>
      <p:grpSpPr>
        <a:xfrm>
          <a:off x="0" y="0"/>
          <a:ext cx="0" cy="0"/>
          <a:chOff x="0" y="0"/>
          <a:chExt cx="0" cy="0"/>
        </a:xfrm>
      </p:grpSpPr>
      <p:sp>
        <p:nvSpPr>
          <p:cNvPr id="1212" name="Google Shape;1212;p57"/>
          <p:cNvSpPr txBox="1"/>
          <p:nvPr/>
        </p:nvSpPr>
        <p:spPr>
          <a:xfrm>
            <a:off x="717115" y="1496475"/>
            <a:ext cx="3047378" cy="401700"/>
          </a:xfrm>
          <a:prstGeom prst="rect">
            <a:avLst/>
          </a:prstGeom>
          <a:noFill/>
          <a:ln>
            <a:noFill/>
          </a:ln>
        </p:spPr>
        <p:txBody>
          <a:bodyPr spcFirstLastPara="1" wrap="square" lIns="91425" tIns="0" rIns="91425" bIns="0" anchor="ctr" anchorCtr="0">
            <a:noAutofit/>
          </a:bodyPr>
          <a:lstStyle/>
          <a:p>
            <a:pPr lvl="0" algn="r">
              <a:lnSpc>
                <a:spcPct val="150000"/>
              </a:lnSpc>
            </a:pPr>
            <a:r>
              <a:rPr lang="en-US" sz="2000" b="1" dirty="0" err="1">
                <a:solidFill>
                  <a:schemeClr val="bg1">
                    <a:lumMod val="10000"/>
                  </a:schemeClr>
                </a:solidFill>
                <a:latin typeface="+mn-lt"/>
                <a:ea typeface="Montserrat"/>
                <a:cs typeface="Montserrat"/>
                <a:sym typeface="Montserrat"/>
              </a:rPr>
              <a:t>Bước</a:t>
            </a:r>
            <a:r>
              <a:rPr lang="en-US" sz="2000" b="1" dirty="0">
                <a:solidFill>
                  <a:schemeClr val="bg1">
                    <a:lumMod val="10000"/>
                  </a:schemeClr>
                </a:solidFill>
                <a:latin typeface="+mn-lt"/>
                <a:ea typeface="Montserrat"/>
                <a:cs typeface="Montserrat"/>
                <a:sym typeface="Montserrat"/>
              </a:rPr>
              <a:t> 1: </a:t>
            </a:r>
            <a:r>
              <a:rPr lang="en-US" sz="2000" dirty="0" err="1">
                <a:solidFill>
                  <a:schemeClr val="bg1">
                    <a:lumMod val="10000"/>
                  </a:schemeClr>
                </a:solidFill>
                <a:latin typeface="+mn-lt"/>
                <a:ea typeface="Montserrat"/>
                <a:cs typeface="Montserrat"/>
                <a:sym typeface="Montserrat"/>
              </a:rPr>
              <a:t>Xác</a:t>
            </a:r>
            <a:r>
              <a:rPr lang="en-US" sz="2000" dirty="0">
                <a:solidFill>
                  <a:schemeClr val="bg1">
                    <a:lumMod val="10000"/>
                  </a:schemeClr>
                </a:solidFill>
                <a:latin typeface="+mn-lt"/>
                <a:ea typeface="Montserrat"/>
                <a:cs typeface="Montserrat"/>
                <a:sym typeface="Montserrat"/>
              </a:rPr>
              <a:t> </a:t>
            </a:r>
            <a:r>
              <a:rPr lang="en-US" sz="2000" dirty="0" err="1">
                <a:solidFill>
                  <a:schemeClr val="bg1">
                    <a:lumMod val="10000"/>
                  </a:schemeClr>
                </a:solidFill>
                <a:latin typeface="+mn-lt"/>
                <a:ea typeface="Montserrat"/>
                <a:cs typeface="Montserrat"/>
                <a:sym typeface="Montserrat"/>
              </a:rPr>
              <a:t>định</a:t>
            </a:r>
            <a:r>
              <a:rPr lang="en-US" sz="2000" dirty="0">
                <a:solidFill>
                  <a:schemeClr val="bg1">
                    <a:lumMod val="10000"/>
                  </a:schemeClr>
                </a:solidFill>
                <a:latin typeface="+mn-lt"/>
                <a:ea typeface="Montserrat"/>
                <a:cs typeface="Montserrat"/>
                <a:sym typeface="Montserrat"/>
              </a:rPr>
              <a:t> </a:t>
            </a:r>
            <a:r>
              <a:rPr lang="en-US" sz="2000" dirty="0" err="1">
                <a:solidFill>
                  <a:schemeClr val="bg1">
                    <a:lumMod val="10000"/>
                  </a:schemeClr>
                </a:solidFill>
                <a:latin typeface="+mn-lt"/>
                <a:ea typeface="Montserrat"/>
                <a:cs typeface="Montserrat"/>
                <a:sym typeface="Montserrat"/>
              </a:rPr>
              <a:t>mục</a:t>
            </a:r>
            <a:r>
              <a:rPr lang="en-US" sz="2000" dirty="0">
                <a:solidFill>
                  <a:schemeClr val="bg1">
                    <a:lumMod val="10000"/>
                  </a:schemeClr>
                </a:solidFill>
                <a:latin typeface="+mn-lt"/>
                <a:ea typeface="Montserrat"/>
                <a:cs typeface="Montserrat"/>
                <a:sym typeface="Montserrat"/>
              </a:rPr>
              <a:t> </a:t>
            </a:r>
            <a:r>
              <a:rPr lang="en-US" sz="2000" dirty="0" err="1">
                <a:solidFill>
                  <a:schemeClr val="bg1">
                    <a:lumMod val="10000"/>
                  </a:schemeClr>
                </a:solidFill>
                <a:latin typeface="+mn-lt"/>
                <a:ea typeface="Montserrat"/>
                <a:cs typeface="Montserrat"/>
                <a:sym typeface="Montserrat"/>
              </a:rPr>
              <a:t>tiêu</a:t>
            </a:r>
            <a:r>
              <a:rPr lang="en-US" sz="2000" dirty="0">
                <a:solidFill>
                  <a:schemeClr val="bg1">
                    <a:lumMod val="10000"/>
                  </a:schemeClr>
                </a:solidFill>
                <a:latin typeface="+mn-lt"/>
                <a:ea typeface="Montserrat"/>
                <a:cs typeface="Montserrat"/>
                <a:sym typeface="Montserrat"/>
              </a:rPr>
              <a:t> </a:t>
            </a:r>
            <a:r>
              <a:rPr lang="en-US" sz="2000" dirty="0" err="1">
                <a:solidFill>
                  <a:schemeClr val="bg1">
                    <a:lumMod val="10000"/>
                  </a:schemeClr>
                </a:solidFill>
                <a:latin typeface="+mn-lt"/>
                <a:ea typeface="Montserrat"/>
                <a:cs typeface="Montserrat"/>
                <a:sym typeface="Montserrat"/>
              </a:rPr>
              <a:t>tạo</a:t>
            </a:r>
            <a:r>
              <a:rPr lang="en-US" sz="2000" dirty="0">
                <a:solidFill>
                  <a:schemeClr val="bg1">
                    <a:lumMod val="10000"/>
                  </a:schemeClr>
                </a:solidFill>
                <a:latin typeface="+mn-lt"/>
                <a:ea typeface="Montserrat"/>
                <a:cs typeface="Montserrat"/>
                <a:sym typeface="Montserrat"/>
              </a:rPr>
              <a:t> </a:t>
            </a:r>
            <a:r>
              <a:rPr lang="en-US" sz="2000" dirty="0" err="1">
                <a:solidFill>
                  <a:schemeClr val="bg1">
                    <a:lumMod val="10000"/>
                  </a:schemeClr>
                </a:solidFill>
                <a:latin typeface="+mn-lt"/>
                <a:ea typeface="Montserrat"/>
                <a:cs typeface="Montserrat"/>
                <a:sym typeface="Montserrat"/>
              </a:rPr>
              <a:t>hình</a:t>
            </a:r>
            <a:r>
              <a:rPr lang="en-US" sz="2000" dirty="0">
                <a:solidFill>
                  <a:schemeClr val="bg1">
                    <a:lumMod val="10000"/>
                  </a:schemeClr>
                </a:solidFill>
                <a:latin typeface="+mn-lt"/>
                <a:ea typeface="Montserrat"/>
                <a:cs typeface="Montserrat"/>
                <a:sym typeface="Montserrat"/>
              </a:rPr>
              <a:t> </a:t>
            </a:r>
            <a:r>
              <a:rPr lang="en-US" sz="2000" dirty="0" err="1">
                <a:solidFill>
                  <a:schemeClr val="bg1">
                    <a:lumMod val="10000"/>
                  </a:schemeClr>
                </a:solidFill>
                <a:latin typeface="+mn-lt"/>
                <a:ea typeface="Montserrat"/>
                <a:cs typeface="Montserrat"/>
                <a:sym typeface="Montserrat"/>
              </a:rPr>
              <a:t>chữ</a:t>
            </a:r>
            <a:r>
              <a:rPr lang="en-US" sz="2000" dirty="0">
                <a:solidFill>
                  <a:schemeClr val="bg1">
                    <a:lumMod val="10000"/>
                  </a:schemeClr>
                </a:solidFill>
                <a:latin typeface="+mn-lt"/>
                <a:ea typeface="Montserrat"/>
                <a:cs typeface="Montserrat"/>
                <a:sym typeface="Montserrat"/>
              </a:rPr>
              <a:t> </a:t>
            </a:r>
            <a:r>
              <a:rPr lang="en-US" sz="2000" dirty="0" err="1">
                <a:solidFill>
                  <a:schemeClr val="bg1">
                    <a:lumMod val="10000"/>
                  </a:schemeClr>
                </a:solidFill>
                <a:latin typeface="+mn-lt"/>
                <a:ea typeface="Montserrat"/>
                <a:cs typeface="Montserrat"/>
                <a:sym typeface="Montserrat"/>
              </a:rPr>
              <a:t>cái</a:t>
            </a:r>
            <a:endParaRPr sz="2000" dirty="0">
              <a:solidFill>
                <a:schemeClr val="bg1">
                  <a:lumMod val="10000"/>
                </a:schemeClr>
              </a:solidFill>
              <a:latin typeface="+mn-lt"/>
              <a:ea typeface="Montserrat"/>
              <a:cs typeface="Montserrat"/>
              <a:sym typeface="Montserrat"/>
            </a:endParaRPr>
          </a:p>
        </p:txBody>
      </p:sp>
      <p:pic>
        <p:nvPicPr>
          <p:cNvPr id="1216" name="Google Shape;1216;p57"/>
          <p:cNvPicPr preferRelativeResize="0"/>
          <p:nvPr/>
        </p:nvPicPr>
        <p:blipFill>
          <a:blip r:embed="rId3">
            <a:alphaModFix/>
          </a:blip>
          <a:stretch>
            <a:fillRect/>
          </a:stretch>
        </p:blipFill>
        <p:spPr>
          <a:xfrm rot="1030407">
            <a:off x="4627273" y="1769332"/>
            <a:ext cx="3407248" cy="1608882"/>
          </a:xfrm>
          <a:prstGeom prst="rect">
            <a:avLst/>
          </a:prstGeom>
          <a:noFill/>
          <a:ln>
            <a:noFill/>
          </a:ln>
        </p:spPr>
      </p:pic>
      <p:pic>
        <p:nvPicPr>
          <p:cNvPr id="1217" name="Google Shape;1217;p57"/>
          <p:cNvPicPr preferRelativeResize="0"/>
          <p:nvPr/>
        </p:nvPicPr>
        <p:blipFill>
          <a:blip r:embed="rId4">
            <a:alphaModFix/>
          </a:blip>
          <a:stretch>
            <a:fillRect/>
          </a:stretch>
        </p:blipFill>
        <p:spPr>
          <a:xfrm>
            <a:off x="4273772" y="2179849"/>
            <a:ext cx="1576273" cy="1072248"/>
          </a:xfrm>
          <a:prstGeom prst="rect">
            <a:avLst/>
          </a:prstGeom>
          <a:noFill/>
          <a:ln>
            <a:noFill/>
          </a:ln>
        </p:spPr>
      </p:pic>
      <p:pic>
        <p:nvPicPr>
          <p:cNvPr id="1218" name="Google Shape;1218;p57"/>
          <p:cNvPicPr preferRelativeResize="0"/>
          <p:nvPr/>
        </p:nvPicPr>
        <p:blipFill>
          <a:blip r:embed="rId5">
            <a:alphaModFix/>
          </a:blip>
          <a:stretch>
            <a:fillRect/>
          </a:stretch>
        </p:blipFill>
        <p:spPr>
          <a:xfrm>
            <a:off x="5929449" y="2947042"/>
            <a:ext cx="2494551" cy="1332007"/>
          </a:xfrm>
          <a:prstGeom prst="rect">
            <a:avLst/>
          </a:prstGeom>
          <a:noFill/>
          <a:ln>
            <a:noFill/>
          </a:ln>
        </p:spPr>
      </p:pic>
      <p:sp>
        <p:nvSpPr>
          <p:cNvPr id="1221" name="Google Shape;1221;p57"/>
          <p:cNvSpPr/>
          <p:nvPr/>
        </p:nvSpPr>
        <p:spPr>
          <a:xfrm>
            <a:off x="271044" y="2347549"/>
            <a:ext cx="174251" cy="142437"/>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57"/>
          <p:cNvSpPr/>
          <p:nvPr/>
        </p:nvSpPr>
        <p:spPr>
          <a:xfrm>
            <a:off x="445295" y="1960076"/>
            <a:ext cx="174251" cy="142408"/>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23" name="Google Shape;1223;p57"/>
          <p:cNvCxnSpPr/>
          <p:nvPr/>
        </p:nvCxnSpPr>
        <p:spPr>
          <a:xfrm>
            <a:off x="3764492" y="1697325"/>
            <a:ext cx="1112400" cy="4623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1224" name="Google Shape;1224;p57"/>
          <p:cNvCxnSpPr/>
          <p:nvPr/>
        </p:nvCxnSpPr>
        <p:spPr>
          <a:xfrm>
            <a:off x="3705873" y="2622923"/>
            <a:ext cx="567900" cy="293100"/>
          </a:xfrm>
          <a:prstGeom prst="curvedConnector3">
            <a:avLst>
              <a:gd name="adj1" fmla="val 50000"/>
            </a:avLst>
          </a:prstGeom>
          <a:noFill/>
          <a:ln w="28575" cap="flat" cmpd="sng">
            <a:solidFill>
              <a:schemeClr val="dk2"/>
            </a:solidFill>
            <a:prstDash val="solid"/>
            <a:round/>
            <a:headEnd type="none" w="med" len="med"/>
            <a:tailEnd type="none" w="med" len="med"/>
          </a:ln>
        </p:spPr>
      </p:cxnSp>
      <p:cxnSp>
        <p:nvCxnSpPr>
          <p:cNvPr id="1225" name="Google Shape;1225;p57"/>
          <p:cNvCxnSpPr/>
          <p:nvPr/>
        </p:nvCxnSpPr>
        <p:spPr>
          <a:xfrm>
            <a:off x="3795083" y="3684606"/>
            <a:ext cx="946500" cy="202800"/>
          </a:xfrm>
          <a:prstGeom prst="curvedConnector3">
            <a:avLst>
              <a:gd name="adj1" fmla="val 50000"/>
            </a:avLst>
          </a:prstGeom>
          <a:noFill/>
          <a:ln w="28575" cap="flat" cmpd="sng">
            <a:solidFill>
              <a:schemeClr val="dk1"/>
            </a:solidFill>
            <a:prstDash val="solid"/>
            <a:round/>
            <a:headEnd type="none" w="med" len="med"/>
            <a:tailEnd type="none" w="med" len="med"/>
          </a:ln>
        </p:spPr>
      </p:cxnSp>
      <p:sp>
        <p:nvSpPr>
          <p:cNvPr id="1226" name="Google Shape;1226;p57"/>
          <p:cNvSpPr/>
          <p:nvPr/>
        </p:nvSpPr>
        <p:spPr>
          <a:xfrm>
            <a:off x="4798023" y="2116877"/>
            <a:ext cx="133169" cy="108862"/>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57"/>
          <p:cNvSpPr/>
          <p:nvPr/>
        </p:nvSpPr>
        <p:spPr>
          <a:xfrm>
            <a:off x="4273773" y="2874277"/>
            <a:ext cx="133169" cy="108862"/>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57"/>
          <p:cNvSpPr/>
          <p:nvPr/>
        </p:nvSpPr>
        <p:spPr>
          <a:xfrm>
            <a:off x="4694394" y="3839917"/>
            <a:ext cx="133169" cy="108862"/>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29" name="Google Shape;1229;p57"/>
          <p:cNvGrpSpPr/>
          <p:nvPr/>
        </p:nvGrpSpPr>
        <p:grpSpPr>
          <a:xfrm>
            <a:off x="4734763" y="3301075"/>
            <a:ext cx="530501" cy="676976"/>
            <a:chOff x="4734763" y="3301075"/>
            <a:chExt cx="530501" cy="676976"/>
          </a:xfrm>
        </p:grpSpPr>
        <p:sp>
          <p:nvSpPr>
            <p:cNvPr id="1230" name="Google Shape;1230;p57"/>
            <p:cNvSpPr/>
            <p:nvPr/>
          </p:nvSpPr>
          <p:spPr>
            <a:xfrm>
              <a:off x="4734763" y="3301075"/>
              <a:ext cx="118668" cy="161661"/>
            </a:xfrm>
            <a:custGeom>
              <a:avLst/>
              <a:gdLst/>
              <a:ahLst/>
              <a:cxnLst/>
              <a:rect l="l" t="t" r="r" b="b"/>
              <a:pathLst>
                <a:path w="4604" h="6272" extrusionOk="0">
                  <a:moveTo>
                    <a:pt x="2302" y="0"/>
                  </a:moveTo>
                  <a:lnTo>
                    <a:pt x="1335" y="1301"/>
                  </a:lnTo>
                  <a:cubicBezTo>
                    <a:pt x="367" y="2636"/>
                    <a:pt x="234" y="3169"/>
                    <a:pt x="167" y="3369"/>
                  </a:cubicBezTo>
                  <a:cubicBezTo>
                    <a:pt x="1" y="3970"/>
                    <a:pt x="67" y="4470"/>
                    <a:pt x="201" y="4871"/>
                  </a:cubicBezTo>
                  <a:cubicBezTo>
                    <a:pt x="267" y="5037"/>
                    <a:pt x="334" y="5171"/>
                    <a:pt x="434" y="5304"/>
                  </a:cubicBezTo>
                  <a:cubicBezTo>
                    <a:pt x="501" y="5404"/>
                    <a:pt x="568" y="5471"/>
                    <a:pt x="634" y="5571"/>
                  </a:cubicBezTo>
                  <a:cubicBezTo>
                    <a:pt x="834" y="5771"/>
                    <a:pt x="1068" y="5971"/>
                    <a:pt x="1368" y="6071"/>
                  </a:cubicBezTo>
                  <a:cubicBezTo>
                    <a:pt x="1635" y="6205"/>
                    <a:pt x="1969" y="6272"/>
                    <a:pt x="2302" y="6272"/>
                  </a:cubicBezTo>
                  <a:cubicBezTo>
                    <a:pt x="2636" y="6272"/>
                    <a:pt x="2936" y="6205"/>
                    <a:pt x="3236" y="6071"/>
                  </a:cubicBezTo>
                  <a:cubicBezTo>
                    <a:pt x="3503" y="5938"/>
                    <a:pt x="3770" y="5771"/>
                    <a:pt x="3970" y="5571"/>
                  </a:cubicBezTo>
                  <a:cubicBezTo>
                    <a:pt x="4037" y="5471"/>
                    <a:pt x="4103" y="5404"/>
                    <a:pt x="4170" y="5304"/>
                  </a:cubicBezTo>
                  <a:cubicBezTo>
                    <a:pt x="4237" y="5171"/>
                    <a:pt x="4337" y="5037"/>
                    <a:pt x="4404" y="4837"/>
                  </a:cubicBezTo>
                  <a:cubicBezTo>
                    <a:pt x="4537" y="4470"/>
                    <a:pt x="4604" y="3970"/>
                    <a:pt x="4404" y="3369"/>
                  </a:cubicBezTo>
                  <a:cubicBezTo>
                    <a:pt x="4370" y="3169"/>
                    <a:pt x="4204" y="2636"/>
                    <a:pt x="3236" y="1301"/>
                  </a:cubicBezTo>
                  <a:lnTo>
                    <a:pt x="23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57"/>
            <p:cNvSpPr/>
            <p:nvPr/>
          </p:nvSpPr>
          <p:spPr>
            <a:xfrm>
              <a:off x="4915317" y="3453251"/>
              <a:ext cx="118668" cy="161661"/>
            </a:xfrm>
            <a:custGeom>
              <a:avLst/>
              <a:gdLst/>
              <a:ahLst/>
              <a:cxnLst/>
              <a:rect l="l" t="t" r="r" b="b"/>
              <a:pathLst>
                <a:path w="4604" h="6272" extrusionOk="0">
                  <a:moveTo>
                    <a:pt x="2302" y="1"/>
                  </a:moveTo>
                  <a:lnTo>
                    <a:pt x="1368" y="1302"/>
                  </a:lnTo>
                  <a:cubicBezTo>
                    <a:pt x="401" y="2636"/>
                    <a:pt x="234" y="3170"/>
                    <a:pt x="201" y="3336"/>
                  </a:cubicBezTo>
                  <a:cubicBezTo>
                    <a:pt x="1" y="3970"/>
                    <a:pt x="67" y="4470"/>
                    <a:pt x="234" y="4837"/>
                  </a:cubicBezTo>
                  <a:cubicBezTo>
                    <a:pt x="267" y="5038"/>
                    <a:pt x="367" y="5171"/>
                    <a:pt x="434" y="5304"/>
                  </a:cubicBezTo>
                  <a:cubicBezTo>
                    <a:pt x="501" y="5371"/>
                    <a:pt x="568" y="5471"/>
                    <a:pt x="634" y="5538"/>
                  </a:cubicBezTo>
                  <a:cubicBezTo>
                    <a:pt x="868" y="5771"/>
                    <a:pt x="1101" y="5938"/>
                    <a:pt x="1368" y="6072"/>
                  </a:cubicBezTo>
                  <a:cubicBezTo>
                    <a:pt x="1668" y="6205"/>
                    <a:pt x="1969" y="6272"/>
                    <a:pt x="2302" y="6272"/>
                  </a:cubicBezTo>
                  <a:cubicBezTo>
                    <a:pt x="2636" y="6272"/>
                    <a:pt x="2969" y="6205"/>
                    <a:pt x="3270" y="6072"/>
                  </a:cubicBezTo>
                  <a:cubicBezTo>
                    <a:pt x="3536" y="5938"/>
                    <a:pt x="3770" y="5771"/>
                    <a:pt x="3970" y="5538"/>
                  </a:cubicBezTo>
                  <a:cubicBezTo>
                    <a:pt x="4037" y="5471"/>
                    <a:pt x="4103" y="5371"/>
                    <a:pt x="4170" y="5304"/>
                  </a:cubicBezTo>
                  <a:cubicBezTo>
                    <a:pt x="4270" y="5171"/>
                    <a:pt x="4337" y="5038"/>
                    <a:pt x="4404" y="4837"/>
                  </a:cubicBezTo>
                  <a:cubicBezTo>
                    <a:pt x="4537" y="4470"/>
                    <a:pt x="4604" y="3970"/>
                    <a:pt x="4437" y="3336"/>
                  </a:cubicBezTo>
                  <a:cubicBezTo>
                    <a:pt x="4370" y="3170"/>
                    <a:pt x="4237" y="2636"/>
                    <a:pt x="3270" y="1302"/>
                  </a:cubicBezTo>
                  <a:lnTo>
                    <a:pt x="230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57"/>
            <p:cNvSpPr/>
            <p:nvPr/>
          </p:nvSpPr>
          <p:spPr>
            <a:xfrm>
              <a:off x="4751955" y="3624345"/>
              <a:ext cx="118668" cy="161661"/>
            </a:xfrm>
            <a:custGeom>
              <a:avLst/>
              <a:gdLst/>
              <a:ahLst/>
              <a:cxnLst/>
              <a:rect l="l" t="t" r="r" b="b"/>
              <a:pathLst>
                <a:path w="4604" h="6272" extrusionOk="0">
                  <a:moveTo>
                    <a:pt x="2302" y="1"/>
                  </a:moveTo>
                  <a:lnTo>
                    <a:pt x="1368" y="1302"/>
                  </a:lnTo>
                  <a:cubicBezTo>
                    <a:pt x="401" y="2636"/>
                    <a:pt x="234" y="3170"/>
                    <a:pt x="201" y="3336"/>
                  </a:cubicBezTo>
                  <a:cubicBezTo>
                    <a:pt x="1" y="3970"/>
                    <a:pt x="67" y="4471"/>
                    <a:pt x="234" y="4837"/>
                  </a:cubicBezTo>
                  <a:cubicBezTo>
                    <a:pt x="268" y="5038"/>
                    <a:pt x="368" y="5171"/>
                    <a:pt x="434" y="5304"/>
                  </a:cubicBezTo>
                  <a:cubicBezTo>
                    <a:pt x="501" y="5405"/>
                    <a:pt x="568" y="5471"/>
                    <a:pt x="634" y="5538"/>
                  </a:cubicBezTo>
                  <a:cubicBezTo>
                    <a:pt x="868" y="5771"/>
                    <a:pt x="1101" y="5938"/>
                    <a:pt x="1368" y="6072"/>
                  </a:cubicBezTo>
                  <a:cubicBezTo>
                    <a:pt x="1669" y="6205"/>
                    <a:pt x="1969" y="6272"/>
                    <a:pt x="2302" y="6272"/>
                  </a:cubicBezTo>
                  <a:cubicBezTo>
                    <a:pt x="2636" y="6272"/>
                    <a:pt x="2969" y="6205"/>
                    <a:pt x="3270" y="6072"/>
                  </a:cubicBezTo>
                  <a:cubicBezTo>
                    <a:pt x="3537" y="5938"/>
                    <a:pt x="3770" y="5771"/>
                    <a:pt x="3970" y="5538"/>
                  </a:cubicBezTo>
                  <a:cubicBezTo>
                    <a:pt x="4037" y="5471"/>
                    <a:pt x="4104" y="5405"/>
                    <a:pt x="4170" y="5304"/>
                  </a:cubicBezTo>
                  <a:cubicBezTo>
                    <a:pt x="4270" y="5171"/>
                    <a:pt x="4337" y="5038"/>
                    <a:pt x="4404" y="4837"/>
                  </a:cubicBezTo>
                  <a:cubicBezTo>
                    <a:pt x="4537" y="4471"/>
                    <a:pt x="4604" y="3970"/>
                    <a:pt x="4437" y="3336"/>
                  </a:cubicBezTo>
                  <a:cubicBezTo>
                    <a:pt x="4370" y="3170"/>
                    <a:pt x="4237" y="2636"/>
                    <a:pt x="3270" y="1302"/>
                  </a:cubicBezTo>
                  <a:lnTo>
                    <a:pt x="230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57"/>
            <p:cNvSpPr/>
            <p:nvPr/>
          </p:nvSpPr>
          <p:spPr>
            <a:xfrm>
              <a:off x="5147446" y="3555578"/>
              <a:ext cx="117818" cy="161661"/>
            </a:xfrm>
            <a:custGeom>
              <a:avLst/>
              <a:gdLst/>
              <a:ahLst/>
              <a:cxnLst/>
              <a:rect l="l" t="t" r="r" b="b"/>
              <a:pathLst>
                <a:path w="4571" h="6272" extrusionOk="0">
                  <a:moveTo>
                    <a:pt x="2303" y="0"/>
                  </a:moveTo>
                  <a:lnTo>
                    <a:pt x="1335" y="1301"/>
                  </a:lnTo>
                  <a:cubicBezTo>
                    <a:pt x="368" y="2635"/>
                    <a:pt x="201" y="3169"/>
                    <a:pt x="168" y="3369"/>
                  </a:cubicBezTo>
                  <a:cubicBezTo>
                    <a:pt x="1" y="3970"/>
                    <a:pt x="68" y="4470"/>
                    <a:pt x="201" y="4837"/>
                  </a:cubicBezTo>
                  <a:cubicBezTo>
                    <a:pt x="268" y="5037"/>
                    <a:pt x="335" y="5170"/>
                    <a:pt x="435" y="5304"/>
                  </a:cubicBezTo>
                  <a:cubicBezTo>
                    <a:pt x="501" y="5404"/>
                    <a:pt x="568" y="5471"/>
                    <a:pt x="635" y="5571"/>
                  </a:cubicBezTo>
                  <a:cubicBezTo>
                    <a:pt x="835" y="5771"/>
                    <a:pt x="1068" y="5938"/>
                    <a:pt x="1335" y="6071"/>
                  </a:cubicBezTo>
                  <a:cubicBezTo>
                    <a:pt x="1635" y="6205"/>
                    <a:pt x="1969" y="6271"/>
                    <a:pt x="2303" y="6271"/>
                  </a:cubicBezTo>
                  <a:cubicBezTo>
                    <a:pt x="2636" y="6271"/>
                    <a:pt x="2936" y="6205"/>
                    <a:pt x="3237" y="6071"/>
                  </a:cubicBezTo>
                  <a:cubicBezTo>
                    <a:pt x="3503" y="5938"/>
                    <a:pt x="3737" y="5771"/>
                    <a:pt x="3937" y="5571"/>
                  </a:cubicBezTo>
                  <a:cubicBezTo>
                    <a:pt x="4037" y="5471"/>
                    <a:pt x="4104" y="5404"/>
                    <a:pt x="4137" y="5304"/>
                  </a:cubicBezTo>
                  <a:cubicBezTo>
                    <a:pt x="4237" y="5170"/>
                    <a:pt x="4304" y="5037"/>
                    <a:pt x="4371" y="4837"/>
                  </a:cubicBezTo>
                  <a:cubicBezTo>
                    <a:pt x="4538" y="4470"/>
                    <a:pt x="4571" y="3970"/>
                    <a:pt x="4404" y="3369"/>
                  </a:cubicBezTo>
                  <a:cubicBezTo>
                    <a:pt x="4371" y="3169"/>
                    <a:pt x="4204" y="2635"/>
                    <a:pt x="3237" y="1301"/>
                  </a:cubicBezTo>
                  <a:lnTo>
                    <a:pt x="23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57"/>
            <p:cNvSpPr/>
            <p:nvPr/>
          </p:nvSpPr>
          <p:spPr>
            <a:xfrm>
              <a:off x="5063188" y="3301075"/>
              <a:ext cx="117818" cy="161661"/>
            </a:xfrm>
            <a:custGeom>
              <a:avLst/>
              <a:gdLst/>
              <a:ahLst/>
              <a:cxnLst/>
              <a:rect l="l" t="t" r="r" b="b"/>
              <a:pathLst>
                <a:path w="4571" h="6272" extrusionOk="0">
                  <a:moveTo>
                    <a:pt x="2303" y="0"/>
                  </a:moveTo>
                  <a:lnTo>
                    <a:pt x="1335" y="1301"/>
                  </a:lnTo>
                  <a:cubicBezTo>
                    <a:pt x="368" y="2636"/>
                    <a:pt x="201" y="3169"/>
                    <a:pt x="168" y="3369"/>
                  </a:cubicBezTo>
                  <a:cubicBezTo>
                    <a:pt x="1" y="3970"/>
                    <a:pt x="68" y="4470"/>
                    <a:pt x="201" y="4871"/>
                  </a:cubicBezTo>
                  <a:cubicBezTo>
                    <a:pt x="268" y="5037"/>
                    <a:pt x="335" y="5171"/>
                    <a:pt x="435" y="5304"/>
                  </a:cubicBezTo>
                  <a:cubicBezTo>
                    <a:pt x="468" y="5404"/>
                    <a:pt x="535" y="5471"/>
                    <a:pt x="635" y="5571"/>
                  </a:cubicBezTo>
                  <a:cubicBezTo>
                    <a:pt x="835" y="5771"/>
                    <a:pt x="1068" y="5971"/>
                    <a:pt x="1335" y="6071"/>
                  </a:cubicBezTo>
                  <a:cubicBezTo>
                    <a:pt x="1635" y="6205"/>
                    <a:pt x="1969" y="6272"/>
                    <a:pt x="2303" y="6272"/>
                  </a:cubicBezTo>
                  <a:cubicBezTo>
                    <a:pt x="2603" y="6272"/>
                    <a:pt x="2936" y="6205"/>
                    <a:pt x="3237" y="6071"/>
                  </a:cubicBezTo>
                  <a:cubicBezTo>
                    <a:pt x="3503" y="5938"/>
                    <a:pt x="3737" y="5771"/>
                    <a:pt x="3937" y="5571"/>
                  </a:cubicBezTo>
                  <a:cubicBezTo>
                    <a:pt x="4037" y="5471"/>
                    <a:pt x="4104" y="5404"/>
                    <a:pt x="4137" y="5304"/>
                  </a:cubicBezTo>
                  <a:cubicBezTo>
                    <a:pt x="4237" y="5171"/>
                    <a:pt x="4304" y="5037"/>
                    <a:pt x="4371" y="4837"/>
                  </a:cubicBezTo>
                  <a:cubicBezTo>
                    <a:pt x="4538" y="4470"/>
                    <a:pt x="4571" y="3970"/>
                    <a:pt x="4404" y="3369"/>
                  </a:cubicBezTo>
                  <a:cubicBezTo>
                    <a:pt x="4371" y="3169"/>
                    <a:pt x="4204" y="2636"/>
                    <a:pt x="3237" y="1301"/>
                  </a:cubicBezTo>
                  <a:lnTo>
                    <a:pt x="230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57"/>
            <p:cNvSpPr/>
            <p:nvPr/>
          </p:nvSpPr>
          <p:spPr>
            <a:xfrm>
              <a:off x="4923530" y="3816042"/>
              <a:ext cx="117818" cy="161661"/>
            </a:xfrm>
            <a:custGeom>
              <a:avLst/>
              <a:gdLst/>
              <a:ahLst/>
              <a:cxnLst/>
              <a:rect l="l" t="t" r="r" b="b"/>
              <a:pathLst>
                <a:path w="4571" h="6272" extrusionOk="0">
                  <a:moveTo>
                    <a:pt x="2302" y="1"/>
                  </a:moveTo>
                  <a:lnTo>
                    <a:pt x="1335" y="1302"/>
                  </a:lnTo>
                  <a:cubicBezTo>
                    <a:pt x="367" y="2636"/>
                    <a:pt x="200" y="3170"/>
                    <a:pt x="167" y="3370"/>
                  </a:cubicBezTo>
                  <a:cubicBezTo>
                    <a:pt x="0" y="3970"/>
                    <a:pt x="67" y="4471"/>
                    <a:pt x="200" y="4871"/>
                  </a:cubicBezTo>
                  <a:cubicBezTo>
                    <a:pt x="267" y="5038"/>
                    <a:pt x="334" y="5171"/>
                    <a:pt x="434" y="5305"/>
                  </a:cubicBezTo>
                  <a:cubicBezTo>
                    <a:pt x="501" y="5405"/>
                    <a:pt x="567" y="5471"/>
                    <a:pt x="634" y="5571"/>
                  </a:cubicBezTo>
                  <a:cubicBezTo>
                    <a:pt x="834" y="5772"/>
                    <a:pt x="1068" y="5938"/>
                    <a:pt x="1335" y="6072"/>
                  </a:cubicBezTo>
                  <a:cubicBezTo>
                    <a:pt x="1635" y="6205"/>
                    <a:pt x="1968" y="6272"/>
                    <a:pt x="2302" y="6272"/>
                  </a:cubicBezTo>
                  <a:cubicBezTo>
                    <a:pt x="2636" y="6272"/>
                    <a:pt x="2936" y="6205"/>
                    <a:pt x="3236" y="6072"/>
                  </a:cubicBezTo>
                  <a:cubicBezTo>
                    <a:pt x="3503" y="5938"/>
                    <a:pt x="3736" y="5772"/>
                    <a:pt x="3936" y="5571"/>
                  </a:cubicBezTo>
                  <a:cubicBezTo>
                    <a:pt x="4037" y="5471"/>
                    <a:pt x="4103" y="5405"/>
                    <a:pt x="4137" y="5305"/>
                  </a:cubicBezTo>
                  <a:cubicBezTo>
                    <a:pt x="4237" y="5171"/>
                    <a:pt x="4303" y="5038"/>
                    <a:pt x="4370" y="4838"/>
                  </a:cubicBezTo>
                  <a:cubicBezTo>
                    <a:pt x="4537" y="4471"/>
                    <a:pt x="4570" y="3970"/>
                    <a:pt x="4403" y="3370"/>
                  </a:cubicBezTo>
                  <a:cubicBezTo>
                    <a:pt x="4370" y="3170"/>
                    <a:pt x="4203" y="2636"/>
                    <a:pt x="3236" y="1302"/>
                  </a:cubicBezTo>
                  <a:lnTo>
                    <a:pt x="230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57"/>
            <p:cNvSpPr/>
            <p:nvPr/>
          </p:nvSpPr>
          <p:spPr>
            <a:xfrm>
              <a:off x="5147446" y="3816390"/>
              <a:ext cx="117818" cy="161661"/>
            </a:xfrm>
            <a:custGeom>
              <a:avLst/>
              <a:gdLst/>
              <a:ahLst/>
              <a:cxnLst/>
              <a:rect l="l" t="t" r="r" b="b"/>
              <a:pathLst>
                <a:path w="4571" h="6272" extrusionOk="0">
                  <a:moveTo>
                    <a:pt x="2303" y="0"/>
                  </a:moveTo>
                  <a:lnTo>
                    <a:pt x="1335" y="1301"/>
                  </a:lnTo>
                  <a:cubicBezTo>
                    <a:pt x="368" y="2635"/>
                    <a:pt x="201" y="3169"/>
                    <a:pt x="168" y="3369"/>
                  </a:cubicBezTo>
                  <a:cubicBezTo>
                    <a:pt x="1" y="3970"/>
                    <a:pt x="68" y="4470"/>
                    <a:pt x="201" y="4837"/>
                  </a:cubicBezTo>
                  <a:cubicBezTo>
                    <a:pt x="268" y="5037"/>
                    <a:pt x="335" y="5170"/>
                    <a:pt x="435" y="5304"/>
                  </a:cubicBezTo>
                  <a:cubicBezTo>
                    <a:pt x="501" y="5404"/>
                    <a:pt x="568" y="5471"/>
                    <a:pt x="635" y="5571"/>
                  </a:cubicBezTo>
                  <a:cubicBezTo>
                    <a:pt x="835" y="5771"/>
                    <a:pt x="1068" y="5938"/>
                    <a:pt x="1335" y="6071"/>
                  </a:cubicBezTo>
                  <a:cubicBezTo>
                    <a:pt x="1635" y="6205"/>
                    <a:pt x="1969" y="6271"/>
                    <a:pt x="2303" y="6271"/>
                  </a:cubicBezTo>
                  <a:cubicBezTo>
                    <a:pt x="2636" y="6271"/>
                    <a:pt x="2936" y="6205"/>
                    <a:pt x="3237" y="6071"/>
                  </a:cubicBezTo>
                  <a:cubicBezTo>
                    <a:pt x="3503" y="5938"/>
                    <a:pt x="3737" y="5771"/>
                    <a:pt x="3937" y="5571"/>
                  </a:cubicBezTo>
                  <a:cubicBezTo>
                    <a:pt x="4037" y="5471"/>
                    <a:pt x="4104" y="5404"/>
                    <a:pt x="4137" y="5304"/>
                  </a:cubicBezTo>
                  <a:cubicBezTo>
                    <a:pt x="4237" y="5170"/>
                    <a:pt x="4304" y="5037"/>
                    <a:pt x="4371" y="4837"/>
                  </a:cubicBezTo>
                  <a:cubicBezTo>
                    <a:pt x="4538" y="4470"/>
                    <a:pt x="4571" y="3970"/>
                    <a:pt x="4404" y="3369"/>
                  </a:cubicBezTo>
                  <a:cubicBezTo>
                    <a:pt x="4371" y="3169"/>
                    <a:pt x="4204" y="2635"/>
                    <a:pt x="3237" y="1301"/>
                  </a:cubicBezTo>
                  <a:lnTo>
                    <a:pt x="230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1212;p57"/>
          <p:cNvSpPr txBox="1"/>
          <p:nvPr/>
        </p:nvSpPr>
        <p:spPr>
          <a:xfrm>
            <a:off x="-55362" y="2769473"/>
            <a:ext cx="3799721" cy="401700"/>
          </a:xfrm>
          <a:prstGeom prst="rect">
            <a:avLst/>
          </a:prstGeom>
          <a:noFill/>
          <a:ln>
            <a:noFill/>
          </a:ln>
        </p:spPr>
        <p:txBody>
          <a:bodyPr spcFirstLastPara="1" wrap="square" lIns="91425" tIns="0" rIns="91425" bIns="0" anchor="ctr" anchorCtr="0">
            <a:noAutofit/>
          </a:bodyPr>
          <a:lstStyle/>
          <a:p>
            <a:pPr algn="r">
              <a:lnSpc>
                <a:spcPct val="150000"/>
              </a:lnSpc>
            </a:pPr>
            <a:r>
              <a:rPr lang="en-US" sz="2000" b="1" dirty="0" err="1">
                <a:solidFill>
                  <a:schemeClr val="bg1">
                    <a:lumMod val="10000"/>
                  </a:schemeClr>
                </a:solidFill>
                <a:latin typeface="+mn-lt"/>
                <a:ea typeface="Montserrat"/>
                <a:cs typeface="Montserrat"/>
                <a:sym typeface="Montserrat"/>
              </a:rPr>
              <a:t>Bước</a:t>
            </a:r>
            <a:r>
              <a:rPr lang="en-US" sz="2000" b="1" dirty="0">
                <a:solidFill>
                  <a:schemeClr val="bg1">
                    <a:lumMod val="10000"/>
                  </a:schemeClr>
                </a:solidFill>
                <a:latin typeface="+mn-lt"/>
                <a:ea typeface="Montserrat"/>
                <a:cs typeface="Montserrat"/>
                <a:sym typeface="Montserrat"/>
              </a:rPr>
              <a:t> 2: </a:t>
            </a:r>
            <a:r>
              <a:rPr lang="fr-FR" sz="2000" dirty="0" err="1"/>
              <a:t>Phân</a:t>
            </a:r>
            <a:r>
              <a:rPr lang="fr-FR" sz="2000" dirty="0"/>
              <a:t> </a:t>
            </a:r>
            <a:r>
              <a:rPr lang="fr-FR" sz="2000" dirty="0" err="1"/>
              <a:t>loại</a:t>
            </a:r>
            <a:r>
              <a:rPr lang="fr-FR" sz="2000" dirty="0"/>
              <a:t> </a:t>
            </a:r>
            <a:r>
              <a:rPr lang="fr-FR" sz="2000" dirty="0" err="1"/>
              <a:t>nhóm</a:t>
            </a:r>
            <a:r>
              <a:rPr lang="fr-FR" sz="2000" dirty="0"/>
              <a:t> </a:t>
            </a:r>
            <a:r>
              <a:rPr lang="fr-FR" sz="2000" dirty="0" err="1"/>
              <a:t>chữ</a:t>
            </a:r>
            <a:r>
              <a:rPr lang="fr-FR" sz="2000" dirty="0"/>
              <a:t> (</a:t>
            </a:r>
            <a:r>
              <a:rPr lang="fr-FR" sz="2000" dirty="0" err="1"/>
              <a:t>theo</a:t>
            </a:r>
            <a:r>
              <a:rPr lang="fr-FR" sz="2000" dirty="0"/>
              <a:t> </a:t>
            </a:r>
            <a:r>
              <a:rPr lang="fr-FR" sz="2000" dirty="0" err="1"/>
              <a:t>đặc</a:t>
            </a:r>
            <a:r>
              <a:rPr lang="fr-FR" sz="2000" dirty="0"/>
              <a:t> </a:t>
            </a:r>
            <a:r>
              <a:rPr lang="fr-FR" sz="2000" dirty="0" err="1"/>
              <a:t>điểm</a:t>
            </a:r>
            <a:r>
              <a:rPr lang="fr-FR" sz="2000" dirty="0"/>
              <a:t> </a:t>
            </a:r>
            <a:r>
              <a:rPr lang="fr-FR" sz="2000" dirty="0" err="1"/>
              <a:t>nét</a:t>
            </a:r>
            <a:r>
              <a:rPr lang="fr-FR" sz="2000" dirty="0"/>
              <a:t> </a:t>
            </a:r>
            <a:r>
              <a:rPr lang="fr-FR" sz="2000" dirty="0" err="1"/>
              <a:t>hoặc</a:t>
            </a:r>
            <a:r>
              <a:rPr lang="fr-FR" sz="2000" dirty="0"/>
              <a:t> </a:t>
            </a:r>
            <a:r>
              <a:rPr lang="fr-FR" sz="2000" dirty="0" err="1"/>
              <a:t>tỉ</a:t>
            </a:r>
            <a:r>
              <a:rPr lang="fr-FR" sz="2000" dirty="0"/>
              <a:t> </a:t>
            </a:r>
            <a:r>
              <a:rPr lang="fr-FR" sz="2000" dirty="0" err="1"/>
              <a:t>lệ</a:t>
            </a:r>
            <a:r>
              <a:rPr lang="fr-FR" sz="2000" dirty="0"/>
              <a:t> ô </a:t>
            </a:r>
            <a:r>
              <a:rPr lang="fr-FR" sz="2000" dirty="0" err="1"/>
              <a:t>chữ</a:t>
            </a:r>
            <a:r>
              <a:rPr lang="fr-FR" sz="2000" dirty="0"/>
              <a:t>)</a:t>
            </a:r>
            <a:endParaRPr lang="en-US" sz="2000" dirty="0"/>
          </a:p>
          <a:p>
            <a:pPr marL="0" lvl="0" indent="0" algn="r" rtl="0">
              <a:spcBef>
                <a:spcPts val="0"/>
              </a:spcBef>
              <a:spcAft>
                <a:spcPts val="0"/>
              </a:spcAft>
              <a:buNone/>
            </a:pPr>
            <a:endParaRPr sz="2000" b="1" dirty="0">
              <a:solidFill>
                <a:schemeClr val="bg1">
                  <a:lumMod val="10000"/>
                </a:schemeClr>
              </a:solidFill>
              <a:latin typeface="+mn-lt"/>
              <a:ea typeface="Montserrat"/>
              <a:cs typeface="Montserrat"/>
              <a:sym typeface="Montserrat"/>
            </a:endParaRPr>
          </a:p>
        </p:txBody>
      </p:sp>
      <p:sp>
        <p:nvSpPr>
          <p:cNvPr id="35" name="Google Shape;1212;p57"/>
          <p:cNvSpPr txBox="1"/>
          <p:nvPr/>
        </p:nvSpPr>
        <p:spPr>
          <a:xfrm>
            <a:off x="853498" y="3694777"/>
            <a:ext cx="2885422" cy="401700"/>
          </a:xfrm>
          <a:prstGeom prst="rect">
            <a:avLst/>
          </a:prstGeom>
          <a:noFill/>
          <a:ln>
            <a:noFill/>
          </a:ln>
        </p:spPr>
        <p:txBody>
          <a:bodyPr spcFirstLastPara="1" wrap="square" lIns="91425" tIns="0" rIns="91425" bIns="0" anchor="ctr" anchorCtr="0">
            <a:noAutofit/>
          </a:bodyPr>
          <a:lstStyle/>
          <a:p>
            <a:pPr marL="0" lvl="0" indent="0" algn="r" rtl="0">
              <a:lnSpc>
                <a:spcPct val="150000"/>
              </a:lnSpc>
              <a:spcBef>
                <a:spcPts val="0"/>
              </a:spcBef>
              <a:spcAft>
                <a:spcPts val="0"/>
              </a:spcAft>
              <a:buNone/>
            </a:pPr>
            <a:r>
              <a:rPr lang="en-US" sz="2000" b="1" dirty="0" err="1">
                <a:solidFill>
                  <a:schemeClr val="bg1">
                    <a:lumMod val="10000"/>
                  </a:schemeClr>
                </a:solidFill>
                <a:latin typeface="+mn-lt"/>
                <a:ea typeface="Montserrat"/>
                <a:cs typeface="Montserrat"/>
                <a:sym typeface="Montserrat"/>
              </a:rPr>
              <a:t>Bước</a:t>
            </a:r>
            <a:r>
              <a:rPr lang="en-US" sz="2000" b="1" dirty="0">
                <a:solidFill>
                  <a:schemeClr val="bg1">
                    <a:lumMod val="10000"/>
                  </a:schemeClr>
                </a:solidFill>
                <a:latin typeface="+mn-lt"/>
                <a:ea typeface="Montserrat"/>
                <a:cs typeface="Montserrat"/>
                <a:sym typeface="Montserrat"/>
              </a:rPr>
              <a:t> 3: </a:t>
            </a:r>
            <a:r>
              <a:rPr lang="en-US" sz="2000" dirty="0" err="1">
                <a:solidFill>
                  <a:schemeClr val="bg1">
                    <a:lumMod val="10000"/>
                  </a:schemeClr>
                </a:solidFill>
                <a:latin typeface="+mn-lt"/>
                <a:ea typeface="Montserrat"/>
                <a:cs typeface="Montserrat"/>
                <a:sym typeface="Montserrat"/>
              </a:rPr>
              <a:t>Xác</a:t>
            </a:r>
            <a:r>
              <a:rPr lang="en-US" sz="2000" dirty="0">
                <a:solidFill>
                  <a:schemeClr val="bg1">
                    <a:lumMod val="10000"/>
                  </a:schemeClr>
                </a:solidFill>
                <a:latin typeface="+mn-lt"/>
                <a:ea typeface="Montserrat"/>
                <a:cs typeface="Montserrat"/>
                <a:sym typeface="Montserrat"/>
              </a:rPr>
              <a:t> </a:t>
            </a:r>
            <a:r>
              <a:rPr lang="en-US" sz="2000" dirty="0" err="1">
                <a:solidFill>
                  <a:schemeClr val="bg1">
                    <a:lumMod val="10000"/>
                  </a:schemeClr>
                </a:solidFill>
                <a:latin typeface="+mn-lt"/>
                <a:ea typeface="Montserrat"/>
                <a:cs typeface="Montserrat"/>
                <a:sym typeface="Montserrat"/>
              </a:rPr>
              <a:t>định</a:t>
            </a:r>
            <a:r>
              <a:rPr lang="en-US" sz="2000" dirty="0">
                <a:solidFill>
                  <a:schemeClr val="bg1">
                    <a:lumMod val="10000"/>
                  </a:schemeClr>
                </a:solidFill>
                <a:latin typeface="+mn-lt"/>
                <a:ea typeface="Montserrat"/>
                <a:cs typeface="Montserrat"/>
                <a:sym typeface="Montserrat"/>
              </a:rPr>
              <a:t> </a:t>
            </a:r>
            <a:r>
              <a:rPr lang="en-US" sz="2000" dirty="0" err="1">
                <a:solidFill>
                  <a:schemeClr val="bg1">
                    <a:lumMod val="10000"/>
                  </a:schemeClr>
                </a:solidFill>
                <a:latin typeface="+mn-lt"/>
                <a:ea typeface="Montserrat"/>
                <a:cs typeface="Montserrat"/>
                <a:sym typeface="Montserrat"/>
              </a:rPr>
              <a:t>cách</a:t>
            </a:r>
            <a:r>
              <a:rPr lang="en-US" sz="2000" dirty="0">
                <a:solidFill>
                  <a:schemeClr val="bg1">
                    <a:lumMod val="10000"/>
                  </a:schemeClr>
                </a:solidFill>
                <a:latin typeface="+mn-lt"/>
                <a:ea typeface="Montserrat"/>
                <a:cs typeface="Montserrat"/>
                <a:sym typeface="Montserrat"/>
              </a:rPr>
              <a:t> </a:t>
            </a:r>
            <a:r>
              <a:rPr lang="en-US" sz="2000" dirty="0" err="1">
                <a:solidFill>
                  <a:schemeClr val="bg1">
                    <a:lumMod val="10000"/>
                  </a:schemeClr>
                </a:solidFill>
                <a:latin typeface="+mn-lt"/>
                <a:ea typeface="Montserrat"/>
                <a:cs typeface="Montserrat"/>
                <a:sym typeface="Montserrat"/>
              </a:rPr>
              <a:t>thực</a:t>
            </a:r>
            <a:r>
              <a:rPr lang="en-US" sz="2000" dirty="0">
                <a:solidFill>
                  <a:schemeClr val="bg1">
                    <a:lumMod val="10000"/>
                  </a:schemeClr>
                </a:solidFill>
                <a:latin typeface="+mn-lt"/>
                <a:ea typeface="Montserrat"/>
                <a:cs typeface="Montserrat"/>
                <a:sym typeface="Montserrat"/>
              </a:rPr>
              <a:t> </a:t>
            </a:r>
            <a:r>
              <a:rPr lang="en-US" sz="2000" dirty="0" err="1">
                <a:solidFill>
                  <a:schemeClr val="bg1">
                    <a:lumMod val="10000"/>
                  </a:schemeClr>
                </a:solidFill>
                <a:latin typeface="+mn-lt"/>
                <a:ea typeface="Montserrat"/>
                <a:cs typeface="Montserrat"/>
                <a:sym typeface="Montserrat"/>
              </a:rPr>
              <a:t>hành</a:t>
            </a:r>
            <a:endParaRPr sz="2000" b="1" dirty="0">
              <a:solidFill>
                <a:schemeClr val="bg1">
                  <a:lumMod val="10000"/>
                </a:schemeClr>
              </a:solidFill>
              <a:latin typeface="+mn-lt"/>
              <a:ea typeface="Montserrat"/>
              <a:cs typeface="Montserrat"/>
              <a:sym typeface="Montserrat"/>
            </a:endParaRPr>
          </a:p>
        </p:txBody>
      </p:sp>
      <p:sp>
        <p:nvSpPr>
          <p:cNvPr id="5" name="Rounded Rectangle 4"/>
          <p:cNvSpPr/>
          <p:nvPr/>
        </p:nvSpPr>
        <p:spPr>
          <a:xfrm>
            <a:off x="5766473" y="1007875"/>
            <a:ext cx="1800865" cy="596504"/>
          </a:xfrm>
          <a:prstGeom prst="roundRect">
            <a:avLst/>
          </a:prstGeom>
          <a:solidFill>
            <a:schemeClr val="bg2">
              <a:lumMod val="40000"/>
              <a:lumOff val="60000"/>
            </a:schemeClr>
          </a:solidFill>
          <a:ln>
            <a:solidFill>
              <a:schemeClr val="bg2">
                <a:lumMod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bg1">
                    <a:lumMod val="10000"/>
                  </a:schemeClr>
                </a:solidFill>
              </a:rPr>
              <a:t>Tìm</a:t>
            </a:r>
            <a:r>
              <a:rPr lang="en-US" sz="2000" b="1" dirty="0">
                <a:solidFill>
                  <a:schemeClr val="bg1">
                    <a:lumMod val="10000"/>
                  </a:schemeClr>
                </a:solidFill>
              </a:rPr>
              <a:t> ý </a:t>
            </a:r>
            <a:r>
              <a:rPr lang="en-US" sz="2000" b="1" dirty="0" err="1">
                <a:solidFill>
                  <a:schemeClr val="bg1">
                    <a:lumMod val="10000"/>
                  </a:schemeClr>
                </a:solidFill>
              </a:rPr>
              <a:t>tưởng</a:t>
            </a:r>
            <a:endParaRPr lang="en-US" sz="2000" b="1" dirty="0">
              <a:solidFill>
                <a:schemeClr val="bg1">
                  <a:lumMod val="10000"/>
                </a:schemeClr>
              </a:solidFill>
            </a:endParaRPr>
          </a:p>
        </p:txBody>
      </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713068">
            <a:off x="7678275" y="910489"/>
            <a:ext cx="605013" cy="622217"/>
          </a:xfrm>
          <a:prstGeom prst="rect">
            <a:avLst/>
          </a:prstGeom>
        </p:spPr>
      </p:pic>
    </p:spTree>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par>
                                <p:cTn id="9" presetID="10"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10" presetClass="entr" presetSubtype="0" fill="hold" nodeType="withEffect">
                                  <p:stCondLst>
                                    <p:cond delay="0"/>
                                  </p:stCondLst>
                                  <p:childTnLst>
                                    <p:set>
                                      <p:cBhvr>
                                        <p:cTn id="13" dur="1" fill="hold">
                                          <p:stCondLst>
                                            <p:cond delay="0"/>
                                          </p:stCondLst>
                                        </p:cTn>
                                        <p:tgtEl>
                                          <p:spTgt spid="1216"/>
                                        </p:tgtEl>
                                        <p:attrNameLst>
                                          <p:attrName>style.visibility</p:attrName>
                                        </p:attrNameLst>
                                      </p:cBhvr>
                                      <p:to>
                                        <p:strVal val="visible"/>
                                      </p:to>
                                    </p:set>
                                    <p:animEffect transition="in" filter="fade">
                                      <p:cBhvr>
                                        <p:cTn id="14" dur="500"/>
                                        <p:tgtEl>
                                          <p:spTgt spid="1216"/>
                                        </p:tgtEl>
                                      </p:cBhvr>
                                    </p:animEffect>
                                  </p:childTnLst>
                                </p:cTn>
                              </p:par>
                              <p:par>
                                <p:cTn id="15" presetID="10" presetClass="entr" presetSubtype="0" fill="hold" nodeType="withEffect">
                                  <p:stCondLst>
                                    <p:cond delay="0"/>
                                  </p:stCondLst>
                                  <p:childTnLst>
                                    <p:set>
                                      <p:cBhvr>
                                        <p:cTn id="16" dur="1" fill="hold">
                                          <p:stCondLst>
                                            <p:cond delay="0"/>
                                          </p:stCondLst>
                                        </p:cTn>
                                        <p:tgtEl>
                                          <p:spTgt spid="1217"/>
                                        </p:tgtEl>
                                        <p:attrNameLst>
                                          <p:attrName>style.visibility</p:attrName>
                                        </p:attrNameLst>
                                      </p:cBhvr>
                                      <p:to>
                                        <p:strVal val="visible"/>
                                      </p:to>
                                    </p:set>
                                    <p:animEffect transition="in" filter="fade">
                                      <p:cBhvr>
                                        <p:cTn id="17" dur="500"/>
                                        <p:tgtEl>
                                          <p:spTgt spid="1217"/>
                                        </p:tgtEl>
                                      </p:cBhvr>
                                    </p:animEffect>
                                  </p:childTnLst>
                                </p:cTn>
                              </p:par>
                              <p:par>
                                <p:cTn id="18" presetID="10" presetClass="entr" presetSubtype="0" fill="hold" nodeType="withEffect">
                                  <p:stCondLst>
                                    <p:cond delay="0"/>
                                  </p:stCondLst>
                                  <p:childTnLst>
                                    <p:set>
                                      <p:cBhvr>
                                        <p:cTn id="19" dur="1" fill="hold">
                                          <p:stCondLst>
                                            <p:cond delay="0"/>
                                          </p:stCondLst>
                                        </p:cTn>
                                        <p:tgtEl>
                                          <p:spTgt spid="1218"/>
                                        </p:tgtEl>
                                        <p:attrNameLst>
                                          <p:attrName>style.visibility</p:attrName>
                                        </p:attrNameLst>
                                      </p:cBhvr>
                                      <p:to>
                                        <p:strVal val="visible"/>
                                      </p:to>
                                    </p:set>
                                    <p:animEffect transition="in" filter="fade">
                                      <p:cBhvr>
                                        <p:cTn id="20" dur="500"/>
                                        <p:tgtEl>
                                          <p:spTgt spid="1218"/>
                                        </p:tgtEl>
                                      </p:cBhvr>
                                    </p:animEffect>
                                  </p:childTnLst>
                                </p:cTn>
                              </p:par>
                              <p:par>
                                <p:cTn id="21" presetID="10" presetClass="entr" presetSubtype="0" fill="hold" nodeType="withEffect">
                                  <p:stCondLst>
                                    <p:cond delay="0"/>
                                  </p:stCondLst>
                                  <p:childTnLst>
                                    <p:set>
                                      <p:cBhvr>
                                        <p:cTn id="22" dur="1" fill="hold">
                                          <p:stCondLst>
                                            <p:cond delay="0"/>
                                          </p:stCondLst>
                                        </p:cTn>
                                        <p:tgtEl>
                                          <p:spTgt spid="1229"/>
                                        </p:tgtEl>
                                        <p:attrNameLst>
                                          <p:attrName>style.visibility</p:attrName>
                                        </p:attrNameLst>
                                      </p:cBhvr>
                                      <p:to>
                                        <p:strVal val="visible"/>
                                      </p:to>
                                    </p:set>
                                    <p:animEffect transition="in" filter="fade">
                                      <p:cBhvr>
                                        <p:cTn id="23" dur="500"/>
                                        <p:tgtEl>
                                          <p:spTgt spid="122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223"/>
                                        </p:tgtEl>
                                        <p:attrNameLst>
                                          <p:attrName>style.visibility</p:attrName>
                                        </p:attrNameLst>
                                      </p:cBhvr>
                                      <p:to>
                                        <p:strVal val="visible"/>
                                      </p:to>
                                    </p:set>
                                    <p:animEffect transition="in" filter="wipe(down)">
                                      <p:cBhvr>
                                        <p:cTn id="28" dur="500"/>
                                        <p:tgtEl>
                                          <p:spTgt spid="1223"/>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1212"/>
                                        </p:tgtEl>
                                        <p:attrNameLst>
                                          <p:attrName>style.visibility</p:attrName>
                                        </p:attrNameLst>
                                      </p:cBhvr>
                                      <p:to>
                                        <p:strVal val="visible"/>
                                      </p:to>
                                    </p:set>
                                    <p:animEffect transition="in" filter="wipe(right)">
                                      <p:cBhvr>
                                        <p:cTn id="31" dur="500"/>
                                        <p:tgtEl>
                                          <p:spTgt spid="121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nodeType="clickEffect">
                                  <p:stCondLst>
                                    <p:cond delay="0"/>
                                  </p:stCondLst>
                                  <p:childTnLst>
                                    <p:set>
                                      <p:cBhvr>
                                        <p:cTn id="35" dur="1" fill="hold">
                                          <p:stCondLst>
                                            <p:cond delay="0"/>
                                          </p:stCondLst>
                                        </p:cTn>
                                        <p:tgtEl>
                                          <p:spTgt spid="1224"/>
                                        </p:tgtEl>
                                        <p:attrNameLst>
                                          <p:attrName>style.visibility</p:attrName>
                                        </p:attrNameLst>
                                      </p:cBhvr>
                                      <p:to>
                                        <p:strVal val="visible"/>
                                      </p:to>
                                    </p:set>
                                    <p:animEffect transition="in" filter="wipe(right)">
                                      <p:cBhvr>
                                        <p:cTn id="36" dur="500"/>
                                        <p:tgtEl>
                                          <p:spTgt spid="1224"/>
                                        </p:tgtEl>
                                      </p:cBhvr>
                                    </p:animEffect>
                                  </p:childTnLst>
                                </p:cTn>
                              </p:par>
                              <p:par>
                                <p:cTn id="37" presetID="22" presetClass="entr" presetSubtype="2" fill="hold" grpId="0" nodeType="with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wipe(right)">
                                      <p:cBhvr>
                                        <p:cTn id="39" dur="500"/>
                                        <p:tgtEl>
                                          <p:spTgt spid="3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nodeType="clickEffect">
                                  <p:stCondLst>
                                    <p:cond delay="0"/>
                                  </p:stCondLst>
                                  <p:childTnLst>
                                    <p:set>
                                      <p:cBhvr>
                                        <p:cTn id="43" dur="1" fill="hold">
                                          <p:stCondLst>
                                            <p:cond delay="0"/>
                                          </p:stCondLst>
                                        </p:cTn>
                                        <p:tgtEl>
                                          <p:spTgt spid="1225"/>
                                        </p:tgtEl>
                                        <p:attrNameLst>
                                          <p:attrName>style.visibility</p:attrName>
                                        </p:attrNameLst>
                                      </p:cBhvr>
                                      <p:to>
                                        <p:strVal val="visible"/>
                                      </p:to>
                                    </p:set>
                                    <p:animEffect transition="in" filter="wipe(right)">
                                      <p:cBhvr>
                                        <p:cTn id="44" dur="500"/>
                                        <p:tgtEl>
                                          <p:spTgt spid="1225"/>
                                        </p:tgtEl>
                                      </p:cBhvr>
                                    </p:animEffect>
                                  </p:childTnLst>
                                </p:cTn>
                              </p:par>
                              <p:par>
                                <p:cTn id="45" presetID="22" presetClass="entr" presetSubtype="2" fill="hold" grpId="0" nodeType="with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wipe(right)">
                                      <p:cBhvr>
                                        <p:cTn id="4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2" grpId="0"/>
      <p:bldP spid="34" grpId="0"/>
      <p:bldP spid="35" grpId="0"/>
      <p:bldP spid="5" grpId="0" animBg="1"/>
    </p:bldLst>
  </p:timing>
</p:sld>
</file>

<file path=ppt/theme/theme1.xml><?xml version="1.0" encoding="utf-8"?>
<a:theme xmlns:a="http://schemas.openxmlformats.org/drawingml/2006/main" name="Over The Rainbow by Slidesgo">
  <a:themeElements>
    <a:clrScheme name="Simple Light">
      <a:dk1>
        <a:srgbClr val="A578DA"/>
      </a:dk1>
      <a:lt1>
        <a:srgbClr val="FFDEDE"/>
      </a:lt1>
      <a:dk2>
        <a:srgbClr val="FE6761"/>
      </a:dk2>
      <a:lt2>
        <a:srgbClr val="FEA667"/>
      </a:lt2>
      <a:accent1>
        <a:srgbClr val="FCC552"/>
      </a:accent1>
      <a:accent2>
        <a:srgbClr val="52CFDD"/>
      </a:accent2>
      <a:accent3>
        <a:srgbClr val="82B3E8"/>
      </a:accent3>
      <a:accent4>
        <a:srgbClr val="98D1A1"/>
      </a:accent4>
      <a:accent5>
        <a:srgbClr val="FFFFFF"/>
      </a:accent5>
      <a:accent6>
        <a:srgbClr val="FFFFFF"/>
      </a:accent6>
      <a:hlink>
        <a:srgbClr val="A578D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308</TotalTime>
  <Words>981</Words>
  <Application>Microsoft Office PowerPoint</Application>
  <PresentationFormat>On-screen Show (16:9)</PresentationFormat>
  <Paragraphs>71</Paragraphs>
  <Slides>22</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Montserrat</vt:lpstr>
      <vt:lpstr>Calibri</vt:lpstr>
      <vt:lpstr>Wingdings</vt:lpstr>
      <vt:lpstr>Fira Sans Extra Condensed Medium</vt:lpstr>
      <vt:lpstr>Times New Roman</vt:lpstr>
      <vt:lpstr>Arial</vt:lpstr>
      <vt:lpstr>Barlow</vt:lpstr>
      <vt:lpstr>Hind</vt:lpstr>
      <vt:lpstr>Over The Rainbow by Slidesgo</vt:lpstr>
      <vt:lpstr>PowerPoint Presentation</vt:lpstr>
      <vt:lpstr>PowerPoint Presentation</vt:lpstr>
      <vt:lpstr>03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HƯỚNG DẪN VỀ NHÀ</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 THE RAINBOW</dc:title>
  <dc:creator>User</dc:creator>
  <cp:lastModifiedBy>DELL</cp:lastModifiedBy>
  <cp:revision>23</cp:revision>
  <dcterms:modified xsi:type="dcterms:W3CDTF">2023-10-18T00:46:48Z</dcterms:modified>
</cp:coreProperties>
</file>