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6" r:id="rId6"/>
    <p:sldId id="258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0568-85A1-A843-1DFC-F7EE04141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7B0A3-3711-1FE4-7749-819B9764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D402-2746-37DF-0C16-A57A666B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B196-7099-0FF7-9FB1-5B890A4C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1D3EC-30EE-C8F2-62A5-C8A5667F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9C74-8B0D-33BD-08CA-5C0D4FDA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9A2B1-42C7-C34E-88A0-52FC2673C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1F8A7-9566-07C9-2E2A-5B21105E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CD020-7A37-13C0-FE01-DE96E847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4C08-2B19-40B6-E6F1-0918CE6D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E96EB-0BD3-8214-8180-ADFB633DE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C2EB2-279C-7C97-E58E-CB3B896EB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5175-980A-D216-2C10-98986461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F1A2-D4C9-8521-1543-E6D824A4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99F15-EA82-0AFE-BEE9-9F3C2ED9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F655-E4B3-A550-D690-D6C40156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E1F0-3A85-E9AD-EE6F-9A5019F8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C5B5-F158-72BF-B61C-C868353B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5FA62-B95C-5470-7ED2-BBB63B06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2B67-0D87-B62C-8FDE-82C5AFC4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1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1D20-5CF5-981A-FBD7-771E15EE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FAB47-4371-B8DC-D378-FCCEE2F53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C60A5-2F82-E725-44F5-B2E1422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FDE2-225D-F75E-AF94-0D6E10BA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0B21B-3A50-0B74-0816-2CDCACB6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EAE0-5587-9543-BF79-6C2EB148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403D-0A6E-6871-F10F-75EB8C815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C8C69-E47D-C1A2-A0E5-D5FBFCE20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705CC-269F-7F60-F575-C80BA6B4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E0B22-5B06-43AC-A659-407EA735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753C2-5220-F021-DF70-9B606CA1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5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869B-BC99-5C4A-845B-DC2D532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06D7F-FCEB-F1A6-A19C-CB8295D9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A2884-21C7-2290-F516-68205A65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00072-3A3E-C275-6C9B-CB0570D4C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426E8-27A4-DAF1-F02C-0A841C7EE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2C7B9-8853-AE01-9CA8-25C635E6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332E0-850D-C7E8-7E33-DCDA6E54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C63D0-1CCC-25C8-C40A-5030074B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9D58-647D-D5B7-ABC5-DEAF2A96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2E224-BF33-8439-AE70-E22905AB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FD659-D9FF-D043-CC6D-C5610CEA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88F83-CBDA-B063-13DA-649BA8C1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B7F14-300D-9A98-7149-33996AEC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A37A1-4114-F1C8-1E1F-513C46D6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091B2-E3C9-1AA4-FDA9-F0B6F3D6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F87A-4ECC-E02A-CB50-CB958C7A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5F88-A4E2-6133-9BB1-37ED4CB82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7D8A2-3E8A-ECB4-97F1-22691823C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6A5C0-6F2F-CDF0-485E-87A15203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74BA4-AF78-19D5-AC0A-C9FA5DB3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58AE-74F4-11A4-AEE3-5CAAF2CE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5751-8D5F-A36E-1542-2CC5F406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9A478-E0DD-A52E-23E0-34FB3CA6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5F00B-A6DB-016C-F64D-BA19E5EE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7881A-F83E-23E4-3EFC-67E58F3B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DB94F-5399-9864-14E0-F2739CBA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05D4C-9C42-E1F3-14C3-7F2954CA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F1DE8-9767-C722-C3F0-6D075F6E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EEECF-68EE-64A7-E87E-5858C115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1C31-10E6-DE3F-D885-7F265A26F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4B24-D639-4AC2-9CB2-BAD11727E5C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02F5-009B-E69C-835B-BC2FD01CE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05B0-EC21-8CEC-0775-D64AC3988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B79F-3323-49CD-851B-47620A475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Up 1">
            <a:extLst>
              <a:ext uri="{FF2B5EF4-FFF2-40B4-BE49-F238E27FC236}">
                <a16:creationId xmlns:a16="http://schemas.microsoft.com/office/drawing/2014/main" id="{5681B7E4-D31E-38DB-1B8F-20EF7C1529AA}"/>
              </a:ext>
            </a:extLst>
          </p:cNvPr>
          <p:cNvSpPr/>
          <p:nvPr/>
        </p:nvSpPr>
        <p:spPr>
          <a:xfrm>
            <a:off x="1273534" y="1551576"/>
            <a:ext cx="9644932" cy="1725433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CHỦ ĐỀ ĐỘNG VẬT QUANH EM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MƯỜI HAI CON GIÁP</a:t>
            </a:r>
          </a:p>
        </p:txBody>
      </p:sp>
    </p:spTree>
    <p:extLst>
      <p:ext uri="{BB962C8B-B14F-4D97-AF65-F5344CB8AC3E}">
        <p14:creationId xmlns:p14="http://schemas.microsoft.com/office/powerpoint/2010/main" val="113779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10E9E-ACEE-921B-1FF4-72D98585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199574"/>
            <a:ext cx="11879333" cy="645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08317-AE34-8510-7EC5-9D3B39E8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059" y="2646480"/>
            <a:ext cx="3886742" cy="383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0A65D-BF74-CC52-5ACF-D49A31676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503" y="2646480"/>
            <a:ext cx="3858163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0BEE5-964F-8632-60F9-2710C8FA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1399834"/>
            <a:ext cx="11775882" cy="31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5DCCBB-D82A-1C4D-8226-35D1A6E7D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2" t="20646" r="41450" b="59390"/>
          <a:stretch/>
        </p:blipFill>
        <p:spPr>
          <a:xfrm>
            <a:off x="164639" y="76893"/>
            <a:ext cx="6285467" cy="2261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D7103-2D74-7FEF-31DD-58CF53D90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1" t="8490" r="30228" b="19137"/>
          <a:stretch/>
        </p:blipFill>
        <p:spPr>
          <a:xfrm>
            <a:off x="4067650" y="2813614"/>
            <a:ext cx="3749040" cy="3109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25D71-924F-427F-35C7-0184B7C52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5" t="12159" r="26751" b="12739"/>
          <a:stretch/>
        </p:blipFill>
        <p:spPr>
          <a:xfrm>
            <a:off x="7966943" y="783474"/>
            <a:ext cx="3757764" cy="3273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B6D13D-C10B-EAE3-81E7-52A1966930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9" t="10695" r="15247" b="10927"/>
          <a:stretch/>
        </p:blipFill>
        <p:spPr>
          <a:xfrm>
            <a:off x="8105947" y="4287289"/>
            <a:ext cx="3921414" cy="2493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50037B-2828-506D-C562-A6D9E545E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1" y="3466978"/>
            <a:ext cx="3842096" cy="32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BF3C4-8D8A-ABA0-CF38-E49F7B457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" r="30457" b="77285"/>
          <a:stretch/>
        </p:blipFill>
        <p:spPr>
          <a:xfrm>
            <a:off x="302149" y="185323"/>
            <a:ext cx="7768425" cy="1484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87B2B0-C040-2F26-003A-7656E4E9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66" y="1802718"/>
            <a:ext cx="5462153" cy="4775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1F201-AE60-5C91-C310-593BFE45C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282" y="1669774"/>
            <a:ext cx="5462153" cy="49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C3B29-BD0E-D2C4-C799-68143355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831"/>
            <a:ext cx="12192000" cy="53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D0E33-DF61-273D-F12A-8B475123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985"/>
            <a:ext cx="12192000" cy="54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09956-59E8-CDB8-C341-46F761368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7" t="56924" r="68222" b="24410"/>
          <a:stretch/>
        </p:blipFill>
        <p:spPr>
          <a:xfrm>
            <a:off x="3212257" y="644237"/>
            <a:ext cx="3886812" cy="2211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28229-AA2B-86DE-A16B-B7A366A3E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" t="5632" r="11350" b="4343"/>
          <a:stretch/>
        </p:blipFill>
        <p:spPr>
          <a:xfrm>
            <a:off x="141790" y="3054200"/>
            <a:ext cx="2780992" cy="3399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1734D-60C6-9732-5C29-59FD6F52C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1" t="6254" r="9627" b="4127"/>
          <a:stretch/>
        </p:blipFill>
        <p:spPr>
          <a:xfrm>
            <a:off x="2981647" y="3084022"/>
            <a:ext cx="2847668" cy="3399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44020-CA95-B86D-0F8C-6E15DEA67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8" t="6749" r="12740" b="8266"/>
          <a:stretch/>
        </p:blipFill>
        <p:spPr>
          <a:xfrm>
            <a:off x="6096000" y="3084022"/>
            <a:ext cx="2847668" cy="3340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FFFC3C-0A9F-CFB0-3032-AFBD13FD59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02" t="3596" r="8314"/>
          <a:stretch/>
        </p:blipFill>
        <p:spPr>
          <a:xfrm>
            <a:off x="9252066" y="3025747"/>
            <a:ext cx="2541328" cy="3616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32C7A-CB72-34ED-2030-F840B77066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08" r="17372" b="79567"/>
          <a:stretch/>
        </p:blipFill>
        <p:spPr>
          <a:xfrm>
            <a:off x="437792" y="586048"/>
            <a:ext cx="2774465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9F50-E728-9188-2821-FDB19C38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" y="-68527"/>
            <a:ext cx="12010243" cy="692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C63B0-EE37-F2FC-4067-E8438C180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8" t="7416" r="8105" b="3858"/>
          <a:stretch/>
        </p:blipFill>
        <p:spPr>
          <a:xfrm>
            <a:off x="1446415" y="841418"/>
            <a:ext cx="3286991" cy="291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D6F20-3996-3547-FD3F-7BAB6E599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5" t="4655"/>
          <a:stretch/>
        </p:blipFill>
        <p:spPr>
          <a:xfrm>
            <a:off x="5055895" y="861981"/>
            <a:ext cx="3847035" cy="2760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592FD-0434-D9DC-FE44-FD9F882949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2" t="6386" r="925"/>
          <a:stretch/>
        </p:blipFill>
        <p:spPr>
          <a:xfrm>
            <a:off x="1446415" y="3759632"/>
            <a:ext cx="5212081" cy="31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8CDF8-9058-B10E-7F94-397AAB6B0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5" t="5267" r="2053"/>
          <a:stretch/>
        </p:blipFill>
        <p:spPr>
          <a:xfrm>
            <a:off x="6979412" y="3670204"/>
            <a:ext cx="4976795" cy="31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10E3C-D203-26D8-CF57-450730C6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721822"/>
            <a:ext cx="1130531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9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D8666-AA5D-DDE3-37AB-7AF8ACA3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" y="116378"/>
            <a:ext cx="1200357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7C6577BB772734CBCDF66BA1A02E4F7" ma:contentTypeVersion="2" ma:contentTypeDescription="Tạo tài liệu mới." ma:contentTypeScope="" ma:versionID="2742d5fd6a72d4598b3732b9ddfe4853">
  <xsd:schema xmlns:xsd="http://www.w3.org/2001/XMLSchema" xmlns:xs="http://www.w3.org/2001/XMLSchema" xmlns:p="http://schemas.microsoft.com/office/2006/metadata/properties" xmlns:ns3="12acddd8-e168-473f-8c32-b796c18c29ae" targetNamespace="http://schemas.microsoft.com/office/2006/metadata/properties" ma:root="true" ma:fieldsID="d08b2bf6e0b1f5c272ded828fd44d016" ns3:_="">
    <xsd:import namespace="12acddd8-e168-473f-8c32-b796c18c29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cddd8-e168-473f-8c32-b796c18c2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B710B9-5EC5-48ED-9DDC-CB1CAA8A9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cddd8-e168-473f-8c32-b796c18c2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765B8D-4234-4444-8AAF-531FB76FA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D7E0C-EC69-4570-93B4-54CDE1DA53E8}">
  <ds:schemaRefs>
    <ds:schemaRef ds:uri="http://purl.org/dc/terms/"/>
    <ds:schemaRef ds:uri="12acddd8-e168-473f-8c32-b796c18c29a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Huyền</dc:creator>
  <cp:lastModifiedBy>Ngô Huyền</cp:lastModifiedBy>
  <cp:revision>2</cp:revision>
  <dcterms:created xsi:type="dcterms:W3CDTF">2023-01-30T01:43:47Z</dcterms:created>
  <dcterms:modified xsi:type="dcterms:W3CDTF">2023-01-30T02:16:22Z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0x01010017C6577BB772734CBCDF66BA1A02E4F7</vt:lpwstr>
  </property>
</Properties>
</file>