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6" r:id="rId7"/>
    <p:sldId id="260" r:id="rId8"/>
    <p:sldId id="267" r:id="rId9"/>
    <p:sldId id="25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5CD126-DDD0-C1BE-A827-C36EF1B2A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D8F74CBD-2CBF-7049-90D3-3E22E3ED51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652BBD2-7A1C-E9CB-7FF7-2B520377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0004741-B6B5-6CB4-CDA2-FB29F916D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E854170-4B8F-157F-8FEE-364E46904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547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50D2A2C-C0DE-3E76-6EE3-D3C6CE024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F9EB4F9-94D3-83D4-B958-344028EA1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ECD05EE-B903-6AE5-1E60-B71706541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A86F274-7437-C36F-6F6D-E076A3EF4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7DCF60A-2489-6F6D-3678-49949BBEE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13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D7D556AD-A4E4-0EE7-7AA3-681A9E096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F1DDC61F-FE49-72F4-DE3F-92A5C1D6FA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2E12AB-BAD5-E118-4A40-88F3B6001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FCA9410-CDAF-7B8F-3D46-E3041DB52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31722C0-92A3-A002-93F5-958E163DB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6231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7B79E7-4B41-2F2B-1AFD-B27F30461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328E1F8-6B78-80A3-07F1-6AC0B822A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C98CE09-4538-C1EB-FAE8-15664D77A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DED3B63-3D03-F0DF-FB43-8D69262C58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371D9C-B5A2-1EB8-7FA6-55AC2E2A4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17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BDDCF82-C67F-510F-07DA-B3E4FB8C7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B6B9208-2FDF-1896-D5FB-C6B1F12966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99F79DE-83EC-805F-6119-BB928FCFA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7B9A66F-6899-5EA0-3219-D1A147546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F11A96F-655E-ABD4-31A0-2C7E403D9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26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2CAE66-07E2-BCB8-211A-35381FB30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FC711C2-0ECB-EC80-1E81-41194CCE31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5D50678E-1325-C815-2EC3-0E811EF11C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FDF706C3-B208-AF4D-83F9-5E2744B32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E242906-7C07-14A8-1453-4ABD47692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E090406-274C-1207-0993-61C737CA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57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72FABAC-2FDB-EBDD-5BFA-D302BBD5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804EAE9-761C-7EBC-D56C-CD404C8CE5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7E19A30-432C-481C-2B62-DCEF1CAFF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075FF324-3DC8-D1ED-7100-86D34B1C08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27EA5AC-DD88-6842-FCB9-DFDB3E3403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E64B5CF-6621-341E-C97A-A8DF65E1E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1D05E9D8-8BC5-BD32-E88A-0863D0069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14B4F127-8469-58DE-8006-51C2E793A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13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22541C-211F-88DD-0121-04A2FD94B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A9806FA1-64A8-339F-9B2F-38A5E7E3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8E6A6278-7B72-90C0-3CF5-48E6CA68E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5FDB335F-F5F0-92CD-8712-CC75E1623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25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4435D0AB-F8AA-873F-CD0D-2D3E576F1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98BB2C8-24FA-7C76-9CA9-A2991B887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4CFF6270-FDD7-D405-5323-FE08140DA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6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132596F-5034-D199-9989-451FA554EE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F84C3D2-3DC1-83B2-CB93-E2974F1209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F3E8FC2-8B3D-4F6C-1B31-CC05C0B9CB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612AADF1-8D4C-D886-BE81-215A20B5D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ACF78DF-89B5-46DA-4EA5-781DB8D47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13E601E-FDFE-34CE-7FC5-81B238AB8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667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E8CD07-1169-6128-10A4-3000D579D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83A44631-4354-DDA9-5152-F347A84C02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1F3B6A3-AF54-9767-0435-6697CEB49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0702285-D507-AEB6-AF4A-41C66066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2144A3E-3940-A654-6B07-AEB6FBC5E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F0BD63A-8598-FD2C-1453-48BE480EE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A80372B9-C11E-FC02-9A27-DB5FBACE1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694309C3-237D-D8A0-E00B-84F51BF50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173592-9844-D005-C050-89ADCBEB4E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689D8-D144-472C-903D-E37A13440514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89AB716-28EC-1184-395D-86D0252AFB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F5C64BC-028B-AC6B-0347-16E0038B5A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E3751-2B4E-4CC1-9A16-80A148B3C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5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6A8CD419-0933-4E9D-0A43-EAA337CD7B1E}"/>
              </a:ext>
            </a:extLst>
          </p:cNvPr>
          <p:cNvSpPr txBox="1"/>
          <p:nvPr/>
        </p:nvSpPr>
        <p:spPr>
          <a:xfrm>
            <a:off x="514193" y="704850"/>
            <a:ext cx="1103026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CHÀO MỪNG CÁC EM HỌC SINH ĐẾN VỚI BÀI HỌC NGÀY HÔM NAY</a:t>
            </a:r>
          </a:p>
        </p:txBody>
      </p:sp>
    </p:spTree>
    <p:extLst>
      <p:ext uri="{BB962C8B-B14F-4D97-AF65-F5344CB8AC3E}">
        <p14:creationId xmlns:p14="http://schemas.microsoft.com/office/powerpoint/2010/main" val="331259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iải bài 8 Tạo dáng và trang trí mặt nạ">
            <a:extLst>
              <a:ext uri="{FF2B5EF4-FFF2-40B4-BE49-F238E27FC236}">
                <a16:creationId xmlns="" xmlns:a16="http://schemas.microsoft.com/office/drawing/2014/main" id="{819D10DB-EBF9-4B76-7B4B-7AD2C4D739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531" y="1805671"/>
            <a:ext cx="5685182" cy="5052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7850A7CC-8022-B471-B205-0483AA37D367}"/>
              </a:ext>
            </a:extLst>
          </p:cNvPr>
          <p:cNvSpPr txBox="1"/>
          <p:nvPr/>
        </p:nvSpPr>
        <p:spPr>
          <a:xfrm>
            <a:off x="326003" y="1048440"/>
            <a:ext cx="6773008" cy="40626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Quan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sát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gợi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ý: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nạ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Nét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màu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sắc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nạ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Trạng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thái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cảm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xúc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nạ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Chi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ấn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tượng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sz="2400" b="0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94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7D066BC3-8D2E-F2C9-3133-258FEF3FB8BE}"/>
              </a:ext>
            </a:extLst>
          </p:cNvPr>
          <p:cNvSpPr txBox="1"/>
          <p:nvPr/>
        </p:nvSpPr>
        <p:spPr>
          <a:xfrm>
            <a:off x="329624" y="0"/>
            <a:ext cx="11724553" cy="717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300" b="1" i="1" u="sng" dirty="0">
                <a:solidFill>
                  <a:srgbClr val="006600"/>
                </a:solidFill>
                <a:effectLst/>
              </a:rPr>
              <a:t>Câu trả lời:</a:t>
            </a:r>
            <a:endParaRPr lang="vi-VN" sz="2300" b="0" i="0" dirty="0">
              <a:solidFill>
                <a:srgbClr val="006600"/>
              </a:solidFill>
              <a:effectLst/>
            </a:endParaRPr>
          </a:p>
          <a:p>
            <a:pPr algn="just"/>
            <a:r>
              <a:rPr lang="vi-VN" sz="2300" b="0" i="0" dirty="0">
                <a:solidFill>
                  <a:srgbClr val="006600"/>
                </a:solidFill>
                <a:effectLst/>
              </a:rPr>
              <a:t>Hình 1: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Hình dáng: trái xoan gọt cằm, thể loại: mặt nạ giấy.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Nét, mảng, màu sắc: nét mảnh với nhiều mảng, màu sắc sặc sỡ, sử dụng nhiều gam màu nóng.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Trạng thái cảm xúc: bí hiểm, có phần tinh quái, ranh ma.</a:t>
            </a:r>
          </a:p>
          <a:p>
            <a:pPr algn="just"/>
            <a:r>
              <a:rPr lang="vi-VN" sz="2300" b="0" i="0" dirty="0">
                <a:solidFill>
                  <a:srgbClr val="006600"/>
                </a:solidFill>
                <a:effectLst/>
              </a:rPr>
              <a:t>Hình 2: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Hình dáng: hình tròn; thể loại: mặt nạ chú Tễu.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Nét, mảng, màu sắc: các nét đơn giản, ít mảng, đơn sắc, màu đỏ là chủ đạo.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Trạng thái cảm xúc: vui vẻ, hài hước.</a:t>
            </a:r>
          </a:p>
          <a:p>
            <a:pPr algn="just"/>
            <a:r>
              <a:rPr lang="vi-VN" sz="2300" b="0" i="0" dirty="0">
                <a:solidFill>
                  <a:srgbClr val="006600"/>
                </a:solidFill>
                <a:effectLst/>
              </a:rPr>
              <a:t>Hình 3: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Hình dáng: hình vuông, hình thon dài; thể loại: mặt nạ châu Phi.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Nét, mảng, màu sắc: nhiều mảng với nhiều họa tiết, màu trầm.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Trạng thái cảm xúc: trầm ngâm.</a:t>
            </a:r>
          </a:p>
          <a:p>
            <a:pPr algn="just"/>
            <a:r>
              <a:rPr lang="vi-VN" sz="2300" b="0" i="0" dirty="0">
                <a:solidFill>
                  <a:srgbClr val="006600"/>
                </a:solidFill>
                <a:effectLst/>
              </a:rPr>
              <a:t>Hình 4: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Hình dáng: trái xoan; thể loại: mặt nạ biểu diễn Tuồng. 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Nét, mảng, màu sắc: có tính cách điệu, gồm bốn màu: đen, trắng, xanh, đỏ.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vi-VN" sz="2300" b="0" i="0" dirty="0">
                <a:solidFill>
                  <a:srgbClr val="006600"/>
                </a:solidFill>
                <a:effectLst/>
              </a:rPr>
              <a:t>Trạng thái cảm xúc: thể hiện người mưu mô, không chung thủy.</a:t>
            </a:r>
          </a:p>
          <a:p>
            <a:pPr algn="just"/>
            <a:r>
              <a:rPr lang="vi-VN" sz="2300" b="0" i="0" dirty="0">
                <a:solidFill>
                  <a:srgbClr val="006600"/>
                </a:solidFill>
                <a:effectLst/>
              </a:rPr>
              <a:t>HS tự chia sẻ chi tiết khiến mình ấn tượng nhất.</a:t>
            </a:r>
          </a:p>
          <a:p>
            <a:endParaRPr lang="en-US" sz="23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140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08960" y="694944"/>
            <a:ext cx="4864608" cy="6675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TÌM Ý TƯỞNG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flipH="1">
            <a:off x="1380742" y="1801369"/>
            <a:ext cx="981151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mục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đích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sử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endParaRPr lang="en-US" sz="32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điển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endParaRPr lang="en-US" sz="32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</a:pP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pháp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endParaRPr lang="en-US" sz="32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2292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8408" y="539496"/>
            <a:ext cx="89519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</a:t>
            </a:r>
          </a:p>
          <a:p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Bước1: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Tạo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dáng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nạ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kẻ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trục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mảng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endParaRPr lang="en-US" sz="28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hoạ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endParaRPr lang="en-US" sz="28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8408" y="3273552"/>
            <a:ext cx="94548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</a:t>
            </a:r>
          </a:p>
          <a:p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1: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Vẽ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nạ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endParaRPr lang="en-US" sz="28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2: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Cắt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mặt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nạ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endParaRPr lang="en-US" sz="2800" dirty="0" smtClean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3: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Gắn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ghép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tiết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trí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thiện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sản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phẩm</a:t>
            </a:r>
            <a:r>
              <a:rPr lang="en-US" sz="2800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2800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395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0EDC69EE-AABA-E6B4-D68A-3BC1A7E0CF44}"/>
              </a:ext>
            </a:extLst>
          </p:cNvPr>
          <p:cNvSpPr txBox="1"/>
          <p:nvPr/>
        </p:nvSpPr>
        <p:spPr>
          <a:xfrm>
            <a:off x="225146" y="181631"/>
            <a:ext cx="688582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vi-VN" sz="2400" b="0" i="0" dirty="0">
                <a:solidFill>
                  <a:srgbClr val="116AB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</a:p>
          <a:p>
            <a:pPr algn="l"/>
            <a:r>
              <a:rPr lang="vi-VN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 hãy tạo dáng và trang trí mặt nạ theo ý thích.</a:t>
            </a:r>
          </a:p>
          <a:p>
            <a:pPr algn="l"/>
            <a:r>
              <a:rPr lang="vi-VN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Yêu cầu: Lựa chọn chất liệu, hình dáng, màu sắc, họa tiết cho phù hợp với ý tượng sáng tạo.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9C974AB9-06D8-FEF4-2E7D-1F6ACEE47D89}"/>
              </a:ext>
            </a:extLst>
          </p:cNvPr>
          <p:cNvSpPr txBox="1"/>
          <p:nvPr/>
        </p:nvSpPr>
        <p:spPr>
          <a:xfrm>
            <a:off x="1736034" y="5536079"/>
            <a:ext cx="41797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hình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ảnh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tham</a:t>
            </a:r>
            <a:r>
              <a:rPr lang="en-US" sz="2400" b="0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0" i="0" dirty="0" err="1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khảo</a:t>
            </a:r>
            <a:endParaRPr lang="en-US" sz="2400" b="0" i="0" dirty="0">
              <a:solidFill>
                <a:srgbClr val="333333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Giải bài 8 Tạo dáng và trang trí mặt nạ">
            <a:extLst>
              <a:ext uri="{FF2B5EF4-FFF2-40B4-BE49-F238E27FC236}">
                <a16:creationId xmlns="" xmlns:a16="http://schemas.microsoft.com/office/drawing/2014/main" id="{BEE76D30-E53C-70F4-7D02-E4F3FD9316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34" y="2108943"/>
            <a:ext cx="20574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Giải bài 8 Tạo dáng và trang trí mặt nạ">
            <a:extLst>
              <a:ext uri="{FF2B5EF4-FFF2-40B4-BE49-F238E27FC236}">
                <a16:creationId xmlns="" xmlns:a16="http://schemas.microsoft.com/office/drawing/2014/main" id="{D36CD4A7-5CB6-C2A6-1835-CC9014B9C2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77085"/>
            <a:ext cx="21145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iải bài 8 Tạo dáng và trang trí mặt nạ">
            <a:extLst>
              <a:ext uri="{FF2B5EF4-FFF2-40B4-BE49-F238E27FC236}">
                <a16:creationId xmlns="" xmlns:a16="http://schemas.microsoft.com/office/drawing/2014/main" id="{B6BD5F83-2655-02DF-4B4D-80696387C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3649" y="352425"/>
            <a:ext cx="4619625" cy="615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Giải bài 8 Tạo dáng và trang trí mặt nạ">
            <a:extLst>
              <a:ext uri="{FF2B5EF4-FFF2-40B4-BE49-F238E27FC236}">
                <a16:creationId xmlns="" xmlns:a16="http://schemas.microsoft.com/office/drawing/2014/main" id="{7B1FB054-5802-CD10-AF43-9AEAE6D27B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2683" y="2253946"/>
            <a:ext cx="27241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428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17C6577BB772734CBCDF66BA1A02E4F7" ma:contentTypeVersion="2" ma:contentTypeDescription="Tạo tài liệu mới." ma:contentTypeScope="" ma:versionID="2742d5fd6a72d4598b3732b9ddfe4853">
  <xsd:schema xmlns:xsd="http://www.w3.org/2001/XMLSchema" xmlns:xs="http://www.w3.org/2001/XMLSchema" xmlns:p="http://schemas.microsoft.com/office/2006/metadata/properties" xmlns:ns3="12acddd8-e168-473f-8c32-b796c18c29ae" targetNamespace="http://schemas.microsoft.com/office/2006/metadata/properties" ma:root="true" ma:fieldsID="d08b2bf6e0b1f5c272ded828fd44d016" ns3:_="">
    <xsd:import namespace="12acddd8-e168-473f-8c32-b796c18c29a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cddd8-e168-473f-8c32-b796c18c29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5235A9A-891E-4EAF-8746-34F75A52F6ED}">
  <ds:schemaRefs>
    <ds:schemaRef ds:uri="http://purl.org/dc/terms/"/>
    <ds:schemaRef ds:uri="12acddd8-e168-473f-8c32-b796c18c29a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7AF10C3-BC96-4389-BD68-C64AFD2B82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cddd8-e168-473f-8c32-b796c18c2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A37D765-FF8D-486D-8B9E-8C2F1B7AF11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342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Ngô Huyền</dc:creator>
  <cp:lastModifiedBy>DELL</cp:lastModifiedBy>
  <cp:revision>21</cp:revision>
  <dcterms:created xsi:type="dcterms:W3CDTF">2022-11-15T01:32:08Z</dcterms:created>
  <dcterms:modified xsi:type="dcterms:W3CDTF">2023-12-13T02:32:55Z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0x01010017C6577BB772734CBCDF66BA1A02E4F7</vt:lpwstr>
  </property>
</Properties>
</file>