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6" r:id="rId7"/>
    <p:sldId id="258" r:id="rId8"/>
    <p:sldId id="267" r:id="rId9"/>
    <p:sldId id="265" r:id="rId10"/>
    <p:sldId id="260" r:id="rId11"/>
    <p:sldId id="261" r:id="rId12"/>
    <p:sldId id="268" r:id="rId13"/>
    <p:sldId id="259" r:id="rId14"/>
    <p:sldId id="263" r:id="rId15"/>
    <p:sldId id="271" r:id="rId16"/>
    <p:sldId id="270"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5CD126-DDD0-C1BE-A827-C36EF1B2AF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8F74CBD-2CBF-7049-90D3-3E22E3ED51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652BBD2-7A1C-E9CB-7FF7-2B520377DBEE}"/>
              </a:ext>
            </a:extLst>
          </p:cNvPr>
          <p:cNvSpPr>
            <a:spLocks noGrp="1"/>
          </p:cNvSpPr>
          <p:nvPr>
            <p:ph type="dt" sz="half" idx="10"/>
          </p:nvPr>
        </p:nvSpPr>
        <p:spPr/>
        <p:txBody>
          <a:bodyPr/>
          <a:lstStyle/>
          <a:p>
            <a:fld id="{E2F689D8-D144-472C-903D-E37A13440514}" type="datetimeFigureOut">
              <a:rPr lang="en-US" smtClean="0"/>
              <a:t>11/13/2023</a:t>
            </a:fld>
            <a:endParaRPr lang="en-US"/>
          </a:p>
        </p:txBody>
      </p:sp>
      <p:sp>
        <p:nvSpPr>
          <p:cNvPr id="5" name="Footer Placeholder 4">
            <a:extLst>
              <a:ext uri="{FF2B5EF4-FFF2-40B4-BE49-F238E27FC236}">
                <a16:creationId xmlns="" xmlns:a16="http://schemas.microsoft.com/office/drawing/2014/main" id="{90004741-B6B5-6CB4-CDA2-FB29F916DE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E854170-4B8F-157F-8FEE-364E46904412}"/>
              </a:ext>
            </a:extLst>
          </p:cNvPr>
          <p:cNvSpPr>
            <a:spLocks noGrp="1"/>
          </p:cNvSpPr>
          <p:nvPr>
            <p:ph type="sldNum" sz="quarter" idx="12"/>
          </p:nvPr>
        </p:nvSpPr>
        <p:spPr/>
        <p:txBody>
          <a:bodyPr/>
          <a:lstStyle/>
          <a:p>
            <a:fld id="{C8FE3751-2B4E-4CC1-9A16-80A148B3CAC1}" type="slidenum">
              <a:rPr lang="en-US" smtClean="0"/>
              <a:t>‹#›</a:t>
            </a:fld>
            <a:endParaRPr lang="en-US"/>
          </a:p>
        </p:txBody>
      </p:sp>
    </p:spTree>
    <p:extLst>
      <p:ext uri="{BB962C8B-B14F-4D97-AF65-F5344CB8AC3E}">
        <p14:creationId xmlns:p14="http://schemas.microsoft.com/office/powerpoint/2010/main" val="2813547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0D2A2C-C0DE-3E76-6EE3-D3C6CE0242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F9EB4F9-94D3-83D4-B958-344028EA18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ECD05EE-B903-6AE5-1E60-B71706541A32}"/>
              </a:ext>
            </a:extLst>
          </p:cNvPr>
          <p:cNvSpPr>
            <a:spLocks noGrp="1"/>
          </p:cNvSpPr>
          <p:nvPr>
            <p:ph type="dt" sz="half" idx="10"/>
          </p:nvPr>
        </p:nvSpPr>
        <p:spPr/>
        <p:txBody>
          <a:bodyPr/>
          <a:lstStyle/>
          <a:p>
            <a:fld id="{E2F689D8-D144-472C-903D-E37A13440514}" type="datetimeFigureOut">
              <a:rPr lang="en-US" smtClean="0"/>
              <a:t>11/13/2023</a:t>
            </a:fld>
            <a:endParaRPr lang="en-US"/>
          </a:p>
        </p:txBody>
      </p:sp>
      <p:sp>
        <p:nvSpPr>
          <p:cNvPr id="5" name="Footer Placeholder 4">
            <a:extLst>
              <a:ext uri="{FF2B5EF4-FFF2-40B4-BE49-F238E27FC236}">
                <a16:creationId xmlns="" xmlns:a16="http://schemas.microsoft.com/office/drawing/2014/main" id="{9A86F274-7437-C36F-6F6D-E076A3EF41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7DCF60A-2489-6F6D-3678-49949BBEEE72}"/>
              </a:ext>
            </a:extLst>
          </p:cNvPr>
          <p:cNvSpPr>
            <a:spLocks noGrp="1"/>
          </p:cNvSpPr>
          <p:nvPr>
            <p:ph type="sldNum" sz="quarter" idx="12"/>
          </p:nvPr>
        </p:nvSpPr>
        <p:spPr/>
        <p:txBody>
          <a:bodyPr/>
          <a:lstStyle/>
          <a:p>
            <a:fld id="{C8FE3751-2B4E-4CC1-9A16-80A148B3CAC1}" type="slidenum">
              <a:rPr lang="en-US" smtClean="0"/>
              <a:t>‹#›</a:t>
            </a:fld>
            <a:endParaRPr lang="en-US"/>
          </a:p>
        </p:txBody>
      </p:sp>
    </p:spTree>
    <p:extLst>
      <p:ext uri="{BB962C8B-B14F-4D97-AF65-F5344CB8AC3E}">
        <p14:creationId xmlns:p14="http://schemas.microsoft.com/office/powerpoint/2010/main" val="2957813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7D556AD-A4E4-0EE7-7AA3-681A9E096D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1DDC61F-FE49-72F4-DE3F-92A5C1D6FA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82E12AB-BAD5-E118-4A40-88F3B6001CD2}"/>
              </a:ext>
            </a:extLst>
          </p:cNvPr>
          <p:cNvSpPr>
            <a:spLocks noGrp="1"/>
          </p:cNvSpPr>
          <p:nvPr>
            <p:ph type="dt" sz="half" idx="10"/>
          </p:nvPr>
        </p:nvSpPr>
        <p:spPr/>
        <p:txBody>
          <a:bodyPr/>
          <a:lstStyle/>
          <a:p>
            <a:fld id="{E2F689D8-D144-472C-903D-E37A13440514}" type="datetimeFigureOut">
              <a:rPr lang="en-US" smtClean="0"/>
              <a:t>11/13/2023</a:t>
            </a:fld>
            <a:endParaRPr lang="en-US"/>
          </a:p>
        </p:txBody>
      </p:sp>
      <p:sp>
        <p:nvSpPr>
          <p:cNvPr id="5" name="Footer Placeholder 4">
            <a:extLst>
              <a:ext uri="{FF2B5EF4-FFF2-40B4-BE49-F238E27FC236}">
                <a16:creationId xmlns="" xmlns:a16="http://schemas.microsoft.com/office/drawing/2014/main" id="{FFCA9410-CDAF-7B8F-3D46-E3041DB52F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31722C0-92A3-A002-93F5-958E163DB6CF}"/>
              </a:ext>
            </a:extLst>
          </p:cNvPr>
          <p:cNvSpPr>
            <a:spLocks noGrp="1"/>
          </p:cNvSpPr>
          <p:nvPr>
            <p:ph type="sldNum" sz="quarter" idx="12"/>
          </p:nvPr>
        </p:nvSpPr>
        <p:spPr/>
        <p:txBody>
          <a:bodyPr/>
          <a:lstStyle/>
          <a:p>
            <a:fld id="{C8FE3751-2B4E-4CC1-9A16-80A148B3CAC1}" type="slidenum">
              <a:rPr lang="en-US" smtClean="0"/>
              <a:t>‹#›</a:t>
            </a:fld>
            <a:endParaRPr lang="en-US"/>
          </a:p>
        </p:txBody>
      </p:sp>
    </p:spTree>
    <p:extLst>
      <p:ext uri="{BB962C8B-B14F-4D97-AF65-F5344CB8AC3E}">
        <p14:creationId xmlns:p14="http://schemas.microsoft.com/office/powerpoint/2010/main" val="4024623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7B79E7-4B41-2F2B-1AFD-B27F30461E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328E1F8-6B78-80A3-07F1-6AC0B822A0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C98CE09-4538-C1EB-FAE8-15664D77A3DE}"/>
              </a:ext>
            </a:extLst>
          </p:cNvPr>
          <p:cNvSpPr>
            <a:spLocks noGrp="1"/>
          </p:cNvSpPr>
          <p:nvPr>
            <p:ph type="dt" sz="half" idx="10"/>
          </p:nvPr>
        </p:nvSpPr>
        <p:spPr/>
        <p:txBody>
          <a:bodyPr/>
          <a:lstStyle/>
          <a:p>
            <a:fld id="{E2F689D8-D144-472C-903D-E37A13440514}" type="datetimeFigureOut">
              <a:rPr lang="en-US" smtClean="0"/>
              <a:t>11/13/2023</a:t>
            </a:fld>
            <a:endParaRPr lang="en-US"/>
          </a:p>
        </p:txBody>
      </p:sp>
      <p:sp>
        <p:nvSpPr>
          <p:cNvPr id="5" name="Footer Placeholder 4">
            <a:extLst>
              <a:ext uri="{FF2B5EF4-FFF2-40B4-BE49-F238E27FC236}">
                <a16:creationId xmlns="" xmlns:a16="http://schemas.microsoft.com/office/drawing/2014/main" id="{6DED3B63-3D03-F0DF-FB43-8D69262C58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4371D9C-B5A2-1EB8-7FA6-55AC2E2A4C87}"/>
              </a:ext>
            </a:extLst>
          </p:cNvPr>
          <p:cNvSpPr>
            <a:spLocks noGrp="1"/>
          </p:cNvSpPr>
          <p:nvPr>
            <p:ph type="sldNum" sz="quarter" idx="12"/>
          </p:nvPr>
        </p:nvSpPr>
        <p:spPr/>
        <p:txBody>
          <a:bodyPr/>
          <a:lstStyle/>
          <a:p>
            <a:fld id="{C8FE3751-2B4E-4CC1-9A16-80A148B3CAC1}" type="slidenum">
              <a:rPr lang="en-US" smtClean="0"/>
              <a:t>‹#›</a:t>
            </a:fld>
            <a:endParaRPr lang="en-US"/>
          </a:p>
        </p:txBody>
      </p:sp>
    </p:spTree>
    <p:extLst>
      <p:ext uri="{BB962C8B-B14F-4D97-AF65-F5344CB8AC3E}">
        <p14:creationId xmlns:p14="http://schemas.microsoft.com/office/powerpoint/2010/main" val="2214170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DDCF82-C67F-510F-07DA-B3E4FB8C70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B6B9208-2FDF-1896-D5FB-C6B1F12966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99F79DE-83EC-805F-6119-BB928FCFA6D3}"/>
              </a:ext>
            </a:extLst>
          </p:cNvPr>
          <p:cNvSpPr>
            <a:spLocks noGrp="1"/>
          </p:cNvSpPr>
          <p:nvPr>
            <p:ph type="dt" sz="half" idx="10"/>
          </p:nvPr>
        </p:nvSpPr>
        <p:spPr/>
        <p:txBody>
          <a:bodyPr/>
          <a:lstStyle/>
          <a:p>
            <a:fld id="{E2F689D8-D144-472C-903D-E37A13440514}" type="datetimeFigureOut">
              <a:rPr lang="en-US" smtClean="0"/>
              <a:t>11/13/2023</a:t>
            </a:fld>
            <a:endParaRPr lang="en-US"/>
          </a:p>
        </p:txBody>
      </p:sp>
      <p:sp>
        <p:nvSpPr>
          <p:cNvPr id="5" name="Footer Placeholder 4">
            <a:extLst>
              <a:ext uri="{FF2B5EF4-FFF2-40B4-BE49-F238E27FC236}">
                <a16:creationId xmlns="" xmlns:a16="http://schemas.microsoft.com/office/drawing/2014/main" id="{47B9A66F-6899-5EA0-3219-D1A1475465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F11A96F-655E-ABD4-31A0-2C7E403D9FF5}"/>
              </a:ext>
            </a:extLst>
          </p:cNvPr>
          <p:cNvSpPr>
            <a:spLocks noGrp="1"/>
          </p:cNvSpPr>
          <p:nvPr>
            <p:ph type="sldNum" sz="quarter" idx="12"/>
          </p:nvPr>
        </p:nvSpPr>
        <p:spPr/>
        <p:txBody>
          <a:bodyPr/>
          <a:lstStyle/>
          <a:p>
            <a:fld id="{C8FE3751-2B4E-4CC1-9A16-80A148B3CAC1}" type="slidenum">
              <a:rPr lang="en-US" smtClean="0"/>
              <a:t>‹#›</a:t>
            </a:fld>
            <a:endParaRPr lang="en-US"/>
          </a:p>
        </p:txBody>
      </p:sp>
    </p:spTree>
    <p:extLst>
      <p:ext uri="{BB962C8B-B14F-4D97-AF65-F5344CB8AC3E}">
        <p14:creationId xmlns:p14="http://schemas.microsoft.com/office/powerpoint/2010/main" val="281282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2CAE66-07E2-BCB8-211A-35381FB30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FC711C2-0ECB-EC80-1E81-41194CCE31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D50678E-1325-C815-2EC3-0E811EF11C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DF706C3-B208-AF4D-83F9-5E2744B32821}"/>
              </a:ext>
            </a:extLst>
          </p:cNvPr>
          <p:cNvSpPr>
            <a:spLocks noGrp="1"/>
          </p:cNvSpPr>
          <p:nvPr>
            <p:ph type="dt" sz="half" idx="10"/>
          </p:nvPr>
        </p:nvSpPr>
        <p:spPr/>
        <p:txBody>
          <a:bodyPr/>
          <a:lstStyle/>
          <a:p>
            <a:fld id="{E2F689D8-D144-472C-903D-E37A13440514}" type="datetimeFigureOut">
              <a:rPr lang="en-US" smtClean="0"/>
              <a:t>11/13/2023</a:t>
            </a:fld>
            <a:endParaRPr lang="en-US"/>
          </a:p>
        </p:txBody>
      </p:sp>
      <p:sp>
        <p:nvSpPr>
          <p:cNvPr id="6" name="Footer Placeholder 5">
            <a:extLst>
              <a:ext uri="{FF2B5EF4-FFF2-40B4-BE49-F238E27FC236}">
                <a16:creationId xmlns="" xmlns:a16="http://schemas.microsoft.com/office/drawing/2014/main" id="{9E242906-7C07-14A8-1453-4ABD476927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E090406-274C-1207-0993-61C737CACEB8}"/>
              </a:ext>
            </a:extLst>
          </p:cNvPr>
          <p:cNvSpPr>
            <a:spLocks noGrp="1"/>
          </p:cNvSpPr>
          <p:nvPr>
            <p:ph type="sldNum" sz="quarter" idx="12"/>
          </p:nvPr>
        </p:nvSpPr>
        <p:spPr/>
        <p:txBody>
          <a:bodyPr/>
          <a:lstStyle/>
          <a:p>
            <a:fld id="{C8FE3751-2B4E-4CC1-9A16-80A148B3CAC1}" type="slidenum">
              <a:rPr lang="en-US" smtClean="0"/>
              <a:t>‹#›</a:t>
            </a:fld>
            <a:endParaRPr lang="en-US"/>
          </a:p>
        </p:txBody>
      </p:sp>
    </p:spTree>
    <p:extLst>
      <p:ext uri="{BB962C8B-B14F-4D97-AF65-F5344CB8AC3E}">
        <p14:creationId xmlns:p14="http://schemas.microsoft.com/office/powerpoint/2010/main" val="136235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2FABAC-2FDB-EBDD-5BFA-D302BBD52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804EAE9-761C-7EBC-D56C-CD404C8CE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7E19A30-432C-481C-2B62-DCEF1CAFF5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75FF324-3DC8-D1ED-7100-86D34B1C08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27EA5AC-DD88-6842-FCB9-DFDB3E3403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E64B5CF-6621-341E-C97A-A8DF65E1E552}"/>
              </a:ext>
            </a:extLst>
          </p:cNvPr>
          <p:cNvSpPr>
            <a:spLocks noGrp="1"/>
          </p:cNvSpPr>
          <p:nvPr>
            <p:ph type="dt" sz="half" idx="10"/>
          </p:nvPr>
        </p:nvSpPr>
        <p:spPr/>
        <p:txBody>
          <a:bodyPr/>
          <a:lstStyle/>
          <a:p>
            <a:fld id="{E2F689D8-D144-472C-903D-E37A13440514}" type="datetimeFigureOut">
              <a:rPr lang="en-US" smtClean="0"/>
              <a:t>11/13/2023</a:t>
            </a:fld>
            <a:endParaRPr lang="en-US"/>
          </a:p>
        </p:txBody>
      </p:sp>
      <p:sp>
        <p:nvSpPr>
          <p:cNvPr id="8" name="Footer Placeholder 7">
            <a:extLst>
              <a:ext uri="{FF2B5EF4-FFF2-40B4-BE49-F238E27FC236}">
                <a16:creationId xmlns="" xmlns:a16="http://schemas.microsoft.com/office/drawing/2014/main" id="{1D05E9D8-8BC5-BD32-E88A-0863D00690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14B4F127-8469-58DE-8006-51C2E793A3F2}"/>
              </a:ext>
            </a:extLst>
          </p:cNvPr>
          <p:cNvSpPr>
            <a:spLocks noGrp="1"/>
          </p:cNvSpPr>
          <p:nvPr>
            <p:ph type="sldNum" sz="quarter" idx="12"/>
          </p:nvPr>
        </p:nvSpPr>
        <p:spPr/>
        <p:txBody>
          <a:bodyPr/>
          <a:lstStyle/>
          <a:p>
            <a:fld id="{C8FE3751-2B4E-4CC1-9A16-80A148B3CAC1}" type="slidenum">
              <a:rPr lang="en-US" smtClean="0"/>
              <a:t>‹#›</a:t>
            </a:fld>
            <a:endParaRPr lang="en-US"/>
          </a:p>
        </p:txBody>
      </p:sp>
    </p:spTree>
    <p:extLst>
      <p:ext uri="{BB962C8B-B14F-4D97-AF65-F5344CB8AC3E}">
        <p14:creationId xmlns:p14="http://schemas.microsoft.com/office/powerpoint/2010/main" val="993134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22541C-211F-88DD-0121-04A2FD94B3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9806FA1-64A8-339F-9B2F-38A5E7E3C471}"/>
              </a:ext>
            </a:extLst>
          </p:cNvPr>
          <p:cNvSpPr>
            <a:spLocks noGrp="1"/>
          </p:cNvSpPr>
          <p:nvPr>
            <p:ph type="dt" sz="half" idx="10"/>
          </p:nvPr>
        </p:nvSpPr>
        <p:spPr/>
        <p:txBody>
          <a:bodyPr/>
          <a:lstStyle/>
          <a:p>
            <a:fld id="{E2F689D8-D144-472C-903D-E37A13440514}" type="datetimeFigureOut">
              <a:rPr lang="en-US" smtClean="0"/>
              <a:t>11/13/2023</a:t>
            </a:fld>
            <a:endParaRPr lang="en-US"/>
          </a:p>
        </p:txBody>
      </p:sp>
      <p:sp>
        <p:nvSpPr>
          <p:cNvPr id="4" name="Footer Placeholder 3">
            <a:extLst>
              <a:ext uri="{FF2B5EF4-FFF2-40B4-BE49-F238E27FC236}">
                <a16:creationId xmlns="" xmlns:a16="http://schemas.microsoft.com/office/drawing/2014/main" id="{8E6A6278-7B72-90C0-3CF5-48E6CA68E6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FDB335F-F5F0-92CD-8712-CC75E1623357}"/>
              </a:ext>
            </a:extLst>
          </p:cNvPr>
          <p:cNvSpPr>
            <a:spLocks noGrp="1"/>
          </p:cNvSpPr>
          <p:nvPr>
            <p:ph type="sldNum" sz="quarter" idx="12"/>
          </p:nvPr>
        </p:nvSpPr>
        <p:spPr/>
        <p:txBody>
          <a:bodyPr/>
          <a:lstStyle/>
          <a:p>
            <a:fld id="{C8FE3751-2B4E-4CC1-9A16-80A148B3CAC1}" type="slidenum">
              <a:rPr lang="en-US" smtClean="0"/>
              <a:t>‹#›</a:t>
            </a:fld>
            <a:endParaRPr lang="en-US"/>
          </a:p>
        </p:txBody>
      </p:sp>
    </p:spTree>
    <p:extLst>
      <p:ext uri="{BB962C8B-B14F-4D97-AF65-F5344CB8AC3E}">
        <p14:creationId xmlns:p14="http://schemas.microsoft.com/office/powerpoint/2010/main" val="374082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435D0AB-F8AA-873F-CD0D-2D3E576F1FBD}"/>
              </a:ext>
            </a:extLst>
          </p:cNvPr>
          <p:cNvSpPr>
            <a:spLocks noGrp="1"/>
          </p:cNvSpPr>
          <p:nvPr>
            <p:ph type="dt" sz="half" idx="10"/>
          </p:nvPr>
        </p:nvSpPr>
        <p:spPr/>
        <p:txBody>
          <a:bodyPr/>
          <a:lstStyle/>
          <a:p>
            <a:fld id="{E2F689D8-D144-472C-903D-E37A13440514}" type="datetimeFigureOut">
              <a:rPr lang="en-US" smtClean="0"/>
              <a:t>11/13/2023</a:t>
            </a:fld>
            <a:endParaRPr lang="en-US"/>
          </a:p>
        </p:txBody>
      </p:sp>
      <p:sp>
        <p:nvSpPr>
          <p:cNvPr id="3" name="Footer Placeholder 2">
            <a:extLst>
              <a:ext uri="{FF2B5EF4-FFF2-40B4-BE49-F238E27FC236}">
                <a16:creationId xmlns="" xmlns:a16="http://schemas.microsoft.com/office/drawing/2014/main" id="{698BB2C8-24FA-7C76-9CA9-A2991B8871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4CFF6270-FDD7-D405-5323-FE08140DA401}"/>
              </a:ext>
            </a:extLst>
          </p:cNvPr>
          <p:cNvSpPr>
            <a:spLocks noGrp="1"/>
          </p:cNvSpPr>
          <p:nvPr>
            <p:ph type="sldNum" sz="quarter" idx="12"/>
          </p:nvPr>
        </p:nvSpPr>
        <p:spPr/>
        <p:txBody>
          <a:bodyPr/>
          <a:lstStyle/>
          <a:p>
            <a:fld id="{C8FE3751-2B4E-4CC1-9A16-80A148B3CAC1}" type="slidenum">
              <a:rPr lang="en-US" smtClean="0"/>
              <a:t>‹#›</a:t>
            </a:fld>
            <a:endParaRPr lang="en-US"/>
          </a:p>
        </p:txBody>
      </p:sp>
    </p:spTree>
    <p:extLst>
      <p:ext uri="{BB962C8B-B14F-4D97-AF65-F5344CB8AC3E}">
        <p14:creationId xmlns:p14="http://schemas.microsoft.com/office/powerpoint/2010/main" val="3098263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32596F-5034-D199-9989-451FA554EE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F84C3D2-3DC1-83B2-CB93-E2974F1209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F3E8FC2-8B3D-4F6C-1B31-CC05C0B9C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12AADF1-8D4C-D886-BE81-215A20B5D406}"/>
              </a:ext>
            </a:extLst>
          </p:cNvPr>
          <p:cNvSpPr>
            <a:spLocks noGrp="1"/>
          </p:cNvSpPr>
          <p:nvPr>
            <p:ph type="dt" sz="half" idx="10"/>
          </p:nvPr>
        </p:nvSpPr>
        <p:spPr/>
        <p:txBody>
          <a:bodyPr/>
          <a:lstStyle/>
          <a:p>
            <a:fld id="{E2F689D8-D144-472C-903D-E37A13440514}" type="datetimeFigureOut">
              <a:rPr lang="en-US" smtClean="0"/>
              <a:t>11/13/2023</a:t>
            </a:fld>
            <a:endParaRPr lang="en-US"/>
          </a:p>
        </p:txBody>
      </p:sp>
      <p:sp>
        <p:nvSpPr>
          <p:cNvPr id="6" name="Footer Placeholder 5">
            <a:extLst>
              <a:ext uri="{FF2B5EF4-FFF2-40B4-BE49-F238E27FC236}">
                <a16:creationId xmlns="" xmlns:a16="http://schemas.microsoft.com/office/drawing/2014/main" id="{DACF78DF-89B5-46DA-4EA5-781DB8D47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13E601E-FDFE-34CE-7FC5-81B238AB8D27}"/>
              </a:ext>
            </a:extLst>
          </p:cNvPr>
          <p:cNvSpPr>
            <a:spLocks noGrp="1"/>
          </p:cNvSpPr>
          <p:nvPr>
            <p:ph type="sldNum" sz="quarter" idx="12"/>
          </p:nvPr>
        </p:nvSpPr>
        <p:spPr/>
        <p:txBody>
          <a:bodyPr/>
          <a:lstStyle/>
          <a:p>
            <a:fld id="{C8FE3751-2B4E-4CC1-9A16-80A148B3CAC1}" type="slidenum">
              <a:rPr lang="en-US" smtClean="0"/>
              <a:t>‹#›</a:t>
            </a:fld>
            <a:endParaRPr lang="en-US"/>
          </a:p>
        </p:txBody>
      </p:sp>
    </p:spTree>
    <p:extLst>
      <p:ext uri="{BB962C8B-B14F-4D97-AF65-F5344CB8AC3E}">
        <p14:creationId xmlns:p14="http://schemas.microsoft.com/office/powerpoint/2010/main" val="3585667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E8CD07-1169-6128-10A4-3000D579D8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3A44631-4354-DDA9-5152-F347A84C02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1F3B6A3-AF54-9767-0435-6697CEB49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0702285-D507-AEB6-AF4A-41C660668234}"/>
              </a:ext>
            </a:extLst>
          </p:cNvPr>
          <p:cNvSpPr>
            <a:spLocks noGrp="1"/>
          </p:cNvSpPr>
          <p:nvPr>
            <p:ph type="dt" sz="half" idx="10"/>
          </p:nvPr>
        </p:nvSpPr>
        <p:spPr/>
        <p:txBody>
          <a:bodyPr/>
          <a:lstStyle/>
          <a:p>
            <a:fld id="{E2F689D8-D144-472C-903D-E37A13440514}" type="datetimeFigureOut">
              <a:rPr lang="en-US" smtClean="0"/>
              <a:t>11/13/2023</a:t>
            </a:fld>
            <a:endParaRPr lang="en-US"/>
          </a:p>
        </p:txBody>
      </p:sp>
      <p:sp>
        <p:nvSpPr>
          <p:cNvPr id="6" name="Footer Placeholder 5">
            <a:extLst>
              <a:ext uri="{FF2B5EF4-FFF2-40B4-BE49-F238E27FC236}">
                <a16:creationId xmlns="" xmlns:a16="http://schemas.microsoft.com/office/drawing/2014/main" id="{E2144A3E-3940-A654-6B07-AEB6FBC5EF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F0BD63A-8598-FD2C-1453-48BE480EEC39}"/>
              </a:ext>
            </a:extLst>
          </p:cNvPr>
          <p:cNvSpPr>
            <a:spLocks noGrp="1"/>
          </p:cNvSpPr>
          <p:nvPr>
            <p:ph type="sldNum" sz="quarter" idx="12"/>
          </p:nvPr>
        </p:nvSpPr>
        <p:spPr/>
        <p:txBody>
          <a:bodyPr/>
          <a:lstStyle/>
          <a:p>
            <a:fld id="{C8FE3751-2B4E-4CC1-9A16-80A148B3CAC1}" type="slidenum">
              <a:rPr lang="en-US" smtClean="0"/>
              <a:t>‹#›</a:t>
            </a:fld>
            <a:endParaRPr lang="en-US"/>
          </a:p>
        </p:txBody>
      </p:sp>
    </p:spTree>
    <p:extLst>
      <p:ext uri="{BB962C8B-B14F-4D97-AF65-F5344CB8AC3E}">
        <p14:creationId xmlns:p14="http://schemas.microsoft.com/office/powerpoint/2010/main" val="25843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80372B9-C11E-FC02-9A27-DB5FBACE1D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94309C3-237D-D8A0-E00B-84F51BF50B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0173592-9844-D005-C050-89ADCBEB4E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689D8-D144-472C-903D-E37A13440514}" type="datetimeFigureOut">
              <a:rPr lang="en-US" smtClean="0"/>
              <a:t>11/13/2023</a:t>
            </a:fld>
            <a:endParaRPr lang="en-US"/>
          </a:p>
        </p:txBody>
      </p:sp>
      <p:sp>
        <p:nvSpPr>
          <p:cNvPr id="5" name="Footer Placeholder 4">
            <a:extLst>
              <a:ext uri="{FF2B5EF4-FFF2-40B4-BE49-F238E27FC236}">
                <a16:creationId xmlns="" xmlns:a16="http://schemas.microsoft.com/office/drawing/2014/main" id="{B89AB716-28EC-1184-395D-86D0252AFB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5F5C64BC-028B-AC6B-0347-16E0038B5A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E3751-2B4E-4CC1-9A16-80A148B3CAC1}" type="slidenum">
              <a:rPr lang="en-US" smtClean="0"/>
              <a:t>‹#›</a:t>
            </a:fld>
            <a:endParaRPr lang="en-US"/>
          </a:p>
        </p:txBody>
      </p:sp>
    </p:spTree>
    <p:extLst>
      <p:ext uri="{BB962C8B-B14F-4D97-AF65-F5344CB8AC3E}">
        <p14:creationId xmlns:p14="http://schemas.microsoft.com/office/powerpoint/2010/main" val="66995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6A8CD419-0933-4E9D-0A43-EAA337CD7B1E}"/>
              </a:ext>
            </a:extLst>
          </p:cNvPr>
          <p:cNvSpPr txBox="1"/>
          <p:nvPr/>
        </p:nvSpPr>
        <p:spPr>
          <a:xfrm>
            <a:off x="514193" y="704850"/>
            <a:ext cx="11030264" cy="492443"/>
          </a:xfrm>
          <a:prstGeom prst="rect">
            <a:avLst/>
          </a:prstGeom>
          <a:noFill/>
        </p:spPr>
        <p:txBody>
          <a:bodyPr wrap="none" rtlCol="0">
            <a:spAutoFit/>
          </a:bodyPr>
          <a:lstStyle/>
          <a:p>
            <a:r>
              <a:rPr lang="en-US" sz="2600" b="1" dirty="0">
                <a:solidFill>
                  <a:srgbClr val="FF0000"/>
                </a:solidFill>
                <a:latin typeface="Arial" panose="020B0604020202020204" pitchFamily="34" charset="0"/>
                <a:cs typeface="Arial" panose="020B0604020202020204" pitchFamily="34" charset="0"/>
              </a:rPr>
              <a:t>CHÀO MỪNG CÁC EM HỌC SINH ĐẾN VỚI BÀI HỌC NGÀY HÔM NAY</a:t>
            </a:r>
          </a:p>
        </p:txBody>
      </p:sp>
    </p:spTree>
    <p:extLst>
      <p:ext uri="{BB962C8B-B14F-4D97-AF65-F5344CB8AC3E}">
        <p14:creationId xmlns:p14="http://schemas.microsoft.com/office/powerpoint/2010/main" val="3312593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782C03F-4852-927A-1FBF-6ECCE9BFF466}"/>
              </a:ext>
            </a:extLst>
          </p:cNvPr>
          <p:cNvSpPr txBox="1"/>
          <p:nvPr/>
        </p:nvSpPr>
        <p:spPr>
          <a:xfrm>
            <a:off x="509588" y="704850"/>
            <a:ext cx="11172824" cy="4536819"/>
          </a:xfrm>
          <a:prstGeom prst="rect">
            <a:avLst/>
          </a:prstGeom>
          <a:noFill/>
        </p:spPr>
        <p:txBody>
          <a:bodyPr wrap="square">
            <a:spAutoFit/>
          </a:bodyPr>
          <a:lstStyle/>
          <a:p>
            <a:pPr algn="just">
              <a:lnSpc>
                <a:spcPct val="150000"/>
              </a:lnSpc>
            </a:pPr>
            <a:r>
              <a:rPr lang="en-US" sz="2800" b="0" i="0" dirty="0">
                <a:solidFill>
                  <a:srgbClr val="006600"/>
                </a:solidFill>
                <a:effectLst/>
              </a:rPr>
              <a:t>	</a:t>
            </a:r>
            <a:r>
              <a:rPr lang="vi-VN" sz="2800" b="0" i="0" dirty="0">
                <a:solidFill>
                  <a:srgbClr val="006600"/>
                </a:solidFill>
                <a:effectLst/>
              </a:rPr>
              <a:t>Em hãy vẽ hoặc in họa tiết lên sản phẩm dựa theo hoa văn, mô típ trang trí của một phong cách nghệ thuật trung đại thế giới.</a:t>
            </a:r>
          </a:p>
          <a:p>
            <a:pPr algn="just">
              <a:lnSpc>
                <a:spcPct val="150000"/>
              </a:lnSpc>
            </a:pPr>
            <a:r>
              <a:rPr lang="vi-VN" sz="2800" b="0" i="0" dirty="0">
                <a:solidFill>
                  <a:srgbClr val="006600"/>
                </a:solidFill>
                <a:effectLst/>
              </a:rPr>
              <a:t>Yêu cầu:</a:t>
            </a:r>
          </a:p>
          <a:p>
            <a:pPr algn="just">
              <a:lnSpc>
                <a:spcPct val="150000"/>
              </a:lnSpc>
              <a:buFont typeface="Arial" panose="020B0604020202020204" pitchFamily="34" charset="0"/>
              <a:buChar char="•"/>
            </a:pPr>
            <a:r>
              <a:rPr lang="vi-VN" sz="2800" b="0" i="0" dirty="0">
                <a:solidFill>
                  <a:srgbClr val="006600"/>
                </a:solidFill>
                <a:effectLst/>
              </a:rPr>
              <a:t>Sử dụng họa tiết, hình nhân vật, màu sắc và bố cục giống như phong cách tạo hình nghệ thuật trung đại.</a:t>
            </a:r>
          </a:p>
          <a:p>
            <a:pPr algn="just">
              <a:lnSpc>
                <a:spcPct val="150000"/>
              </a:lnSpc>
              <a:buFont typeface="Arial" panose="020B0604020202020204" pitchFamily="34" charset="0"/>
              <a:buChar char="•"/>
            </a:pPr>
            <a:r>
              <a:rPr lang="vi-VN" sz="2800" b="0" i="0" dirty="0">
                <a:solidFill>
                  <a:srgbClr val="006600"/>
                </a:solidFill>
                <a:effectLst/>
              </a:rPr>
              <a:t>Tham khảo một số hình ảnh trong thực tế để có thêm ý tưởng cho cách vẽ mô phỏng theo tạo hình nghệ thuật trung đại thế giới.</a:t>
            </a:r>
          </a:p>
        </p:txBody>
      </p:sp>
    </p:spTree>
    <p:extLst>
      <p:ext uri="{BB962C8B-B14F-4D97-AF65-F5344CB8AC3E}">
        <p14:creationId xmlns:p14="http://schemas.microsoft.com/office/powerpoint/2010/main" val="390428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iải bài 6 Tìm hiểu nghệ thuật tạo hình trung đại thế giới">
            <a:extLst>
              <a:ext uri="{FF2B5EF4-FFF2-40B4-BE49-F238E27FC236}">
                <a16:creationId xmlns="" xmlns:a16="http://schemas.microsoft.com/office/drawing/2014/main" id="{E3415B4D-C80A-DBC5-BADA-BBCBD6567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244" y="1054492"/>
            <a:ext cx="5727701" cy="55082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4DD79BB5-647B-47CD-3AA4-DA9788CA19A9}"/>
              </a:ext>
            </a:extLst>
          </p:cNvPr>
          <p:cNvSpPr txBox="1"/>
          <p:nvPr/>
        </p:nvSpPr>
        <p:spPr>
          <a:xfrm>
            <a:off x="3652538" y="295275"/>
            <a:ext cx="4265911" cy="830997"/>
          </a:xfrm>
          <a:prstGeom prst="rect">
            <a:avLst/>
          </a:prstGeom>
          <a:noFill/>
        </p:spPr>
        <p:txBody>
          <a:bodyPr wrap="non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Một</a:t>
            </a:r>
            <a:r>
              <a:rPr kumimoji="0" lang="en-US" altLang="en-US" sz="24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số</a:t>
            </a:r>
            <a:r>
              <a:rPr kumimoji="0" lang="en-US" altLang="en-US" sz="24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hình</a:t>
            </a:r>
            <a:r>
              <a:rPr kumimoji="0" lang="en-US" altLang="en-US" sz="24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ảnh</a:t>
            </a:r>
            <a:r>
              <a:rPr kumimoji="0" lang="en-US" altLang="en-US" sz="24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tham</a:t>
            </a:r>
            <a:r>
              <a:rPr kumimoji="0" lang="en-US" altLang="en-US" sz="24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khảo</a:t>
            </a:r>
            <a:r>
              <a:rPr kumimoji="0" lang="en-US" altLang="en-US" sz="24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a:t>
            </a:r>
          </a:p>
          <a:p>
            <a:endParaRPr lang="en-US" sz="2400" b="1" dirty="0">
              <a:solidFill>
                <a:srgbClr val="FF000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 xmlns:a16="http://schemas.microsoft.com/office/drawing/2014/main" id="{6381A506-2769-8D06-8B47-01AA6C0F2FC5}"/>
              </a:ext>
            </a:extLst>
          </p:cNvPr>
          <p:cNvPicPr>
            <a:picLocks noChangeAspect="1"/>
          </p:cNvPicPr>
          <p:nvPr/>
        </p:nvPicPr>
        <p:blipFill>
          <a:blip r:embed="rId3"/>
          <a:stretch>
            <a:fillRect/>
          </a:stretch>
        </p:blipFill>
        <p:spPr>
          <a:xfrm>
            <a:off x="7755381" y="663786"/>
            <a:ext cx="3855594" cy="6121781"/>
          </a:xfrm>
          <a:prstGeom prst="rect">
            <a:avLst/>
          </a:prstGeom>
        </p:spPr>
      </p:pic>
    </p:spTree>
    <p:extLst>
      <p:ext uri="{BB962C8B-B14F-4D97-AF65-F5344CB8AC3E}">
        <p14:creationId xmlns:p14="http://schemas.microsoft.com/office/powerpoint/2010/main" val="393348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57E009C-9245-8872-61DD-876CC4CA7ABD}"/>
              </a:ext>
            </a:extLst>
          </p:cNvPr>
          <p:cNvPicPr>
            <a:picLocks noChangeAspect="1"/>
          </p:cNvPicPr>
          <p:nvPr/>
        </p:nvPicPr>
        <p:blipFill>
          <a:blip r:embed="rId2"/>
          <a:stretch>
            <a:fillRect/>
          </a:stretch>
        </p:blipFill>
        <p:spPr>
          <a:xfrm>
            <a:off x="4305050" y="585390"/>
            <a:ext cx="3581900" cy="5687219"/>
          </a:xfrm>
          <a:prstGeom prst="rect">
            <a:avLst/>
          </a:prstGeom>
        </p:spPr>
      </p:pic>
      <p:pic>
        <p:nvPicPr>
          <p:cNvPr id="5" name="Picture 4">
            <a:extLst>
              <a:ext uri="{FF2B5EF4-FFF2-40B4-BE49-F238E27FC236}">
                <a16:creationId xmlns="" xmlns:a16="http://schemas.microsoft.com/office/drawing/2014/main" id="{547EDFF3-FE84-FC43-391F-9133088E5E0B}"/>
              </a:ext>
            </a:extLst>
          </p:cNvPr>
          <p:cNvPicPr>
            <a:picLocks noChangeAspect="1"/>
          </p:cNvPicPr>
          <p:nvPr/>
        </p:nvPicPr>
        <p:blipFill>
          <a:blip r:embed="rId3"/>
          <a:stretch>
            <a:fillRect/>
          </a:stretch>
        </p:blipFill>
        <p:spPr>
          <a:xfrm>
            <a:off x="1228725" y="0"/>
            <a:ext cx="9544050" cy="6791284"/>
          </a:xfrm>
          <a:prstGeom prst="rect">
            <a:avLst/>
          </a:prstGeom>
        </p:spPr>
      </p:pic>
    </p:spTree>
    <p:extLst>
      <p:ext uri="{BB962C8B-B14F-4D97-AF65-F5344CB8AC3E}">
        <p14:creationId xmlns:p14="http://schemas.microsoft.com/office/powerpoint/2010/main" val="2997434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B58F161F-957B-92F4-0D4E-7BB9E2F2C433}"/>
              </a:ext>
            </a:extLst>
          </p:cNvPr>
          <p:cNvPicPr>
            <a:picLocks noChangeAspect="1"/>
          </p:cNvPicPr>
          <p:nvPr/>
        </p:nvPicPr>
        <p:blipFill>
          <a:blip r:embed="rId2"/>
          <a:stretch>
            <a:fillRect/>
          </a:stretch>
        </p:blipFill>
        <p:spPr>
          <a:xfrm>
            <a:off x="1162050" y="38100"/>
            <a:ext cx="9582149" cy="6705600"/>
          </a:xfrm>
          <a:prstGeom prst="rect">
            <a:avLst/>
          </a:prstGeom>
        </p:spPr>
      </p:pic>
    </p:spTree>
    <p:extLst>
      <p:ext uri="{BB962C8B-B14F-4D97-AF65-F5344CB8AC3E}">
        <p14:creationId xmlns:p14="http://schemas.microsoft.com/office/powerpoint/2010/main" val="2285373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B296F376-538F-E0E8-7126-874B79086150}"/>
              </a:ext>
            </a:extLst>
          </p:cNvPr>
          <p:cNvPicPr>
            <a:picLocks noChangeAspect="1"/>
          </p:cNvPicPr>
          <p:nvPr/>
        </p:nvPicPr>
        <p:blipFill>
          <a:blip r:embed="rId2"/>
          <a:stretch>
            <a:fillRect/>
          </a:stretch>
        </p:blipFill>
        <p:spPr>
          <a:xfrm>
            <a:off x="0" y="1452688"/>
            <a:ext cx="12192000" cy="4205161"/>
          </a:xfrm>
          <a:prstGeom prst="rect">
            <a:avLst/>
          </a:prstGeom>
        </p:spPr>
      </p:pic>
    </p:spTree>
    <p:extLst>
      <p:ext uri="{BB962C8B-B14F-4D97-AF65-F5344CB8AC3E}">
        <p14:creationId xmlns:p14="http://schemas.microsoft.com/office/powerpoint/2010/main" val="3190157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C4895A64-15C5-EB37-220A-77275EB252FC}"/>
              </a:ext>
            </a:extLst>
          </p:cNvPr>
          <p:cNvPicPr>
            <a:picLocks noChangeAspect="1"/>
          </p:cNvPicPr>
          <p:nvPr/>
        </p:nvPicPr>
        <p:blipFill rotWithShape="1">
          <a:blip r:embed="rId2"/>
          <a:srcRect l="53820" t="58259" r="811"/>
          <a:stretch/>
        </p:blipFill>
        <p:spPr>
          <a:xfrm>
            <a:off x="4111739" y="3047825"/>
            <a:ext cx="4659402" cy="3364365"/>
          </a:xfrm>
          <a:prstGeom prst="rect">
            <a:avLst/>
          </a:prstGeom>
        </p:spPr>
      </p:pic>
      <p:pic>
        <p:nvPicPr>
          <p:cNvPr id="7" name="Picture 6">
            <a:extLst>
              <a:ext uri="{FF2B5EF4-FFF2-40B4-BE49-F238E27FC236}">
                <a16:creationId xmlns="" xmlns:a16="http://schemas.microsoft.com/office/drawing/2014/main" id="{A8701769-41DD-6B91-0556-5D16650B7373}"/>
              </a:ext>
            </a:extLst>
          </p:cNvPr>
          <p:cNvPicPr>
            <a:picLocks noChangeAspect="1"/>
          </p:cNvPicPr>
          <p:nvPr/>
        </p:nvPicPr>
        <p:blipFill rotWithShape="1">
          <a:blip r:embed="rId2"/>
          <a:srcRect l="8565" t="50000" r="50115"/>
          <a:stretch/>
        </p:blipFill>
        <p:spPr>
          <a:xfrm>
            <a:off x="193040" y="2891967"/>
            <a:ext cx="3877789" cy="3682784"/>
          </a:xfrm>
          <a:prstGeom prst="rect">
            <a:avLst/>
          </a:prstGeom>
        </p:spPr>
      </p:pic>
      <p:pic>
        <p:nvPicPr>
          <p:cNvPr id="8" name="Picture 7">
            <a:extLst>
              <a:ext uri="{FF2B5EF4-FFF2-40B4-BE49-F238E27FC236}">
                <a16:creationId xmlns="" xmlns:a16="http://schemas.microsoft.com/office/drawing/2014/main" id="{BC9BB780-1515-E3C3-BB53-B9454B0BD61B}"/>
              </a:ext>
            </a:extLst>
          </p:cNvPr>
          <p:cNvPicPr>
            <a:picLocks noChangeAspect="1"/>
          </p:cNvPicPr>
          <p:nvPr/>
        </p:nvPicPr>
        <p:blipFill rotWithShape="1">
          <a:blip r:embed="rId2"/>
          <a:srcRect l="62616" t="4719" b="41742"/>
          <a:stretch/>
        </p:blipFill>
        <p:spPr>
          <a:xfrm>
            <a:off x="8769986" y="729341"/>
            <a:ext cx="3076574" cy="4325252"/>
          </a:xfrm>
          <a:prstGeom prst="rect">
            <a:avLst/>
          </a:prstGeom>
        </p:spPr>
      </p:pic>
      <p:sp>
        <p:nvSpPr>
          <p:cNvPr id="3" name="TextBox 2">
            <a:extLst>
              <a:ext uri="{FF2B5EF4-FFF2-40B4-BE49-F238E27FC236}">
                <a16:creationId xmlns="" xmlns:a16="http://schemas.microsoft.com/office/drawing/2014/main" id="{91694E08-0087-0824-903E-3B8F828EC8C2}"/>
              </a:ext>
            </a:extLst>
          </p:cNvPr>
          <p:cNvSpPr txBox="1"/>
          <p:nvPr/>
        </p:nvSpPr>
        <p:spPr>
          <a:xfrm>
            <a:off x="264160" y="43979"/>
            <a:ext cx="8424546" cy="2795958"/>
          </a:xfrm>
          <a:prstGeom prst="rect">
            <a:avLst/>
          </a:prstGeom>
          <a:noFill/>
        </p:spPr>
        <p:txBody>
          <a:bodyPr wrap="square">
            <a:spAutoFit/>
          </a:bodyPr>
          <a:lstStyle/>
          <a:p>
            <a:pPr algn="just">
              <a:lnSpc>
                <a:spcPct val="150000"/>
              </a:lnSpc>
            </a:pPr>
            <a:r>
              <a:rPr lang="vi-VN" sz="2400" b="0" i="0" dirty="0">
                <a:solidFill>
                  <a:srgbClr val="FF0000"/>
                </a:solidFill>
                <a:effectLst/>
                <a:latin typeface="+mj-lt"/>
              </a:rPr>
              <a:t>Quan sát hình ảnh và thảo luận về nghệ thuật kiến trúc thời kì trung đại thế giới theo gợi ý sau:</a:t>
            </a:r>
          </a:p>
          <a:p>
            <a:pPr algn="just">
              <a:lnSpc>
                <a:spcPct val="150000"/>
              </a:lnSpc>
              <a:buFont typeface="Arial" panose="020B0604020202020204" pitchFamily="34" charset="0"/>
              <a:buChar char="•"/>
            </a:pPr>
            <a:r>
              <a:rPr lang="vi-VN" sz="2400" b="0" i="0" dirty="0">
                <a:solidFill>
                  <a:srgbClr val="FF0000"/>
                </a:solidFill>
                <a:effectLst/>
                <a:latin typeface="+mj-lt"/>
              </a:rPr>
              <a:t>Cửa cong mái vòm là đặc trưng của phong cách nghệ thuật gì?</a:t>
            </a:r>
          </a:p>
          <a:p>
            <a:pPr algn="just">
              <a:lnSpc>
                <a:spcPct val="150000"/>
              </a:lnSpc>
              <a:buFont typeface="Arial" panose="020B0604020202020204" pitchFamily="34" charset="0"/>
              <a:buChar char="•"/>
            </a:pPr>
            <a:r>
              <a:rPr lang="vi-VN" sz="2400" b="0" i="0" dirty="0">
                <a:solidFill>
                  <a:srgbClr val="FF0000"/>
                </a:solidFill>
                <a:effectLst/>
                <a:latin typeface="+mj-lt"/>
              </a:rPr>
              <a:t>Phong cách kiến trúc của ngôi đền Ấn Độ giáo có đặc điểm gì?</a:t>
            </a:r>
          </a:p>
          <a:p>
            <a:pPr algn="just">
              <a:lnSpc>
                <a:spcPct val="150000"/>
              </a:lnSpc>
              <a:buFont typeface="Arial" panose="020B0604020202020204" pitchFamily="34" charset="0"/>
              <a:buChar char="•"/>
            </a:pPr>
            <a:r>
              <a:rPr lang="vi-VN" sz="2400" b="0" i="0" dirty="0">
                <a:solidFill>
                  <a:srgbClr val="FF0000"/>
                </a:solidFill>
                <a:effectLst/>
                <a:latin typeface="+mj-lt"/>
              </a:rPr>
              <a:t>Tranh kính là gì?</a:t>
            </a:r>
          </a:p>
        </p:txBody>
      </p:sp>
    </p:spTree>
    <p:extLst>
      <p:ext uri="{BB962C8B-B14F-4D97-AF65-F5344CB8AC3E}">
        <p14:creationId xmlns:p14="http://schemas.microsoft.com/office/powerpoint/2010/main" val="410945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C4895A64-15C5-EB37-220A-77275EB252FC}"/>
              </a:ext>
            </a:extLst>
          </p:cNvPr>
          <p:cNvPicPr>
            <a:picLocks noChangeAspect="1"/>
          </p:cNvPicPr>
          <p:nvPr/>
        </p:nvPicPr>
        <p:blipFill rotWithShape="1">
          <a:blip r:embed="rId2"/>
          <a:srcRect l="53820" t="58259" r="811"/>
          <a:stretch/>
        </p:blipFill>
        <p:spPr>
          <a:xfrm>
            <a:off x="4410075" y="70030"/>
            <a:ext cx="3142819" cy="2269302"/>
          </a:xfrm>
          <a:prstGeom prst="rect">
            <a:avLst/>
          </a:prstGeom>
        </p:spPr>
      </p:pic>
      <p:pic>
        <p:nvPicPr>
          <p:cNvPr id="7" name="Picture 6">
            <a:extLst>
              <a:ext uri="{FF2B5EF4-FFF2-40B4-BE49-F238E27FC236}">
                <a16:creationId xmlns="" xmlns:a16="http://schemas.microsoft.com/office/drawing/2014/main" id="{A8701769-41DD-6B91-0556-5D16650B7373}"/>
              </a:ext>
            </a:extLst>
          </p:cNvPr>
          <p:cNvPicPr>
            <a:picLocks noChangeAspect="1"/>
          </p:cNvPicPr>
          <p:nvPr/>
        </p:nvPicPr>
        <p:blipFill rotWithShape="1">
          <a:blip r:embed="rId2"/>
          <a:srcRect l="8565" t="50000" r="50115"/>
          <a:stretch/>
        </p:blipFill>
        <p:spPr>
          <a:xfrm>
            <a:off x="1057496" y="102286"/>
            <a:ext cx="2241994" cy="2129249"/>
          </a:xfrm>
          <a:prstGeom prst="rect">
            <a:avLst/>
          </a:prstGeom>
        </p:spPr>
      </p:pic>
      <p:pic>
        <p:nvPicPr>
          <p:cNvPr id="8" name="Picture 7">
            <a:extLst>
              <a:ext uri="{FF2B5EF4-FFF2-40B4-BE49-F238E27FC236}">
                <a16:creationId xmlns="" xmlns:a16="http://schemas.microsoft.com/office/drawing/2014/main" id="{BC9BB780-1515-E3C3-BB53-B9454B0BD61B}"/>
              </a:ext>
            </a:extLst>
          </p:cNvPr>
          <p:cNvPicPr>
            <a:picLocks noChangeAspect="1"/>
          </p:cNvPicPr>
          <p:nvPr/>
        </p:nvPicPr>
        <p:blipFill rotWithShape="1">
          <a:blip r:embed="rId2"/>
          <a:srcRect l="62616" t="4719" b="41742"/>
          <a:stretch/>
        </p:blipFill>
        <p:spPr>
          <a:xfrm>
            <a:off x="9396731" y="19050"/>
            <a:ext cx="1778762" cy="2500702"/>
          </a:xfrm>
          <a:prstGeom prst="rect">
            <a:avLst/>
          </a:prstGeom>
        </p:spPr>
      </p:pic>
      <p:sp>
        <p:nvSpPr>
          <p:cNvPr id="2" name="TextBox 1">
            <a:extLst>
              <a:ext uri="{FF2B5EF4-FFF2-40B4-BE49-F238E27FC236}">
                <a16:creationId xmlns="" xmlns:a16="http://schemas.microsoft.com/office/drawing/2014/main" id="{CF392E22-B296-B6BF-A6C6-76F0C7F25FBF}"/>
              </a:ext>
            </a:extLst>
          </p:cNvPr>
          <p:cNvSpPr txBox="1"/>
          <p:nvPr/>
        </p:nvSpPr>
        <p:spPr>
          <a:xfrm>
            <a:off x="284480" y="2335613"/>
            <a:ext cx="11623040" cy="4455835"/>
          </a:xfrm>
          <a:prstGeom prst="rect">
            <a:avLst/>
          </a:prstGeom>
          <a:noFill/>
        </p:spPr>
        <p:txBody>
          <a:bodyPr wrap="square">
            <a:spAutoFit/>
          </a:bodyPr>
          <a:lstStyle/>
          <a:p>
            <a:pPr algn="just">
              <a:lnSpc>
                <a:spcPct val="150000"/>
              </a:lnSpc>
              <a:buFont typeface="Arial" panose="020B0604020202020204" pitchFamily="34" charset="0"/>
              <a:buChar char="•"/>
            </a:pPr>
            <a:r>
              <a:rPr lang="vi-VN" sz="2400" b="0" i="0" dirty="0">
                <a:solidFill>
                  <a:srgbClr val="FF0000"/>
                </a:solidFill>
                <a:effectLst/>
                <a:latin typeface="Arial" panose="020B0604020202020204" pitchFamily="34" charset="0"/>
                <a:cs typeface="Arial" panose="020B0604020202020204" pitchFamily="34" charset="0"/>
              </a:rPr>
              <a:t>Cửa cong mái vòm là đặc trưng của phong cách kiến trúc Roman, Gothic.</a:t>
            </a:r>
          </a:p>
          <a:p>
            <a:pPr algn="just">
              <a:lnSpc>
                <a:spcPct val="150000"/>
              </a:lnSpc>
              <a:buFont typeface="Arial" panose="020B0604020202020204" pitchFamily="34" charset="0"/>
              <a:buChar char="•"/>
            </a:pPr>
            <a:r>
              <a:rPr lang="vi-VN" sz="2400" b="0" i="0" dirty="0">
                <a:solidFill>
                  <a:srgbClr val="FF0000"/>
                </a:solidFill>
                <a:effectLst/>
                <a:latin typeface="Arial" panose="020B0604020202020204" pitchFamily="34" charset="0"/>
                <a:cs typeface="Arial" panose="020B0604020202020204" pitchFamily="34" charset="0"/>
              </a:rPr>
              <a:t>Ngôi đền Meenakshi Amman được trang trí bởi hàng trăm ngàn bức tượng đá ấn tượng, tỉ mỉ và rực rỡ như 7 sắc cầu vồng. Mỗi ngọn tháp được xây dựng theo cấu trúc kim tự tháp và bao phủ xung quanh bởi hàng ngàn bức tượng đá rực rỡ là hình của những con thú, quỷ dữ, nam thần, nữ thần của đạo Hindu.</a:t>
            </a:r>
          </a:p>
          <a:p>
            <a:pPr algn="just">
              <a:lnSpc>
                <a:spcPct val="150000"/>
              </a:lnSpc>
              <a:buFont typeface="Arial" panose="020B0604020202020204" pitchFamily="34" charset="0"/>
              <a:buChar char="•"/>
            </a:pPr>
            <a:r>
              <a:rPr lang="vi-VN" sz="2400" b="0" i="0" dirty="0">
                <a:solidFill>
                  <a:srgbClr val="FF0000"/>
                </a:solidFill>
                <a:effectLst/>
                <a:latin typeface="Arial" panose="020B0604020202020204" pitchFamily="34" charset="0"/>
                <a:cs typeface="Arial" panose="020B0604020202020204" pitchFamily="34" charset="0"/>
              </a:rPr>
              <a:t>Tranh kính còn được gọi là tranh kính màu, tranh kính màu 3d hay tranh kính nghệ thuật. Đây là tập hợp của các dòng tranh được thể hiện trên chất liệu kính bằng phương pháp khắc, vẽ tay hay in ấn. </a:t>
            </a:r>
          </a:p>
        </p:txBody>
      </p:sp>
      <p:pic>
        <p:nvPicPr>
          <p:cNvPr id="9" name="Picture 8">
            <a:extLst>
              <a:ext uri="{FF2B5EF4-FFF2-40B4-BE49-F238E27FC236}">
                <a16:creationId xmlns="" xmlns:a16="http://schemas.microsoft.com/office/drawing/2014/main" id="{2A8BAFEE-5D61-E655-64E6-2B8707378D64}"/>
              </a:ext>
            </a:extLst>
          </p:cNvPr>
          <p:cNvPicPr>
            <a:picLocks noChangeAspect="1"/>
          </p:cNvPicPr>
          <p:nvPr/>
        </p:nvPicPr>
        <p:blipFill rotWithShape="1">
          <a:blip r:embed="rId2"/>
          <a:srcRect l="8565" t="50000" r="50115"/>
          <a:stretch/>
        </p:blipFill>
        <p:spPr>
          <a:xfrm>
            <a:off x="752475" y="30912"/>
            <a:ext cx="2467926" cy="2343819"/>
          </a:xfrm>
          <a:prstGeom prst="rect">
            <a:avLst/>
          </a:prstGeom>
        </p:spPr>
      </p:pic>
    </p:spTree>
    <p:extLst>
      <p:ext uri="{BB962C8B-B14F-4D97-AF65-F5344CB8AC3E}">
        <p14:creationId xmlns:p14="http://schemas.microsoft.com/office/powerpoint/2010/main" val="329914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down)">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 calcmode="lin" valueType="num">
                                      <p:cBhvr additive="base">
                                        <p:cTn id="3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917B932-3013-7268-22B9-D4930290D503}"/>
              </a:ext>
            </a:extLst>
          </p:cNvPr>
          <p:cNvSpPr txBox="1"/>
          <p:nvPr/>
        </p:nvSpPr>
        <p:spPr>
          <a:xfrm>
            <a:off x="184322" y="82509"/>
            <a:ext cx="7335520" cy="1938992"/>
          </a:xfrm>
          <a:prstGeom prst="rect">
            <a:avLst/>
          </a:prstGeom>
          <a:noFill/>
        </p:spPr>
        <p:txBody>
          <a:bodyPr wrap="square">
            <a:spAutoFit/>
          </a:bodyPr>
          <a:lstStyle/>
          <a:p>
            <a:pPr algn="just"/>
            <a:r>
              <a:rPr lang="vi-VN" sz="2400" b="0" i="0" dirty="0">
                <a:solidFill>
                  <a:srgbClr val="FF0000"/>
                </a:solidFill>
                <a:effectLst/>
              </a:rPr>
              <a:t>Quan sát những bức tranh và thảo luận theo gợi ý sau:</a:t>
            </a:r>
          </a:p>
          <a:p>
            <a:pPr algn="just">
              <a:buFont typeface="Arial" panose="020B0604020202020204" pitchFamily="34" charset="0"/>
              <a:buChar char="•"/>
            </a:pPr>
            <a:r>
              <a:rPr lang="vi-VN" sz="2400" b="0" i="0" dirty="0">
                <a:solidFill>
                  <a:srgbClr val="FF0000"/>
                </a:solidFill>
                <a:effectLst/>
              </a:rPr>
              <a:t>Phân loại các bức tranh theo nghệ thuật phương Đông và phương Tây.</a:t>
            </a:r>
          </a:p>
          <a:p>
            <a:pPr algn="just">
              <a:buFont typeface="Arial" panose="020B0604020202020204" pitchFamily="34" charset="0"/>
              <a:buChar char="•"/>
            </a:pPr>
            <a:r>
              <a:rPr lang="vi-VN" sz="2400" b="0" i="0" dirty="0">
                <a:solidFill>
                  <a:srgbClr val="FF0000"/>
                </a:solidFill>
                <a:effectLst/>
              </a:rPr>
              <a:t>Giới thiệu thêm những bức tranh mà em biết.</a:t>
            </a:r>
          </a:p>
        </p:txBody>
      </p:sp>
      <p:sp>
        <p:nvSpPr>
          <p:cNvPr id="5" name="TextBox 4">
            <a:extLst>
              <a:ext uri="{FF2B5EF4-FFF2-40B4-BE49-F238E27FC236}">
                <a16:creationId xmlns="" xmlns:a16="http://schemas.microsoft.com/office/drawing/2014/main" id="{65CEAFF5-69EA-2594-7E9A-59AE33F288BD}"/>
              </a:ext>
            </a:extLst>
          </p:cNvPr>
          <p:cNvSpPr txBox="1"/>
          <p:nvPr/>
        </p:nvSpPr>
        <p:spPr>
          <a:xfrm>
            <a:off x="252900" y="4351468"/>
            <a:ext cx="5936842" cy="2323713"/>
          </a:xfrm>
          <a:prstGeom prst="rect">
            <a:avLst/>
          </a:prstGeom>
          <a:noFill/>
        </p:spPr>
        <p:txBody>
          <a:bodyPr wrap="square">
            <a:spAutoFit/>
          </a:bodyPr>
          <a:lstStyle/>
          <a:p>
            <a:pPr algn="just"/>
            <a:r>
              <a:rPr lang="vi-VN" sz="2400" b="1" i="1" u="sng" dirty="0">
                <a:solidFill>
                  <a:srgbClr val="006600"/>
                </a:solidFill>
                <a:effectLst/>
              </a:rPr>
              <a:t>Câu trả lời:</a:t>
            </a:r>
            <a:endParaRPr lang="vi-VN" sz="2400" b="0" i="0" dirty="0">
              <a:solidFill>
                <a:srgbClr val="006600"/>
              </a:solidFill>
              <a:effectLst/>
            </a:endParaRPr>
          </a:p>
          <a:p>
            <a:pPr algn="just"/>
            <a:r>
              <a:rPr lang="vi-VN" sz="2400" b="0" i="0" dirty="0">
                <a:solidFill>
                  <a:srgbClr val="006600"/>
                </a:solidFill>
                <a:effectLst/>
              </a:rPr>
              <a:t>Phân loại:</a:t>
            </a:r>
          </a:p>
          <a:p>
            <a:pPr algn="just">
              <a:buFont typeface="Arial" panose="020B0604020202020204" pitchFamily="34" charset="0"/>
              <a:buChar char="•"/>
            </a:pPr>
            <a:r>
              <a:rPr lang="vi-VN" sz="2400" b="0" i="0" dirty="0">
                <a:solidFill>
                  <a:srgbClr val="006600"/>
                </a:solidFill>
                <a:effectLst/>
              </a:rPr>
              <a:t>Tranh </a:t>
            </a:r>
            <a:r>
              <a:rPr lang="vi-VN" sz="2500" b="0" i="0" dirty="0">
                <a:solidFill>
                  <a:srgbClr val="006600"/>
                </a:solidFill>
                <a:effectLst/>
              </a:rPr>
              <a:t>theo</a:t>
            </a:r>
            <a:r>
              <a:rPr lang="vi-VN" sz="2400" b="0" i="0" dirty="0">
                <a:solidFill>
                  <a:srgbClr val="006600"/>
                </a:solidFill>
                <a:effectLst/>
              </a:rPr>
              <a:t> nghệ thuật phương Đông là: 3, 4, 6</a:t>
            </a:r>
          </a:p>
          <a:p>
            <a:pPr algn="just">
              <a:buFont typeface="Arial" panose="020B0604020202020204" pitchFamily="34" charset="0"/>
              <a:buChar char="•"/>
            </a:pPr>
            <a:r>
              <a:rPr lang="vi-VN" sz="2400" b="0" i="0" dirty="0">
                <a:solidFill>
                  <a:srgbClr val="006600"/>
                </a:solidFill>
                <a:effectLst/>
              </a:rPr>
              <a:t>Tranh theo nghệ thuật phương Tây là: 1, 2, 5, 7</a:t>
            </a:r>
          </a:p>
        </p:txBody>
      </p:sp>
      <p:pic>
        <p:nvPicPr>
          <p:cNvPr id="6" name="Picture 5">
            <a:extLst>
              <a:ext uri="{FF2B5EF4-FFF2-40B4-BE49-F238E27FC236}">
                <a16:creationId xmlns="" xmlns:a16="http://schemas.microsoft.com/office/drawing/2014/main" id="{A76C44F0-CAB9-912D-6497-BF16384E662F}"/>
              </a:ext>
            </a:extLst>
          </p:cNvPr>
          <p:cNvPicPr>
            <a:picLocks noChangeAspect="1"/>
          </p:cNvPicPr>
          <p:nvPr/>
        </p:nvPicPr>
        <p:blipFill rotWithShape="1">
          <a:blip r:embed="rId2">
            <a:extLst>
              <a:ext uri="{28A0092B-C50C-407E-A947-70E740481C1C}">
                <a14:useLocalDpi xmlns:a14="http://schemas.microsoft.com/office/drawing/2010/main" val="0"/>
              </a:ext>
            </a:extLst>
          </a:blip>
          <a:srcRect l="59585" t="14926" r="9082" b="38025"/>
          <a:stretch/>
        </p:blipFill>
        <p:spPr>
          <a:xfrm>
            <a:off x="10117235" y="0"/>
            <a:ext cx="1851245" cy="3823884"/>
          </a:xfrm>
          <a:prstGeom prst="rect">
            <a:avLst/>
          </a:prstGeom>
        </p:spPr>
      </p:pic>
      <p:pic>
        <p:nvPicPr>
          <p:cNvPr id="7" name="Picture 6">
            <a:extLst>
              <a:ext uri="{FF2B5EF4-FFF2-40B4-BE49-F238E27FC236}">
                <a16:creationId xmlns="" xmlns:a16="http://schemas.microsoft.com/office/drawing/2014/main" id="{6CD5CFAA-60D7-A025-4918-883E530E13D3}"/>
              </a:ext>
            </a:extLst>
          </p:cNvPr>
          <p:cNvPicPr>
            <a:picLocks noChangeAspect="1"/>
          </p:cNvPicPr>
          <p:nvPr/>
        </p:nvPicPr>
        <p:blipFill rotWithShape="1">
          <a:blip r:embed="rId2">
            <a:extLst>
              <a:ext uri="{28A0092B-C50C-407E-A947-70E740481C1C}">
                <a14:useLocalDpi xmlns:a14="http://schemas.microsoft.com/office/drawing/2010/main" val="0"/>
              </a:ext>
            </a:extLst>
          </a:blip>
          <a:srcRect l="35443" t="14926" r="40158" b="60056"/>
          <a:stretch/>
        </p:blipFill>
        <p:spPr>
          <a:xfrm>
            <a:off x="6694167" y="3235326"/>
            <a:ext cx="2015340" cy="2842693"/>
          </a:xfrm>
          <a:prstGeom prst="rect">
            <a:avLst/>
          </a:prstGeom>
        </p:spPr>
      </p:pic>
      <p:pic>
        <p:nvPicPr>
          <p:cNvPr id="8" name="Picture 7">
            <a:extLst>
              <a:ext uri="{FF2B5EF4-FFF2-40B4-BE49-F238E27FC236}">
                <a16:creationId xmlns="" xmlns:a16="http://schemas.microsoft.com/office/drawing/2014/main" id="{050B2EFA-9517-C703-6F23-A9FEDA8172CA}"/>
              </a:ext>
            </a:extLst>
          </p:cNvPr>
          <p:cNvPicPr>
            <a:picLocks noChangeAspect="1"/>
          </p:cNvPicPr>
          <p:nvPr/>
        </p:nvPicPr>
        <p:blipFill rotWithShape="1">
          <a:blip r:embed="rId2">
            <a:extLst>
              <a:ext uri="{28A0092B-C50C-407E-A947-70E740481C1C}">
                <a14:useLocalDpi xmlns:a14="http://schemas.microsoft.com/office/drawing/2010/main" val="0"/>
              </a:ext>
            </a:extLst>
          </a:blip>
          <a:srcRect l="12445" t="15306" r="65118" b="60167"/>
          <a:stretch/>
        </p:blipFill>
        <p:spPr>
          <a:xfrm>
            <a:off x="7742779" y="82509"/>
            <a:ext cx="2015341" cy="3030556"/>
          </a:xfrm>
          <a:prstGeom prst="rect">
            <a:avLst/>
          </a:prstGeom>
        </p:spPr>
      </p:pic>
      <p:pic>
        <p:nvPicPr>
          <p:cNvPr id="10" name="Picture 9">
            <a:extLst>
              <a:ext uri="{FF2B5EF4-FFF2-40B4-BE49-F238E27FC236}">
                <a16:creationId xmlns="" xmlns:a16="http://schemas.microsoft.com/office/drawing/2014/main" id="{1A4C837E-DF13-879F-960B-41813743F219}"/>
              </a:ext>
            </a:extLst>
          </p:cNvPr>
          <p:cNvPicPr>
            <a:picLocks noChangeAspect="1"/>
          </p:cNvPicPr>
          <p:nvPr/>
        </p:nvPicPr>
        <p:blipFill rotWithShape="1">
          <a:blip r:embed="rId2">
            <a:extLst>
              <a:ext uri="{28A0092B-C50C-407E-A947-70E740481C1C}">
                <a14:useLocalDpi xmlns:a14="http://schemas.microsoft.com/office/drawing/2010/main" val="0"/>
              </a:ext>
            </a:extLst>
          </a:blip>
          <a:srcRect l="12199" t="44706" r="39388" b="31116"/>
          <a:stretch/>
        </p:blipFill>
        <p:spPr>
          <a:xfrm>
            <a:off x="8750449" y="4171173"/>
            <a:ext cx="3448638" cy="2369224"/>
          </a:xfrm>
          <a:prstGeom prst="rect">
            <a:avLst/>
          </a:prstGeom>
        </p:spPr>
      </p:pic>
      <p:pic>
        <p:nvPicPr>
          <p:cNvPr id="13" name="Picture 12">
            <a:extLst>
              <a:ext uri="{FF2B5EF4-FFF2-40B4-BE49-F238E27FC236}">
                <a16:creationId xmlns="" xmlns:a16="http://schemas.microsoft.com/office/drawing/2014/main" id="{0A946262-504F-CF20-22A9-94A1F5D80AC2}"/>
              </a:ext>
            </a:extLst>
          </p:cNvPr>
          <p:cNvPicPr>
            <a:picLocks noChangeAspect="1"/>
          </p:cNvPicPr>
          <p:nvPr/>
        </p:nvPicPr>
        <p:blipFill rotWithShape="1">
          <a:blip r:embed="rId2">
            <a:extLst>
              <a:ext uri="{28A0092B-C50C-407E-A947-70E740481C1C}">
                <a14:useLocalDpi xmlns:a14="http://schemas.microsoft.com/office/drawing/2010/main" val="0"/>
              </a:ext>
            </a:extLst>
          </a:blip>
          <a:srcRect l="13532" t="73623" r="10109" b="1617"/>
          <a:stretch/>
        </p:blipFill>
        <p:spPr>
          <a:xfrm>
            <a:off x="1835495" y="2213633"/>
            <a:ext cx="4581107" cy="2043386"/>
          </a:xfrm>
          <a:prstGeom prst="rect">
            <a:avLst/>
          </a:prstGeom>
        </p:spPr>
      </p:pic>
      <p:sp>
        <p:nvSpPr>
          <p:cNvPr id="14" name="TextBox 13">
            <a:extLst>
              <a:ext uri="{FF2B5EF4-FFF2-40B4-BE49-F238E27FC236}">
                <a16:creationId xmlns="" xmlns:a16="http://schemas.microsoft.com/office/drawing/2014/main" id="{BC811CEA-86DB-CD68-5EA2-3191EF078C59}"/>
              </a:ext>
            </a:extLst>
          </p:cNvPr>
          <p:cNvSpPr txBox="1"/>
          <p:nvPr/>
        </p:nvSpPr>
        <p:spPr>
          <a:xfrm>
            <a:off x="8736664" y="3003154"/>
            <a:ext cx="312906" cy="369332"/>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 xmlns:a16="http://schemas.microsoft.com/office/drawing/2014/main" id="{683A6967-CF9E-E5E3-D8E4-25D041E4DBC0}"/>
              </a:ext>
            </a:extLst>
          </p:cNvPr>
          <p:cNvSpPr txBox="1"/>
          <p:nvPr/>
        </p:nvSpPr>
        <p:spPr>
          <a:xfrm>
            <a:off x="5988305" y="3982136"/>
            <a:ext cx="312906"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7</a:t>
            </a:r>
          </a:p>
        </p:txBody>
      </p:sp>
      <p:sp>
        <p:nvSpPr>
          <p:cNvPr id="16" name="TextBox 15">
            <a:extLst>
              <a:ext uri="{FF2B5EF4-FFF2-40B4-BE49-F238E27FC236}">
                <a16:creationId xmlns="" xmlns:a16="http://schemas.microsoft.com/office/drawing/2014/main" id="{64CBFF52-4091-5D53-6472-589EF4F7A76A}"/>
              </a:ext>
            </a:extLst>
          </p:cNvPr>
          <p:cNvSpPr txBox="1"/>
          <p:nvPr/>
        </p:nvSpPr>
        <p:spPr>
          <a:xfrm>
            <a:off x="4084852" y="3307954"/>
            <a:ext cx="312906" cy="369332"/>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6</a:t>
            </a:r>
          </a:p>
        </p:txBody>
      </p:sp>
      <p:sp>
        <p:nvSpPr>
          <p:cNvPr id="17" name="TextBox 16">
            <a:extLst>
              <a:ext uri="{FF2B5EF4-FFF2-40B4-BE49-F238E27FC236}">
                <a16:creationId xmlns="" xmlns:a16="http://schemas.microsoft.com/office/drawing/2014/main" id="{6BAFF777-4D4A-A1AC-45AA-85006ECBB1F4}"/>
              </a:ext>
            </a:extLst>
          </p:cNvPr>
          <p:cNvSpPr txBox="1"/>
          <p:nvPr/>
        </p:nvSpPr>
        <p:spPr>
          <a:xfrm>
            <a:off x="2677124" y="3307954"/>
            <a:ext cx="312906" cy="369332"/>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5</a:t>
            </a:r>
          </a:p>
        </p:txBody>
      </p:sp>
      <p:sp>
        <p:nvSpPr>
          <p:cNvPr id="18" name="TextBox 17">
            <a:extLst>
              <a:ext uri="{FF2B5EF4-FFF2-40B4-BE49-F238E27FC236}">
                <a16:creationId xmlns="" xmlns:a16="http://schemas.microsoft.com/office/drawing/2014/main" id="{2A0F6028-A639-5A2F-6720-998779B9497F}"/>
              </a:ext>
            </a:extLst>
          </p:cNvPr>
          <p:cNvSpPr txBox="1"/>
          <p:nvPr/>
        </p:nvSpPr>
        <p:spPr>
          <a:xfrm>
            <a:off x="10385090" y="6491328"/>
            <a:ext cx="312906" cy="369332"/>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4</a:t>
            </a:r>
          </a:p>
        </p:txBody>
      </p:sp>
      <p:sp>
        <p:nvSpPr>
          <p:cNvPr id="19" name="TextBox 18">
            <a:extLst>
              <a:ext uri="{FF2B5EF4-FFF2-40B4-BE49-F238E27FC236}">
                <a16:creationId xmlns="" xmlns:a16="http://schemas.microsoft.com/office/drawing/2014/main" id="{0805E065-4B95-0C9B-A2E1-266D364ACF26}"/>
              </a:ext>
            </a:extLst>
          </p:cNvPr>
          <p:cNvSpPr txBox="1"/>
          <p:nvPr/>
        </p:nvSpPr>
        <p:spPr>
          <a:xfrm>
            <a:off x="7520993" y="5942419"/>
            <a:ext cx="312906" cy="369332"/>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2</a:t>
            </a:r>
          </a:p>
        </p:txBody>
      </p:sp>
      <p:sp>
        <p:nvSpPr>
          <p:cNvPr id="20" name="TextBox 19">
            <a:extLst>
              <a:ext uri="{FF2B5EF4-FFF2-40B4-BE49-F238E27FC236}">
                <a16:creationId xmlns="" xmlns:a16="http://schemas.microsoft.com/office/drawing/2014/main" id="{1131E735-4B64-9340-B6AF-769137CAFBA1}"/>
              </a:ext>
            </a:extLst>
          </p:cNvPr>
          <p:cNvSpPr txBox="1"/>
          <p:nvPr/>
        </p:nvSpPr>
        <p:spPr>
          <a:xfrm>
            <a:off x="10923468" y="3774690"/>
            <a:ext cx="312906" cy="369332"/>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3</a:t>
            </a:r>
          </a:p>
        </p:txBody>
      </p:sp>
      <p:sp>
        <p:nvSpPr>
          <p:cNvPr id="21" name="TextBox 20">
            <a:extLst>
              <a:ext uri="{FF2B5EF4-FFF2-40B4-BE49-F238E27FC236}">
                <a16:creationId xmlns="" xmlns:a16="http://schemas.microsoft.com/office/drawing/2014/main" id="{BC811CEA-86DB-CD68-5EA2-3191EF078C59}"/>
              </a:ext>
            </a:extLst>
          </p:cNvPr>
          <p:cNvSpPr txBox="1"/>
          <p:nvPr/>
        </p:nvSpPr>
        <p:spPr>
          <a:xfrm>
            <a:off x="8709507" y="3000494"/>
            <a:ext cx="312906" cy="369332"/>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1</a:t>
            </a:r>
          </a:p>
        </p:txBody>
      </p:sp>
      <p:sp>
        <p:nvSpPr>
          <p:cNvPr id="22" name="TextBox 21">
            <a:extLst>
              <a:ext uri="{FF2B5EF4-FFF2-40B4-BE49-F238E27FC236}">
                <a16:creationId xmlns="" xmlns:a16="http://schemas.microsoft.com/office/drawing/2014/main" id="{2A0F6028-A639-5A2F-6720-998779B9497F}"/>
              </a:ext>
            </a:extLst>
          </p:cNvPr>
          <p:cNvSpPr txBox="1"/>
          <p:nvPr/>
        </p:nvSpPr>
        <p:spPr>
          <a:xfrm>
            <a:off x="10357933" y="6488668"/>
            <a:ext cx="312906" cy="369332"/>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4</a:t>
            </a:r>
          </a:p>
        </p:txBody>
      </p:sp>
      <p:sp>
        <p:nvSpPr>
          <p:cNvPr id="23" name="TextBox 22">
            <a:extLst>
              <a:ext uri="{FF2B5EF4-FFF2-40B4-BE49-F238E27FC236}">
                <a16:creationId xmlns="" xmlns:a16="http://schemas.microsoft.com/office/drawing/2014/main" id="{1131E735-4B64-9340-B6AF-769137CAFBA1}"/>
              </a:ext>
            </a:extLst>
          </p:cNvPr>
          <p:cNvSpPr txBox="1"/>
          <p:nvPr/>
        </p:nvSpPr>
        <p:spPr>
          <a:xfrm>
            <a:off x="10896311" y="3772030"/>
            <a:ext cx="312906" cy="369332"/>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411116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 end="1"/>
                                            </p:txEl>
                                          </p:spTgt>
                                        </p:tgtEl>
                                        <p:attrNameLst>
                                          <p:attrName>style.visibility</p:attrName>
                                        </p:attrNameLst>
                                      </p:cBhvr>
                                      <p:to>
                                        <p:strVal val="visible"/>
                                      </p:to>
                                    </p:set>
                                    <p:anim calcmode="lin" valueType="num">
                                      <p:cBhvr additive="base">
                                        <p:cTn id="6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2" end="2"/>
                                            </p:txEl>
                                          </p:spTgt>
                                        </p:tgtEl>
                                        <p:attrNameLst>
                                          <p:attrName>style.visibility</p:attrName>
                                        </p:attrNameLst>
                                      </p:cBhvr>
                                      <p:to>
                                        <p:strVal val="visible"/>
                                      </p:to>
                                    </p:set>
                                    <p:anim calcmode="lin" valueType="num">
                                      <p:cBhvr additive="base">
                                        <p:cTn id="6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5">
                                            <p:txEl>
                                              <p:pRg st="0" end="0"/>
                                            </p:txEl>
                                          </p:spTgt>
                                        </p:tgtEl>
                                        <p:attrNameLst>
                                          <p:attrName>style.visibility</p:attrName>
                                        </p:attrNameLst>
                                      </p:cBhvr>
                                      <p:to>
                                        <p:strVal val="visible"/>
                                      </p:to>
                                    </p:set>
                                    <p:anim calcmode="lin" valueType="num">
                                      <p:cBhvr additive="base">
                                        <p:cTn id="7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5">
                                            <p:txEl>
                                              <p:pRg st="1" end="1"/>
                                            </p:txEl>
                                          </p:spTgt>
                                        </p:tgtEl>
                                        <p:attrNameLst>
                                          <p:attrName>style.visibility</p:attrName>
                                        </p:attrNameLst>
                                      </p:cBhvr>
                                      <p:to>
                                        <p:strVal val="visible"/>
                                      </p:to>
                                    </p:set>
                                    <p:anim calcmode="lin" valueType="num">
                                      <p:cBhvr additive="base">
                                        <p:cTn id="7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5">
                                            <p:txEl>
                                              <p:pRg st="2" end="2"/>
                                            </p:txEl>
                                          </p:spTgt>
                                        </p:tgtEl>
                                        <p:attrNameLst>
                                          <p:attrName>style.visibility</p:attrName>
                                        </p:attrNameLst>
                                      </p:cBhvr>
                                      <p:to>
                                        <p:strVal val="visible"/>
                                      </p:to>
                                    </p:set>
                                    <p:anim calcmode="lin" valueType="num">
                                      <p:cBhvr additive="base">
                                        <p:cTn id="8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5">
                                            <p:txEl>
                                              <p:pRg st="3" end="3"/>
                                            </p:txEl>
                                          </p:spTgt>
                                        </p:tgtEl>
                                        <p:attrNameLst>
                                          <p:attrName>style.visibility</p:attrName>
                                        </p:attrNameLst>
                                      </p:cBhvr>
                                      <p:to>
                                        <p:strVal val="visible"/>
                                      </p:to>
                                    </p:set>
                                    <p:anim calcmode="lin" valueType="num">
                                      <p:cBhvr additive="base">
                                        <p:cTn id="8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additive="base">
                                        <p:cTn id="95" dur="500" fill="hold"/>
                                        <p:tgtEl>
                                          <p:spTgt spid="23"/>
                                        </p:tgtEl>
                                        <p:attrNameLst>
                                          <p:attrName>ppt_x</p:attrName>
                                        </p:attrNameLst>
                                      </p:cBhvr>
                                      <p:tavLst>
                                        <p:tav tm="0">
                                          <p:val>
                                            <p:strVal val="#ppt_x"/>
                                          </p:val>
                                        </p:tav>
                                        <p:tav tm="100000">
                                          <p:val>
                                            <p:strVal val="#ppt_x"/>
                                          </p:val>
                                        </p:tav>
                                      </p:tavLst>
                                    </p:anim>
                                    <p:anim calcmode="lin" valueType="num">
                                      <p:cBhvr additive="base">
                                        <p:cTn id="96" dur="500" fill="hold"/>
                                        <p:tgtEl>
                                          <p:spTgt spid="2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additive="base">
                                        <p:cTn id="99" dur="500" fill="hold"/>
                                        <p:tgtEl>
                                          <p:spTgt spid="22"/>
                                        </p:tgtEl>
                                        <p:attrNameLst>
                                          <p:attrName>ppt_x</p:attrName>
                                        </p:attrNameLst>
                                      </p:cBhvr>
                                      <p:tavLst>
                                        <p:tav tm="0">
                                          <p:val>
                                            <p:strVal val="#ppt_x"/>
                                          </p:val>
                                        </p:tav>
                                        <p:tav tm="100000">
                                          <p:val>
                                            <p:strVal val="#ppt_x"/>
                                          </p:val>
                                        </p:tav>
                                      </p:tavLst>
                                    </p:anim>
                                    <p:anim calcmode="lin" valueType="num">
                                      <p:cBhvr additive="base">
                                        <p:cTn id="10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iải bài 6 Tìm hiểu nghệ thuật tạo hình trung đại thế giới">
            <a:extLst>
              <a:ext uri="{FF2B5EF4-FFF2-40B4-BE49-F238E27FC236}">
                <a16:creationId xmlns="" xmlns:a16="http://schemas.microsoft.com/office/drawing/2014/main" id="{D183B53B-71B9-CE4F-4F02-9EAEB4410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520" y="1078507"/>
            <a:ext cx="3346955" cy="484676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71194C30-04DA-FC0C-E5A3-77C8C56FB0F5}"/>
              </a:ext>
            </a:extLst>
          </p:cNvPr>
          <p:cNvSpPr txBox="1"/>
          <p:nvPr/>
        </p:nvSpPr>
        <p:spPr>
          <a:xfrm>
            <a:off x="310641" y="6005026"/>
            <a:ext cx="4799712" cy="646331"/>
          </a:xfrm>
          <a:prstGeom prst="rect">
            <a:avLst/>
          </a:prstGeom>
          <a:noFill/>
        </p:spPr>
        <p:txBody>
          <a:bodyPr wrap="none" rtlCol="0">
            <a:spAutoFit/>
          </a:bodyPr>
          <a:lstStyle/>
          <a:p>
            <a:r>
              <a:rPr kumimoji="0" lang="en-US" altLang="en-US" sz="1800" b="0" i="1" u="none" strike="noStrike" cap="none" normalizeH="0" baseline="0" dirty="0" err="1">
                <a:ln>
                  <a:noFill/>
                </a:ln>
                <a:solidFill>
                  <a:srgbClr val="333333"/>
                </a:solidFill>
                <a:effectLst/>
                <a:latin typeface="Roboto" panose="02000000000000000000" pitchFamily="2" charset="0"/>
              </a:rPr>
              <a:t>Người</a:t>
            </a:r>
            <a:r>
              <a:rPr kumimoji="0" lang="en-US" altLang="en-US" sz="1800" b="0" i="1" u="none" strike="noStrike" cap="none" normalizeH="0" baseline="0" dirty="0">
                <a:ln>
                  <a:noFill/>
                </a:ln>
                <a:solidFill>
                  <a:srgbClr val="333333"/>
                </a:solidFill>
                <a:effectLst/>
                <a:latin typeface="Roboto" panose="02000000000000000000" pitchFamily="2" charset="0"/>
              </a:rPr>
              <a:t> </a:t>
            </a:r>
            <a:r>
              <a:rPr kumimoji="0" lang="en-US" altLang="en-US" sz="1800" b="0" i="1" u="none" strike="noStrike" cap="none" normalizeH="0" baseline="0" dirty="0" err="1">
                <a:ln>
                  <a:noFill/>
                </a:ln>
                <a:solidFill>
                  <a:srgbClr val="333333"/>
                </a:solidFill>
                <a:effectLst/>
                <a:latin typeface="Roboto" panose="02000000000000000000" pitchFamily="2" charset="0"/>
              </a:rPr>
              <a:t>đàn</a:t>
            </a:r>
            <a:r>
              <a:rPr kumimoji="0" lang="en-US" altLang="en-US" sz="1800" b="0" i="1" u="none" strike="noStrike" cap="none" normalizeH="0" baseline="0" dirty="0">
                <a:ln>
                  <a:noFill/>
                </a:ln>
                <a:solidFill>
                  <a:srgbClr val="333333"/>
                </a:solidFill>
                <a:effectLst/>
                <a:latin typeface="Roboto" panose="02000000000000000000" pitchFamily="2" charset="0"/>
              </a:rPr>
              <a:t> </a:t>
            </a:r>
            <a:r>
              <a:rPr kumimoji="0" lang="en-US" altLang="en-US" sz="1800" b="0" i="1" u="none" strike="noStrike" cap="none" normalizeH="0" baseline="0" dirty="0" err="1">
                <a:ln>
                  <a:noFill/>
                </a:ln>
                <a:solidFill>
                  <a:srgbClr val="333333"/>
                </a:solidFill>
                <a:effectLst/>
                <a:latin typeface="Roboto" panose="02000000000000000000" pitchFamily="2" charset="0"/>
              </a:rPr>
              <a:t>bà</a:t>
            </a:r>
            <a:r>
              <a:rPr kumimoji="0" lang="en-US" altLang="en-US" sz="1800" b="0" i="1" u="none" strike="noStrike" cap="none" normalizeH="0" baseline="0" dirty="0">
                <a:ln>
                  <a:noFill/>
                </a:ln>
                <a:solidFill>
                  <a:srgbClr val="333333"/>
                </a:solidFill>
                <a:effectLst/>
                <a:latin typeface="Roboto" panose="02000000000000000000" pitchFamily="2" charset="0"/>
              </a:rPr>
              <a:t> </a:t>
            </a:r>
            <a:r>
              <a:rPr kumimoji="0" lang="en-US" altLang="en-US" sz="1800" b="0" i="1" u="none" strike="noStrike" cap="none" normalizeH="0" baseline="0" dirty="0" err="1">
                <a:ln>
                  <a:noFill/>
                </a:ln>
                <a:solidFill>
                  <a:srgbClr val="333333"/>
                </a:solidFill>
                <a:effectLst/>
                <a:latin typeface="Roboto" panose="02000000000000000000" pitchFamily="2" charset="0"/>
              </a:rPr>
              <a:t>và</a:t>
            </a:r>
            <a:r>
              <a:rPr kumimoji="0" lang="en-US" altLang="en-US" sz="1800" b="0" i="1" u="none" strike="noStrike" cap="none" normalizeH="0" baseline="0" dirty="0">
                <a:ln>
                  <a:noFill/>
                </a:ln>
                <a:solidFill>
                  <a:srgbClr val="333333"/>
                </a:solidFill>
                <a:effectLst/>
                <a:latin typeface="Roboto" panose="02000000000000000000" pitchFamily="2" charset="0"/>
              </a:rPr>
              <a:t> con </a:t>
            </a:r>
            <a:r>
              <a:rPr kumimoji="0" lang="en-US" altLang="en-US" sz="1800" b="0" i="1" u="none" strike="noStrike" cap="none" normalizeH="0" baseline="0" dirty="0" err="1">
                <a:ln>
                  <a:noFill/>
                </a:ln>
                <a:solidFill>
                  <a:srgbClr val="333333"/>
                </a:solidFill>
                <a:effectLst/>
                <a:latin typeface="Roboto" panose="02000000000000000000" pitchFamily="2" charset="0"/>
              </a:rPr>
              <a:t>chồn</a:t>
            </a:r>
            <a:r>
              <a:rPr kumimoji="0" lang="en-US" altLang="en-US" sz="1800" b="0" i="1" u="none" strike="noStrike" cap="none" normalizeH="0" baseline="0" dirty="0">
                <a:ln>
                  <a:noFill/>
                </a:ln>
                <a:solidFill>
                  <a:srgbClr val="333333"/>
                </a:solidFill>
                <a:effectLst/>
                <a:latin typeface="Roboto" panose="02000000000000000000" pitchFamily="2" charset="0"/>
              </a:rPr>
              <a:t> - Leonardo da Vinci</a:t>
            </a:r>
            <a:endParaRPr kumimoji="0" lang="en-US" altLang="en-US" sz="2400" b="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14" name="TextBox 13">
            <a:extLst>
              <a:ext uri="{FF2B5EF4-FFF2-40B4-BE49-F238E27FC236}">
                <a16:creationId xmlns="" xmlns:a16="http://schemas.microsoft.com/office/drawing/2014/main" id="{D52E362A-FE58-DD24-56B1-DC1D315DE101}"/>
              </a:ext>
            </a:extLst>
          </p:cNvPr>
          <p:cNvSpPr txBox="1"/>
          <p:nvPr/>
        </p:nvSpPr>
        <p:spPr>
          <a:xfrm>
            <a:off x="4705350" y="1516656"/>
            <a:ext cx="6914705" cy="3347840"/>
          </a:xfrm>
          <a:prstGeom prst="rect">
            <a:avLst/>
          </a:prstGeom>
          <a:noFill/>
        </p:spPr>
        <p:txBody>
          <a:bodyPr wrap="square">
            <a:spAutoFit/>
          </a:bodyPr>
          <a:lstStyle/>
          <a:p>
            <a:pPr algn="just">
              <a:lnSpc>
                <a:spcPct val="150000"/>
              </a:lnSpc>
            </a:pPr>
            <a:r>
              <a:rPr lang="vi-VN" sz="2400" b="0" i="0" dirty="0">
                <a:solidFill>
                  <a:srgbClr val="006600"/>
                </a:solidFill>
                <a:effectLst/>
                <a:latin typeface="Arial" panose="020B0604020202020204" pitchFamily="34" charset="0"/>
                <a:cs typeface="Arial" panose="020B0604020202020204" pitchFamily="34" charset="0"/>
              </a:rPr>
              <a:t>Tác phẩm này là một trong bốn bức chân dung phụ nữ của Leonardo da Vinci, bên cạnh Mona Lisa, chân dung Ginevra de' Benci và La belle ferronnière. Tác phẩm được sáng tác trong những năm 1489 - 1490 với chất liệu sơn dầu trên bản vẽ gỗ.</a:t>
            </a:r>
            <a:endParaRPr lang="en-US" sz="2400" dirty="0">
              <a:solidFill>
                <a:srgbClr val="0066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 xmlns:a16="http://schemas.microsoft.com/office/drawing/2014/main" id="{047C9049-5EAC-C6DC-6AA7-DCC64F2E930A}"/>
              </a:ext>
            </a:extLst>
          </p:cNvPr>
          <p:cNvSpPr txBox="1"/>
          <p:nvPr/>
        </p:nvSpPr>
        <p:spPr>
          <a:xfrm>
            <a:off x="3248027" y="200025"/>
            <a:ext cx="5558471" cy="954107"/>
          </a:xfrm>
          <a:prstGeom prst="rect">
            <a:avLst/>
          </a:prstGeom>
          <a:noFill/>
        </p:spPr>
        <p:txBody>
          <a:bodyPr wrap="square" rtlCol="0">
            <a:spAutoFit/>
          </a:bodyPr>
          <a:lstStyle/>
          <a:p>
            <a:r>
              <a:rPr lang="en-US" sz="2800" b="0" i="0" dirty="0" err="1">
                <a:solidFill>
                  <a:srgbClr val="FF0000"/>
                </a:solidFill>
                <a:effectLst/>
                <a:latin typeface="Arial" panose="020B0604020202020204" pitchFamily="34" charset="0"/>
                <a:cs typeface="Arial" panose="020B0604020202020204" pitchFamily="34" charset="0"/>
              </a:rPr>
              <a:t>Giới</a:t>
            </a:r>
            <a:r>
              <a:rPr lang="en-US" sz="2800" b="0" i="0" dirty="0">
                <a:solidFill>
                  <a:srgbClr val="FF0000"/>
                </a:solidFill>
                <a:effectLst/>
                <a:latin typeface="Arial" panose="020B0604020202020204" pitchFamily="34" charset="0"/>
                <a:cs typeface="Arial" panose="020B0604020202020204" pitchFamily="34" charset="0"/>
              </a:rPr>
              <a:t> </a:t>
            </a:r>
            <a:r>
              <a:rPr lang="en-US" sz="2800" b="0" i="0" dirty="0" err="1">
                <a:solidFill>
                  <a:srgbClr val="FF0000"/>
                </a:solidFill>
                <a:effectLst/>
                <a:latin typeface="Arial" panose="020B0604020202020204" pitchFamily="34" charset="0"/>
                <a:cs typeface="Arial" panose="020B0604020202020204" pitchFamily="34" charset="0"/>
              </a:rPr>
              <a:t>thiệu</a:t>
            </a:r>
            <a:r>
              <a:rPr lang="en-US" sz="2800" b="0" i="0" dirty="0">
                <a:solidFill>
                  <a:srgbClr val="FF0000"/>
                </a:solidFill>
                <a:effectLst/>
                <a:latin typeface="Arial" panose="020B0604020202020204" pitchFamily="34" charset="0"/>
                <a:cs typeface="Arial" panose="020B0604020202020204" pitchFamily="34" charset="0"/>
              </a:rPr>
              <a:t> </a:t>
            </a:r>
            <a:r>
              <a:rPr lang="en-US" sz="2800" b="0" i="0" dirty="0" err="1">
                <a:solidFill>
                  <a:srgbClr val="FF0000"/>
                </a:solidFill>
                <a:effectLst/>
                <a:latin typeface="Arial" panose="020B0604020202020204" pitchFamily="34" charset="0"/>
                <a:cs typeface="Arial" panose="020B0604020202020204" pitchFamily="34" charset="0"/>
              </a:rPr>
              <a:t>một</a:t>
            </a:r>
            <a:r>
              <a:rPr lang="en-US" sz="2800" b="0" i="0" dirty="0">
                <a:solidFill>
                  <a:srgbClr val="FF0000"/>
                </a:solidFill>
                <a:effectLst/>
                <a:latin typeface="Arial" panose="020B0604020202020204" pitchFamily="34" charset="0"/>
                <a:cs typeface="Arial" panose="020B0604020202020204" pitchFamily="34" charset="0"/>
              </a:rPr>
              <a:t> </a:t>
            </a:r>
            <a:r>
              <a:rPr lang="en-US" sz="2800" b="0" i="0" dirty="0" err="1">
                <a:solidFill>
                  <a:srgbClr val="FF0000"/>
                </a:solidFill>
                <a:effectLst/>
                <a:latin typeface="Arial" panose="020B0604020202020204" pitchFamily="34" charset="0"/>
                <a:cs typeface="Arial" panose="020B0604020202020204" pitchFamily="34" charset="0"/>
              </a:rPr>
              <a:t>số</a:t>
            </a:r>
            <a:r>
              <a:rPr lang="en-US" sz="2800" b="0" i="0" dirty="0">
                <a:solidFill>
                  <a:srgbClr val="FF0000"/>
                </a:solidFill>
                <a:effectLst/>
                <a:latin typeface="Arial" panose="020B0604020202020204" pitchFamily="34" charset="0"/>
                <a:cs typeface="Arial" panose="020B0604020202020204" pitchFamily="34" charset="0"/>
              </a:rPr>
              <a:t> </a:t>
            </a:r>
            <a:r>
              <a:rPr lang="en-US" sz="2800" b="0" i="0" dirty="0" err="1">
                <a:solidFill>
                  <a:srgbClr val="FF0000"/>
                </a:solidFill>
                <a:effectLst/>
                <a:latin typeface="Arial" panose="020B0604020202020204" pitchFamily="34" charset="0"/>
                <a:cs typeface="Arial" panose="020B0604020202020204" pitchFamily="34" charset="0"/>
              </a:rPr>
              <a:t>bức</a:t>
            </a:r>
            <a:r>
              <a:rPr lang="en-US" sz="2800" b="0" i="0" dirty="0">
                <a:solidFill>
                  <a:srgbClr val="FF0000"/>
                </a:solidFill>
                <a:effectLst/>
                <a:latin typeface="Arial" panose="020B0604020202020204" pitchFamily="34" charset="0"/>
                <a:cs typeface="Arial" panose="020B0604020202020204" pitchFamily="34" charset="0"/>
              </a:rPr>
              <a:t> </a:t>
            </a:r>
            <a:r>
              <a:rPr lang="en-US" sz="2800" b="0" i="0" dirty="0" err="1">
                <a:solidFill>
                  <a:srgbClr val="FF0000"/>
                </a:solidFill>
                <a:effectLst/>
                <a:latin typeface="Arial" panose="020B0604020202020204" pitchFamily="34" charset="0"/>
                <a:cs typeface="Arial" panose="020B0604020202020204" pitchFamily="34" charset="0"/>
              </a:rPr>
              <a:t>tranh</a:t>
            </a:r>
            <a:r>
              <a:rPr lang="en-US" sz="2800" b="0" i="0" dirty="0">
                <a:solidFill>
                  <a:srgbClr val="FF0000"/>
                </a:solidFill>
                <a:effectLst/>
                <a:latin typeface="Arial" panose="020B0604020202020204" pitchFamily="34" charset="0"/>
                <a:cs typeface="Arial" panose="020B0604020202020204" pitchFamily="34" charset="0"/>
              </a:rPr>
              <a:t> </a:t>
            </a:r>
            <a:r>
              <a:rPr lang="en-US" sz="2800" b="0" i="0" dirty="0" err="1">
                <a:solidFill>
                  <a:srgbClr val="FF0000"/>
                </a:solidFill>
                <a:effectLst/>
                <a:latin typeface="Arial" panose="020B0604020202020204" pitchFamily="34" charset="0"/>
                <a:cs typeface="Arial" panose="020B0604020202020204" pitchFamily="34" charset="0"/>
              </a:rPr>
              <a:t>khác</a:t>
            </a:r>
            <a:r>
              <a:rPr lang="en-US" sz="2800" b="0" i="0" dirty="0">
                <a:solidFill>
                  <a:srgbClr val="FF0000"/>
                </a:solidFill>
                <a:effectLst/>
                <a:latin typeface="Arial" panose="020B0604020202020204" pitchFamily="34" charset="0"/>
                <a:cs typeface="Arial" panose="020B0604020202020204" pitchFamily="34" charset="0"/>
              </a:rPr>
              <a:t>:</a:t>
            </a:r>
          </a:p>
          <a:p>
            <a:endParaRPr lang="en-US" sz="2800" dirty="0"/>
          </a:p>
        </p:txBody>
      </p:sp>
    </p:spTree>
    <p:extLst>
      <p:ext uri="{BB962C8B-B14F-4D97-AF65-F5344CB8AC3E}">
        <p14:creationId xmlns:p14="http://schemas.microsoft.com/office/powerpoint/2010/main" val="147905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Giải bài 6 Tìm hiểu nghệ thuật tạo hình trung đại thế giới">
            <a:extLst>
              <a:ext uri="{FF2B5EF4-FFF2-40B4-BE49-F238E27FC236}">
                <a16:creationId xmlns="" xmlns:a16="http://schemas.microsoft.com/office/drawing/2014/main" id="{2B70A9BF-F779-3569-3458-608474AA59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4878705" y="1177448"/>
            <a:ext cx="6512962" cy="45031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CE7E88C0-A867-ED91-0F0C-0095E13FA4DA}"/>
              </a:ext>
            </a:extLst>
          </p:cNvPr>
          <p:cNvSpPr txBox="1"/>
          <p:nvPr/>
        </p:nvSpPr>
        <p:spPr>
          <a:xfrm>
            <a:off x="217537" y="1446907"/>
            <a:ext cx="4154437" cy="5262979"/>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Tác</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phẩm</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là</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tranh</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mộc</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bản</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của</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nghệ</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sĩ</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Hokusai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người</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Nhật</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Bản</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Tranh</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được</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xuất</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bản</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vào</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khoảng</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giữa</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năm</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1829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và</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1833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vào</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cuối</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thời</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Edo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và</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là</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bản</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in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đầu</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tiên</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trong</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bộ</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36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cảnh</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núi</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Phú</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Sĩ</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của</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Hokusai.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Đây</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là</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tác</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phẩm</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nổi</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tiếng</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nhất</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của</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nghệ</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sĩ</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và</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là</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một</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trong</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những</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tác</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phẩm</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nghệ</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smtClean="0">
                <a:ln>
                  <a:noFill/>
                </a:ln>
                <a:solidFill>
                  <a:srgbClr val="006600"/>
                </a:solidFill>
                <a:effectLst/>
                <a:latin typeface="Arial" panose="020B0604020202020204" pitchFamily="34" charset="0"/>
                <a:cs typeface="Arial" panose="020B0604020202020204" pitchFamily="34" charset="0"/>
              </a:rPr>
              <a:t>thuật</a:t>
            </a:r>
            <a:r>
              <a:rPr kumimoji="0" lang="en-US" altLang="en-US" sz="2400" b="0" i="0" u="none" strike="noStrike" cap="none" normalizeH="0" baseline="0" dirty="0" smtClean="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Nhật</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Bản</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dễ</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nhận</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biết</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nhất</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trên</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thế</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rgbClr val="006600"/>
                </a:solidFill>
                <a:effectLst/>
                <a:latin typeface="Arial" panose="020B0604020202020204" pitchFamily="34" charset="0"/>
                <a:cs typeface="Arial" panose="020B0604020202020204" pitchFamily="34" charset="0"/>
              </a:rPr>
              <a:t>giới</a:t>
            </a:r>
            <a:r>
              <a:rPr kumimoji="0" lang="en-US" altLang="en-US" sz="2400" b="0" i="0" u="none" strike="noStrike" cap="none" normalizeH="0" baseline="0" dirty="0">
                <a:ln>
                  <a:noFill/>
                </a:ln>
                <a:solidFill>
                  <a:srgbClr val="006600"/>
                </a:solidFill>
                <a:effectLst/>
                <a:latin typeface="Arial" panose="020B0604020202020204" pitchFamily="34" charset="0"/>
                <a:cs typeface="Arial" panose="020B0604020202020204" pitchFamily="34" charset="0"/>
              </a:rPr>
              <a:t>.</a:t>
            </a:r>
          </a:p>
          <a:p>
            <a:endParaRPr lang="en-US" sz="2400" dirty="0">
              <a:solidFill>
                <a:srgbClr val="0066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0E03F54D-43A0-DA9B-E985-CD86842357EB}"/>
              </a:ext>
            </a:extLst>
          </p:cNvPr>
          <p:cNvSpPr txBox="1"/>
          <p:nvPr/>
        </p:nvSpPr>
        <p:spPr>
          <a:xfrm>
            <a:off x="5588655" y="5781675"/>
            <a:ext cx="5093061" cy="707886"/>
          </a:xfrm>
          <a:prstGeom prst="rect">
            <a:avLst/>
          </a:prstGeom>
          <a:noFill/>
        </p:spPr>
        <p:txBody>
          <a:bodyPr wrap="none" rtlCol="0">
            <a:spAutoFit/>
          </a:bodyPr>
          <a:lstStyle/>
          <a:p>
            <a:r>
              <a:rPr kumimoji="0" lang="en-US" altLang="en-US" sz="2000" b="0" i="1" u="none" strike="noStrike" cap="none" normalizeH="0" baseline="0" dirty="0" err="1">
                <a:ln>
                  <a:noFill/>
                </a:ln>
                <a:solidFill>
                  <a:srgbClr val="006600"/>
                </a:solidFill>
                <a:effectLst/>
                <a:latin typeface="Arial" panose="020B0604020202020204" pitchFamily="34" charset="0"/>
                <a:cs typeface="Arial" panose="020B0604020202020204" pitchFamily="34" charset="0"/>
              </a:rPr>
              <a:t>Sóng</a:t>
            </a:r>
            <a:r>
              <a:rPr kumimoji="0" lang="en-US" altLang="en-US" sz="2000" b="0" i="1"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000" b="0" i="1" u="none" strike="noStrike" cap="none" normalizeH="0" baseline="0" dirty="0" err="1">
                <a:ln>
                  <a:noFill/>
                </a:ln>
                <a:solidFill>
                  <a:srgbClr val="006600"/>
                </a:solidFill>
                <a:effectLst/>
                <a:latin typeface="Arial" panose="020B0604020202020204" pitchFamily="34" charset="0"/>
                <a:cs typeface="Arial" panose="020B0604020202020204" pitchFamily="34" charset="0"/>
              </a:rPr>
              <a:t>lừng</a:t>
            </a:r>
            <a:r>
              <a:rPr kumimoji="0" lang="en-US" altLang="en-US" sz="2000" b="0" i="1"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000" b="0" i="1" u="none" strike="noStrike" cap="none" normalizeH="0" baseline="0" dirty="0" err="1">
                <a:ln>
                  <a:noFill/>
                </a:ln>
                <a:solidFill>
                  <a:srgbClr val="006600"/>
                </a:solidFill>
                <a:effectLst/>
                <a:latin typeface="Arial" panose="020B0604020202020204" pitchFamily="34" charset="0"/>
                <a:cs typeface="Arial" panose="020B0604020202020204" pitchFamily="34" charset="0"/>
              </a:rPr>
              <a:t>ngoài</a:t>
            </a:r>
            <a:r>
              <a:rPr kumimoji="0" lang="en-US" altLang="en-US" sz="2000" b="0" i="1" u="none" strike="noStrike" cap="none" normalizeH="0" baseline="0" dirty="0">
                <a:ln>
                  <a:noFill/>
                </a:ln>
                <a:solidFill>
                  <a:srgbClr val="006600"/>
                </a:solidFill>
                <a:effectLst/>
                <a:latin typeface="Arial" panose="020B0604020202020204" pitchFamily="34" charset="0"/>
                <a:cs typeface="Arial" panose="020B0604020202020204" pitchFamily="34" charset="0"/>
              </a:rPr>
              <a:t> </a:t>
            </a:r>
            <a:r>
              <a:rPr kumimoji="0" lang="en-US" altLang="en-US" sz="2000" b="0" i="1" u="none" strike="noStrike" cap="none" normalizeH="0" baseline="0" dirty="0" err="1">
                <a:ln>
                  <a:noFill/>
                </a:ln>
                <a:solidFill>
                  <a:srgbClr val="006600"/>
                </a:solidFill>
                <a:effectLst/>
                <a:latin typeface="Arial" panose="020B0604020202020204" pitchFamily="34" charset="0"/>
                <a:cs typeface="Arial" panose="020B0604020202020204" pitchFamily="34" charset="0"/>
              </a:rPr>
              <a:t>khơi</a:t>
            </a:r>
            <a:r>
              <a:rPr kumimoji="0" lang="en-US" altLang="en-US" sz="2000" b="0" i="1" u="none" strike="noStrike" cap="none" normalizeH="0" baseline="0" dirty="0">
                <a:ln>
                  <a:noFill/>
                </a:ln>
                <a:solidFill>
                  <a:srgbClr val="006600"/>
                </a:solidFill>
                <a:effectLst/>
                <a:latin typeface="Arial" panose="020B0604020202020204" pitchFamily="34" charset="0"/>
                <a:cs typeface="Arial" panose="020B0604020202020204" pitchFamily="34" charset="0"/>
              </a:rPr>
              <a:t> - Katsushika Hokusai</a:t>
            </a:r>
            <a:endParaRPr kumimoji="0" lang="en-US" altLang="en-US" sz="2000" b="0" i="0" u="none" strike="noStrike" cap="none" normalizeH="0" baseline="0" dirty="0">
              <a:ln>
                <a:noFill/>
              </a:ln>
              <a:solidFill>
                <a:srgbClr val="006600"/>
              </a:solidFill>
              <a:effectLst/>
              <a:latin typeface="Arial" panose="020B0604020202020204" pitchFamily="34" charset="0"/>
              <a:cs typeface="Arial" panose="020B0604020202020204" pitchFamily="34" charset="0"/>
            </a:endParaRPr>
          </a:p>
          <a:p>
            <a:endParaRPr lang="en-US" sz="2000" dirty="0"/>
          </a:p>
        </p:txBody>
      </p:sp>
      <p:sp>
        <p:nvSpPr>
          <p:cNvPr id="5" name="TextBox 4">
            <a:extLst>
              <a:ext uri="{FF2B5EF4-FFF2-40B4-BE49-F238E27FC236}">
                <a16:creationId xmlns="" xmlns:a16="http://schemas.microsoft.com/office/drawing/2014/main" id="{F22D7A8B-7BE9-C124-8AA9-0E231ABEEF88}"/>
              </a:ext>
            </a:extLst>
          </p:cNvPr>
          <p:cNvSpPr txBox="1"/>
          <p:nvPr/>
        </p:nvSpPr>
        <p:spPr>
          <a:xfrm>
            <a:off x="3248027" y="200025"/>
            <a:ext cx="5558471" cy="954107"/>
          </a:xfrm>
          <a:prstGeom prst="rect">
            <a:avLst/>
          </a:prstGeom>
          <a:noFill/>
        </p:spPr>
        <p:txBody>
          <a:bodyPr wrap="square" rtlCol="0">
            <a:spAutoFit/>
          </a:bodyPr>
          <a:lstStyle/>
          <a:p>
            <a:r>
              <a:rPr lang="en-US" sz="2800" b="0" i="0" dirty="0" err="1">
                <a:solidFill>
                  <a:srgbClr val="FF0000"/>
                </a:solidFill>
                <a:effectLst/>
                <a:latin typeface="Arial" panose="020B0604020202020204" pitchFamily="34" charset="0"/>
                <a:cs typeface="Arial" panose="020B0604020202020204" pitchFamily="34" charset="0"/>
              </a:rPr>
              <a:t>Giới</a:t>
            </a:r>
            <a:r>
              <a:rPr lang="en-US" sz="2800" b="0" i="0" dirty="0">
                <a:solidFill>
                  <a:srgbClr val="FF0000"/>
                </a:solidFill>
                <a:effectLst/>
                <a:latin typeface="Arial" panose="020B0604020202020204" pitchFamily="34" charset="0"/>
                <a:cs typeface="Arial" panose="020B0604020202020204" pitchFamily="34" charset="0"/>
              </a:rPr>
              <a:t> </a:t>
            </a:r>
            <a:r>
              <a:rPr lang="en-US" sz="2800" b="0" i="0" dirty="0" err="1">
                <a:solidFill>
                  <a:srgbClr val="FF0000"/>
                </a:solidFill>
                <a:effectLst/>
                <a:latin typeface="Arial" panose="020B0604020202020204" pitchFamily="34" charset="0"/>
                <a:cs typeface="Arial" panose="020B0604020202020204" pitchFamily="34" charset="0"/>
              </a:rPr>
              <a:t>thiệu</a:t>
            </a:r>
            <a:r>
              <a:rPr lang="en-US" sz="2800" b="0" i="0" dirty="0">
                <a:solidFill>
                  <a:srgbClr val="FF0000"/>
                </a:solidFill>
                <a:effectLst/>
                <a:latin typeface="Arial" panose="020B0604020202020204" pitchFamily="34" charset="0"/>
                <a:cs typeface="Arial" panose="020B0604020202020204" pitchFamily="34" charset="0"/>
              </a:rPr>
              <a:t> </a:t>
            </a:r>
            <a:r>
              <a:rPr lang="en-US" sz="2800" b="0" i="0" dirty="0" err="1">
                <a:solidFill>
                  <a:srgbClr val="FF0000"/>
                </a:solidFill>
                <a:effectLst/>
                <a:latin typeface="Arial" panose="020B0604020202020204" pitchFamily="34" charset="0"/>
                <a:cs typeface="Arial" panose="020B0604020202020204" pitchFamily="34" charset="0"/>
              </a:rPr>
              <a:t>một</a:t>
            </a:r>
            <a:r>
              <a:rPr lang="en-US" sz="2800" b="0" i="0" dirty="0">
                <a:solidFill>
                  <a:srgbClr val="FF0000"/>
                </a:solidFill>
                <a:effectLst/>
                <a:latin typeface="Arial" panose="020B0604020202020204" pitchFamily="34" charset="0"/>
                <a:cs typeface="Arial" panose="020B0604020202020204" pitchFamily="34" charset="0"/>
              </a:rPr>
              <a:t> </a:t>
            </a:r>
            <a:r>
              <a:rPr lang="en-US" sz="2800" b="0" i="0" dirty="0" err="1">
                <a:solidFill>
                  <a:srgbClr val="FF0000"/>
                </a:solidFill>
                <a:effectLst/>
                <a:latin typeface="Arial" panose="020B0604020202020204" pitchFamily="34" charset="0"/>
                <a:cs typeface="Arial" panose="020B0604020202020204" pitchFamily="34" charset="0"/>
              </a:rPr>
              <a:t>số</a:t>
            </a:r>
            <a:r>
              <a:rPr lang="en-US" sz="2800" b="0" i="0" dirty="0">
                <a:solidFill>
                  <a:srgbClr val="FF0000"/>
                </a:solidFill>
                <a:effectLst/>
                <a:latin typeface="Arial" panose="020B0604020202020204" pitchFamily="34" charset="0"/>
                <a:cs typeface="Arial" panose="020B0604020202020204" pitchFamily="34" charset="0"/>
              </a:rPr>
              <a:t> </a:t>
            </a:r>
            <a:r>
              <a:rPr lang="en-US" sz="2800" b="0" i="0" dirty="0" err="1">
                <a:solidFill>
                  <a:srgbClr val="FF0000"/>
                </a:solidFill>
                <a:effectLst/>
                <a:latin typeface="Arial" panose="020B0604020202020204" pitchFamily="34" charset="0"/>
                <a:cs typeface="Arial" panose="020B0604020202020204" pitchFamily="34" charset="0"/>
              </a:rPr>
              <a:t>bức</a:t>
            </a:r>
            <a:r>
              <a:rPr lang="en-US" sz="2800" b="0" i="0" dirty="0">
                <a:solidFill>
                  <a:srgbClr val="FF0000"/>
                </a:solidFill>
                <a:effectLst/>
                <a:latin typeface="Arial" panose="020B0604020202020204" pitchFamily="34" charset="0"/>
                <a:cs typeface="Arial" panose="020B0604020202020204" pitchFamily="34" charset="0"/>
              </a:rPr>
              <a:t> </a:t>
            </a:r>
            <a:r>
              <a:rPr lang="en-US" sz="2800" b="0" i="0" dirty="0" err="1">
                <a:solidFill>
                  <a:srgbClr val="FF0000"/>
                </a:solidFill>
                <a:effectLst/>
                <a:latin typeface="Arial" panose="020B0604020202020204" pitchFamily="34" charset="0"/>
                <a:cs typeface="Arial" panose="020B0604020202020204" pitchFamily="34" charset="0"/>
              </a:rPr>
              <a:t>tranh</a:t>
            </a:r>
            <a:r>
              <a:rPr lang="en-US" sz="2800" b="0" i="0" dirty="0">
                <a:solidFill>
                  <a:srgbClr val="FF0000"/>
                </a:solidFill>
                <a:effectLst/>
                <a:latin typeface="Arial" panose="020B0604020202020204" pitchFamily="34" charset="0"/>
                <a:cs typeface="Arial" panose="020B0604020202020204" pitchFamily="34" charset="0"/>
              </a:rPr>
              <a:t> </a:t>
            </a:r>
            <a:r>
              <a:rPr lang="en-US" sz="2800" b="0" i="0" dirty="0" err="1">
                <a:solidFill>
                  <a:srgbClr val="FF0000"/>
                </a:solidFill>
                <a:effectLst/>
                <a:latin typeface="Arial" panose="020B0604020202020204" pitchFamily="34" charset="0"/>
                <a:cs typeface="Arial" panose="020B0604020202020204" pitchFamily="34" charset="0"/>
              </a:rPr>
              <a:t>khác</a:t>
            </a:r>
            <a:r>
              <a:rPr lang="en-US" sz="2800" b="0" i="0" dirty="0">
                <a:solidFill>
                  <a:srgbClr val="FF0000"/>
                </a:solidFill>
                <a:effectLst/>
                <a:latin typeface="Arial" panose="020B0604020202020204" pitchFamily="34" charset="0"/>
                <a:cs typeface="Arial" panose="020B0604020202020204" pitchFamily="34" charset="0"/>
              </a:rPr>
              <a:t>:</a:t>
            </a:r>
          </a:p>
          <a:p>
            <a:endParaRPr lang="en-US" sz="2800" dirty="0"/>
          </a:p>
        </p:txBody>
      </p:sp>
    </p:spTree>
    <p:extLst>
      <p:ext uri="{BB962C8B-B14F-4D97-AF65-F5344CB8AC3E}">
        <p14:creationId xmlns:p14="http://schemas.microsoft.com/office/powerpoint/2010/main" val="174996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Vertical)">
                                      <p:cBhvr>
                                        <p:cTn id="7" dur="500"/>
                                        <p:tgtEl>
                                          <p:spTgt spid="10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7D3C55A-5EFB-C2D1-8D8D-F986F5E2E1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54" y="1166708"/>
            <a:ext cx="11397722" cy="4834042"/>
          </a:xfrm>
          <a:prstGeom prst="rect">
            <a:avLst/>
          </a:prstGeom>
        </p:spPr>
      </p:pic>
    </p:spTree>
    <p:extLst>
      <p:ext uri="{BB962C8B-B14F-4D97-AF65-F5344CB8AC3E}">
        <p14:creationId xmlns:p14="http://schemas.microsoft.com/office/powerpoint/2010/main" val="213229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D6B44AFC-DC44-9225-51A8-299B6616738E}"/>
              </a:ext>
            </a:extLst>
          </p:cNvPr>
          <p:cNvPicPr>
            <a:picLocks noChangeAspect="1"/>
          </p:cNvPicPr>
          <p:nvPr/>
        </p:nvPicPr>
        <p:blipFill rotWithShape="1">
          <a:blip r:embed="rId2">
            <a:extLst>
              <a:ext uri="{28A0092B-C50C-407E-A947-70E740481C1C}">
                <a14:useLocalDpi xmlns:a14="http://schemas.microsoft.com/office/drawing/2010/main" val="0"/>
              </a:ext>
            </a:extLst>
          </a:blip>
          <a:srcRect l="4856" t="5310" r="1734" b="1193"/>
          <a:stretch/>
        </p:blipFill>
        <p:spPr>
          <a:xfrm>
            <a:off x="1838326" y="137434"/>
            <a:ext cx="8677276" cy="6583131"/>
          </a:xfrm>
          <a:prstGeom prst="rect">
            <a:avLst/>
          </a:prstGeom>
        </p:spPr>
      </p:pic>
    </p:spTree>
    <p:extLst>
      <p:ext uri="{BB962C8B-B14F-4D97-AF65-F5344CB8AC3E}">
        <p14:creationId xmlns:p14="http://schemas.microsoft.com/office/powerpoint/2010/main" val="65063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85CB022-633F-7D5D-0882-2D07A33BFB39}"/>
              </a:ext>
            </a:extLst>
          </p:cNvPr>
          <p:cNvPicPr>
            <a:picLocks noChangeAspect="1"/>
          </p:cNvPicPr>
          <p:nvPr/>
        </p:nvPicPr>
        <p:blipFill rotWithShape="1">
          <a:blip r:embed="rId2">
            <a:extLst>
              <a:ext uri="{28A0092B-C50C-407E-A947-70E740481C1C}">
                <a14:useLocalDpi xmlns:a14="http://schemas.microsoft.com/office/drawing/2010/main" val="0"/>
              </a:ext>
            </a:extLst>
          </a:blip>
          <a:srcRect l="1788" t="2433" r="4520" b="3342"/>
          <a:stretch/>
        </p:blipFill>
        <p:spPr>
          <a:xfrm>
            <a:off x="228767" y="595312"/>
            <a:ext cx="11734466" cy="5667376"/>
          </a:xfrm>
          <a:prstGeom prst="rect">
            <a:avLst/>
          </a:prstGeom>
        </p:spPr>
      </p:pic>
    </p:spTree>
    <p:extLst>
      <p:ext uri="{BB962C8B-B14F-4D97-AF65-F5344CB8AC3E}">
        <p14:creationId xmlns:p14="http://schemas.microsoft.com/office/powerpoint/2010/main" val="78443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ài liệu" ma:contentTypeID="0x01010017C6577BB772734CBCDF66BA1A02E4F7" ma:contentTypeVersion="2" ma:contentTypeDescription="Tạo tài liệu mới." ma:contentTypeScope="" ma:versionID="2742d5fd6a72d4598b3732b9ddfe4853">
  <xsd:schema xmlns:xsd="http://www.w3.org/2001/XMLSchema" xmlns:xs="http://www.w3.org/2001/XMLSchema" xmlns:p="http://schemas.microsoft.com/office/2006/metadata/properties" xmlns:ns3="12acddd8-e168-473f-8c32-b796c18c29ae" targetNamespace="http://schemas.microsoft.com/office/2006/metadata/properties" ma:root="true" ma:fieldsID="d08b2bf6e0b1f5c272ded828fd44d016" ns3:_="">
    <xsd:import namespace="12acddd8-e168-473f-8c32-b796c18c29a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acddd8-e168-473f-8c32-b796c18c29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235A9A-891E-4EAF-8746-34F75A52F6ED}">
  <ds:schemaRefs>
    <ds:schemaRef ds:uri="http://purl.org/dc/terms/"/>
    <ds:schemaRef ds:uri="12acddd8-e168-473f-8c32-b796c18c29a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A37D765-FF8D-486D-8B9E-8C2F1B7AF11D}">
  <ds:schemaRefs>
    <ds:schemaRef ds:uri="http://schemas.microsoft.com/sharepoint/v3/contenttype/forms"/>
  </ds:schemaRefs>
</ds:datastoreItem>
</file>

<file path=customXml/itemProps3.xml><?xml version="1.0" encoding="utf-8"?>
<ds:datastoreItem xmlns:ds="http://schemas.openxmlformats.org/officeDocument/2006/customXml" ds:itemID="{D7AF10C3-BC96-4389-BD68-C64AFD2B82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acddd8-e168-473f-8c32-b796c18c2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284</TotalTime>
  <Words>454</Words>
  <Application>Microsoft Office PowerPoint</Application>
  <PresentationFormat>Widescreen</PresentationFormat>
  <Paragraphs>36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Ngô Huyền</dc:creator>
  <cp:lastModifiedBy>DELL</cp:lastModifiedBy>
  <cp:revision>10</cp:revision>
  <dcterms:created xsi:type="dcterms:W3CDTF">2022-11-15T01:32:08Z</dcterms:created>
  <dcterms:modified xsi:type="dcterms:W3CDTF">2023-11-13T14:28:35Z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0x01010017C6577BB772734CBCDF66BA1A02E4F7</vt:lpwstr>
  </property>
</Properties>
</file>