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  <p:sldMasterId id="2147483680" r:id="rId2"/>
  </p:sldMasterIdLst>
  <p:notesMasterIdLst>
    <p:notesMasterId r:id="rId26"/>
  </p:notesMasterIdLst>
  <p:sldIdLst>
    <p:sldId id="523" r:id="rId3"/>
    <p:sldId id="280" r:id="rId4"/>
    <p:sldId id="289" r:id="rId5"/>
    <p:sldId id="290" r:id="rId6"/>
    <p:sldId id="265" r:id="rId7"/>
    <p:sldId id="292" r:id="rId8"/>
    <p:sldId id="258" r:id="rId9"/>
    <p:sldId id="267" r:id="rId10"/>
    <p:sldId id="268" r:id="rId11"/>
    <p:sldId id="269" r:id="rId12"/>
    <p:sldId id="271" r:id="rId13"/>
    <p:sldId id="281" r:id="rId14"/>
    <p:sldId id="259" r:id="rId15"/>
    <p:sldId id="260" r:id="rId16"/>
    <p:sldId id="261" r:id="rId17"/>
    <p:sldId id="270" r:id="rId18"/>
    <p:sldId id="266" r:id="rId19"/>
    <p:sldId id="522" r:id="rId20"/>
    <p:sldId id="426" r:id="rId21"/>
    <p:sldId id="262" r:id="rId22"/>
    <p:sldId id="263" r:id="rId23"/>
    <p:sldId id="264" r:id="rId24"/>
    <p:sldId id="27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0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8" d="100"/>
          <a:sy n="58" d="100"/>
        </p:scale>
        <p:origin x="98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6FF22-AD47-4CD6-9190-16961798B6E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5D576-0538-4FDF-8CBB-9C4D4436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97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Sennerfer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Thebes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Amenhotep II (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1528-1400 TCN)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to.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Meryt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con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tai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Sennerfer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ished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trượng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5D576-0538-4FDF-8CBB-9C4D443605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7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bĩnh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5D576-0538-4FDF-8CBB-9C4D443605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92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Qua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5D576-0538-4FDF-8CBB-9C4D443605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4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5D576-0538-4FDF-8CBB-9C4D443605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15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57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6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5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DC6EA6-B737-4185-9BB3-205FB17CCF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21ECFE-EBCC-4873-AF97-78ECB7D6D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6BED0A-0D64-4FAF-A2F3-A4422A094D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D6692-8141-45DE-8D91-2FD278639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126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45C616-CC5A-4C74-9254-A15191B02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887CC7-1140-4A30-A6C0-0E45A40C0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B07F73-5022-4BBB-84C1-937D754132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8089E-6DDF-4BC3-BEEC-C5140FE747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542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0F3B9F-E6E1-4A25-82B5-DBAEAD1FBC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68D323-BFF8-4622-BC2C-FA082157D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4010F6-48B6-4B30-B13C-2A4276B4F2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7119E-3D2B-4522-8DC0-087E4B1D1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146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A24DCA-4A87-4FDD-8594-82A9958BA1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14EACB-A8E0-443F-ACA3-3B6E75CFB0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B7FE58-3101-4200-9290-AF8D02D8F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D7C7C-4DF6-451E-A0B7-957BC514AF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963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B8EFBD9-F142-4572-8FE7-B93A5E3D78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BB7511E-3F26-4999-8182-684D79E1F6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A0C142-D950-42BA-A088-D72A59E790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D2D96-2EDC-4EE1-887C-731387195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074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D8CABB-2A03-401F-AC5D-9A34C7C4D2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1D175B-1046-4749-8A83-EB3EDD07AD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BFB67A-D990-46E6-B373-86FA80D39A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247AF-DAD7-4F27-A956-4F52E89175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180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AE9063C-7B7B-4937-9AB1-432DC0F3CF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97BDA04-261E-45CA-A0B7-AA4C8163D2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05AE46-3168-4EA9-BBE6-F94040190C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F2AE3-EBCE-452D-94D8-FB30736792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223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273032-5A0C-4D00-8D46-BCEB0A7B98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9A5B3-5F4D-4556-BB50-D4DA2E6B33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193AE6-8D1E-4C47-AFCE-EB59CAEFFB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10DAA-EE91-49B7-8122-DFD2FCA6F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49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42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532B45-3095-4C92-8DA6-9B6397464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734EAA-B720-4C27-87E8-FAC4F7E2F9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42543B-66F3-41D3-B899-4F0137DEA4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80815-4696-4401-9ED7-F3CAD9F555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193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71B116-EFB2-4DC1-80EF-E8F500829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34EA92-9C5A-4F98-B2B2-E2B2498A17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F90BA6-A0E6-4AF2-B510-5FBE2577F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2382D-9403-4C43-B1B1-41181F5793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069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5F4ACD-060B-46E0-81AE-109A9F9E3D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24CC20-7047-42DF-8A42-891C3A4289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264914-2893-461E-90E7-6F68B6907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BF47-74E6-43D5-9C58-E158EB1335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791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F57F3B-4296-48B6-89B3-836715584A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05D2C0-C7AB-4179-A165-7726ACCFD2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D64CA2-B834-4579-9C1E-7D670D90C4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C5047-98CA-4A20-9FFE-31CF0A3E5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3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8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5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0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8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3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6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6581-D177-4DF3-B447-5C080C60543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4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6581-D177-4DF3-B447-5C080C60543B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CCEE8-98CD-421D-955F-CA1A3905AF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9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08EF1D5-FDA3-4FC4-972F-73E2515F4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F7231C7-D9EE-4D55-A2B7-6895CC4FF3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279578D-2064-4F38-9411-7165260E9E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EF3AF9E-F6C9-4F4B-98D8-A541429B82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B646AF4-A947-419F-A1AB-9CFEC347D0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D0366EB-EB22-4788-A31A-2EC055991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91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fif"/><Relationship Id="rId3" Type="http://schemas.openxmlformats.org/officeDocument/2006/relationships/image" Target="../media/image29.jfif"/><Relationship Id="rId7" Type="http://schemas.openxmlformats.org/officeDocument/2006/relationships/image" Target="../media/image33.jf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f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fif"/><Relationship Id="rId4" Type="http://schemas.openxmlformats.org/officeDocument/2006/relationships/image" Target="../media/image55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fif"/><Relationship Id="rId7" Type="http://schemas.openxmlformats.org/officeDocument/2006/relationships/image" Target="../media/image6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fif"/><Relationship Id="rId5" Type="http://schemas.openxmlformats.org/officeDocument/2006/relationships/image" Target="../media/image59.jfif"/><Relationship Id="rId4" Type="http://schemas.openxmlformats.org/officeDocument/2006/relationships/image" Target="../media/image58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fif"/><Relationship Id="rId3" Type="http://schemas.openxmlformats.org/officeDocument/2006/relationships/image" Target="../media/image10.jpeg"/><Relationship Id="rId7" Type="http://schemas.openxmlformats.org/officeDocument/2006/relationships/image" Target="../media/image14.jf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5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PC\Desktop\222222222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5" t="50797" r="11824" b="3212"/>
          <a:stretch/>
        </p:blipFill>
        <p:spPr bwMode="auto">
          <a:xfrm>
            <a:off x="7696200" y="381000"/>
            <a:ext cx="4278249" cy="53138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551" y="731889"/>
            <a:ext cx="7300516" cy="4161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0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Hi Bee">
            <a:extLst>
              <a:ext uri="{FF2B5EF4-FFF2-40B4-BE49-F238E27FC236}">
                <a16:creationId xmlns:a16="http://schemas.microsoft.com/office/drawing/2014/main" id="{6BD0BAEC-4916-42A8-B86F-7CF8E2C55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768" y="0"/>
            <a:ext cx="1791081" cy="204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9F0F72-E884-F7A6-8810-286E6EEF5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613" y="1104723"/>
            <a:ext cx="3487815" cy="44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CE8CD1-8FDB-B838-AD98-8C3CE6FEA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5428" y="1025305"/>
            <a:ext cx="3906947" cy="4525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7CC37D-EE53-2214-91E8-1ABA19A80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964" y="1075844"/>
            <a:ext cx="3676073" cy="443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52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B013E786-711F-49B4-8A41-5CC107FF3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4312" r="25558" b="2249"/>
          <a:stretch/>
        </p:blipFill>
        <p:spPr>
          <a:xfrm rot="16200000">
            <a:off x="4340351" y="-1092428"/>
            <a:ext cx="4105658" cy="10785604"/>
          </a:xfrm>
          <a:prstGeom prst="rect">
            <a:avLst/>
          </a:prstGeom>
        </p:spPr>
      </p:pic>
      <p:sp>
        <p:nvSpPr>
          <p:cNvPr id="7" name="Curved Up Ribbon 5">
            <a:extLst>
              <a:ext uri="{FF2B5EF4-FFF2-40B4-BE49-F238E27FC236}">
                <a16:creationId xmlns:a16="http://schemas.microsoft.com/office/drawing/2014/main" id="{A4716A5C-8928-4B71-85BA-2A536F7AE496}"/>
              </a:ext>
            </a:extLst>
          </p:cNvPr>
          <p:cNvSpPr/>
          <p:nvPr/>
        </p:nvSpPr>
        <p:spPr>
          <a:xfrm>
            <a:off x="3179063" y="333756"/>
            <a:ext cx="6428232" cy="1517904"/>
          </a:xfrm>
          <a:prstGeom prst="ellipseRibbon2">
            <a:avLst/>
          </a:prstGeom>
          <a:solidFill>
            <a:srgbClr val="E76618"/>
          </a:solidFill>
          <a:ln w="19050" cap="rnd" cmpd="sng" algn="ctr">
            <a:solidFill>
              <a:srgbClr val="E7661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SÁNG TẠO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18" y="3899197"/>
            <a:ext cx="3911926" cy="2438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 descr="C:\Users\PC\Desktop\nnnnnnnnnnn.jf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910" y="266098"/>
            <a:ext cx="2253390" cy="30208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 descr="C:\Users\PC\Desktop\mmmmmmmmmm.jf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02" y="3899198"/>
            <a:ext cx="3492826" cy="2438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 descr="C:\Users\PC\Desktop\ddddddddd.jf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84" y="206178"/>
            <a:ext cx="2466782" cy="3140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35" y="3822534"/>
            <a:ext cx="3114430" cy="24717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5" y="227197"/>
            <a:ext cx="2318323" cy="3119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7005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C\Desktop\bbbbbbbbbbbbbb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 t="66876" r="23317" b="7294"/>
          <a:stretch/>
        </p:blipFill>
        <p:spPr bwMode="auto">
          <a:xfrm rot="16200000">
            <a:off x="7822946" y="2355473"/>
            <a:ext cx="4526926" cy="31992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C:\Users\PC\Desktop\bbbbbbbbbbbbbb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t="37963" r="23485" b="36324"/>
          <a:stretch/>
        </p:blipFill>
        <p:spPr bwMode="auto">
          <a:xfrm rot="16200000">
            <a:off x="3670294" y="2327697"/>
            <a:ext cx="4526926" cy="32548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C:\Users\PC\Desktop\bbbbbbbbbbbbbb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10348" r="24524" b="65124"/>
          <a:stretch/>
        </p:blipFill>
        <p:spPr bwMode="auto">
          <a:xfrm rot="16200000">
            <a:off x="-398675" y="2409018"/>
            <a:ext cx="4496905" cy="3089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1219200" y="6374511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1101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rgbClr val="1101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1157" y="6342286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1101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rgbClr val="1101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34575" y="6386269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1101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rgbClr val="1101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" name="Cloud 1"/>
          <p:cNvSpPr/>
          <p:nvPr/>
        </p:nvSpPr>
        <p:spPr>
          <a:xfrm>
            <a:off x="85344" y="64009"/>
            <a:ext cx="3764280" cy="13533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55CA5-2E42-CF85-7F00-C0C2709DB961}"/>
              </a:ext>
            </a:extLst>
          </p:cNvPr>
          <p:cNvSpPr txBox="1"/>
          <p:nvPr/>
        </p:nvSpPr>
        <p:spPr>
          <a:xfrm>
            <a:off x="4306355" y="553952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1483894-FC5B-A1E8-B5D1-44AB9F246440}"/>
              </a:ext>
            </a:extLst>
          </p:cNvPr>
          <p:cNvSpPr/>
          <p:nvPr/>
        </p:nvSpPr>
        <p:spPr>
          <a:xfrm>
            <a:off x="85344" y="80124"/>
            <a:ext cx="3764280" cy="13533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427508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2" grpId="0" animBg="1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5751" t="9279"/>
          <a:stretch/>
        </p:blipFill>
        <p:spPr>
          <a:xfrm>
            <a:off x="8433131" y="1920240"/>
            <a:ext cx="3476767" cy="42281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9146" y="535708"/>
            <a:ext cx="6358721" cy="74476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4268" t="12271" r="31929"/>
          <a:stretch/>
        </p:blipFill>
        <p:spPr>
          <a:xfrm>
            <a:off x="4400664" y="1919406"/>
            <a:ext cx="3576938" cy="4261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889" t="12995" r="64721"/>
          <a:stretch/>
        </p:blipFill>
        <p:spPr>
          <a:xfrm>
            <a:off x="274320" y="1914434"/>
            <a:ext cx="3566895" cy="42668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5385882" y="6303194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5975" y="6207961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6291445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1" name="Cloud 10"/>
          <p:cNvSpPr/>
          <p:nvPr/>
        </p:nvSpPr>
        <p:spPr>
          <a:xfrm>
            <a:off x="85344" y="100585"/>
            <a:ext cx="3764280" cy="13533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33421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PC\Desktop\99999999999999.jf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867" y="308728"/>
            <a:ext cx="2766589" cy="3087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C:\Users\PC\Desktop\e bé.jf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450" y="660761"/>
            <a:ext cx="3233695" cy="2641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Bộ tranh vẽ các cầu thủ đội tuyển U23 Việt Nam bằng bút chì gây sốt - Tin  t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218" y="3618272"/>
            <a:ext cx="2357885" cy="3147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OP 11 những họa sĩ nổi tiếng và có sức ảnh hưởng nhất Việt Nam | Mỹ Thuật  Bụ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"/>
          <a:stretch/>
        </p:blipFill>
        <p:spPr bwMode="auto">
          <a:xfrm>
            <a:off x="794503" y="1852349"/>
            <a:ext cx="3458313" cy="46342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ạt tranh sơn dầu hút hồn của họa sĩ vẽ chân dung HLV Park Hang-seo | Tin 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97" y="3618272"/>
            <a:ext cx="3096535" cy="30965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88E74D-0EC2-B478-8302-C94971CF507C}"/>
              </a:ext>
            </a:extLst>
          </p:cNvPr>
          <p:cNvSpPr/>
          <p:nvPr/>
        </p:nvSpPr>
        <p:spPr>
          <a:xfrm>
            <a:off x="57078" y="589750"/>
            <a:ext cx="5353851" cy="665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2717" y="660761"/>
            <a:ext cx="543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chân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dung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họa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sĩ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vẽ</a:t>
            </a:r>
            <a:endParaRPr lang="en-US" sz="2700" b="1" dirty="0">
              <a:solidFill>
                <a:schemeClr val="accent2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6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7 Tranh chân dung của HS ý tưởng | tranh chân dung, chân dung, mỹ thu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52" y="1947798"/>
            <a:ext cx="2642796" cy="3313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anh vẽ chân dung của học sinh » Tài liệu miễn phí cho Giáo viên, học sinh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59" y="463958"/>
            <a:ext cx="2457085" cy="32524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anh vẽ chân dung của học sinh » Tài liệu miễn phí cho Giáo viên, học sinh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903" y="538879"/>
            <a:ext cx="2404744" cy="32701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Vẽ chân dung biểu cảm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2" descr="Vẽ chân dung biểu cảm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4" descr="Vẽ chân dung biểu cảm - YouTube"/>
          <p:cNvSpPr>
            <a:spLocks noChangeAspect="1" noChangeArrowheads="1"/>
          </p:cNvSpPr>
          <p:nvPr/>
        </p:nvSpPr>
        <p:spPr bwMode="auto">
          <a:xfrm>
            <a:off x="1274191" y="12210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6" descr="Vẽ chân dung biểu cảm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6" name="Picture 18" descr="Vẽ chân dung biểu cảm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r="21369"/>
          <a:stretch/>
        </p:blipFill>
        <p:spPr bwMode="auto">
          <a:xfrm>
            <a:off x="491917" y="3024895"/>
            <a:ext cx="2575650" cy="33691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263033" y="1018011"/>
            <a:ext cx="6100337" cy="5078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7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5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ình Nền PowerPoint Đẹp | Ảnh Nền PowerPoint Đẹp">
            <a:extLst>
              <a:ext uri="{FF2B5EF4-FFF2-40B4-BE49-F238E27FC236}">
                <a16:creationId xmlns:a16="http://schemas.microsoft.com/office/drawing/2014/main" id="{49004954-1A40-4C45-98D8-13EDFFFF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1A264A-96B3-44D9-949A-AE810556723D}"/>
              </a:ext>
            </a:extLst>
          </p:cNvPr>
          <p:cNvSpPr/>
          <p:nvPr/>
        </p:nvSpPr>
        <p:spPr>
          <a:xfrm>
            <a:off x="2002829" y="2038158"/>
            <a:ext cx="9395956" cy="35337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rved Up Ribbon 4">
            <a:extLst>
              <a:ext uri="{FF2B5EF4-FFF2-40B4-BE49-F238E27FC236}">
                <a16:creationId xmlns:a16="http://schemas.microsoft.com/office/drawing/2014/main" id="{FB59AC9E-C76A-4BD5-9DED-0AAD8745F85A}"/>
              </a:ext>
            </a:extLst>
          </p:cNvPr>
          <p:cNvSpPr/>
          <p:nvPr/>
        </p:nvSpPr>
        <p:spPr>
          <a:xfrm>
            <a:off x="2924036" y="693990"/>
            <a:ext cx="7114032" cy="1344168"/>
          </a:xfrm>
          <a:prstGeom prst="ellipseRibbon2">
            <a:avLst/>
          </a:prstGeom>
          <a:gradFill rotWithShape="1">
            <a:gsLst>
              <a:gs pos="0">
                <a:srgbClr val="E6B91E">
                  <a:tint val="65000"/>
                  <a:lumMod val="110000"/>
                </a:srgbClr>
              </a:gs>
              <a:gs pos="88000">
                <a:srgbClr val="E6B91E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E6B91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 descr="Happy Bee">
            <a:extLst>
              <a:ext uri="{FF2B5EF4-FFF2-40B4-BE49-F238E27FC236}">
                <a16:creationId xmlns:a16="http://schemas.microsoft.com/office/drawing/2014/main" id="{833A9DA1-E1FE-4E44-863A-4DC1DF1C7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410" y="1866138"/>
            <a:ext cx="3533775" cy="353377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C790F6C6-76D6-419C-B58E-2A14C4801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7" y="0"/>
            <a:ext cx="109397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5E320B-AEC7-4919-A926-7F04A6463F50}"/>
              </a:ext>
            </a:extLst>
          </p:cNvPr>
          <p:cNvSpPr/>
          <p:nvPr/>
        </p:nvSpPr>
        <p:spPr>
          <a:xfrm>
            <a:off x="1888148" y="2043094"/>
            <a:ext cx="8447876" cy="4007505"/>
          </a:xfrm>
          <a:prstGeom prst="roundRect">
            <a:avLst/>
          </a:prstGeom>
          <a:solidFill>
            <a:srgbClr val="CCFF99"/>
          </a:solidFill>
          <a:ln>
            <a:solidFill>
              <a:schemeClr val="accent3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Chia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921E2A-67DA-43CB-AB5D-44A1F7A45DC4}"/>
              </a:ext>
            </a:extLst>
          </p:cNvPr>
          <p:cNvSpPr/>
          <p:nvPr/>
        </p:nvSpPr>
        <p:spPr>
          <a:xfrm>
            <a:off x="1555583" y="1057544"/>
            <a:ext cx="892366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TRƯNG BÀY GIỚI THIỆU SẢN PHẨM – VẬN 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047750" y="298874"/>
            <a:ext cx="8542966" cy="5286412"/>
          </a:xfrm>
          <a:prstGeom prst="cloudCallout">
            <a:avLst>
              <a:gd name="adj1" fmla="val -22114"/>
              <a:gd name="adj2" fmla="val 34292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7776" y="1859285"/>
            <a:ext cx="7500990" cy="3489019"/>
          </a:xfrm>
          <a:ln>
            <a:noFill/>
          </a:ln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CHÀO MỪNG CÁC THÀY CÔ GIÁO VÀ CÁC EM HỌC SINH ĐẾN VỚI BÀI HỌC NGÀY HÔM NAY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666" y="1287780"/>
            <a:ext cx="10618079" cy="67487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PC\Desktop\cccccccccccc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t="3056" r="8240" b="8397"/>
          <a:stretch>
            <a:fillRect/>
          </a:stretch>
        </p:blipFill>
        <p:spPr bwMode="auto">
          <a:xfrm>
            <a:off x="481666" y="1962659"/>
            <a:ext cx="11228668" cy="45735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uble Wave 6"/>
          <p:cNvSpPr/>
          <p:nvPr/>
        </p:nvSpPr>
        <p:spPr>
          <a:xfrm>
            <a:off x="3801237" y="130146"/>
            <a:ext cx="4398264" cy="91440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403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81" y="415281"/>
            <a:ext cx="10705041" cy="856108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1" y="1379536"/>
            <a:ext cx="3340528" cy="43240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082" y="1733423"/>
            <a:ext cx="3783440" cy="3238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r="13989"/>
          <a:stretch/>
        </p:blipFill>
        <p:spPr>
          <a:xfrm>
            <a:off x="3758141" y="1820894"/>
            <a:ext cx="4132609" cy="3216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310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99" y="29695"/>
            <a:ext cx="8596668" cy="60234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856" y="816568"/>
            <a:ext cx="3810794" cy="276753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3739469"/>
            <a:ext cx="4189395" cy="3030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09" y="816568"/>
            <a:ext cx="1935163" cy="2674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3" y="787409"/>
            <a:ext cx="3625931" cy="2681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0" y="3739469"/>
            <a:ext cx="4599543" cy="296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Up Ribbon 3"/>
          <p:cNvSpPr/>
          <p:nvPr/>
        </p:nvSpPr>
        <p:spPr>
          <a:xfrm>
            <a:off x="2109555" y="74295"/>
            <a:ext cx="7972890" cy="1536192"/>
          </a:xfrm>
          <a:prstGeom prst="ellipseRibbon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BÀI HỌC  HƯỚNG DẪN VỀ NHÀ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34796" y="1610487"/>
            <a:ext cx="10465308" cy="31638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8960" y="4969764"/>
            <a:ext cx="10931144" cy="17556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2, SGK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pic>
        <p:nvPicPr>
          <p:cNvPr id="3" name="Hình ảnh 2" descr="Thumbs Up Handy">
            <a:extLst>
              <a:ext uri="{FF2B5EF4-FFF2-40B4-BE49-F238E27FC236}">
                <a16:creationId xmlns:a16="http://schemas.microsoft.com/office/drawing/2014/main" id="{93078220-E127-4349-9126-B19EA1416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740" y="1415034"/>
            <a:ext cx="1503426" cy="15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Celebrate Dude">
            <a:extLst>
              <a:ext uri="{FF2B5EF4-FFF2-40B4-BE49-F238E27FC236}">
                <a16:creationId xmlns:a16="http://schemas.microsoft.com/office/drawing/2014/main" id="{E3E5B1A3-FCDC-4411-8D3E-87D48923E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598" y="1809145"/>
            <a:ext cx="3571875" cy="3571875"/>
          </a:xfrm>
          <a:prstGeom prst="rect">
            <a:avLst/>
          </a:prstGeom>
        </p:spPr>
      </p:pic>
      <p:pic>
        <p:nvPicPr>
          <p:cNvPr id="8" name="Chỗ dành sẵn cho Nội dung 7" descr="Hello Dude">
            <a:extLst>
              <a:ext uri="{FF2B5EF4-FFF2-40B4-BE49-F238E27FC236}">
                <a16:creationId xmlns:a16="http://schemas.microsoft.com/office/drawing/2014/main" id="{6DBFA4E1-4FDC-4E39-8BED-8FF09C92D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3528" y="1809144"/>
            <a:ext cx="3571875" cy="3571875"/>
          </a:xfrm>
        </p:spPr>
      </p:pic>
      <p:pic>
        <p:nvPicPr>
          <p:cNvPr id="12" name="Hình ảnh 11" descr="In Love Dude">
            <a:extLst>
              <a:ext uri="{FF2B5EF4-FFF2-40B4-BE49-F238E27FC236}">
                <a16:creationId xmlns:a16="http://schemas.microsoft.com/office/drawing/2014/main" id="{5E85E09F-B1EF-4EE7-9D7E-7B37452C7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062" y="2062531"/>
            <a:ext cx="3571875" cy="3571875"/>
          </a:xfrm>
          <a:prstGeom prst="rect">
            <a:avLst/>
          </a:prstGeom>
        </p:spPr>
      </p:pic>
      <p:sp>
        <p:nvSpPr>
          <p:cNvPr id="14" name="Đám mây 13">
            <a:extLst>
              <a:ext uri="{FF2B5EF4-FFF2-40B4-BE49-F238E27FC236}">
                <a16:creationId xmlns:a16="http://schemas.microsoft.com/office/drawing/2014/main" id="{BA0661F9-01CF-4237-9D74-BB1AE695E09D}"/>
              </a:ext>
            </a:extLst>
          </p:cNvPr>
          <p:cNvSpPr/>
          <p:nvPr/>
        </p:nvSpPr>
        <p:spPr>
          <a:xfrm>
            <a:off x="2148289" y="108833"/>
            <a:ext cx="7227065" cy="157361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KHỞI ĐỘNG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24034" y="1253282"/>
            <a:ext cx="8143932" cy="38576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417941"/>
            <a:ext cx="11277600" cy="428628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(HS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endParaRPr lang="en-US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rved Down Ribbon 1">
            <a:extLst>
              <a:ext uri="{FF2B5EF4-FFF2-40B4-BE49-F238E27FC236}">
                <a16:creationId xmlns:a16="http://schemas.microsoft.com/office/drawing/2014/main" id="{D6A71D88-C418-4DD5-87AC-4C72673A3F12}"/>
              </a:ext>
            </a:extLst>
          </p:cNvPr>
          <p:cNvSpPr/>
          <p:nvPr/>
        </p:nvSpPr>
        <p:spPr>
          <a:xfrm>
            <a:off x="3240177" y="128637"/>
            <a:ext cx="5294376" cy="1289304"/>
          </a:xfrm>
          <a:prstGeom prst="ellipseRibbon">
            <a:avLst>
              <a:gd name="adj1" fmla="val 24780"/>
              <a:gd name="adj2" fmla="val 62901"/>
              <a:gd name="adj3" fmla="val 12500"/>
            </a:avLst>
          </a:prstGeom>
          <a:solidFill>
            <a:srgbClr val="C42F1A"/>
          </a:solidFill>
          <a:ln w="19050" cap="rnd" cmpd="sng" algn="ctr">
            <a:solidFill>
              <a:srgbClr val="C42F1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kumimoji="0" lang="en-US" sz="40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 descr="C:\Users\PC\Desktop\nn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73" y="-7329678"/>
            <a:ext cx="14017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 descr="C:\Users\PC\Desktop\h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34"/>
          <a:stretch>
            <a:fillRect/>
          </a:stretch>
        </p:blipFill>
        <p:spPr bwMode="auto">
          <a:xfrm>
            <a:off x="4805074" y="3637096"/>
            <a:ext cx="3050219" cy="277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C:\Users\PC\Desktop\bb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23" y="-7318566"/>
            <a:ext cx="10287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" descr="C:\Users\PC\Desktop\nn.jf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r="9007"/>
          <a:stretch/>
        </p:blipFill>
        <p:spPr bwMode="auto">
          <a:xfrm>
            <a:off x="8609823" y="3720407"/>
            <a:ext cx="3191170" cy="260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3" descr="C:\Users\PC\Desktop\bb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208" y="120759"/>
            <a:ext cx="2787448" cy="282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PC\Desktop\download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/>
          <a:stretch>
            <a:fillRect/>
          </a:stretch>
        </p:blipFill>
        <p:spPr bwMode="auto">
          <a:xfrm>
            <a:off x="8944240" y="75941"/>
            <a:ext cx="2522336" cy="319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/>
          <a:stretch/>
        </p:blipFill>
        <p:spPr>
          <a:xfrm>
            <a:off x="347672" y="3691500"/>
            <a:ext cx="3585757" cy="2663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5" y="120759"/>
            <a:ext cx="3900968" cy="2858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24981" y="6336552"/>
            <a:ext cx="1904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8909" y="2990771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0996" y="6354840"/>
            <a:ext cx="155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2505" y="6394992"/>
            <a:ext cx="28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43307" y="2918842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69463" y="3209457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A975DECA-6EFD-481B-B92D-65ABE99A66DE}"/>
              </a:ext>
            </a:extLst>
          </p:cNvPr>
          <p:cNvSpPr/>
          <p:nvPr/>
        </p:nvSpPr>
        <p:spPr>
          <a:xfrm>
            <a:off x="2980944" y="1397519"/>
            <a:ext cx="7375167" cy="1663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1: CHÂN DUNG BẠN EM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616090C7-F25F-4704-8CB9-3C2CFDCD0473}"/>
              </a:ext>
            </a:extLst>
          </p:cNvPr>
          <p:cNvSpPr/>
          <p:nvPr/>
        </p:nvSpPr>
        <p:spPr>
          <a:xfrm>
            <a:off x="3359887" y="2743864"/>
            <a:ext cx="7293935" cy="10526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Huyền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THCS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Mạo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Khê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II 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A598F8E7-B929-428A-80EA-B7ACA45F9387}"/>
              </a:ext>
            </a:extLst>
          </p:cNvPr>
          <p:cNvSpPr/>
          <p:nvPr/>
        </p:nvSpPr>
        <p:spPr>
          <a:xfrm>
            <a:off x="3508744" y="308344"/>
            <a:ext cx="6507126" cy="606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CHỦ ĐỀ: KẾT NỐI BẠN BÈ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PC\Desktop\2222222222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48533" r="45726" b="4750"/>
          <a:stretch/>
        </p:blipFill>
        <p:spPr bwMode="auto">
          <a:xfrm>
            <a:off x="9055473" y="192023"/>
            <a:ext cx="2923167" cy="3639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PC\Desktop\222222222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1" t="15050" r="11112" b="48712"/>
          <a:stretch/>
        </p:blipFill>
        <p:spPr bwMode="auto">
          <a:xfrm>
            <a:off x="2500462" y="192022"/>
            <a:ext cx="2922832" cy="3639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PC\Desktop\2222222222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5" t="50797" r="11824" b="3212"/>
          <a:stretch/>
        </p:blipFill>
        <p:spPr bwMode="auto">
          <a:xfrm>
            <a:off x="5732522" y="192022"/>
            <a:ext cx="3013723" cy="3639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5425" y="4032617"/>
            <a:ext cx="9455658" cy="27853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Explosion 1 3"/>
          <p:cNvSpPr/>
          <p:nvPr/>
        </p:nvSpPr>
        <p:spPr>
          <a:xfrm>
            <a:off x="0" y="731520"/>
            <a:ext cx="2414016" cy="3200400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19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PC\Desktop\2222222222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1" t="15050" r="11112" b="48712"/>
          <a:stretch/>
        </p:blipFill>
        <p:spPr bwMode="auto">
          <a:xfrm>
            <a:off x="223699" y="370428"/>
            <a:ext cx="4462272" cy="58842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94233" y="843677"/>
            <a:ext cx="7074068" cy="517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xoăn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nhạt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04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PC\Desktop\2222222222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48533" r="45726" b="4750"/>
          <a:stretch/>
        </p:blipFill>
        <p:spPr bwMode="auto">
          <a:xfrm>
            <a:off x="166477" y="849036"/>
            <a:ext cx="3315972" cy="39615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9833" y="510275"/>
            <a:ext cx="828569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Sennerfer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vợ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Thebes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triều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Amenhotep II (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1528-1400 TCN)</a:t>
            </a:r>
          </a:p>
          <a:p>
            <a:pPr algn="just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con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Sennerfer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ished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algn="just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4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1010</TotalTime>
  <Words>1270</Words>
  <Application>Microsoft Office PowerPoint</Application>
  <PresentationFormat>Widescreen</PresentationFormat>
  <Paragraphs>85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Bookman Old Style</vt:lpstr>
      <vt:lpstr>Calibri</vt:lpstr>
      <vt:lpstr>Gill Sans MT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2: Vẽ bằng mảng màu</vt:lpstr>
      <vt:lpstr>PowerPoint Presentation</vt:lpstr>
      <vt:lpstr>PowerPoint Presentation</vt:lpstr>
      <vt:lpstr>PowerPoint Presentation</vt:lpstr>
      <vt:lpstr>PowerPoint Presentation</vt:lpstr>
      <vt:lpstr>Nghệ thuật vẽ chân dụng ứng dụng vào cuộc sống</vt:lpstr>
      <vt:lpstr>Tranh chân dung ứng dụng vào biểu diễn sân khấu</vt:lpstr>
      <vt:lpstr>Tranh chân dung làm từ rau củ quả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THÀY CÔ GIÁO VÀ CÁC EM HỌC SINH ĐẾN VỚI BÀI HỌC NGÀY HÔM NAY</dc:title>
  <dc:creator>PC</dc:creator>
  <cp:lastModifiedBy>PC</cp:lastModifiedBy>
  <cp:revision>96</cp:revision>
  <dcterms:created xsi:type="dcterms:W3CDTF">2021-08-31T13:21:42Z</dcterms:created>
  <dcterms:modified xsi:type="dcterms:W3CDTF">2022-07-13T03:35:33Z</dcterms:modified>
</cp:coreProperties>
</file>