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3.wav" ContentType="audio/wav"/>
  <Override PartName="/ppt/notesSlides/notesSlide1.xml" ContentType="application/vnd.openxmlformats-officedocument.presentationml.notesSlide+xml"/>
  <Override PartName="/ppt/media/audio4.wav" ContentType="audio/wav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8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18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0213C-ACC6-4CB9-827D-2E39ACFA625C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159C8-1335-4228-9952-2D68ABCF8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87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kéo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kéo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chèn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dưới</a:t>
            </a:r>
            <a:r>
              <a:rPr lang="en-US" baseline="0" smtClean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EEF9D-8996-4CFA-8836-A9C556D5AF4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2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EEF9D-8996-4CFA-8836-A9C556D5AF4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C3A7-7E86-403A-B185-ACFECB19F2C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76C5-734C-45DE-A813-DC17DF2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5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C3A7-7E86-403A-B185-ACFECB19F2C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76C5-734C-45DE-A813-DC17DF2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4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C3A7-7E86-403A-B185-ACFECB19F2C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76C5-734C-45DE-A813-DC17DF2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47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98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80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59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3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82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81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46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9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C3A7-7E86-403A-B185-ACFECB19F2C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76C5-734C-45DE-A813-DC17DF2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72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55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96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2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C3A7-7E86-403A-B185-ACFECB19F2C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76C5-734C-45DE-A813-DC17DF2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1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C3A7-7E86-403A-B185-ACFECB19F2C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76C5-734C-45DE-A813-DC17DF2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C3A7-7E86-403A-B185-ACFECB19F2C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76C5-734C-45DE-A813-DC17DF2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7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C3A7-7E86-403A-B185-ACFECB19F2C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76C5-734C-45DE-A813-DC17DF2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1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C3A7-7E86-403A-B185-ACFECB19F2C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76C5-734C-45DE-A813-DC17DF2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3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C3A7-7E86-403A-B185-ACFECB19F2C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76C5-734C-45DE-A813-DC17DF2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3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C3A7-7E86-403A-B185-ACFECB19F2C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76C5-734C-45DE-A813-DC17DF2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2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DC3A7-7E86-403A-B185-ACFECB19F2C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76C5-734C-45DE-A813-DC17DF2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5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1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gif"/><Relationship Id="rId26" Type="http://schemas.openxmlformats.org/officeDocument/2006/relationships/slide" Target="slide4.xml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2" Type="http://schemas.openxmlformats.org/officeDocument/2006/relationships/audio" Target="../media/media1.wma"/><Relationship Id="rId16" Type="http://schemas.openxmlformats.org/officeDocument/2006/relationships/image" Target="../media/image12.gif"/><Relationship Id="rId20" Type="http://schemas.openxmlformats.org/officeDocument/2006/relationships/image" Target="../media/image15.png"/><Relationship Id="rId29" Type="http://schemas.openxmlformats.org/officeDocument/2006/relationships/image" Target="../media/image20.png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slide" Target="slide3.xml"/><Relationship Id="rId32" Type="http://schemas.openxmlformats.org/officeDocument/2006/relationships/slide" Target="slide7.xml"/><Relationship Id="rId5" Type="http://schemas.openxmlformats.org/officeDocument/2006/relationships/audio" Target="../media/audio2.wav"/><Relationship Id="rId15" Type="http://schemas.openxmlformats.org/officeDocument/2006/relationships/image" Target="../media/image11.gif"/><Relationship Id="rId23" Type="http://schemas.openxmlformats.org/officeDocument/2006/relationships/image" Target="../media/image17.png"/><Relationship Id="rId28" Type="http://schemas.openxmlformats.org/officeDocument/2006/relationships/slide" Target="slide5.xml"/><Relationship Id="rId10" Type="http://schemas.openxmlformats.org/officeDocument/2006/relationships/image" Target="../media/image6.png"/><Relationship Id="rId19" Type="http://schemas.openxmlformats.org/officeDocument/2006/relationships/slide" Target="slide8.xml"/><Relationship Id="rId31" Type="http://schemas.openxmlformats.org/officeDocument/2006/relationships/image" Target="../media/image2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slide" Target="slide2.xml"/><Relationship Id="rId27" Type="http://schemas.openxmlformats.org/officeDocument/2006/relationships/image" Target="../media/image19.png"/><Relationship Id="rId30" Type="http://schemas.openxmlformats.org/officeDocument/2006/relationships/slide" Target="slide6.xml"/><Relationship Id="rId8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slide" Target="slide1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slide" Target="slide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slide" Target="slide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slide" Target="slide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slide" Target="slide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slide" Target="slide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22817"/>
              </p:ext>
            </p:extLst>
          </p:nvPr>
        </p:nvGraphicFramePr>
        <p:xfrm>
          <a:off x="7108687" y="1073056"/>
          <a:ext cx="27432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424335"/>
              </p:ext>
            </p:extLst>
          </p:nvPr>
        </p:nvGraphicFramePr>
        <p:xfrm>
          <a:off x="6590527" y="1640323"/>
          <a:ext cx="16662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68960"/>
              </a:tblGrid>
              <a:tr h="4707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777849"/>
              </p:ext>
            </p:extLst>
          </p:nvPr>
        </p:nvGraphicFramePr>
        <p:xfrm>
          <a:off x="7149327" y="2207590"/>
          <a:ext cx="27432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Ẻ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796434"/>
              </p:ext>
            </p:extLst>
          </p:nvPr>
        </p:nvGraphicFramePr>
        <p:xfrm>
          <a:off x="6052047" y="2774857"/>
          <a:ext cx="32918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369012"/>
              </p:ext>
            </p:extLst>
          </p:nvPr>
        </p:nvGraphicFramePr>
        <p:xfrm>
          <a:off x="6041887" y="3342124"/>
          <a:ext cx="384048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69597"/>
              </p:ext>
            </p:extLst>
          </p:nvPr>
        </p:nvGraphicFramePr>
        <p:xfrm>
          <a:off x="6570207" y="3909391"/>
          <a:ext cx="164592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155440"/>
              </p:ext>
            </p:extLst>
          </p:nvPr>
        </p:nvGraphicFramePr>
        <p:xfrm>
          <a:off x="6021567" y="4476656"/>
          <a:ext cx="384048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2" name="Số 1"/>
          <p:cNvSpPr/>
          <p:nvPr/>
        </p:nvSpPr>
        <p:spPr>
          <a:xfrm>
            <a:off x="5277347" y="916875"/>
            <a:ext cx="548640" cy="548640"/>
          </a:xfrm>
          <a:prstGeom prst="ellipse">
            <a:avLst/>
          </a:prstGeom>
          <a:solidFill>
            <a:srgbClr val="378735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Bảng câu hỏi"/>
          <p:cNvSpPr/>
          <p:nvPr/>
        </p:nvSpPr>
        <p:spPr>
          <a:xfrm>
            <a:off x="4576631" y="5441400"/>
            <a:ext cx="6848476" cy="119888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ố 1"/>
          <p:cNvSpPr/>
          <p:nvPr/>
        </p:nvSpPr>
        <p:spPr>
          <a:xfrm>
            <a:off x="5277347" y="1515876"/>
            <a:ext cx="548640" cy="548640"/>
          </a:xfrm>
          <a:prstGeom prst="ellipse">
            <a:avLst/>
          </a:prstGeom>
          <a:solidFill>
            <a:srgbClr val="378735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ảng câu hỏi"/>
          <p:cNvSpPr/>
          <p:nvPr/>
        </p:nvSpPr>
        <p:spPr>
          <a:xfrm>
            <a:off x="4526030" y="5441400"/>
            <a:ext cx="6848476" cy="119888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ố 1"/>
          <p:cNvSpPr/>
          <p:nvPr/>
        </p:nvSpPr>
        <p:spPr>
          <a:xfrm>
            <a:off x="5277347" y="2115439"/>
            <a:ext cx="548640" cy="548640"/>
          </a:xfrm>
          <a:prstGeom prst="ellipse">
            <a:avLst/>
          </a:prstGeom>
          <a:solidFill>
            <a:srgbClr val="378735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Bảng câu hỏi"/>
          <p:cNvSpPr/>
          <p:nvPr/>
        </p:nvSpPr>
        <p:spPr>
          <a:xfrm>
            <a:off x="4526030" y="5441400"/>
            <a:ext cx="6848476" cy="119888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ố 1"/>
          <p:cNvSpPr/>
          <p:nvPr/>
        </p:nvSpPr>
        <p:spPr>
          <a:xfrm>
            <a:off x="5277347" y="2713878"/>
            <a:ext cx="548640" cy="548640"/>
          </a:xfrm>
          <a:prstGeom prst="ellipse">
            <a:avLst/>
          </a:prstGeom>
          <a:solidFill>
            <a:srgbClr val="378735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Bảng câu hỏi"/>
          <p:cNvSpPr/>
          <p:nvPr/>
        </p:nvSpPr>
        <p:spPr>
          <a:xfrm>
            <a:off x="4526030" y="5441400"/>
            <a:ext cx="6848476" cy="119888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(6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ố 1"/>
          <p:cNvSpPr/>
          <p:nvPr/>
        </p:nvSpPr>
        <p:spPr>
          <a:xfrm>
            <a:off x="5277347" y="3325969"/>
            <a:ext cx="548640" cy="548640"/>
          </a:xfrm>
          <a:prstGeom prst="ellipse">
            <a:avLst/>
          </a:prstGeom>
          <a:solidFill>
            <a:srgbClr val="378735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Bảng câu hỏi"/>
          <p:cNvSpPr/>
          <p:nvPr/>
        </p:nvSpPr>
        <p:spPr>
          <a:xfrm>
            <a:off x="4570083" y="5441400"/>
            <a:ext cx="6848476" cy="119888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qua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(7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22" name="Số 1"/>
          <p:cNvSpPr/>
          <p:nvPr/>
        </p:nvSpPr>
        <p:spPr>
          <a:xfrm>
            <a:off x="5277347" y="3911880"/>
            <a:ext cx="548640" cy="548640"/>
          </a:xfrm>
          <a:prstGeom prst="ellipse">
            <a:avLst/>
          </a:prstGeom>
          <a:solidFill>
            <a:srgbClr val="378735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Bảng câu hỏi"/>
          <p:cNvSpPr/>
          <p:nvPr/>
        </p:nvSpPr>
        <p:spPr>
          <a:xfrm>
            <a:off x="4548057" y="5441400"/>
            <a:ext cx="6848476" cy="119888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24" name="Số 1"/>
          <p:cNvSpPr/>
          <p:nvPr/>
        </p:nvSpPr>
        <p:spPr>
          <a:xfrm>
            <a:off x="5277347" y="4512005"/>
            <a:ext cx="548640" cy="548640"/>
          </a:xfrm>
          <a:prstGeom prst="ellipse">
            <a:avLst/>
          </a:prstGeom>
          <a:solidFill>
            <a:srgbClr val="378735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Bảng câu hỏi"/>
          <p:cNvSpPr/>
          <p:nvPr/>
        </p:nvSpPr>
        <p:spPr>
          <a:xfrm>
            <a:off x="4570083" y="5441400"/>
            <a:ext cx="6848476" cy="119888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(7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433527"/>
              </p:ext>
            </p:extLst>
          </p:nvPr>
        </p:nvGraphicFramePr>
        <p:xfrm>
          <a:off x="7123182" y="1108405"/>
          <a:ext cx="27432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808101"/>
              </p:ext>
            </p:extLst>
          </p:nvPr>
        </p:nvGraphicFramePr>
        <p:xfrm>
          <a:off x="6605022" y="1675672"/>
          <a:ext cx="1666240" cy="470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68960"/>
              </a:tblGrid>
              <a:tr h="4707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830925"/>
              </p:ext>
            </p:extLst>
          </p:nvPr>
        </p:nvGraphicFramePr>
        <p:xfrm>
          <a:off x="7163822" y="2242939"/>
          <a:ext cx="27432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793075"/>
              </p:ext>
            </p:extLst>
          </p:nvPr>
        </p:nvGraphicFramePr>
        <p:xfrm>
          <a:off x="6066542" y="2810206"/>
          <a:ext cx="32918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728553"/>
              </p:ext>
            </p:extLst>
          </p:nvPr>
        </p:nvGraphicFramePr>
        <p:xfrm>
          <a:off x="6056382" y="3377473"/>
          <a:ext cx="384048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758396"/>
              </p:ext>
            </p:extLst>
          </p:nvPr>
        </p:nvGraphicFramePr>
        <p:xfrm>
          <a:off x="6584702" y="3944740"/>
          <a:ext cx="164592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880099"/>
              </p:ext>
            </p:extLst>
          </p:nvPr>
        </p:nvGraphicFramePr>
        <p:xfrm>
          <a:off x="6036062" y="4512005"/>
          <a:ext cx="384048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3" name="Số 1"/>
          <p:cNvSpPr/>
          <p:nvPr/>
        </p:nvSpPr>
        <p:spPr>
          <a:xfrm>
            <a:off x="7663566" y="427870"/>
            <a:ext cx="548640" cy="548640"/>
          </a:xfrm>
          <a:prstGeom prst="ellipse">
            <a:avLst/>
          </a:prstGeom>
          <a:solidFill>
            <a:srgbClr val="378735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6516" y="365680"/>
            <a:ext cx="53728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 GIẢI Ô CHỮ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6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7.40741E-7 L 4.79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83733" y="109302"/>
            <a:ext cx="9347200" cy="931371"/>
          </a:xfrm>
          <a:prstGeom prst="rect">
            <a:avLst/>
          </a:prstGeom>
          <a:noFill/>
        </p:spPr>
        <p:txBody>
          <a:bodyPr wrap="square" lIns="145126" tIns="72562" rIns="145126" bIns="7256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100" b="1" spc="79" dirty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HƯỚNG DẪN HỌC BÀI</a:t>
            </a:r>
          </a:p>
        </p:txBody>
      </p:sp>
      <p:pic>
        <p:nvPicPr>
          <p:cNvPr id="36" name="Picture 5" descr="C:\Users\ADMIN\Desktop\Tai nguyen thiet ke tro choi\Bảng gỗ\tro 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6043809"/>
            <a:ext cx="2946400" cy="77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0400" y="-2438400"/>
            <a:ext cx="19202400" cy="102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6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713259" y="3379259"/>
            <a:ext cx="6858000" cy="9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7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8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79257" y="3379258"/>
            <a:ext cx="6858000" cy="9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9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7988"/>
            <a:ext cx="1219200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3"/>
          <p:cNvSpPr>
            <a:spLocks noEditPoints="1"/>
          </p:cNvSpPr>
          <p:nvPr/>
        </p:nvSpPr>
        <p:spPr bwMode="gray">
          <a:xfrm rot="20956688">
            <a:off x="1828800" y="1143000"/>
            <a:ext cx="9652000" cy="5257800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9412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776" name="Rectangle 3"/>
          <p:cNvSpPr>
            <a:spLocks noChangeArrowheads="1"/>
          </p:cNvSpPr>
          <p:nvPr/>
        </p:nvSpPr>
        <p:spPr bwMode="auto">
          <a:xfrm>
            <a:off x="3657600" y="381001"/>
            <a:ext cx="447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u="sng">
              <a:solidFill>
                <a:srgbClr val="44546A"/>
              </a:solidFill>
            </a:endParaRPr>
          </a:p>
        </p:txBody>
      </p:sp>
      <p:sp>
        <p:nvSpPr>
          <p:cNvPr id="32777" name="Rectangle 5"/>
          <p:cNvSpPr>
            <a:spLocks noChangeArrowheads="1"/>
          </p:cNvSpPr>
          <p:nvPr/>
        </p:nvSpPr>
        <p:spPr bwMode="auto">
          <a:xfrm>
            <a:off x="1016000" y="3352801"/>
            <a:ext cx="7924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 b="1">
              <a:solidFill>
                <a:srgbClr val="44546A"/>
              </a:solidFill>
            </a:endParaRPr>
          </a:p>
        </p:txBody>
      </p:sp>
      <p:sp>
        <p:nvSpPr>
          <p:cNvPr id="11" name="WordArt 20"/>
          <p:cNvSpPr>
            <a:spLocks noChangeArrowheads="1" noChangeShapeType="1" noTextEdit="1"/>
          </p:cNvSpPr>
          <p:nvPr/>
        </p:nvSpPr>
        <p:spPr bwMode="auto">
          <a:xfrm>
            <a:off x="2590800" y="3162300"/>
            <a:ext cx="7823200" cy="754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 pitchFamily="34" charset="0"/>
              </a:rPr>
              <a:t>XIN 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1936688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PRING_INTERACTION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ISPRING_INTERACTION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INTERACTION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latin typeface="Segoe UI"/>
              </a:rPr>
              <a:t>   Interaction</a:t>
            </a:r>
            <a:endParaRPr lang="en-US" sz="3000">
              <a:solidFill>
                <a:srgbClr val="343944"/>
              </a:solidFill>
              <a:latin typeface="Segoe UI"/>
            </a:endParaRPr>
          </a:p>
        </p:txBody>
      </p:sp>
      <p:pic>
        <p:nvPicPr>
          <p:cNvPr id="7" name="ISPRING_INTERACTION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9441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INTERACTION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latin typeface="Segoe UI"/>
              </a:rPr>
              <a:t>Click the </a:t>
            </a:r>
            <a:r>
              <a:rPr lang="en-US" sz="2200" b="1">
                <a:solidFill>
                  <a:srgbClr val="343944"/>
                </a:solidFill>
                <a:latin typeface="Segoe UI Semibold"/>
              </a:rPr>
              <a:t>Interaction</a:t>
            </a:r>
            <a:r>
              <a:rPr lang="en-US" sz="2200">
                <a:solidFill>
                  <a:srgbClr val="343944"/>
                </a:solidFill>
                <a:latin typeface="Segoe UI"/>
              </a:rPr>
              <a:t> button to edit this object</a:t>
            </a:r>
            <a:endParaRPr lang="en-US" sz="2200">
              <a:solidFill>
                <a:srgbClr val="343944"/>
              </a:solidFill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67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4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5959" y="728667"/>
            <a:ext cx="7564229" cy="529215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3"/>
          <a:stretch/>
        </p:blipFill>
        <p:spPr>
          <a:xfrm>
            <a:off x="4731" y="948"/>
            <a:ext cx="12187269" cy="6857051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91029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142179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841034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59"/>
            <a:ext cx="2651990" cy="3103158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308083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89"/>
            <a:ext cx="2651990" cy="3104427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00" y="5670780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83428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142179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803209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15" y="3020060"/>
            <a:ext cx="2651990" cy="3103157"/>
          </a:xfrm>
          <a:prstGeom prst="rect">
            <a:avLst/>
          </a:prstGeom>
        </p:spPr>
      </p:pic>
      <p:pic>
        <p:nvPicPr>
          <p:cNvPr id="143" name="mau5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16" y="3404382"/>
            <a:ext cx="2633741" cy="3084183"/>
          </a:xfrm>
          <a:prstGeom prst="rect">
            <a:avLst/>
          </a:prstGeom>
        </p:spPr>
      </p:pic>
      <p:pic>
        <p:nvPicPr>
          <p:cNvPr id="144" name="mau6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08129"/>
            <a:ext cx="2651990" cy="31044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" y="5789273"/>
            <a:ext cx="1061107" cy="106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3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0017" y="541592"/>
            <a:ext cx="1024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hỏi</a:t>
            </a:r>
            <a:r>
              <a:rPr lang="en-US" sz="3200" dirty="0">
                <a:solidFill>
                  <a:srgbClr val="FF0000"/>
                </a:solidFill>
              </a:rPr>
              <a:t> 1: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75012" y="1909480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A. ĐÚNG 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20436" y="1909481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B. SAI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75012" y="3783105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C</a:t>
            </a:r>
            <a:r>
              <a:rPr lang="en-US" sz="2800" b="1" dirty="0">
                <a:solidFill>
                  <a:prstClr val="white"/>
                </a:solidFill>
              </a:rPr>
              <a:t>. SAI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20436" y="3783105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D</a:t>
            </a:r>
            <a:r>
              <a:rPr lang="en-US" sz="2800" b="1" dirty="0">
                <a:solidFill>
                  <a:prstClr val="white"/>
                </a:solidFill>
              </a:rPr>
              <a:t>. SAI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7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0017" y="541592"/>
            <a:ext cx="1024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hỏi</a:t>
            </a:r>
            <a:r>
              <a:rPr lang="en-US" sz="3200" dirty="0">
                <a:solidFill>
                  <a:srgbClr val="FF0000"/>
                </a:solidFill>
              </a:rPr>
              <a:t> 2: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20436" y="1909480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B</a:t>
            </a:r>
            <a:r>
              <a:rPr lang="en-US" sz="2800" b="1" dirty="0">
                <a:solidFill>
                  <a:prstClr val="white"/>
                </a:solidFill>
              </a:rPr>
              <a:t>. ĐÚNG 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75012" y="1909480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A</a:t>
            </a:r>
            <a:r>
              <a:rPr lang="en-US" sz="2800" b="1" dirty="0">
                <a:solidFill>
                  <a:prstClr val="white"/>
                </a:solidFill>
              </a:rPr>
              <a:t>. SAI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75012" y="3783105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C</a:t>
            </a:r>
            <a:r>
              <a:rPr lang="en-US" sz="2800" b="1" dirty="0">
                <a:solidFill>
                  <a:prstClr val="white"/>
                </a:solidFill>
              </a:rPr>
              <a:t>. SAI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20436" y="3783105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D</a:t>
            </a:r>
            <a:r>
              <a:rPr lang="en-US" sz="2800" b="1" dirty="0">
                <a:solidFill>
                  <a:prstClr val="white"/>
                </a:solidFill>
              </a:rPr>
              <a:t>. SAI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7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0017" y="541592"/>
            <a:ext cx="1024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hỏi</a:t>
            </a:r>
            <a:r>
              <a:rPr lang="en-US" sz="3200" dirty="0">
                <a:solidFill>
                  <a:srgbClr val="FF0000"/>
                </a:solidFill>
              </a:rPr>
              <a:t> 3: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75012" y="3783105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C. ĐÚNG 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5012" y="1909480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A</a:t>
            </a:r>
            <a:r>
              <a:rPr lang="en-US" sz="2800" b="1" dirty="0">
                <a:solidFill>
                  <a:prstClr val="white"/>
                </a:solidFill>
              </a:rPr>
              <a:t>. SAI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20436" y="1909480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B. SAI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20436" y="3783105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D</a:t>
            </a:r>
            <a:r>
              <a:rPr lang="en-US" sz="2800" b="1" dirty="0">
                <a:solidFill>
                  <a:prstClr val="white"/>
                </a:solidFill>
              </a:rPr>
              <a:t>. SAI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0017" y="541592"/>
            <a:ext cx="1024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hỏi</a:t>
            </a:r>
            <a:r>
              <a:rPr lang="en-US" sz="3200" dirty="0">
                <a:solidFill>
                  <a:srgbClr val="FF0000"/>
                </a:solidFill>
              </a:rPr>
              <a:t> 4: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11472" y="3783104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D. ĐÚNG 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75012" y="1909480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A</a:t>
            </a:r>
            <a:r>
              <a:rPr lang="en-US" sz="2800" b="1" dirty="0">
                <a:solidFill>
                  <a:prstClr val="white"/>
                </a:solidFill>
              </a:rPr>
              <a:t>. SAI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75012" y="3783105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C</a:t>
            </a:r>
            <a:r>
              <a:rPr lang="en-US" sz="2800" b="1" dirty="0">
                <a:solidFill>
                  <a:prstClr val="white"/>
                </a:solidFill>
              </a:rPr>
              <a:t>. SAI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11472" y="1909480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B. SAI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0017" y="541592"/>
            <a:ext cx="1024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hỏi</a:t>
            </a:r>
            <a:r>
              <a:rPr lang="en-US" sz="3200" dirty="0">
                <a:solidFill>
                  <a:srgbClr val="FF0000"/>
                </a:solidFill>
              </a:rPr>
              <a:t> 5: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75012" y="1909480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A. ĐÚNG 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20436" y="1909481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B. SAI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75012" y="3783105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C</a:t>
            </a:r>
            <a:r>
              <a:rPr lang="en-US" sz="2800" b="1" dirty="0">
                <a:solidFill>
                  <a:prstClr val="white"/>
                </a:solidFill>
              </a:rPr>
              <a:t>. SAI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20436" y="3783105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D</a:t>
            </a:r>
            <a:r>
              <a:rPr lang="en-US" sz="2800" b="1" dirty="0">
                <a:solidFill>
                  <a:prstClr val="white"/>
                </a:solidFill>
              </a:rPr>
              <a:t>. SAI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0017" y="541592"/>
            <a:ext cx="1024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hỏi</a:t>
            </a:r>
            <a:r>
              <a:rPr lang="en-US" sz="3200" dirty="0">
                <a:solidFill>
                  <a:srgbClr val="FF0000"/>
                </a:solidFill>
              </a:rPr>
              <a:t> 6: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75012" y="3783105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C. ĐÚNG 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75012" y="1909480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A</a:t>
            </a:r>
            <a:r>
              <a:rPr lang="en-US" sz="2800" b="1" dirty="0">
                <a:solidFill>
                  <a:prstClr val="white"/>
                </a:solidFill>
              </a:rPr>
              <a:t>. SAI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20436" y="1909480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B. SAI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20436" y="3783105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D</a:t>
            </a:r>
            <a:r>
              <a:rPr lang="en-US" sz="2800" b="1" dirty="0">
                <a:solidFill>
                  <a:prstClr val="white"/>
                </a:solidFill>
              </a:rPr>
              <a:t>. SAI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4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INTERACTION_TYPE_SHAPE_ADDED" val="iSpring.MediaCards"/>
  <p:tag name="ISPRING_INTERACTION_FULL_PATH" val="G:\PHAN MEM CAC LOAI\HE THONG GAME POWERPOINT\LAT MANH GHEP\LAT MANH GHEP\interactions\intr1.visuals"/>
  <p:tag name="ISPRING_INTERACTION_RELATIVE_PATH" val="LAT MANH GHEP\interactions\intr1.visual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316</Words>
  <Application>Microsoft Office PowerPoint</Application>
  <PresentationFormat>Widescreen</PresentationFormat>
  <Paragraphs>97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Segoe UI Semibold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16</cp:revision>
  <dcterms:created xsi:type="dcterms:W3CDTF">2021-10-27T01:53:29Z</dcterms:created>
  <dcterms:modified xsi:type="dcterms:W3CDTF">2021-10-27T04:54:20Z</dcterms:modified>
</cp:coreProperties>
</file>