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5" r:id="rId1"/>
  </p:sldMasterIdLst>
  <p:notesMasterIdLst>
    <p:notesMasterId r:id="rId16"/>
  </p:notesMasterIdLst>
  <p:sldIdLst>
    <p:sldId id="282" r:id="rId2"/>
    <p:sldId id="281" r:id="rId3"/>
    <p:sldId id="295" r:id="rId4"/>
    <p:sldId id="325" r:id="rId5"/>
    <p:sldId id="296" r:id="rId6"/>
    <p:sldId id="326" r:id="rId7"/>
    <p:sldId id="297" r:id="rId8"/>
    <p:sldId id="330" r:id="rId9"/>
    <p:sldId id="298" r:id="rId10"/>
    <p:sldId id="331" r:id="rId11"/>
    <p:sldId id="299" r:id="rId12"/>
    <p:sldId id="327" r:id="rId13"/>
    <p:sldId id="329" r:id="rId14"/>
    <p:sldId id="328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CCFF"/>
    <a:srgbClr val="FF66FF"/>
    <a:srgbClr val="FFFF00"/>
    <a:srgbClr val="FFFF99"/>
    <a:srgbClr val="000066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7246" autoAdjust="0"/>
  </p:normalViewPr>
  <p:slideViewPr>
    <p:cSldViewPr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="" xmlns:a16="http://schemas.microsoft.com/office/drawing/2014/main" id="{189FC98E-5DCA-10BB-A3EF-E403BE7460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24259" name="Rectangle 3">
            <a:extLst>
              <a:ext uri="{FF2B5EF4-FFF2-40B4-BE49-F238E27FC236}">
                <a16:creationId xmlns="" xmlns:a16="http://schemas.microsoft.com/office/drawing/2014/main" id="{FC8324A9-D361-9E40-F0CD-B7FF4C628B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4B264C71-DDE5-418B-F616-3C3360D5B31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61" name="Rectangle 5">
            <a:extLst>
              <a:ext uri="{FF2B5EF4-FFF2-40B4-BE49-F238E27FC236}">
                <a16:creationId xmlns="" xmlns:a16="http://schemas.microsoft.com/office/drawing/2014/main" id="{76B52721-37E7-D9DD-E438-5AF8824E3A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/>
              <a:t>Click to edit Master text styles</a:t>
            </a:r>
          </a:p>
          <a:p>
            <a:pPr lvl="1"/>
            <a:r>
              <a:rPr lang="vi-VN" noProof="0"/>
              <a:t>Second level</a:t>
            </a:r>
          </a:p>
          <a:p>
            <a:pPr lvl="2"/>
            <a:r>
              <a:rPr lang="vi-VN" noProof="0"/>
              <a:t>Third level</a:t>
            </a:r>
          </a:p>
          <a:p>
            <a:pPr lvl="3"/>
            <a:r>
              <a:rPr lang="vi-VN" noProof="0"/>
              <a:t>Fourth level</a:t>
            </a:r>
          </a:p>
          <a:p>
            <a:pPr lvl="4"/>
            <a:r>
              <a:rPr lang="vi-VN" noProof="0"/>
              <a:t>Fifth level</a:t>
            </a:r>
          </a:p>
        </p:txBody>
      </p:sp>
      <p:sp>
        <p:nvSpPr>
          <p:cNvPr id="224262" name="Rectangle 6">
            <a:extLst>
              <a:ext uri="{FF2B5EF4-FFF2-40B4-BE49-F238E27FC236}">
                <a16:creationId xmlns="" xmlns:a16="http://schemas.microsoft.com/office/drawing/2014/main" id="{123FFF34-5A0F-B079-CAFB-768D5A9907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24263" name="Rectangle 7">
            <a:extLst>
              <a:ext uri="{FF2B5EF4-FFF2-40B4-BE49-F238E27FC236}">
                <a16:creationId xmlns="" xmlns:a16="http://schemas.microsoft.com/office/drawing/2014/main" id="{7DA74480-AAEB-5248-0EA9-FD7EB54AE0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BC4074-7AD3-403E-9262-1D97A787359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2187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="" xmlns:a16="http://schemas.microsoft.com/office/drawing/2014/main" id="{F77F60EC-5B2A-EEAE-6932-FF0A30E54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060E80C6-1C50-444B-AA3E-4714E74ABFF1}" type="slidenum">
              <a:rPr lang="vi-VN" altLang="en-US" sz="1200" smtClean="0">
                <a:latin typeface="Arial" panose="020B0604020202020204" pitchFamily="34" charset="0"/>
              </a:rPr>
              <a:pPr/>
              <a:t>1</a:t>
            </a:fld>
            <a:endParaRPr lang="vi-VN" altLang="en-US" sz="1200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="" xmlns:a16="http://schemas.microsoft.com/office/drawing/2014/main" id="{ADB48B0A-A188-9653-4834-AF502BCAD7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="" xmlns:a16="http://schemas.microsoft.com/office/drawing/2014/main" id="{247C3B49-2944-4946-DE3E-8091E519E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6366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1F77576D-7A99-08F0-5E73-1470FCEF5B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7D928FF-FFCB-431A-AF7B-678F9230B599}" type="slidenum">
              <a:rPr lang="vi-VN" altLang="en-US" sz="1200" smtClean="0">
                <a:latin typeface="Arial" panose="020B0604020202020204" pitchFamily="34" charset="0"/>
              </a:rPr>
              <a:pPr/>
              <a:t>2</a:t>
            </a:fld>
            <a:endParaRPr lang="vi-VN" altLang="en-US" sz="1200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DFCB0C9A-41E3-817C-EF5C-D4C5B2EAAE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="" xmlns:a16="http://schemas.microsoft.com/office/drawing/2014/main" id="{AA4C59D3-0234-ED4A-BEC8-A9649327B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2090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5B4027-31EC-241D-ABA1-D22AD9E5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34B884-4145-97EF-5816-1FD2197A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80D9B5-535D-BBA8-221E-2B356BDE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4ADA-9241-479F-94DA-D427DD197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6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6AA4D0-F792-C73C-C3C4-C48286C0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DCC7B1-2B28-F774-D692-9D81A60C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4F83B2-6A23-80C1-4173-5C5F94F2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670F2-FDAB-45F5-A8AD-DF30A38AF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24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83EE31-BC11-E585-1F05-D53CE09D2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BFB5BE-A9F8-488F-3131-6AFD78B5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91A597-2DF4-A21A-2A55-89B64059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735B8-7972-4503-BF9F-6C5E6F33FD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5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47CD37-3E75-5AB1-2C60-696FAB25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0C7622-60B2-843D-5553-8AC5D197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C2901F-AF30-C35F-8A1B-A41439F1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0466-1F18-4D7B-AB1E-9D7EBE0D8E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49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ED6C7D-4F71-F4D8-9E60-D75CBAEC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63AC1-11E5-9C07-790A-E527CF1F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B209B-DE88-287E-B033-8D281BEA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6A71-9A3B-4776-8D7B-B0795917B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62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087A520-F48B-EE5F-BF08-15C23CA0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63663B1-2418-3BEE-CFD3-1DD60A99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8B5E5BB-7EE2-2FC1-6F20-E9A702DF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FE401-69E3-4601-8037-30BFE2E2D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49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F485E66-FB49-A8FC-4D63-46748C78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CAC1BF6-31AE-F922-559E-64BC2D71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FEBB971-9F11-1C49-5E60-7CC1D61C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8B8C-3216-42DA-93EC-9D8CB34B4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65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061B2CF7-313C-7145-BA6B-F3E01357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465C25E5-5D2E-3C8E-F7E3-870AFC8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513DF919-DAFB-9DCC-153D-A84F0095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A9C3A-A576-43BE-85A2-E0C329727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07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D8A9C2B0-10A3-D11D-EAC0-5BCA0736C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2CD8D09A-5B86-65F3-84A1-DA4C6128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880B63A5-4805-0234-219E-D76721C0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126AF-202E-41A3-8A96-68EDE58A1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08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42065ED-D45F-5B58-903A-F086B412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F5347E9-19DB-A732-7EB2-1B63F96E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6171FD4-992E-BACE-548F-81A66C04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29D64-B368-421C-9F6A-2C44C69F6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56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AF69FFE-633C-0381-9B49-D2E29232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E47DB08-7836-7950-F27A-5EE5E2FC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4AE875D-7DD7-B462-2039-33EA0511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C0B03-7562-4369-BD70-D7917B2A6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72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2A57420D-695C-9FA9-6FBC-5ED21239E0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233E9FE5-3D92-EDE0-4AFA-1EEC3A7564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806541-2B79-2358-D405-A2B9FEE9C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D7D5EE-7AC6-09E3-5AAF-1DD5CA423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24310E-BE75-36F8-13ED-25FDE28F9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50050ED-AC40-4B57-A7DC-552C0F637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Vui học với câu đố về các loại quả quanh ta">
            <a:extLst>
              <a:ext uri="{FF2B5EF4-FFF2-40B4-BE49-F238E27FC236}">
                <a16:creationId xmlns="" xmlns:a16="http://schemas.microsoft.com/office/drawing/2014/main" id="{E58B6285-6121-4F07-8C7A-6E24020D3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565075"/>
            <a:ext cx="8001000" cy="599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549454-1479-3DD7-88E8-E5306459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25" y="49213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CBACD5-3E5D-78C2-BADE-AD86D3A3E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762001"/>
            <a:ext cx="8229600" cy="5364163"/>
          </a:xfrm>
        </p:spPr>
        <p:txBody>
          <a:bodyPr/>
          <a:lstStyle/>
          <a:p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bố cục bằng cách ước lượng, đánh dấu.</a:t>
            </a:r>
          </a:p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phác hình bằng nét thẳng.</a:t>
            </a:r>
          </a:p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phác mảng đậm nhạt.</a:t>
            </a:r>
          </a:p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độ đậm nhạt của vật mẫu.</a:t>
            </a:r>
          </a:p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Hoàn thiện bức vẽ.</a:t>
            </a:r>
          </a:p>
          <a:p>
            <a:endParaRPr lang="en-US" alt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3CAD84D-CBDB-453E-41A6-DA08B145F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1801"/>
            <a:ext cx="54102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A2ECFA-E73E-E12B-A886-30613DED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143001"/>
            <a:ext cx="78168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bố cục bằng cách ước lượng, đánh dấu.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hình theo cảm nhận.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các mảng đậm nhạt.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Hoàn thiện bức vẽ.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.VnTime" panose="020B72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567B07-B482-9286-8F9A-4A007E302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032126"/>
            <a:ext cx="59658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FE2A3B-0E70-0D04-BAE1-BFD96880D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1001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endParaRPr lang="en-US" altLang="en-US" sz="3600"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6DF2FDC6-3E49-8054-B9A6-7C3A9825C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660033"/>
          </a:solidFill>
          <a:ln w="9525" algn="ctr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vi-VN" altLang="en-US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vi-VN" altLang="en-US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phút)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thực hiện bức vẽ theo mẫu bằng một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hai cách như gợi ý ở trên vào giấy vẽ.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Vật mẫu là mẫu có từ hai quả hoặc đồ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có dạng khối cầu khác nhau về hình dáng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kích thước đồ vật.</a:t>
            </a:r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841862DD-4183-7F4F-051C-E7B349BFD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660033"/>
          </a:solidFill>
          <a:ln w="9525" algn="ctr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Sắp xếp bố cục hình vẽ cân đối trên giấy.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được đặc điểm mẫu ở góc nhìn nhất định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 được 3 độ, nhạt cơ bản;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biệt được các mẫu khác nhau.</a:t>
            </a: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="" xmlns:a16="http://schemas.microsoft.com/office/drawing/2014/main" id="{96A0B09B-92B1-83A1-DEB7-FB6D9940D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="" xmlns:a16="http://schemas.microsoft.com/office/drawing/2014/main" id="{19466FD0-0BED-1C64-12F4-A879B3207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8" descr="Soạn Mĩ thuật lớp 7 Bài 2: Vẽ theo mẫu – Cái cốc và quả">
            <a:extLst>
              <a:ext uri="{FF2B5EF4-FFF2-40B4-BE49-F238E27FC236}">
                <a16:creationId xmlns="" xmlns:a16="http://schemas.microsoft.com/office/drawing/2014/main" id="{437D300C-723A-D4EC-EED3-60E3ECCA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4652"/>
            <a:ext cx="7620000" cy="6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>
            <a:extLst>
              <a:ext uri="{FF2B5EF4-FFF2-40B4-BE49-F238E27FC236}">
                <a16:creationId xmlns="" xmlns:a16="http://schemas.microsoft.com/office/drawing/2014/main" id="{01F1949B-4229-E0B6-9D96-94D9A38A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990601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</a:p>
        </p:txBody>
      </p:sp>
      <p:sp>
        <p:nvSpPr>
          <p:cNvPr id="5310" name="Text Box 190">
            <a:extLst>
              <a:ext uri="{FF2B5EF4-FFF2-40B4-BE49-F238E27FC236}">
                <a16:creationId xmlns="" xmlns:a16="http://schemas.microsoft.com/office/drawing/2014/main" id="{F0B7E1B9-462B-6990-399C-E9B4624B4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600200"/>
            <a:ext cx="8763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000066"/>
              </a:solidFill>
              <a:latin typeface=".VnTime" panose="020B7200000000000000" pitchFamily="34" charset="0"/>
            </a:endParaRPr>
          </a:p>
        </p:txBody>
      </p:sp>
      <p:sp>
        <p:nvSpPr>
          <p:cNvPr id="7172" name="AutoShape 12" descr="Kết quả hình ảnh cho hình anh ngay tet">
            <a:extLst>
              <a:ext uri="{FF2B5EF4-FFF2-40B4-BE49-F238E27FC236}">
                <a16:creationId xmlns="" xmlns:a16="http://schemas.microsoft.com/office/drawing/2014/main" id="{D1450602-F638-6EA3-7C25-FAC7C11C17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7173" name="AutoShape 14" descr="Kết quả hình ảnh cho hình anh ngay tet">
            <a:extLst>
              <a:ext uri="{FF2B5EF4-FFF2-40B4-BE49-F238E27FC236}">
                <a16:creationId xmlns="" xmlns:a16="http://schemas.microsoft.com/office/drawing/2014/main" id="{CC814B95-A3B2-C3DC-F0E7-05633CF6DF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3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Đồ vật nào có dạng hình cầu | VietJack.com">
            <a:extLst>
              <a:ext uri="{FF2B5EF4-FFF2-40B4-BE49-F238E27FC236}">
                <a16:creationId xmlns="" xmlns:a16="http://schemas.microsoft.com/office/drawing/2014/main" id="{C382B93D-D696-3B7F-1E31-5D48CF65B4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1" y="2001838"/>
            <a:ext cx="4251325" cy="3200400"/>
          </a:xfrm>
        </p:spPr>
      </p:pic>
      <p:pic>
        <p:nvPicPr>
          <p:cNvPr id="8195" name="Picture 4" descr="Vật nào dưới đây không có dạng hình cầu? | cungthi.online">
            <a:extLst>
              <a:ext uri="{FF2B5EF4-FFF2-40B4-BE49-F238E27FC236}">
                <a16:creationId xmlns="" xmlns:a16="http://schemas.microsoft.com/office/drawing/2014/main" id="{3A04C11D-5993-F646-52E9-B4E807AF9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655764"/>
            <a:ext cx="36576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">
            <a:extLst>
              <a:ext uri="{FF2B5EF4-FFF2-40B4-BE49-F238E27FC236}">
                <a16:creationId xmlns="" xmlns:a16="http://schemas.microsoft.com/office/drawing/2014/main" id="{15EFE6D5-935C-A4A9-6A56-EABC75BB1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04801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( 5p)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2" descr="Cánh diều] Giải mĩ thuật 6 bài 8: Vẽ mẫu có dạng khối cầu | [Cánh diều] Mĩ  thuật 6">
            <a:extLst>
              <a:ext uri="{FF2B5EF4-FFF2-40B4-BE49-F238E27FC236}">
                <a16:creationId xmlns="" xmlns:a16="http://schemas.microsoft.com/office/drawing/2014/main" id="{55EEA2B3-556F-BA80-3322-23842E08D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9493250" cy="550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MẸO LỰA DƯA HẤU CHUẨN NGON CHO CHỊ EM NỘI TRỢ – Khăn Choàng Phạm Gia">
            <a:extLst>
              <a:ext uri="{FF2B5EF4-FFF2-40B4-BE49-F238E27FC236}">
                <a16:creationId xmlns="" xmlns:a16="http://schemas.microsoft.com/office/drawing/2014/main" id="{8DAC5F92-1D78-43DA-B805-D7E98AD656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1" y="2090739"/>
            <a:ext cx="4022725" cy="2676525"/>
          </a:xfrm>
        </p:spPr>
      </p:pic>
      <p:pic>
        <p:nvPicPr>
          <p:cNvPr id="9219" name="Picture 10" descr="Tổng hợp hình ảnh quả Táo đẹp nhất - Ảnh đẹp quả táo">
            <a:extLst>
              <a:ext uri="{FF2B5EF4-FFF2-40B4-BE49-F238E27FC236}">
                <a16:creationId xmlns="" xmlns:a16="http://schemas.microsoft.com/office/drawing/2014/main" id="{2C546653-CB14-CFC0-119C-BC2959BB4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905000"/>
            <a:ext cx="364807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4 BƯỚC HƯỚNG DẪN VẼ TĨNH VẬT TRÁI TÁO">
            <a:extLst>
              <a:ext uri="{FF2B5EF4-FFF2-40B4-BE49-F238E27FC236}">
                <a16:creationId xmlns="" xmlns:a16="http://schemas.microsoft.com/office/drawing/2014/main" id="{CE3F19A3-B3FB-A528-CA4D-D8DD24C93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4901266" cy="259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4" descr="Vẽ tĩnh vật bằng bút chì">
            <a:extLst>
              <a:ext uri="{FF2B5EF4-FFF2-40B4-BE49-F238E27FC236}">
                <a16:creationId xmlns="" xmlns:a16="http://schemas.microsoft.com/office/drawing/2014/main" id="{FD296CEE-849B-F357-39F7-3398BA46C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3112166"/>
            <a:ext cx="4767262" cy="337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">
            <a:extLst>
              <a:ext uri="{FF2B5EF4-FFF2-40B4-BE49-F238E27FC236}">
                <a16:creationId xmlns="" xmlns:a16="http://schemas.microsoft.com/office/drawing/2014/main" id="{767561A8-0A55-1FD1-24EA-F8EB87414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668" y="533400"/>
            <a:ext cx="752713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="" xmlns:a16="http://schemas.microsoft.com/office/drawing/2014/main" id="{D1E0DCCA-3D61-DBBB-B582-B0E46A8F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088A9E1-D3F5-556A-74D1-B04928DFEF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6189" y="2209801"/>
            <a:ext cx="7159625" cy="33067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80E1BF-C2B8-E218-4A2D-D2FABF92F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52400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góc nhìn để vẽ vật mẫu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Xác định đặc điểm nổi bật của vật mẫu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Thực hành vẽ vật mẫu</a:t>
            </a:r>
          </a:p>
        </p:txBody>
      </p:sp>
      <p:pic>
        <p:nvPicPr>
          <p:cNvPr id="7" name="Picture 12" descr="Một quả táo, lê chứa bao nhiêu calo, bao gam và nên ăn mấy quả?">
            <a:extLst>
              <a:ext uri="{FF2B5EF4-FFF2-40B4-BE49-F238E27FC236}">
                <a16:creationId xmlns="" xmlns:a16="http://schemas.microsoft.com/office/drawing/2014/main" id="{6E521160-89F4-2A27-2C4B-DD7B827DB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3124201"/>
            <a:ext cx="3683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Soạn Mĩ thuật lớp 7 Bài 2: Vẽ theo mẫu – Cái cốc và quả">
            <a:extLst>
              <a:ext uri="{FF2B5EF4-FFF2-40B4-BE49-F238E27FC236}">
                <a16:creationId xmlns="" xmlns:a16="http://schemas.microsoft.com/office/drawing/2014/main" id="{916A11EE-0925-B782-A4E9-520B7136F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41563"/>
            <a:ext cx="3810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309</Words>
  <Application>Microsoft Office PowerPoint</Application>
  <PresentationFormat>Widescreen</PresentationFormat>
  <Paragraphs>40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 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390</cp:revision>
  <dcterms:created xsi:type="dcterms:W3CDTF">2007-02-26T15:57:04Z</dcterms:created>
  <dcterms:modified xsi:type="dcterms:W3CDTF">2023-12-11T02:39:07Z</dcterms:modified>
</cp:coreProperties>
</file>