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415" r:id="rId2"/>
    <p:sldId id="425" r:id="rId3"/>
    <p:sldId id="427" r:id="rId4"/>
    <p:sldId id="431" r:id="rId5"/>
    <p:sldId id="386" r:id="rId6"/>
    <p:sldId id="392" r:id="rId7"/>
    <p:sldId id="433" r:id="rId8"/>
    <p:sldId id="301" r:id="rId9"/>
    <p:sldId id="380" r:id="rId10"/>
    <p:sldId id="395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3" r:id="rId20"/>
    <p:sldId id="414" r:id="rId21"/>
    <p:sldId id="336" r:id="rId22"/>
  </p:sldIdLst>
  <p:sldSz cx="12192000" cy="6858000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99"/>
    <a:srgbClr val="3333CC"/>
    <a:srgbClr val="CC0066"/>
    <a:srgbClr val="3333FF"/>
    <a:srgbClr val="3D3DBD"/>
    <a:srgbClr val="D60093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 autoAdjust="0"/>
    <p:restoredTop sz="94694" autoAdjust="0"/>
  </p:normalViewPr>
  <p:slideViewPr>
    <p:cSldViewPr>
      <p:cViewPr varScale="1">
        <p:scale>
          <a:sx n="66" d="100"/>
          <a:sy n="66" d="100"/>
        </p:scale>
        <p:origin x="78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xmlns="" id="{38FA2500-45C7-7B30-ED76-AB918527E2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xmlns="" id="{C4F0FF7E-CD14-887E-6FBA-DC5862F854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75BBD2DF-21FE-4A08-FAB9-01749C1A025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7" name="Rectangle 5">
            <a:extLst>
              <a:ext uri="{FF2B5EF4-FFF2-40B4-BE49-F238E27FC236}">
                <a16:creationId xmlns:a16="http://schemas.microsoft.com/office/drawing/2014/main" xmlns="" id="{AF82D0F4-98A1-F67D-A456-5BF7BE7335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9318" name="Rectangle 6">
            <a:extLst>
              <a:ext uri="{FF2B5EF4-FFF2-40B4-BE49-F238E27FC236}">
                <a16:creationId xmlns:a16="http://schemas.microsoft.com/office/drawing/2014/main" xmlns="" id="{D690500D-0E37-1197-F387-2D0891D762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9" name="Rectangle 7">
            <a:extLst>
              <a:ext uri="{FF2B5EF4-FFF2-40B4-BE49-F238E27FC236}">
                <a16:creationId xmlns:a16="http://schemas.microsoft.com/office/drawing/2014/main" xmlns="" id="{94CB7155-01A2-3918-3859-E22FB922A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14E70A-6B25-458E-9A2E-CB9E3A443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996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95;g6b02c50ada_0_1949:notes">
            <a:extLst>
              <a:ext uri="{FF2B5EF4-FFF2-40B4-BE49-F238E27FC236}">
                <a16:creationId xmlns:a16="http://schemas.microsoft.com/office/drawing/2014/main" xmlns="" id="{A5AB680C-AB9D-E194-135D-884D86C1D41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1" name="Google Shape;296;g6b02c50ada_0_1949:notes">
            <a:extLst>
              <a:ext uri="{FF2B5EF4-FFF2-40B4-BE49-F238E27FC236}">
                <a16:creationId xmlns:a16="http://schemas.microsoft.com/office/drawing/2014/main" xmlns="" id="{AC1C8C7E-AE3B-7BC7-7BE6-9A7A1688B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62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xmlns="" id="{23F1F30F-8297-D008-2489-BEF7200CA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xmlns="" id="{EF9C02EB-2A8B-FE58-4128-A2BB83BBC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xmlns="" id="{6221D1FD-8939-7460-8741-2BC28BA0A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022C10-FA0A-4821-B11E-2EDA72D8C898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66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E70A-6B25-458E-9A2E-CB9E3A443DE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08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920;g65c2bdbe35_6_71:notes">
            <a:extLst>
              <a:ext uri="{FF2B5EF4-FFF2-40B4-BE49-F238E27FC236}">
                <a16:creationId xmlns:a16="http://schemas.microsoft.com/office/drawing/2014/main" xmlns="" id="{28E9576E-E072-98DF-D4C0-19AB91728C6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6867" name="Google Shape;921;g65c2bdbe35_6_71:notes">
            <a:extLst>
              <a:ext uri="{FF2B5EF4-FFF2-40B4-BE49-F238E27FC236}">
                <a16:creationId xmlns:a16="http://schemas.microsoft.com/office/drawing/2014/main" xmlns="" id="{B258CD1A-75DA-5582-0486-39D798734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07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xmlns="" id="{6626F96B-5AF7-E1A5-E2B6-3E755B3EE8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xmlns="" id="{41AB6307-8B5F-8982-487A-6DDBE3E9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1B560175-EE1B-88F7-29BE-7670D91FC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879EB1-53DA-4606-BDD5-2FB4B546005A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28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EEDD2F-538B-E254-4A2F-C5F63E232636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F66D0A-5E0A-7780-11C9-331070650030}"/>
              </a:ext>
            </a:extLst>
          </p:cNvPr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A9A3B6-BEFD-1174-4689-AE333DC80731}"/>
              </a:ext>
            </a:extLst>
          </p:cNvPr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A33371-A821-5440-E662-9CEFA96AA6DD}"/>
              </a:ext>
            </a:extLst>
          </p:cNvPr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xmlns="" id="{EF3DA7B7-F674-56F1-5988-EC93F8669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xmlns="" id="{3D6750A3-F012-2AEB-49F0-C0C762AB4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xmlns="" id="{597B00DA-D63B-D413-0783-638DFFB2F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xmlns="" id="{4A6B4D3C-A1A0-6B76-5A5E-3625D18CA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46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xmlns="" id="{2CB1CA2D-CB4B-4F18-5A4F-9096B230B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xmlns="" id="{52E79949-B7EA-94DD-6EBF-5D8F855D9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5231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8D00F66-467E-C399-5700-02EDA4F46E9B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667CD41-8BEC-CA79-E5C6-A91C324386A6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25B1ABE-46E8-E15A-C86B-415457D72237}"/>
              </a:ext>
            </a:extLst>
          </p:cNvPr>
          <p:cNvSpPr/>
          <p:nvPr/>
        </p:nvSpPr>
        <p:spPr bwMode="auto">
          <a:xfrm>
            <a:off x="1746250" y="4867275"/>
            <a:ext cx="85566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C42BAA3-1EEE-1B20-9BD9-D3A6F9BE2139}"/>
              </a:ext>
            </a:extLst>
          </p:cNvPr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856322AD-56BA-D1C3-5B98-E4D7DDCF570D}"/>
              </a:ext>
            </a:extLst>
          </p:cNvPr>
          <p:cNvSpPr/>
          <p:nvPr/>
        </p:nvSpPr>
        <p:spPr bwMode="auto">
          <a:xfrm>
            <a:off x="2217738" y="5788025"/>
            <a:ext cx="366712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C14CCA7-6628-2E2E-5BBE-C4D75E0FC159}"/>
              </a:ext>
            </a:extLst>
          </p:cNvPr>
          <p:cNvSpPr/>
          <p:nvPr/>
        </p:nvSpPr>
        <p:spPr>
          <a:xfrm>
            <a:off x="2540000" y="4495800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xmlns="" id="{417851F4-4CE7-E8D7-E1B0-CCFCE65A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088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xmlns="" id="{CF8FE5F7-80FC-8C6F-E6F8-4AAA5FBF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975"/>
            <a:ext cx="3657600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xmlns="" id="{9245C170-A34A-B63E-5078-6817265B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66888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fld id="{8BF11ECB-5AC9-455B-84C9-B305D6AB8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585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0806B779-F9F3-377F-AE82-084B0F22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FB894BEC-567E-615F-BF33-29FDBEF0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7A0C3D5D-2ADD-BBFE-9BD7-46C02282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DFAFF-42E1-4829-BB79-36795A497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0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23B8D47C-555F-28DB-A78D-23D504F1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B09D5F5C-1E4B-BBBE-ED26-4807EB90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629889A3-F9BE-4BEA-7452-094F7668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3C8CA-18D1-4115-9E7F-C0C01766A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50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;p4">
            <a:extLst>
              <a:ext uri="{FF2B5EF4-FFF2-40B4-BE49-F238E27FC236}">
                <a16:creationId xmlns:a16="http://schemas.microsoft.com/office/drawing/2014/main" xmlns="" id="{21FBD44D-BCC5-290E-6328-2AAFF4333068}"/>
              </a:ext>
            </a:extLst>
          </p:cNvPr>
          <p:cNvSpPr>
            <a:spLocks/>
          </p:cNvSpPr>
          <p:nvPr/>
        </p:nvSpPr>
        <p:spPr bwMode="auto">
          <a:xfrm rot="10800000">
            <a:off x="10021888" y="-387350"/>
            <a:ext cx="2530475" cy="1343025"/>
          </a:xfrm>
          <a:custGeom>
            <a:avLst/>
            <a:gdLst>
              <a:gd name="T0" fmla="*/ 2147483646 w 52253"/>
              <a:gd name="T1" fmla="*/ 5459597 h 27721"/>
              <a:gd name="T2" fmla="*/ 2147483646 w 52253"/>
              <a:gd name="T3" fmla="*/ 2147483646 h 27721"/>
              <a:gd name="T4" fmla="*/ 2147483646 w 52253"/>
              <a:gd name="T5" fmla="*/ 2147483646 h 27721"/>
              <a:gd name="T6" fmla="*/ 2147483646 w 52253"/>
              <a:gd name="T7" fmla="*/ 2147483646 h 27721"/>
              <a:gd name="T8" fmla="*/ 2147483646 w 52253"/>
              <a:gd name="T9" fmla="*/ 2147483646 h 27721"/>
              <a:gd name="T10" fmla="*/ 2147483646 w 52253"/>
              <a:gd name="T11" fmla="*/ 2147483646 h 27721"/>
              <a:gd name="T12" fmla="*/ 2147483646 w 52253"/>
              <a:gd name="T13" fmla="*/ 2147483646 h 27721"/>
              <a:gd name="T14" fmla="*/ 2147483646 w 52253"/>
              <a:gd name="T15" fmla="*/ 2147483646 h 27721"/>
              <a:gd name="T16" fmla="*/ 2147483646 w 52253"/>
              <a:gd name="T17" fmla="*/ 2147483646 h 27721"/>
              <a:gd name="T18" fmla="*/ 2147483646 w 52253"/>
              <a:gd name="T19" fmla="*/ 2147483646 h 27721"/>
              <a:gd name="T20" fmla="*/ 2147483646 w 52253"/>
              <a:gd name="T21" fmla="*/ 2147483646 h 27721"/>
              <a:gd name="T22" fmla="*/ 2147483646 w 52253"/>
              <a:gd name="T23" fmla="*/ 2147483646 h 27721"/>
              <a:gd name="T24" fmla="*/ 1072485406 w 52253"/>
              <a:gd name="T25" fmla="*/ 2147483646 h 27721"/>
              <a:gd name="T26" fmla="*/ 2147483646 w 52253"/>
              <a:gd name="T27" fmla="*/ 2147483646 h 27721"/>
              <a:gd name="T28" fmla="*/ 2147483646 w 52253"/>
              <a:gd name="T29" fmla="*/ 2147483646 h 27721"/>
              <a:gd name="T30" fmla="*/ 2147483646 w 52253"/>
              <a:gd name="T31" fmla="*/ 2147483646 h 27721"/>
              <a:gd name="T32" fmla="*/ 2147483646 w 52253"/>
              <a:gd name="T33" fmla="*/ 2147483646 h 27721"/>
              <a:gd name="T34" fmla="*/ 2147483646 w 52253"/>
              <a:gd name="T35" fmla="*/ 2147483646 h 27721"/>
              <a:gd name="T36" fmla="*/ 2147483646 w 52253"/>
              <a:gd name="T37" fmla="*/ 2147483646 h 27721"/>
              <a:gd name="T38" fmla="*/ 2147483646 w 52253"/>
              <a:gd name="T39" fmla="*/ 2147483646 h 27721"/>
              <a:gd name="T40" fmla="*/ 2147483646 w 52253"/>
              <a:gd name="T41" fmla="*/ 2147483646 h 27721"/>
              <a:gd name="T42" fmla="*/ 2147483646 w 52253"/>
              <a:gd name="T43" fmla="*/ 2147483646 h 27721"/>
              <a:gd name="T44" fmla="*/ 2147483646 w 52253"/>
              <a:gd name="T45" fmla="*/ 2147483646 h 27721"/>
              <a:gd name="T46" fmla="*/ 2147483646 w 52253"/>
              <a:gd name="T47" fmla="*/ 2147483646 h 27721"/>
              <a:gd name="T48" fmla="*/ 2147483646 w 52253"/>
              <a:gd name="T49" fmla="*/ 2147483646 h 27721"/>
              <a:gd name="T50" fmla="*/ 2147483646 w 52253"/>
              <a:gd name="T51" fmla="*/ 2147483646 h 27721"/>
              <a:gd name="T52" fmla="*/ 2147483646 w 52253"/>
              <a:gd name="T53" fmla="*/ 2147483646 h 27721"/>
              <a:gd name="T54" fmla="*/ 2147483646 w 52253"/>
              <a:gd name="T55" fmla="*/ 2147483646 h 27721"/>
              <a:gd name="T56" fmla="*/ 2147483646 w 52253"/>
              <a:gd name="T57" fmla="*/ 2147483646 h 27721"/>
              <a:gd name="T58" fmla="*/ 2147483646 w 52253"/>
              <a:gd name="T59" fmla="*/ 1212109010 h 27721"/>
              <a:gd name="T60" fmla="*/ 2147483646 w 52253"/>
              <a:gd name="T61" fmla="*/ 2147483646 h 27721"/>
              <a:gd name="T62" fmla="*/ 2147483646 w 52253"/>
              <a:gd name="T63" fmla="*/ 1520625219 h 27721"/>
              <a:gd name="T64" fmla="*/ 2147483646 w 52253"/>
              <a:gd name="T65" fmla="*/ 561990485 h 27721"/>
              <a:gd name="T66" fmla="*/ 2147483646 w 52253"/>
              <a:gd name="T67" fmla="*/ 633631792 h 27721"/>
              <a:gd name="T68" fmla="*/ 2147483646 w 52253"/>
              <a:gd name="T69" fmla="*/ 2147483646 h 27721"/>
              <a:gd name="T70" fmla="*/ 2147483646 w 52253"/>
              <a:gd name="T71" fmla="*/ 104734488 h 27721"/>
              <a:gd name="T72" fmla="*/ 2147483646 w 52253"/>
              <a:gd name="T73" fmla="*/ 5459597 h 277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" name="Google Shape;33;p4">
            <a:extLst>
              <a:ext uri="{FF2B5EF4-FFF2-40B4-BE49-F238E27FC236}">
                <a16:creationId xmlns:a16="http://schemas.microsoft.com/office/drawing/2014/main" xmlns="" id="{83490A1A-803D-B0AC-137A-B1D19CBE8E08}"/>
              </a:ext>
            </a:extLst>
          </p:cNvPr>
          <p:cNvSpPr>
            <a:spLocks/>
          </p:cNvSpPr>
          <p:nvPr/>
        </p:nvSpPr>
        <p:spPr bwMode="auto">
          <a:xfrm rot="9117405">
            <a:off x="10428288" y="1609725"/>
            <a:ext cx="2532062" cy="1343025"/>
          </a:xfrm>
          <a:custGeom>
            <a:avLst/>
            <a:gdLst>
              <a:gd name="T0" fmla="*/ 2147483646 w 52253"/>
              <a:gd name="T1" fmla="*/ 5459597 h 27721"/>
              <a:gd name="T2" fmla="*/ 2147483646 w 52253"/>
              <a:gd name="T3" fmla="*/ 2147483646 h 27721"/>
              <a:gd name="T4" fmla="*/ 2147483646 w 52253"/>
              <a:gd name="T5" fmla="*/ 2147483646 h 27721"/>
              <a:gd name="T6" fmla="*/ 2147483646 w 52253"/>
              <a:gd name="T7" fmla="*/ 2147483646 h 27721"/>
              <a:gd name="T8" fmla="*/ 2147483646 w 52253"/>
              <a:gd name="T9" fmla="*/ 2147483646 h 27721"/>
              <a:gd name="T10" fmla="*/ 2147483646 w 52253"/>
              <a:gd name="T11" fmla="*/ 2147483646 h 27721"/>
              <a:gd name="T12" fmla="*/ 2147483646 w 52253"/>
              <a:gd name="T13" fmla="*/ 2147483646 h 27721"/>
              <a:gd name="T14" fmla="*/ 2147483646 w 52253"/>
              <a:gd name="T15" fmla="*/ 2147483646 h 27721"/>
              <a:gd name="T16" fmla="*/ 2147483646 w 52253"/>
              <a:gd name="T17" fmla="*/ 2147483646 h 27721"/>
              <a:gd name="T18" fmla="*/ 2147483646 w 52253"/>
              <a:gd name="T19" fmla="*/ 2147483646 h 27721"/>
              <a:gd name="T20" fmla="*/ 2147483646 w 52253"/>
              <a:gd name="T21" fmla="*/ 2147483646 h 27721"/>
              <a:gd name="T22" fmla="*/ 2147483646 w 52253"/>
              <a:gd name="T23" fmla="*/ 2147483646 h 27721"/>
              <a:gd name="T24" fmla="*/ 1076077099 w 52253"/>
              <a:gd name="T25" fmla="*/ 2147483646 h 27721"/>
              <a:gd name="T26" fmla="*/ 2147483646 w 52253"/>
              <a:gd name="T27" fmla="*/ 2147483646 h 27721"/>
              <a:gd name="T28" fmla="*/ 2147483646 w 52253"/>
              <a:gd name="T29" fmla="*/ 2147483646 h 27721"/>
              <a:gd name="T30" fmla="*/ 2147483646 w 52253"/>
              <a:gd name="T31" fmla="*/ 2147483646 h 27721"/>
              <a:gd name="T32" fmla="*/ 2147483646 w 52253"/>
              <a:gd name="T33" fmla="*/ 2147483646 h 27721"/>
              <a:gd name="T34" fmla="*/ 2147483646 w 52253"/>
              <a:gd name="T35" fmla="*/ 2147483646 h 27721"/>
              <a:gd name="T36" fmla="*/ 2147483646 w 52253"/>
              <a:gd name="T37" fmla="*/ 2147483646 h 27721"/>
              <a:gd name="T38" fmla="*/ 2147483646 w 52253"/>
              <a:gd name="T39" fmla="*/ 2147483646 h 27721"/>
              <a:gd name="T40" fmla="*/ 2147483646 w 52253"/>
              <a:gd name="T41" fmla="*/ 2147483646 h 27721"/>
              <a:gd name="T42" fmla="*/ 2147483646 w 52253"/>
              <a:gd name="T43" fmla="*/ 2147483646 h 27721"/>
              <a:gd name="T44" fmla="*/ 2147483646 w 52253"/>
              <a:gd name="T45" fmla="*/ 2147483646 h 27721"/>
              <a:gd name="T46" fmla="*/ 2147483646 w 52253"/>
              <a:gd name="T47" fmla="*/ 2147483646 h 27721"/>
              <a:gd name="T48" fmla="*/ 2147483646 w 52253"/>
              <a:gd name="T49" fmla="*/ 2147483646 h 27721"/>
              <a:gd name="T50" fmla="*/ 2147483646 w 52253"/>
              <a:gd name="T51" fmla="*/ 2147483646 h 27721"/>
              <a:gd name="T52" fmla="*/ 2147483646 w 52253"/>
              <a:gd name="T53" fmla="*/ 2147483646 h 27721"/>
              <a:gd name="T54" fmla="*/ 2147483646 w 52253"/>
              <a:gd name="T55" fmla="*/ 2147483646 h 27721"/>
              <a:gd name="T56" fmla="*/ 2147483646 w 52253"/>
              <a:gd name="T57" fmla="*/ 2147483646 h 27721"/>
              <a:gd name="T58" fmla="*/ 2147483646 w 52253"/>
              <a:gd name="T59" fmla="*/ 1212109010 h 27721"/>
              <a:gd name="T60" fmla="*/ 2147483646 w 52253"/>
              <a:gd name="T61" fmla="*/ 2147483646 h 27721"/>
              <a:gd name="T62" fmla="*/ 2147483646 w 52253"/>
              <a:gd name="T63" fmla="*/ 1520625219 h 27721"/>
              <a:gd name="T64" fmla="*/ 2147483646 w 52253"/>
              <a:gd name="T65" fmla="*/ 561990485 h 27721"/>
              <a:gd name="T66" fmla="*/ 2147483646 w 52253"/>
              <a:gd name="T67" fmla="*/ 633631792 h 27721"/>
              <a:gd name="T68" fmla="*/ 2147483646 w 52253"/>
              <a:gd name="T69" fmla="*/ 2147483646 h 27721"/>
              <a:gd name="T70" fmla="*/ 2147483646 w 52253"/>
              <a:gd name="T71" fmla="*/ 104734488 h 27721"/>
              <a:gd name="T72" fmla="*/ 2147483646 w 52253"/>
              <a:gd name="T73" fmla="*/ 5459597 h 277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" name="Google Shape;34;p4">
            <a:extLst>
              <a:ext uri="{FF2B5EF4-FFF2-40B4-BE49-F238E27FC236}">
                <a16:creationId xmlns:a16="http://schemas.microsoft.com/office/drawing/2014/main" xmlns="" id="{E3581E61-5E8D-45A4-4926-B1BBA6E3BA2B}"/>
              </a:ext>
            </a:extLst>
          </p:cNvPr>
          <p:cNvSpPr>
            <a:spLocks/>
          </p:cNvSpPr>
          <p:nvPr/>
        </p:nvSpPr>
        <p:spPr bwMode="auto">
          <a:xfrm rot="5400000">
            <a:off x="10875963" y="219075"/>
            <a:ext cx="1635125" cy="1419225"/>
          </a:xfrm>
          <a:custGeom>
            <a:avLst/>
            <a:gdLst>
              <a:gd name="T0" fmla="*/ 2147483646 w 38298"/>
              <a:gd name="T1" fmla="*/ 2147483646 h 33275"/>
              <a:gd name="T2" fmla="*/ 2147483646 w 38298"/>
              <a:gd name="T3" fmla="*/ 2147483646 h 33275"/>
              <a:gd name="T4" fmla="*/ 2147483646 w 38298"/>
              <a:gd name="T5" fmla="*/ 2147483646 h 33275"/>
              <a:gd name="T6" fmla="*/ 2147483646 w 38298"/>
              <a:gd name="T7" fmla="*/ 2147483646 h 33275"/>
              <a:gd name="T8" fmla="*/ 2147483646 w 38298"/>
              <a:gd name="T9" fmla="*/ 2147483646 h 33275"/>
              <a:gd name="T10" fmla="*/ 2147483646 w 38298"/>
              <a:gd name="T11" fmla="*/ 2147483646 h 33275"/>
              <a:gd name="T12" fmla="*/ 2147483646 w 38298"/>
              <a:gd name="T13" fmla="*/ 2147483646 h 33275"/>
              <a:gd name="T14" fmla="*/ 2147483646 w 38298"/>
              <a:gd name="T15" fmla="*/ 2147483646 h 33275"/>
              <a:gd name="T16" fmla="*/ 2147483646 w 38298"/>
              <a:gd name="T17" fmla="*/ 2147483646 h 33275"/>
              <a:gd name="T18" fmla="*/ 2147483646 w 38298"/>
              <a:gd name="T19" fmla="*/ 2147483646 h 33275"/>
              <a:gd name="T20" fmla="*/ 2147483646 w 38298"/>
              <a:gd name="T21" fmla="*/ 2147483646 h 33275"/>
              <a:gd name="T22" fmla="*/ 2147483646 w 38298"/>
              <a:gd name="T23" fmla="*/ 2147483646 h 33275"/>
              <a:gd name="T24" fmla="*/ 2147483646 w 38298"/>
              <a:gd name="T25" fmla="*/ 2147483646 h 33275"/>
              <a:gd name="T26" fmla="*/ 2147483646 w 38298"/>
              <a:gd name="T27" fmla="*/ 2147483646 h 33275"/>
              <a:gd name="T28" fmla="*/ 2147483646 w 38298"/>
              <a:gd name="T29" fmla="*/ 2147483646 h 33275"/>
              <a:gd name="T30" fmla="*/ 2147483646 w 38298"/>
              <a:gd name="T31" fmla="*/ 2147483646 h 33275"/>
              <a:gd name="T32" fmla="*/ 2147483646 w 38298"/>
              <a:gd name="T33" fmla="*/ 2147483646 h 33275"/>
              <a:gd name="T34" fmla="*/ 2147483646 w 38298"/>
              <a:gd name="T35" fmla="*/ 2147483646 h 33275"/>
              <a:gd name="T36" fmla="*/ 2147483646 w 38298"/>
              <a:gd name="T37" fmla="*/ 2147483646 h 33275"/>
              <a:gd name="T38" fmla="*/ 2147483646 w 38298"/>
              <a:gd name="T39" fmla="*/ 2147483646 h 33275"/>
              <a:gd name="T40" fmla="*/ 2147483646 w 38298"/>
              <a:gd name="T41" fmla="*/ 2147483646 h 33275"/>
              <a:gd name="T42" fmla="*/ 2147483646 w 38298"/>
              <a:gd name="T43" fmla="*/ 2147483646 h 33275"/>
              <a:gd name="T44" fmla="*/ 2147483646 w 38298"/>
              <a:gd name="T45" fmla="*/ 2147483646 h 33275"/>
              <a:gd name="T46" fmla="*/ 2147483646 w 38298"/>
              <a:gd name="T47" fmla="*/ 2147483646 h 33275"/>
              <a:gd name="T48" fmla="*/ 2147483646 w 38298"/>
              <a:gd name="T49" fmla="*/ 2147483646 h 33275"/>
              <a:gd name="T50" fmla="*/ 2147483646 w 38298"/>
              <a:gd name="T51" fmla="*/ 2147483646 h 33275"/>
              <a:gd name="T52" fmla="*/ 2147483646 w 38298"/>
              <a:gd name="T53" fmla="*/ 2147483646 h 33275"/>
              <a:gd name="T54" fmla="*/ 2147483646 w 38298"/>
              <a:gd name="T55" fmla="*/ 2147483646 h 33275"/>
              <a:gd name="T56" fmla="*/ 2147483646 w 38298"/>
              <a:gd name="T57" fmla="*/ 2147483646 h 33275"/>
              <a:gd name="T58" fmla="*/ 2147483646 w 38298"/>
              <a:gd name="T59" fmla="*/ 2147483646 h 33275"/>
              <a:gd name="T60" fmla="*/ 2147483646 w 38298"/>
              <a:gd name="T61" fmla="*/ 2147483646 h 33275"/>
              <a:gd name="T62" fmla="*/ 2147483646 w 38298"/>
              <a:gd name="T63" fmla="*/ 2147483646 h 33275"/>
              <a:gd name="T64" fmla="*/ 2147483646 w 38298"/>
              <a:gd name="T65" fmla="*/ 2147483646 h 33275"/>
              <a:gd name="T66" fmla="*/ 2147483646 w 38298"/>
              <a:gd name="T67" fmla="*/ 2147483646 h 33275"/>
              <a:gd name="T68" fmla="*/ 2147483646 w 38298"/>
              <a:gd name="T69" fmla="*/ 919968796 h 332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" name="Google Shape;35;p4">
            <a:extLst>
              <a:ext uri="{FF2B5EF4-FFF2-40B4-BE49-F238E27FC236}">
                <a16:creationId xmlns:a16="http://schemas.microsoft.com/office/drawing/2014/main" xmlns="" id="{EB330498-0461-DDF6-FBC8-D9583D018361}"/>
              </a:ext>
            </a:extLst>
          </p:cNvPr>
          <p:cNvSpPr>
            <a:spLocks/>
          </p:cNvSpPr>
          <p:nvPr/>
        </p:nvSpPr>
        <p:spPr bwMode="auto">
          <a:xfrm>
            <a:off x="-319088" y="6432550"/>
            <a:ext cx="12830176" cy="622300"/>
          </a:xfrm>
          <a:custGeom>
            <a:avLst/>
            <a:gdLst>
              <a:gd name="T0" fmla="*/ 2147483646 w 158739"/>
              <a:gd name="T1" fmla="*/ 115902724 h 34665"/>
              <a:gd name="T2" fmla="*/ 2147483646 w 158739"/>
              <a:gd name="T3" fmla="*/ 479612776 h 34665"/>
              <a:gd name="T4" fmla="*/ 2147483646 w 158739"/>
              <a:gd name="T5" fmla="*/ 393307800 h 34665"/>
              <a:gd name="T6" fmla="*/ 2147483646 w 158739"/>
              <a:gd name="T7" fmla="*/ 318527123 h 34665"/>
              <a:gd name="T8" fmla="*/ 2147483646 w 158739"/>
              <a:gd name="T9" fmla="*/ 409610696 h 34665"/>
              <a:gd name="T10" fmla="*/ 2147483646 w 158739"/>
              <a:gd name="T11" fmla="*/ 374609808 h 34665"/>
              <a:gd name="T12" fmla="*/ 2147483646 w 158739"/>
              <a:gd name="T13" fmla="*/ 296508151 h 34665"/>
              <a:gd name="T14" fmla="*/ 2147483646 w 158739"/>
              <a:gd name="T15" fmla="*/ 314789786 h 34665"/>
              <a:gd name="T16" fmla="*/ 2147483646 w 158739"/>
              <a:gd name="T17" fmla="*/ 290485619 h 34665"/>
              <a:gd name="T18" fmla="*/ 2147483646 w 158739"/>
              <a:gd name="T19" fmla="*/ 415737330 h 34665"/>
              <a:gd name="T20" fmla="*/ 2147483646 w 158739"/>
              <a:gd name="T21" fmla="*/ 377832160 h 34665"/>
              <a:gd name="T22" fmla="*/ 2147483646 w 158739"/>
              <a:gd name="T23" fmla="*/ 323722076 h 34665"/>
              <a:gd name="T24" fmla="*/ 2147483646 w 158739"/>
              <a:gd name="T25" fmla="*/ 329952813 h 34665"/>
              <a:gd name="T26" fmla="*/ 2147483646 w 158739"/>
              <a:gd name="T27" fmla="*/ 397149239 h 34665"/>
              <a:gd name="T28" fmla="*/ 2147483646 w 158739"/>
              <a:gd name="T29" fmla="*/ 329848710 h 34665"/>
              <a:gd name="T30" fmla="*/ 2147483646 w 158739"/>
              <a:gd name="T31" fmla="*/ 280934243 h 34665"/>
              <a:gd name="T32" fmla="*/ 2147483646 w 158739"/>
              <a:gd name="T33" fmla="*/ 266598149 h 34665"/>
              <a:gd name="T34" fmla="*/ 2147483646 w 158739"/>
              <a:gd name="T35" fmla="*/ 274390910 h 34665"/>
              <a:gd name="T36" fmla="*/ 2147483646 w 158739"/>
              <a:gd name="T37" fmla="*/ 221733272 h 34665"/>
              <a:gd name="T38" fmla="*/ 2147483646 w 158739"/>
              <a:gd name="T39" fmla="*/ 242814764 h 34665"/>
              <a:gd name="T40" fmla="*/ 2147483646 w 158739"/>
              <a:gd name="T41" fmla="*/ 218620821 h 34665"/>
              <a:gd name="T42" fmla="*/ 2147483646 w 158739"/>
              <a:gd name="T43" fmla="*/ 260783786 h 34665"/>
              <a:gd name="T44" fmla="*/ 2147483646 w 158739"/>
              <a:gd name="T45" fmla="*/ 340129397 h 34665"/>
              <a:gd name="T46" fmla="*/ 2147483646 w 158739"/>
              <a:gd name="T47" fmla="*/ 463824865 h 34665"/>
              <a:gd name="T48" fmla="*/ 2147483646 w 158739"/>
              <a:gd name="T49" fmla="*/ 313748203 h 34665"/>
              <a:gd name="T50" fmla="*/ 2147483646 w 158739"/>
              <a:gd name="T51" fmla="*/ 216127097 h 34665"/>
              <a:gd name="T52" fmla="*/ 2147483646 w 158739"/>
              <a:gd name="T53" fmla="*/ 318527123 h 34665"/>
              <a:gd name="T54" fmla="*/ 2147483646 w 158739"/>
              <a:gd name="T55" fmla="*/ 265250093 h 34665"/>
              <a:gd name="T56" fmla="*/ 2147483646 w 158739"/>
              <a:gd name="T57" fmla="*/ 278544622 h 34665"/>
              <a:gd name="T58" fmla="*/ 2147483646 w 158739"/>
              <a:gd name="T59" fmla="*/ 169387601 h 34665"/>
              <a:gd name="T60" fmla="*/ 2147483646 w 158739"/>
              <a:gd name="T61" fmla="*/ 196289254 h 34665"/>
              <a:gd name="T62" fmla="*/ 2147483646 w 158739"/>
              <a:gd name="T63" fmla="*/ 195248012 h 34665"/>
              <a:gd name="T64" fmla="*/ 2147483646 w 158739"/>
              <a:gd name="T65" fmla="*/ 113200831 h 34665"/>
              <a:gd name="T66" fmla="*/ 2147483646 w 158739"/>
              <a:gd name="T67" fmla="*/ 163156881 h 34665"/>
              <a:gd name="T68" fmla="*/ 2147483646 w 158739"/>
              <a:gd name="T69" fmla="*/ 305544884 h 34665"/>
              <a:gd name="T70" fmla="*/ 2147483646 w 158739"/>
              <a:gd name="T71" fmla="*/ 266598149 h 34665"/>
              <a:gd name="T72" fmla="*/ 2147483646 w 158739"/>
              <a:gd name="T73" fmla="*/ 181126227 h 34665"/>
              <a:gd name="T74" fmla="*/ 2147483646 w 158739"/>
              <a:gd name="T75" fmla="*/ 161288366 h 34665"/>
              <a:gd name="T76" fmla="*/ 2147483646 w 158739"/>
              <a:gd name="T77" fmla="*/ 137088301 h 34665"/>
              <a:gd name="T78" fmla="*/ 2147483646 w 158739"/>
              <a:gd name="T79" fmla="*/ 152668348 h 34665"/>
              <a:gd name="T80" fmla="*/ 2147483646 w 158739"/>
              <a:gd name="T81" fmla="*/ 208230251 h 34665"/>
              <a:gd name="T82" fmla="*/ 2147483646 w 158739"/>
              <a:gd name="T83" fmla="*/ 151320292 h 34665"/>
              <a:gd name="T84" fmla="*/ 2147483646 w 158739"/>
              <a:gd name="T85" fmla="*/ 119541775 h 34665"/>
              <a:gd name="T86" fmla="*/ 2147483646 w 158739"/>
              <a:gd name="T87" fmla="*/ 169081127 h 34665"/>
              <a:gd name="T88" fmla="*/ 2147483646 w 158739"/>
              <a:gd name="T89" fmla="*/ 126183070 h 34665"/>
              <a:gd name="T90" fmla="*/ 2147483646 w 158739"/>
              <a:gd name="T91" fmla="*/ 137400896 h 34665"/>
              <a:gd name="T92" fmla="*/ 2147483646 w 158739"/>
              <a:gd name="T93" fmla="*/ 66675644 h 34665"/>
              <a:gd name="T94" fmla="*/ 2147483646 w 158739"/>
              <a:gd name="T95" fmla="*/ 170325081 h 34665"/>
              <a:gd name="T96" fmla="*/ 2147483646 w 158739"/>
              <a:gd name="T97" fmla="*/ 122237546 h 34665"/>
              <a:gd name="T98" fmla="*/ 2147483646 w 158739"/>
              <a:gd name="T99" fmla="*/ 207090705 h 34665"/>
              <a:gd name="T100" fmla="*/ 2147483646 w 158739"/>
              <a:gd name="T101" fmla="*/ 160148515 h 34665"/>
              <a:gd name="T102" fmla="*/ 2147483646 w 158739"/>
              <a:gd name="T103" fmla="*/ 219239566 h 34665"/>
              <a:gd name="T104" fmla="*/ 2147483646 w 158739"/>
              <a:gd name="T105" fmla="*/ 413868814 h 34665"/>
              <a:gd name="T106" fmla="*/ 2147483646 w 158739"/>
              <a:gd name="T107" fmla="*/ 341482911 h 34665"/>
              <a:gd name="T108" fmla="*/ 2147483646 w 158739"/>
              <a:gd name="T109" fmla="*/ 321020506 h 34665"/>
              <a:gd name="T110" fmla="*/ 2147483646 w 158739"/>
              <a:gd name="T111" fmla="*/ 111540503 h 34665"/>
              <a:gd name="T112" fmla="*/ 2147483646 w 158739"/>
              <a:gd name="T113" fmla="*/ 45593829 h 3466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8739" h="34665" extrusionOk="0">
                <a:moveTo>
                  <a:pt x="3007" y="1"/>
                </a:moveTo>
                <a:cubicBezTo>
                  <a:pt x="2827" y="1"/>
                  <a:pt x="2647" y="89"/>
                  <a:pt x="2585" y="260"/>
                </a:cubicBezTo>
                <a:cubicBezTo>
                  <a:pt x="2546" y="162"/>
                  <a:pt x="2444" y="114"/>
                  <a:pt x="2338" y="114"/>
                </a:cubicBezTo>
                <a:cubicBezTo>
                  <a:pt x="2253" y="114"/>
                  <a:pt x="2165" y="144"/>
                  <a:pt x="2103" y="202"/>
                </a:cubicBezTo>
                <a:cubicBezTo>
                  <a:pt x="1964" y="334"/>
                  <a:pt x="1933" y="542"/>
                  <a:pt x="1934" y="732"/>
                </a:cubicBezTo>
                <a:cubicBezTo>
                  <a:pt x="1891" y="703"/>
                  <a:pt x="1842" y="690"/>
                  <a:pt x="1793" y="690"/>
                </a:cubicBezTo>
                <a:cubicBezTo>
                  <a:pt x="1590" y="690"/>
                  <a:pt x="1378" y="915"/>
                  <a:pt x="1461" y="1116"/>
                </a:cubicBezTo>
                <a:cubicBezTo>
                  <a:pt x="1456" y="1116"/>
                  <a:pt x="1451" y="1116"/>
                  <a:pt x="1446" y="1116"/>
                </a:cubicBezTo>
                <a:cubicBezTo>
                  <a:pt x="1204" y="1116"/>
                  <a:pt x="980" y="1340"/>
                  <a:pt x="985" y="1583"/>
                </a:cubicBezTo>
                <a:cubicBezTo>
                  <a:pt x="582" y="1624"/>
                  <a:pt x="219" y="1848"/>
                  <a:pt x="0" y="2191"/>
                </a:cubicBezTo>
                <a:lnTo>
                  <a:pt x="0" y="34664"/>
                </a:lnTo>
                <a:lnTo>
                  <a:pt x="158739" y="34664"/>
                </a:lnTo>
                <a:lnTo>
                  <a:pt x="158730" y="4785"/>
                </a:lnTo>
                <a:cubicBezTo>
                  <a:pt x="157628" y="4757"/>
                  <a:pt x="156337" y="4614"/>
                  <a:pt x="155119" y="4614"/>
                </a:cubicBezTo>
                <a:cubicBezTo>
                  <a:pt x="155014" y="4614"/>
                  <a:pt x="154909" y="4615"/>
                  <a:pt x="154805" y="4617"/>
                </a:cubicBezTo>
                <a:cubicBezTo>
                  <a:pt x="154797" y="4618"/>
                  <a:pt x="154788" y="4618"/>
                  <a:pt x="154780" y="4618"/>
                </a:cubicBezTo>
                <a:cubicBezTo>
                  <a:pt x="154741" y="4618"/>
                  <a:pt x="154703" y="4614"/>
                  <a:pt x="154671" y="4593"/>
                </a:cubicBezTo>
                <a:cubicBezTo>
                  <a:pt x="154628" y="4564"/>
                  <a:pt x="154608" y="4510"/>
                  <a:pt x="154576" y="4469"/>
                </a:cubicBezTo>
                <a:cubicBezTo>
                  <a:pt x="154529" y="4409"/>
                  <a:pt x="154426" y="4374"/>
                  <a:pt x="154331" y="4374"/>
                </a:cubicBezTo>
                <a:cubicBezTo>
                  <a:pt x="154261" y="4374"/>
                  <a:pt x="154195" y="4394"/>
                  <a:pt x="154162" y="4439"/>
                </a:cubicBezTo>
                <a:cubicBezTo>
                  <a:pt x="154167" y="4355"/>
                  <a:pt x="154168" y="4264"/>
                  <a:pt x="154123" y="4194"/>
                </a:cubicBezTo>
                <a:cubicBezTo>
                  <a:pt x="154094" y="4149"/>
                  <a:pt x="154038" y="4119"/>
                  <a:pt x="153987" y="4119"/>
                </a:cubicBezTo>
                <a:cubicBezTo>
                  <a:pt x="153957" y="4119"/>
                  <a:pt x="153929" y="4129"/>
                  <a:pt x="153908" y="4153"/>
                </a:cubicBezTo>
                <a:cubicBezTo>
                  <a:pt x="154002" y="3972"/>
                  <a:pt x="153857" y="3787"/>
                  <a:pt x="153687" y="3787"/>
                </a:cubicBezTo>
                <a:cubicBezTo>
                  <a:pt x="153641" y="3787"/>
                  <a:pt x="153593" y="3801"/>
                  <a:pt x="153547" y="3831"/>
                </a:cubicBezTo>
                <a:cubicBezTo>
                  <a:pt x="153529" y="3730"/>
                  <a:pt x="153507" y="3624"/>
                  <a:pt x="153441" y="3545"/>
                </a:cubicBezTo>
                <a:cubicBezTo>
                  <a:pt x="153399" y="3496"/>
                  <a:pt x="153332" y="3465"/>
                  <a:pt x="153269" y="3465"/>
                </a:cubicBezTo>
                <a:cubicBezTo>
                  <a:pt x="153231" y="3465"/>
                  <a:pt x="153194" y="3477"/>
                  <a:pt x="153166" y="3503"/>
                </a:cubicBezTo>
                <a:cubicBezTo>
                  <a:pt x="153188" y="3360"/>
                  <a:pt x="153053" y="3224"/>
                  <a:pt x="152913" y="3224"/>
                </a:cubicBezTo>
                <a:cubicBezTo>
                  <a:pt x="152894" y="3224"/>
                  <a:pt x="152875" y="3226"/>
                  <a:pt x="152857" y="3231"/>
                </a:cubicBezTo>
                <a:cubicBezTo>
                  <a:pt x="152823" y="3130"/>
                  <a:pt x="152727" y="3063"/>
                  <a:pt x="152623" y="3063"/>
                </a:cubicBezTo>
                <a:cubicBezTo>
                  <a:pt x="152608" y="3063"/>
                  <a:pt x="152594" y="3065"/>
                  <a:pt x="152579" y="3067"/>
                </a:cubicBezTo>
                <a:cubicBezTo>
                  <a:pt x="152458" y="3090"/>
                  <a:pt x="152371" y="3198"/>
                  <a:pt x="152377" y="3321"/>
                </a:cubicBezTo>
                <a:cubicBezTo>
                  <a:pt x="152348" y="3278"/>
                  <a:pt x="152298" y="3258"/>
                  <a:pt x="152247" y="3258"/>
                </a:cubicBezTo>
                <a:cubicBezTo>
                  <a:pt x="152190" y="3258"/>
                  <a:pt x="152130" y="3282"/>
                  <a:pt x="152090" y="3323"/>
                </a:cubicBezTo>
                <a:cubicBezTo>
                  <a:pt x="152014" y="3402"/>
                  <a:pt x="151993" y="3517"/>
                  <a:pt x="151983" y="3626"/>
                </a:cubicBezTo>
                <a:cubicBezTo>
                  <a:pt x="151947" y="3607"/>
                  <a:pt x="151912" y="3598"/>
                  <a:pt x="151878" y="3598"/>
                </a:cubicBezTo>
                <a:cubicBezTo>
                  <a:pt x="151716" y="3598"/>
                  <a:pt x="151591" y="3792"/>
                  <a:pt x="151706" y="3946"/>
                </a:cubicBezTo>
                <a:cubicBezTo>
                  <a:pt x="151668" y="3920"/>
                  <a:pt x="151624" y="3907"/>
                  <a:pt x="151579" y="3907"/>
                </a:cubicBezTo>
                <a:cubicBezTo>
                  <a:pt x="151536" y="3907"/>
                  <a:pt x="151494" y="3919"/>
                  <a:pt x="151456" y="3944"/>
                </a:cubicBezTo>
                <a:cubicBezTo>
                  <a:pt x="151455" y="4043"/>
                  <a:pt x="151484" y="4139"/>
                  <a:pt x="151540" y="4221"/>
                </a:cubicBezTo>
                <a:cubicBezTo>
                  <a:pt x="151130" y="4247"/>
                  <a:pt x="150715" y="4319"/>
                  <a:pt x="150309" y="4377"/>
                </a:cubicBezTo>
                <a:cubicBezTo>
                  <a:pt x="150359" y="4255"/>
                  <a:pt x="150251" y="4102"/>
                  <a:pt x="150122" y="4102"/>
                </a:cubicBezTo>
                <a:cubicBezTo>
                  <a:pt x="150117" y="4102"/>
                  <a:pt x="150112" y="4102"/>
                  <a:pt x="150107" y="4103"/>
                </a:cubicBezTo>
                <a:cubicBezTo>
                  <a:pt x="150177" y="4033"/>
                  <a:pt x="150179" y="3919"/>
                  <a:pt x="150109" y="3848"/>
                </a:cubicBezTo>
                <a:cubicBezTo>
                  <a:pt x="150074" y="3813"/>
                  <a:pt x="150028" y="3795"/>
                  <a:pt x="149981" y="3795"/>
                </a:cubicBezTo>
                <a:cubicBezTo>
                  <a:pt x="149936" y="3795"/>
                  <a:pt x="149891" y="3812"/>
                  <a:pt x="149855" y="3846"/>
                </a:cubicBezTo>
                <a:cubicBezTo>
                  <a:pt x="149877" y="3767"/>
                  <a:pt x="149898" y="3682"/>
                  <a:pt x="149867" y="3607"/>
                </a:cubicBezTo>
                <a:cubicBezTo>
                  <a:pt x="149847" y="3555"/>
                  <a:pt x="149790" y="3518"/>
                  <a:pt x="149737" y="3518"/>
                </a:cubicBezTo>
                <a:cubicBezTo>
                  <a:pt x="149713" y="3518"/>
                  <a:pt x="149689" y="3526"/>
                  <a:pt x="149671" y="3545"/>
                </a:cubicBezTo>
                <a:cubicBezTo>
                  <a:pt x="149746" y="3458"/>
                  <a:pt x="149669" y="3310"/>
                  <a:pt x="149560" y="3278"/>
                </a:cubicBezTo>
                <a:cubicBezTo>
                  <a:pt x="149536" y="3272"/>
                  <a:pt x="149512" y="3269"/>
                  <a:pt x="149488" y="3269"/>
                </a:cubicBezTo>
                <a:cubicBezTo>
                  <a:pt x="149400" y="3269"/>
                  <a:pt x="149311" y="3309"/>
                  <a:pt x="149234" y="3356"/>
                </a:cubicBezTo>
                <a:cubicBezTo>
                  <a:pt x="149255" y="3217"/>
                  <a:pt x="149110" y="3102"/>
                  <a:pt x="148977" y="3102"/>
                </a:cubicBezTo>
                <a:cubicBezTo>
                  <a:pt x="148926" y="3102"/>
                  <a:pt x="148877" y="3119"/>
                  <a:pt x="148839" y="3156"/>
                </a:cubicBezTo>
                <a:cubicBezTo>
                  <a:pt x="148824" y="3047"/>
                  <a:pt x="148804" y="2927"/>
                  <a:pt x="148719" y="2855"/>
                </a:cubicBezTo>
                <a:cubicBezTo>
                  <a:pt x="148689" y="2828"/>
                  <a:pt x="148647" y="2816"/>
                  <a:pt x="148605" y="2816"/>
                </a:cubicBezTo>
                <a:cubicBezTo>
                  <a:pt x="148534" y="2816"/>
                  <a:pt x="148465" y="2853"/>
                  <a:pt x="148459" y="2922"/>
                </a:cubicBezTo>
                <a:cubicBezTo>
                  <a:pt x="148460" y="2788"/>
                  <a:pt x="148349" y="2663"/>
                  <a:pt x="148215" y="2649"/>
                </a:cubicBezTo>
                <a:cubicBezTo>
                  <a:pt x="148206" y="2648"/>
                  <a:pt x="148197" y="2648"/>
                  <a:pt x="148188" y="2648"/>
                </a:cubicBezTo>
                <a:cubicBezTo>
                  <a:pt x="148065" y="2648"/>
                  <a:pt x="147945" y="2741"/>
                  <a:pt x="147918" y="2863"/>
                </a:cubicBezTo>
                <a:cubicBezTo>
                  <a:pt x="147901" y="2781"/>
                  <a:pt x="147817" y="2737"/>
                  <a:pt x="147732" y="2737"/>
                </a:cubicBezTo>
                <a:cubicBezTo>
                  <a:pt x="147698" y="2737"/>
                  <a:pt x="147664" y="2744"/>
                  <a:pt x="147634" y="2759"/>
                </a:cubicBezTo>
                <a:cubicBezTo>
                  <a:pt x="147529" y="2811"/>
                  <a:pt x="147470" y="2922"/>
                  <a:pt x="147425" y="3031"/>
                </a:cubicBezTo>
                <a:cubicBezTo>
                  <a:pt x="147416" y="2914"/>
                  <a:pt x="147325" y="2822"/>
                  <a:pt x="147209" y="2809"/>
                </a:cubicBezTo>
                <a:cubicBezTo>
                  <a:pt x="147200" y="2808"/>
                  <a:pt x="147190" y="2807"/>
                  <a:pt x="147181" y="2807"/>
                </a:cubicBezTo>
                <a:cubicBezTo>
                  <a:pt x="147076" y="2807"/>
                  <a:pt x="146982" y="2876"/>
                  <a:pt x="146949" y="2978"/>
                </a:cubicBezTo>
                <a:cubicBezTo>
                  <a:pt x="146928" y="2847"/>
                  <a:pt x="146815" y="2751"/>
                  <a:pt x="146683" y="2751"/>
                </a:cubicBezTo>
                <a:cubicBezTo>
                  <a:pt x="146679" y="2751"/>
                  <a:pt x="146675" y="2751"/>
                  <a:pt x="146671" y="2751"/>
                </a:cubicBezTo>
                <a:cubicBezTo>
                  <a:pt x="146534" y="2756"/>
                  <a:pt x="146423" y="2862"/>
                  <a:pt x="146411" y="2998"/>
                </a:cubicBezTo>
                <a:cubicBezTo>
                  <a:pt x="146355" y="2872"/>
                  <a:pt x="146231" y="2793"/>
                  <a:pt x="146096" y="2793"/>
                </a:cubicBezTo>
                <a:cubicBezTo>
                  <a:pt x="146079" y="2793"/>
                  <a:pt x="146061" y="2794"/>
                  <a:pt x="146044" y="2797"/>
                </a:cubicBezTo>
                <a:cubicBezTo>
                  <a:pt x="145891" y="2820"/>
                  <a:pt x="145771" y="2944"/>
                  <a:pt x="145754" y="3099"/>
                </a:cubicBezTo>
                <a:cubicBezTo>
                  <a:pt x="145696" y="3077"/>
                  <a:pt x="145635" y="3067"/>
                  <a:pt x="145576" y="3067"/>
                </a:cubicBezTo>
                <a:cubicBezTo>
                  <a:pt x="145385" y="3067"/>
                  <a:pt x="145209" y="3174"/>
                  <a:pt x="145189" y="3371"/>
                </a:cubicBezTo>
                <a:cubicBezTo>
                  <a:pt x="145172" y="3367"/>
                  <a:pt x="145154" y="3366"/>
                  <a:pt x="145137" y="3366"/>
                </a:cubicBezTo>
                <a:cubicBezTo>
                  <a:pt x="144983" y="3366"/>
                  <a:pt x="144835" y="3512"/>
                  <a:pt x="144849" y="3670"/>
                </a:cubicBezTo>
                <a:cubicBezTo>
                  <a:pt x="144851" y="3695"/>
                  <a:pt x="144856" y="3724"/>
                  <a:pt x="144843" y="3746"/>
                </a:cubicBezTo>
                <a:cubicBezTo>
                  <a:pt x="144823" y="3778"/>
                  <a:pt x="144778" y="3777"/>
                  <a:pt x="144740" y="3783"/>
                </a:cubicBezTo>
                <a:cubicBezTo>
                  <a:pt x="144634" y="3800"/>
                  <a:pt x="144557" y="3899"/>
                  <a:pt x="144533" y="4003"/>
                </a:cubicBezTo>
                <a:cubicBezTo>
                  <a:pt x="144507" y="4108"/>
                  <a:pt x="144525" y="4216"/>
                  <a:pt x="144542" y="4322"/>
                </a:cubicBezTo>
                <a:cubicBezTo>
                  <a:pt x="144371" y="4313"/>
                  <a:pt x="144198" y="4308"/>
                  <a:pt x="144026" y="4308"/>
                </a:cubicBezTo>
                <a:cubicBezTo>
                  <a:pt x="143774" y="4308"/>
                  <a:pt x="143522" y="4319"/>
                  <a:pt x="143275" y="4352"/>
                </a:cubicBezTo>
                <a:cubicBezTo>
                  <a:pt x="143249" y="4221"/>
                  <a:pt x="143195" y="4087"/>
                  <a:pt x="143084" y="4015"/>
                </a:cubicBezTo>
                <a:cubicBezTo>
                  <a:pt x="143041" y="3988"/>
                  <a:pt x="142988" y="3974"/>
                  <a:pt x="142937" y="3974"/>
                </a:cubicBezTo>
                <a:cubicBezTo>
                  <a:pt x="142854" y="3974"/>
                  <a:pt x="142774" y="4010"/>
                  <a:pt x="142737" y="4082"/>
                </a:cubicBezTo>
                <a:cubicBezTo>
                  <a:pt x="142722" y="3906"/>
                  <a:pt x="142607" y="3755"/>
                  <a:pt x="142440" y="3693"/>
                </a:cubicBezTo>
                <a:cubicBezTo>
                  <a:pt x="142356" y="3663"/>
                  <a:pt x="142269" y="3638"/>
                  <a:pt x="142187" y="3638"/>
                </a:cubicBezTo>
                <a:cubicBezTo>
                  <a:pt x="142110" y="3638"/>
                  <a:pt x="142038" y="3660"/>
                  <a:pt x="141980" y="3720"/>
                </a:cubicBezTo>
                <a:cubicBezTo>
                  <a:pt x="141816" y="3159"/>
                  <a:pt x="141398" y="2620"/>
                  <a:pt x="140820" y="2530"/>
                </a:cubicBezTo>
                <a:cubicBezTo>
                  <a:pt x="140756" y="2520"/>
                  <a:pt x="140692" y="2515"/>
                  <a:pt x="140627" y="2515"/>
                </a:cubicBezTo>
                <a:cubicBezTo>
                  <a:pt x="140425" y="2515"/>
                  <a:pt x="140221" y="2559"/>
                  <a:pt x="140023" y="2606"/>
                </a:cubicBezTo>
                <a:cubicBezTo>
                  <a:pt x="139882" y="2640"/>
                  <a:pt x="139740" y="2675"/>
                  <a:pt x="139607" y="2735"/>
                </a:cubicBezTo>
                <a:cubicBezTo>
                  <a:pt x="139342" y="2856"/>
                  <a:pt x="139144" y="3089"/>
                  <a:pt x="138940" y="3295"/>
                </a:cubicBezTo>
                <a:cubicBezTo>
                  <a:pt x="138792" y="3150"/>
                  <a:pt x="138584" y="3071"/>
                  <a:pt x="138377" y="3071"/>
                </a:cubicBezTo>
                <a:cubicBezTo>
                  <a:pt x="138288" y="3071"/>
                  <a:pt x="138199" y="3086"/>
                  <a:pt x="138115" y="3117"/>
                </a:cubicBezTo>
                <a:cubicBezTo>
                  <a:pt x="137836" y="3218"/>
                  <a:pt x="137586" y="3571"/>
                  <a:pt x="137558" y="3866"/>
                </a:cubicBezTo>
                <a:cubicBezTo>
                  <a:pt x="137110" y="3887"/>
                  <a:pt x="136624" y="3878"/>
                  <a:pt x="136177" y="3899"/>
                </a:cubicBezTo>
                <a:cubicBezTo>
                  <a:pt x="136235" y="3742"/>
                  <a:pt x="136111" y="3597"/>
                  <a:pt x="135968" y="3597"/>
                </a:cubicBezTo>
                <a:cubicBezTo>
                  <a:pt x="135931" y="3597"/>
                  <a:pt x="135893" y="3607"/>
                  <a:pt x="135856" y="3629"/>
                </a:cubicBezTo>
                <a:cubicBezTo>
                  <a:pt x="135915" y="3434"/>
                  <a:pt x="135765" y="3214"/>
                  <a:pt x="135569" y="3164"/>
                </a:cubicBezTo>
                <a:cubicBezTo>
                  <a:pt x="135531" y="3154"/>
                  <a:pt x="135494" y="3150"/>
                  <a:pt x="135457" y="3150"/>
                </a:cubicBezTo>
                <a:cubicBezTo>
                  <a:pt x="135299" y="3150"/>
                  <a:pt x="135147" y="3234"/>
                  <a:pt x="135046" y="3365"/>
                </a:cubicBezTo>
                <a:cubicBezTo>
                  <a:pt x="135060" y="3274"/>
                  <a:pt x="134996" y="3188"/>
                  <a:pt x="134905" y="3177"/>
                </a:cubicBezTo>
                <a:cubicBezTo>
                  <a:pt x="134898" y="3176"/>
                  <a:pt x="134891" y="3176"/>
                  <a:pt x="134885" y="3176"/>
                </a:cubicBezTo>
                <a:cubicBezTo>
                  <a:pt x="134800" y="3176"/>
                  <a:pt x="134729" y="3240"/>
                  <a:pt x="134721" y="3326"/>
                </a:cubicBezTo>
                <a:cubicBezTo>
                  <a:pt x="134691" y="3218"/>
                  <a:pt x="134592" y="3147"/>
                  <a:pt x="134484" y="3147"/>
                </a:cubicBezTo>
                <a:cubicBezTo>
                  <a:pt x="134471" y="3147"/>
                  <a:pt x="134457" y="3148"/>
                  <a:pt x="134443" y="3150"/>
                </a:cubicBezTo>
                <a:cubicBezTo>
                  <a:pt x="134319" y="3172"/>
                  <a:pt x="134232" y="3283"/>
                  <a:pt x="134239" y="3409"/>
                </a:cubicBezTo>
                <a:cubicBezTo>
                  <a:pt x="134203" y="3322"/>
                  <a:pt x="134114" y="3281"/>
                  <a:pt x="134020" y="3281"/>
                </a:cubicBezTo>
                <a:cubicBezTo>
                  <a:pt x="133943" y="3281"/>
                  <a:pt x="133862" y="3309"/>
                  <a:pt x="133807" y="3363"/>
                </a:cubicBezTo>
                <a:cubicBezTo>
                  <a:pt x="133685" y="3482"/>
                  <a:pt x="133667" y="3654"/>
                  <a:pt x="133683" y="3824"/>
                </a:cubicBezTo>
                <a:cubicBezTo>
                  <a:pt x="133489" y="3814"/>
                  <a:pt x="133296" y="3810"/>
                  <a:pt x="133103" y="3810"/>
                </a:cubicBezTo>
                <a:cubicBezTo>
                  <a:pt x="133042" y="3810"/>
                  <a:pt x="132981" y="3810"/>
                  <a:pt x="132920" y="3811"/>
                </a:cubicBezTo>
                <a:cubicBezTo>
                  <a:pt x="132943" y="3709"/>
                  <a:pt x="132951" y="3598"/>
                  <a:pt x="132902" y="3507"/>
                </a:cubicBezTo>
                <a:cubicBezTo>
                  <a:pt x="132865" y="3441"/>
                  <a:pt x="132789" y="3392"/>
                  <a:pt x="132716" y="3392"/>
                </a:cubicBezTo>
                <a:cubicBezTo>
                  <a:pt x="132689" y="3392"/>
                  <a:pt x="132663" y="3399"/>
                  <a:pt x="132638" y="3414"/>
                </a:cubicBezTo>
                <a:cubicBezTo>
                  <a:pt x="132682" y="3316"/>
                  <a:pt x="132676" y="3187"/>
                  <a:pt x="132595" y="3115"/>
                </a:cubicBezTo>
                <a:cubicBezTo>
                  <a:pt x="132565" y="3089"/>
                  <a:pt x="132524" y="3076"/>
                  <a:pt x="132483" y="3076"/>
                </a:cubicBezTo>
                <a:cubicBezTo>
                  <a:pt x="132416" y="3076"/>
                  <a:pt x="132350" y="3111"/>
                  <a:pt x="132333" y="3176"/>
                </a:cubicBezTo>
                <a:cubicBezTo>
                  <a:pt x="132354" y="3061"/>
                  <a:pt x="132372" y="2934"/>
                  <a:pt x="132309" y="2837"/>
                </a:cubicBezTo>
                <a:cubicBezTo>
                  <a:pt x="132276" y="2785"/>
                  <a:pt x="132211" y="2756"/>
                  <a:pt x="132151" y="2756"/>
                </a:cubicBezTo>
                <a:cubicBezTo>
                  <a:pt x="132098" y="2756"/>
                  <a:pt x="132048" y="2779"/>
                  <a:pt x="132030" y="2831"/>
                </a:cubicBezTo>
                <a:cubicBezTo>
                  <a:pt x="132023" y="2721"/>
                  <a:pt x="131920" y="2626"/>
                  <a:pt x="131810" y="2626"/>
                </a:cubicBezTo>
                <a:cubicBezTo>
                  <a:pt x="131807" y="2626"/>
                  <a:pt x="131805" y="2626"/>
                  <a:pt x="131802" y="2627"/>
                </a:cubicBezTo>
                <a:cubicBezTo>
                  <a:pt x="131688" y="2633"/>
                  <a:pt x="131591" y="2739"/>
                  <a:pt x="131595" y="2852"/>
                </a:cubicBezTo>
                <a:cubicBezTo>
                  <a:pt x="131551" y="2758"/>
                  <a:pt x="131457" y="2700"/>
                  <a:pt x="131357" y="2700"/>
                </a:cubicBezTo>
                <a:cubicBezTo>
                  <a:pt x="131340" y="2700"/>
                  <a:pt x="131324" y="2702"/>
                  <a:pt x="131307" y="2705"/>
                </a:cubicBezTo>
                <a:cubicBezTo>
                  <a:pt x="131189" y="2728"/>
                  <a:pt x="131100" y="2828"/>
                  <a:pt x="131093" y="2949"/>
                </a:cubicBezTo>
                <a:cubicBezTo>
                  <a:pt x="131054" y="2874"/>
                  <a:pt x="130977" y="2829"/>
                  <a:pt x="130895" y="2829"/>
                </a:cubicBezTo>
                <a:cubicBezTo>
                  <a:pt x="130886" y="2829"/>
                  <a:pt x="130876" y="2829"/>
                  <a:pt x="130866" y="2831"/>
                </a:cubicBezTo>
                <a:cubicBezTo>
                  <a:pt x="130776" y="2844"/>
                  <a:pt x="130591" y="2948"/>
                  <a:pt x="130576" y="3038"/>
                </a:cubicBezTo>
                <a:cubicBezTo>
                  <a:pt x="130528" y="2829"/>
                  <a:pt x="130369" y="2665"/>
                  <a:pt x="130162" y="2612"/>
                </a:cubicBezTo>
                <a:cubicBezTo>
                  <a:pt x="130122" y="2602"/>
                  <a:pt x="130081" y="2597"/>
                  <a:pt x="130040" y="2597"/>
                </a:cubicBezTo>
                <a:cubicBezTo>
                  <a:pt x="129874" y="2597"/>
                  <a:pt x="129710" y="2674"/>
                  <a:pt x="129603" y="2803"/>
                </a:cubicBezTo>
                <a:cubicBezTo>
                  <a:pt x="129665" y="2701"/>
                  <a:pt x="129545" y="2567"/>
                  <a:pt x="129426" y="2567"/>
                </a:cubicBezTo>
                <a:cubicBezTo>
                  <a:pt x="129426" y="2567"/>
                  <a:pt x="129425" y="2567"/>
                  <a:pt x="129425" y="2567"/>
                </a:cubicBezTo>
                <a:cubicBezTo>
                  <a:pt x="129305" y="2569"/>
                  <a:pt x="129204" y="2652"/>
                  <a:pt x="129113" y="2729"/>
                </a:cubicBezTo>
                <a:cubicBezTo>
                  <a:pt x="129106" y="2606"/>
                  <a:pt x="129011" y="2506"/>
                  <a:pt x="128889" y="2492"/>
                </a:cubicBezTo>
                <a:cubicBezTo>
                  <a:pt x="128879" y="2492"/>
                  <a:pt x="128870" y="2491"/>
                  <a:pt x="128861" y="2491"/>
                </a:cubicBezTo>
                <a:cubicBezTo>
                  <a:pt x="128749" y="2491"/>
                  <a:pt x="128648" y="2565"/>
                  <a:pt x="128618" y="2676"/>
                </a:cubicBezTo>
                <a:cubicBezTo>
                  <a:pt x="128616" y="2560"/>
                  <a:pt x="128500" y="2467"/>
                  <a:pt x="128384" y="2467"/>
                </a:cubicBezTo>
                <a:cubicBezTo>
                  <a:pt x="128383" y="2467"/>
                  <a:pt x="128382" y="2467"/>
                  <a:pt x="128382" y="2467"/>
                </a:cubicBezTo>
                <a:cubicBezTo>
                  <a:pt x="128265" y="2468"/>
                  <a:pt x="128158" y="2544"/>
                  <a:pt x="128094" y="2642"/>
                </a:cubicBezTo>
                <a:cubicBezTo>
                  <a:pt x="128110" y="2512"/>
                  <a:pt x="128011" y="2378"/>
                  <a:pt x="127881" y="2356"/>
                </a:cubicBezTo>
                <a:cubicBezTo>
                  <a:pt x="127868" y="2354"/>
                  <a:pt x="127855" y="2353"/>
                  <a:pt x="127843" y="2353"/>
                </a:cubicBezTo>
                <a:cubicBezTo>
                  <a:pt x="127726" y="2353"/>
                  <a:pt x="127610" y="2441"/>
                  <a:pt x="127586" y="2556"/>
                </a:cubicBezTo>
                <a:cubicBezTo>
                  <a:pt x="127551" y="2378"/>
                  <a:pt x="127417" y="2235"/>
                  <a:pt x="127241" y="2191"/>
                </a:cubicBezTo>
                <a:cubicBezTo>
                  <a:pt x="127213" y="2184"/>
                  <a:pt x="127183" y="2181"/>
                  <a:pt x="127152" y="2181"/>
                </a:cubicBezTo>
                <a:cubicBezTo>
                  <a:pt x="126995" y="2181"/>
                  <a:pt x="126817" y="2265"/>
                  <a:pt x="126728" y="2384"/>
                </a:cubicBezTo>
                <a:cubicBezTo>
                  <a:pt x="126740" y="2270"/>
                  <a:pt x="126666" y="2167"/>
                  <a:pt x="126555" y="2141"/>
                </a:cubicBezTo>
                <a:cubicBezTo>
                  <a:pt x="126538" y="2137"/>
                  <a:pt x="126521" y="2135"/>
                  <a:pt x="126505" y="2135"/>
                </a:cubicBezTo>
                <a:cubicBezTo>
                  <a:pt x="126412" y="2135"/>
                  <a:pt x="126326" y="2194"/>
                  <a:pt x="126294" y="2286"/>
                </a:cubicBezTo>
                <a:cubicBezTo>
                  <a:pt x="126282" y="2191"/>
                  <a:pt x="126184" y="2122"/>
                  <a:pt x="126088" y="2122"/>
                </a:cubicBezTo>
                <a:cubicBezTo>
                  <a:pt x="126078" y="2122"/>
                  <a:pt x="126068" y="2123"/>
                  <a:pt x="126059" y="2124"/>
                </a:cubicBezTo>
                <a:cubicBezTo>
                  <a:pt x="125954" y="2140"/>
                  <a:pt x="125869" y="2224"/>
                  <a:pt x="125829" y="2323"/>
                </a:cubicBezTo>
                <a:cubicBezTo>
                  <a:pt x="125774" y="2191"/>
                  <a:pt x="125655" y="2127"/>
                  <a:pt x="125535" y="2127"/>
                </a:cubicBezTo>
                <a:cubicBezTo>
                  <a:pt x="125403" y="2127"/>
                  <a:pt x="125271" y="2206"/>
                  <a:pt x="125228" y="2358"/>
                </a:cubicBezTo>
                <a:cubicBezTo>
                  <a:pt x="125105" y="2294"/>
                  <a:pt x="124969" y="2261"/>
                  <a:pt x="124833" y="2261"/>
                </a:cubicBezTo>
                <a:cubicBezTo>
                  <a:pt x="124713" y="2261"/>
                  <a:pt x="124592" y="2287"/>
                  <a:pt x="124480" y="2338"/>
                </a:cubicBezTo>
                <a:cubicBezTo>
                  <a:pt x="124244" y="2447"/>
                  <a:pt x="124032" y="2633"/>
                  <a:pt x="123976" y="2886"/>
                </a:cubicBezTo>
                <a:cubicBezTo>
                  <a:pt x="123995" y="2760"/>
                  <a:pt x="123866" y="2655"/>
                  <a:pt x="123745" y="2655"/>
                </a:cubicBezTo>
                <a:cubicBezTo>
                  <a:pt x="123703" y="2655"/>
                  <a:pt x="123662" y="2668"/>
                  <a:pt x="123629" y="2698"/>
                </a:cubicBezTo>
                <a:cubicBezTo>
                  <a:pt x="123651" y="2543"/>
                  <a:pt x="123527" y="2435"/>
                  <a:pt x="123399" y="2435"/>
                </a:cubicBezTo>
                <a:cubicBezTo>
                  <a:pt x="123336" y="2435"/>
                  <a:pt x="123271" y="2462"/>
                  <a:pt x="123223" y="2524"/>
                </a:cubicBezTo>
                <a:cubicBezTo>
                  <a:pt x="123216" y="2378"/>
                  <a:pt x="123098" y="2291"/>
                  <a:pt x="122978" y="2291"/>
                </a:cubicBezTo>
                <a:cubicBezTo>
                  <a:pt x="122899" y="2291"/>
                  <a:pt x="122819" y="2329"/>
                  <a:pt x="122770" y="2413"/>
                </a:cubicBezTo>
                <a:cubicBezTo>
                  <a:pt x="122796" y="2284"/>
                  <a:pt x="122710" y="2141"/>
                  <a:pt x="122583" y="2105"/>
                </a:cubicBezTo>
                <a:cubicBezTo>
                  <a:pt x="122561" y="2099"/>
                  <a:pt x="122539" y="2096"/>
                  <a:pt x="122517" y="2096"/>
                </a:cubicBezTo>
                <a:cubicBezTo>
                  <a:pt x="122409" y="2096"/>
                  <a:pt x="122301" y="2165"/>
                  <a:pt x="122262" y="2267"/>
                </a:cubicBezTo>
                <a:cubicBezTo>
                  <a:pt x="122224" y="2150"/>
                  <a:pt x="122115" y="2072"/>
                  <a:pt x="121995" y="2072"/>
                </a:cubicBezTo>
                <a:cubicBezTo>
                  <a:pt x="121986" y="2072"/>
                  <a:pt x="121977" y="2073"/>
                  <a:pt x="121967" y="2074"/>
                </a:cubicBezTo>
                <a:cubicBezTo>
                  <a:pt x="121836" y="2087"/>
                  <a:pt x="121732" y="2191"/>
                  <a:pt x="121716" y="2321"/>
                </a:cubicBezTo>
                <a:cubicBezTo>
                  <a:pt x="121667" y="2239"/>
                  <a:pt x="121578" y="2191"/>
                  <a:pt x="121486" y="2191"/>
                </a:cubicBezTo>
                <a:cubicBezTo>
                  <a:pt x="121455" y="2191"/>
                  <a:pt x="121423" y="2197"/>
                  <a:pt x="121391" y="2209"/>
                </a:cubicBezTo>
                <a:cubicBezTo>
                  <a:pt x="121271" y="2256"/>
                  <a:pt x="121201" y="2384"/>
                  <a:pt x="121226" y="2511"/>
                </a:cubicBezTo>
                <a:cubicBezTo>
                  <a:pt x="121185" y="2471"/>
                  <a:pt x="121132" y="2452"/>
                  <a:pt x="121078" y="2452"/>
                </a:cubicBezTo>
                <a:cubicBezTo>
                  <a:pt x="121034" y="2452"/>
                  <a:pt x="120991" y="2465"/>
                  <a:pt x="120953" y="2491"/>
                </a:cubicBezTo>
                <a:cubicBezTo>
                  <a:pt x="120870" y="2552"/>
                  <a:pt x="120841" y="2663"/>
                  <a:pt x="120884" y="2757"/>
                </a:cubicBezTo>
                <a:cubicBezTo>
                  <a:pt x="120883" y="2757"/>
                  <a:pt x="120881" y="2757"/>
                  <a:pt x="120879" y="2757"/>
                </a:cubicBezTo>
                <a:cubicBezTo>
                  <a:pt x="120677" y="2757"/>
                  <a:pt x="120541" y="3038"/>
                  <a:pt x="120668" y="3196"/>
                </a:cubicBezTo>
                <a:cubicBezTo>
                  <a:pt x="120637" y="3187"/>
                  <a:pt x="120605" y="3182"/>
                  <a:pt x="120572" y="3182"/>
                </a:cubicBezTo>
                <a:cubicBezTo>
                  <a:pt x="120440" y="3182"/>
                  <a:pt x="120307" y="3259"/>
                  <a:pt x="120249" y="3380"/>
                </a:cubicBezTo>
                <a:cubicBezTo>
                  <a:pt x="120167" y="3309"/>
                  <a:pt x="120059" y="3275"/>
                  <a:pt x="119949" y="3275"/>
                </a:cubicBezTo>
                <a:cubicBezTo>
                  <a:pt x="119797" y="3275"/>
                  <a:pt x="119642" y="3339"/>
                  <a:pt x="119548" y="3455"/>
                </a:cubicBezTo>
                <a:cubicBezTo>
                  <a:pt x="119443" y="3449"/>
                  <a:pt x="119338" y="3447"/>
                  <a:pt x="119234" y="3447"/>
                </a:cubicBezTo>
                <a:cubicBezTo>
                  <a:pt x="118769" y="3447"/>
                  <a:pt x="118309" y="3490"/>
                  <a:pt x="117843" y="3490"/>
                </a:cubicBezTo>
                <a:cubicBezTo>
                  <a:pt x="117819" y="3490"/>
                  <a:pt x="117794" y="3490"/>
                  <a:pt x="117770" y="3490"/>
                </a:cubicBezTo>
                <a:cubicBezTo>
                  <a:pt x="117512" y="3487"/>
                  <a:pt x="117254" y="3486"/>
                  <a:pt x="116996" y="3486"/>
                </a:cubicBezTo>
                <a:cubicBezTo>
                  <a:pt x="112096" y="3486"/>
                  <a:pt x="107206" y="3934"/>
                  <a:pt x="102333" y="4466"/>
                </a:cubicBezTo>
                <a:cubicBezTo>
                  <a:pt x="102037" y="4499"/>
                  <a:pt x="101737" y="4547"/>
                  <a:pt x="101443" y="4547"/>
                </a:cubicBezTo>
                <a:cubicBezTo>
                  <a:pt x="101249" y="4547"/>
                  <a:pt x="101058" y="4526"/>
                  <a:pt x="100870" y="4466"/>
                </a:cubicBezTo>
                <a:cubicBezTo>
                  <a:pt x="100940" y="4138"/>
                  <a:pt x="100728" y="3792"/>
                  <a:pt x="100431" y="3633"/>
                </a:cubicBezTo>
                <a:cubicBezTo>
                  <a:pt x="100428" y="3523"/>
                  <a:pt x="100340" y="3461"/>
                  <a:pt x="100252" y="3461"/>
                </a:cubicBezTo>
                <a:cubicBezTo>
                  <a:pt x="100186" y="3461"/>
                  <a:pt x="100119" y="3497"/>
                  <a:pt x="100089" y="3574"/>
                </a:cubicBezTo>
                <a:cubicBezTo>
                  <a:pt x="100134" y="3455"/>
                  <a:pt x="100031" y="3323"/>
                  <a:pt x="99909" y="3287"/>
                </a:cubicBezTo>
                <a:cubicBezTo>
                  <a:pt x="99871" y="3276"/>
                  <a:pt x="99833" y="3271"/>
                  <a:pt x="99794" y="3271"/>
                </a:cubicBezTo>
                <a:cubicBezTo>
                  <a:pt x="99708" y="3271"/>
                  <a:pt x="99620" y="3293"/>
                  <a:pt x="99535" y="3315"/>
                </a:cubicBezTo>
                <a:cubicBezTo>
                  <a:pt x="99572" y="3129"/>
                  <a:pt x="99426" y="2978"/>
                  <a:pt x="99261" y="2978"/>
                </a:cubicBezTo>
                <a:cubicBezTo>
                  <a:pt x="99212" y="2978"/>
                  <a:pt x="99161" y="2992"/>
                  <a:pt x="99114" y="3021"/>
                </a:cubicBezTo>
                <a:cubicBezTo>
                  <a:pt x="99156" y="2882"/>
                  <a:pt x="99099" y="2734"/>
                  <a:pt x="98976" y="2659"/>
                </a:cubicBezTo>
                <a:cubicBezTo>
                  <a:pt x="98925" y="2629"/>
                  <a:pt x="98869" y="2614"/>
                  <a:pt x="98813" y="2614"/>
                </a:cubicBezTo>
                <a:cubicBezTo>
                  <a:pt x="98732" y="2614"/>
                  <a:pt x="98652" y="2645"/>
                  <a:pt x="98591" y="2705"/>
                </a:cubicBezTo>
                <a:cubicBezTo>
                  <a:pt x="98569" y="2398"/>
                  <a:pt x="98383" y="2071"/>
                  <a:pt x="98081" y="2014"/>
                </a:cubicBezTo>
                <a:cubicBezTo>
                  <a:pt x="98061" y="2010"/>
                  <a:pt x="98040" y="2009"/>
                  <a:pt x="98019" y="2009"/>
                </a:cubicBezTo>
                <a:cubicBezTo>
                  <a:pt x="97856" y="2009"/>
                  <a:pt x="97665" y="2116"/>
                  <a:pt x="97564" y="2234"/>
                </a:cubicBezTo>
                <a:cubicBezTo>
                  <a:pt x="97554" y="2144"/>
                  <a:pt x="97479" y="2079"/>
                  <a:pt x="97391" y="2079"/>
                </a:cubicBezTo>
                <a:cubicBezTo>
                  <a:pt x="97383" y="2079"/>
                  <a:pt x="97375" y="2080"/>
                  <a:pt x="97367" y="2081"/>
                </a:cubicBezTo>
                <a:cubicBezTo>
                  <a:pt x="97270" y="2094"/>
                  <a:pt x="97204" y="2185"/>
                  <a:pt x="97219" y="2281"/>
                </a:cubicBezTo>
                <a:cubicBezTo>
                  <a:pt x="97147" y="2206"/>
                  <a:pt x="97057" y="2172"/>
                  <a:pt x="96968" y="2172"/>
                </a:cubicBezTo>
                <a:cubicBezTo>
                  <a:pt x="96783" y="2172"/>
                  <a:pt x="96606" y="2319"/>
                  <a:pt x="96613" y="2537"/>
                </a:cubicBezTo>
                <a:cubicBezTo>
                  <a:pt x="96444" y="2372"/>
                  <a:pt x="96210" y="2260"/>
                  <a:pt x="95977" y="2260"/>
                </a:cubicBezTo>
                <a:cubicBezTo>
                  <a:pt x="95915" y="2260"/>
                  <a:pt x="95853" y="2268"/>
                  <a:pt x="95792" y="2285"/>
                </a:cubicBezTo>
                <a:cubicBezTo>
                  <a:pt x="95505" y="2367"/>
                  <a:pt x="95288" y="2692"/>
                  <a:pt x="95382" y="2977"/>
                </a:cubicBezTo>
                <a:cubicBezTo>
                  <a:pt x="95356" y="2966"/>
                  <a:pt x="95329" y="2961"/>
                  <a:pt x="95302" y="2961"/>
                </a:cubicBezTo>
                <a:cubicBezTo>
                  <a:pt x="95229" y="2961"/>
                  <a:pt x="95158" y="3000"/>
                  <a:pt x="95119" y="3067"/>
                </a:cubicBezTo>
                <a:cubicBezTo>
                  <a:pt x="95063" y="2970"/>
                  <a:pt x="94961" y="2912"/>
                  <a:pt x="94852" y="2912"/>
                </a:cubicBezTo>
                <a:cubicBezTo>
                  <a:pt x="94837" y="2912"/>
                  <a:pt x="94822" y="2913"/>
                  <a:pt x="94807" y="2915"/>
                </a:cubicBezTo>
                <a:cubicBezTo>
                  <a:pt x="94697" y="3119"/>
                  <a:pt x="94488" y="3235"/>
                  <a:pt x="94272" y="3235"/>
                </a:cubicBezTo>
                <a:cubicBezTo>
                  <a:pt x="94176" y="3235"/>
                  <a:pt x="94078" y="3212"/>
                  <a:pt x="93988" y="3164"/>
                </a:cubicBezTo>
                <a:cubicBezTo>
                  <a:pt x="93955" y="3012"/>
                  <a:pt x="93796" y="2915"/>
                  <a:pt x="93644" y="2915"/>
                </a:cubicBezTo>
                <a:cubicBezTo>
                  <a:pt x="93567" y="2915"/>
                  <a:pt x="93490" y="2940"/>
                  <a:pt x="93433" y="2996"/>
                </a:cubicBezTo>
                <a:cubicBezTo>
                  <a:pt x="93436" y="2815"/>
                  <a:pt x="93330" y="2651"/>
                  <a:pt x="93165" y="2578"/>
                </a:cubicBezTo>
                <a:cubicBezTo>
                  <a:pt x="93125" y="2562"/>
                  <a:pt x="93081" y="2554"/>
                  <a:pt x="93036" y="2554"/>
                </a:cubicBezTo>
                <a:cubicBezTo>
                  <a:pt x="92896" y="2554"/>
                  <a:pt x="92742" y="2625"/>
                  <a:pt x="92650" y="2721"/>
                </a:cubicBezTo>
                <a:cubicBezTo>
                  <a:pt x="92630" y="2555"/>
                  <a:pt x="92473" y="2418"/>
                  <a:pt x="92307" y="2418"/>
                </a:cubicBezTo>
                <a:cubicBezTo>
                  <a:pt x="92304" y="2418"/>
                  <a:pt x="92301" y="2418"/>
                  <a:pt x="92299" y="2418"/>
                </a:cubicBezTo>
                <a:cubicBezTo>
                  <a:pt x="92130" y="2421"/>
                  <a:pt x="91976" y="2569"/>
                  <a:pt x="91964" y="2739"/>
                </a:cubicBezTo>
                <a:cubicBezTo>
                  <a:pt x="91919" y="2592"/>
                  <a:pt x="91769" y="2488"/>
                  <a:pt x="91618" y="2488"/>
                </a:cubicBezTo>
                <a:cubicBezTo>
                  <a:pt x="91594" y="2488"/>
                  <a:pt x="91570" y="2491"/>
                  <a:pt x="91546" y="2496"/>
                </a:cubicBezTo>
                <a:cubicBezTo>
                  <a:pt x="91408" y="2527"/>
                  <a:pt x="91229" y="2575"/>
                  <a:pt x="91176" y="2682"/>
                </a:cubicBezTo>
                <a:cubicBezTo>
                  <a:pt x="91173" y="2514"/>
                  <a:pt x="91032" y="2347"/>
                  <a:pt x="90860" y="2339"/>
                </a:cubicBezTo>
                <a:cubicBezTo>
                  <a:pt x="90898" y="2237"/>
                  <a:pt x="90853" y="2122"/>
                  <a:pt x="90756" y="2072"/>
                </a:cubicBezTo>
                <a:cubicBezTo>
                  <a:pt x="90725" y="2057"/>
                  <a:pt x="90692" y="2049"/>
                  <a:pt x="90659" y="2049"/>
                </a:cubicBezTo>
                <a:cubicBezTo>
                  <a:pt x="90589" y="2049"/>
                  <a:pt x="90521" y="2084"/>
                  <a:pt x="90480" y="2146"/>
                </a:cubicBezTo>
                <a:cubicBezTo>
                  <a:pt x="90540" y="2014"/>
                  <a:pt x="90483" y="1843"/>
                  <a:pt x="90356" y="1773"/>
                </a:cubicBezTo>
                <a:cubicBezTo>
                  <a:pt x="90315" y="1751"/>
                  <a:pt x="90269" y="1740"/>
                  <a:pt x="90223" y="1740"/>
                </a:cubicBezTo>
                <a:cubicBezTo>
                  <a:pt x="90126" y="1740"/>
                  <a:pt x="90028" y="1787"/>
                  <a:pt x="89975" y="1868"/>
                </a:cubicBezTo>
                <a:cubicBezTo>
                  <a:pt x="90026" y="1756"/>
                  <a:pt x="89901" y="1631"/>
                  <a:pt x="89778" y="1631"/>
                </a:cubicBezTo>
                <a:cubicBezTo>
                  <a:pt x="89774" y="1631"/>
                  <a:pt x="89770" y="1631"/>
                  <a:pt x="89766" y="1632"/>
                </a:cubicBezTo>
                <a:cubicBezTo>
                  <a:pt x="89639" y="1639"/>
                  <a:pt x="89535" y="1731"/>
                  <a:pt x="89442" y="1816"/>
                </a:cubicBezTo>
                <a:cubicBezTo>
                  <a:pt x="89441" y="1679"/>
                  <a:pt x="89318" y="1553"/>
                  <a:pt x="89179" y="1550"/>
                </a:cubicBezTo>
                <a:cubicBezTo>
                  <a:pt x="89177" y="1550"/>
                  <a:pt x="89175" y="1550"/>
                  <a:pt x="89173" y="1550"/>
                </a:cubicBezTo>
                <a:cubicBezTo>
                  <a:pt x="89038" y="1550"/>
                  <a:pt x="88911" y="1668"/>
                  <a:pt x="88903" y="1803"/>
                </a:cubicBezTo>
                <a:cubicBezTo>
                  <a:pt x="88897" y="1659"/>
                  <a:pt x="88745" y="1564"/>
                  <a:pt x="88597" y="1564"/>
                </a:cubicBezTo>
                <a:cubicBezTo>
                  <a:pt x="88569" y="1564"/>
                  <a:pt x="88542" y="1568"/>
                  <a:pt x="88515" y="1575"/>
                </a:cubicBezTo>
                <a:cubicBezTo>
                  <a:pt x="88348" y="1620"/>
                  <a:pt x="88226" y="1757"/>
                  <a:pt x="88115" y="1890"/>
                </a:cubicBezTo>
                <a:cubicBezTo>
                  <a:pt x="88080" y="1739"/>
                  <a:pt x="87945" y="1634"/>
                  <a:pt x="87791" y="1634"/>
                </a:cubicBezTo>
                <a:cubicBezTo>
                  <a:pt x="87789" y="1634"/>
                  <a:pt x="87786" y="1634"/>
                  <a:pt x="87783" y="1634"/>
                </a:cubicBezTo>
                <a:cubicBezTo>
                  <a:pt x="87628" y="1638"/>
                  <a:pt x="87494" y="1749"/>
                  <a:pt x="87463" y="1903"/>
                </a:cubicBezTo>
                <a:cubicBezTo>
                  <a:pt x="87451" y="1804"/>
                  <a:pt x="87348" y="1746"/>
                  <a:pt x="87245" y="1746"/>
                </a:cubicBezTo>
                <a:cubicBezTo>
                  <a:pt x="87211" y="1746"/>
                  <a:pt x="87177" y="1752"/>
                  <a:pt x="87146" y="1766"/>
                </a:cubicBezTo>
                <a:cubicBezTo>
                  <a:pt x="87024" y="1818"/>
                  <a:pt x="86947" y="1938"/>
                  <a:pt x="86877" y="2053"/>
                </a:cubicBezTo>
                <a:cubicBezTo>
                  <a:pt x="86850" y="1916"/>
                  <a:pt x="86708" y="1825"/>
                  <a:pt x="86571" y="1825"/>
                </a:cubicBezTo>
                <a:cubicBezTo>
                  <a:pt x="86512" y="1825"/>
                  <a:pt x="86453" y="1842"/>
                  <a:pt x="86406" y="1880"/>
                </a:cubicBezTo>
                <a:cubicBezTo>
                  <a:pt x="86394" y="1703"/>
                  <a:pt x="86192" y="1510"/>
                  <a:pt x="86013" y="1510"/>
                </a:cubicBezTo>
                <a:cubicBezTo>
                  <a:pt x="85990" y="1510"/>
                  <a:pt x="85967" y="1514"/>
                  <a:pt x="85945" y="1521"/>
                </a:cubicBezTo>
                <a:cubicBezTo>
                  <a:pt x="85959" y="1367"/>
                  <a:pt x="85818" y="1219"/>
                  <a:pt x="85665" y="1219"/>
                </a:cubicBezTo>
                <a:cubicBezTo>
                  <a:pt x="85658" y="1219"/>
                  <a:pt x="85652" y="1219"/>
                  <a:pt x="85645" y="1220"/>
                </a:cubicBezTo>
                <a:lnTo>
                  <a:pt x="85586" y="1033"/>
                </a:lnTo>
                <a:cubicBezTo>
                  <a:pt x="85181" y="852"/>
                  <a:pt x="84746" y="759"/>
                  <a:pt x="84307" y="759"/>
                </a:cubicBezTo>
                <a:cubicBezTo>
                  <a:pt x="84123" y="759"/>
                  <a:pt x="83938" y="775"/>
                  <a:pt x="83755" y="808"/>
                </a:cubicBezTo>
                <a:cubicBezTo>
                  <a:pt x="83603" y="836"/>
                  <a:pt x="83411" y="944"/>
                  <a:pt x="83463" y="1090"/>
                </a:cubicBezTo>
                <a:cubicBezTo>
                  <a:pt x="83426" y="1011"/>
                  <a:pt x="83339" y="963"/>
                  <a:pt x="83254" y="963"/>
                </a:cubicBezTo>
                <a:cubicBezTo>
                  <a:pt x="83219" y="963"/>
                  <a:pt x="83185" y="970"/>
                  <a:pt x="83155" y="987"/>
                </a:cubicBezTo>
                <a:cubicBezTo>
                  <a:pt x="83048" y="1044"/>
                  <a:pt x="83006" y="1197"/>
                  <a:pt x="83070" y="1300"/>
                </a:cubicBezTo>
                <a:cubicBezTo>
                  <a:pt x="83024" y="1254"/>
                  <a:pt x="82967" y="1235"/>
                  <a:pt x="82907" y="1235"/>
                </a:cubicBezTo>
                <a:cubicBezTo>
                  <a:pt x="82723" y="1235"/>
                  <a:pt x="82519" y="1423"/>
                  <a:pt x="82587" y="1610"/>
                </a:cubicBezTo>
                <a:cubicBezTo>
                  <a:pt x="82552" y="1523"/>
                  <a:pt x="82462" y="1480"/>
                  <a:pt x="82367" y="1480"/>
                </a:cubicBezTo>
                <a:cubicBezTo>
                  <a:pt x="82287" y="1480"/>
                  <a:pt x="82204" y="1511"/>
                  <a:pt x="82150" y="1571"/>
                </a:cubicBezTo>
                <a:cubicBezTo>
                  <a:pt x="82033" y="1703"/>
                  <a:pt x="82038" y="1907"/>
                  <a:pt x="82101" y="2074"/>
                </a:cubicBezTo>
                <a:cubicBezTo>
                  <a:pt x="82003" y="1992"/>
                  <a:pt x="81876" y="1950"/>
                  <a:pt x="81749" y="1950"/>
                </a:cubicBezTo>
                <a:cubicBezTo>
                  <a:pt x="81648" y="1950"/>
                  <a:pt x="81547" y="1976"/>
                  <a:pt x="81462" y="2030"/>
                </a:cubicBezTo>
                <a:cubicBezTo>
                  <a:pt x="81269" y="2153"/>
                  <a:pt x="81169" y="2406"/>
                  <a:pt x="81227" y="2627"/>
                </a:cubicBezTo>
                <a:cubicBezTo>
                  <a:pt x="81192" y="2588"/>
                  <a:pt x="81143" y="2571"/>
                  <a:pt x="81093" y="2571"/>
                </a:cubicBezTo>
                <a:cubicBezTo>
                  <a:pt x="80992" y="2571"/>
                  <a:pt x="80885" y="2639"/>
                  <a:pt x="80875" y="2742"/>
                </a:cubicBezTo>
                <a:cubicBezTo>
                  <a:pt x="80800" y="2689"/>
                  <a:pt x="80711" y="2665"/>
                  <a:pt x="80620" y="2665"/>
                </a:cubicBezTo>
                <a:cubicBezTo>
                  <a:pt x="80433" y="2665"/>
                  <a:pt x="80243" y="2769"/>
                  <a:pt x="80168" y="2942"/>
                </a:cubicBezTo>
                <a:cubicBezTo>
                  <a:pt x="80111" y="2789"/>
                  <a:pt x="79948" y="2708"/>
                  <a:pt x="79787" y="2708"/>
                </a:cubicBezTo>
                <a:cubicBezTo>
                  <a:pt x="79653" y="2708"/>
                  <a:pt x="79521" y="2764"/>
                  <a:pt x="79453" y="2881"/>
                </a:cubicBezTo>
                <a:cubicBezTo>
                  <a:pt x="79462" y="2733"/>
                  <a:pt x="79310" y="2620"/>
                  <a:pt x="79168" y="2620"/>
                </a:cubicBezTo>
                <a:cubicBezTo>
                  <a:pt x="79112" y="2620"/>
                  <a:pt x="79057" y="2638"/>
                  <a:pt x="79015" y="2678"/>
                </a:cubicBezTo>
                <a:cubicBezTo>
                  <a:pt x="79035" y="2582"/>
                  <a:pt x="78932" y="2512"/>
                  <a:pt x="78840" y="2512"/>
                </a:cubicBezTo>
                <a:cubicBezTo>
                  <a:pt x="78789" y="2512"/>
                  <a:pt x="78741" y="2533"/>
                  <a:pt x="78719" y="2583"/>
                </a:cubicBezTo>
                <a:cubicBezTo>
                  <a:pt x="78704" y="2553"/>
                  <a:pt x="78667" y="2543"/>
                  <a:pt x="78623" y="2543"/>
                </a:cubicBezTo>
                <a:cubicBezTo>
                  <a:pt x="78559" y="2543"/>
                  <a:pt x="78482" y="2562"/>
                  <a:pt x="78434" y="2567"/>
                </a:cubicBezTo>
                <a:cubicBezTo>
                  <a:pt x="78213" y="2234"/>
                  <a:pt x="77815" y="2076"/>
                  <a:pt x="77410" y="2076"/>
                </a:cubicBezTo>
                <a:cubicBezTo>
                  <a:pt x="77188" y="2076"/>
                  <a:pt x="76963" y="2123"/>
                  <a:pt x="76763" y="2215"/>
                </a:cubicBezTo>
                <a:cubicBezTo>
                  <a:pt x="76865" y="1941"/>
                  <a:pt x="76687" y="1597"/>
                  <a:pt x="76405" y="1521"/>
                </a:cubicBezTo>
                <a:cubicBezTo>
                  <a:pt x="76365" y="1510"/>
                  <a:pt x="76324" y="1505"/>
                  <a:pt x="76283" y="1505"/>
                </a:cubicBezTo>
                <a:cubicBezTo>
                  <a:pt x="76035" y="1505"/>
                  <a:pt x="75788" y="1693"/>
                  <a:pt x="75746" y="1941"/>
                </a:cubicBezTo>
                <a:cubicBezTo>
                  <a:pt x="75521" y="1655"/>
                  <a:pt x="75158" y="1506"/>
                  <a:pt x="74797" y="1506"/>
                </a:cubicBezTo>
                <a:cubicBezTo>
                  <a:pt x="74520" y="1506"/>
                  <a:pt x="74244" y="1594"/>
                  <a:pt x="74034" y="1777"/>
                </a:cubicBezTo>
                <a:cubicBezTo>
                  <a:pt x="73969" y="1755"/>
                  <a:pt x="73900" y="1744"/>
                  <a:pt x="73832" y="1744"/>
                </a:cubicBezTo>
                <a:cubicBezTo>
                  <a:pt x="73630" y="1744"/>
                  <a:pt x="73428" y="1836"/>
                  <a:pt x="73305" y="1995"/>
                </a:cubicBezTo>
                <a:cubicBezTo>
                  <a:pt x="73216" y="1758"/>
                  <a:pt x="72970" y="1594"/>
                  <a:pt x="72719" y="1594"/>
                </a:cubicBezTo>
                <a:cubicBezTo>
                  <a:pt x="72700" y="1594"/>
                  <a:pt x="72680" y="1595"/>
                  <a:pt x="72661" y="1597"/>
                </a:cubicBezTo>
                <a:cubicBezTo>
                  <a:pt x="72391" y="1623"/>
                  <a:pt x="72154" y="1848"/>
                  <a:pt x="72111" y="2115"/>
                </a:cubicBezTo>
                <a:cubicBezTo>
                  <a:pt x="71375" y="1941"/>
                  <a:pt x="70632" y="1809"/>
                  <a:pt x="69882" y="1719"/>
                </a:cubicBezTo>
                <a:cubicBezTo>
                  <a:pt x="69796" y="1708"/>
                  <a:pt x="69707" y="1699"/>
                  <a:pt x="69619" y="1699"/>
                </a:cubicBezTo>
                <a:cubicBezTo>
                  <a:pt x="69471" y="1699"/>
                  <a:pt x="69328" y="1725"/>
                  <a:pt x="69212" y="1813"/>
                </a:cubicBezTo>
                <a:cubicBezTo>
                  <a:pt x="69184" y="1652"/>
                  <a:pt x="69017" y="1553"/>
                  <a:pt x="68857" y="1553"/>
                </a:cubicBezTo>
                <a:cubicBezTo>
                  <a:pt x="68763" y="1553"/>
                  <a:pt x="68672" y="1587"/>
                  <a:pt x="68613" y="1663"/>
                </a:cubicBezTo>
                <a:lnTo>
                  <a:pt x="64799" y="1574"/>
                </a:lnTo>
                <a:cubicBezTo>
                  <a:pt x="64746" y="1507"/>
                  <a:pt x="64668" y="1479"/>
                  <a:pt x="64585" y="1479"/>
                </a:cubicBezTo>
                <a:cubicBezTo>
                  <a:pt x="64473" y="1479"/>
                  <a:pt x="64350" y="1528"/>
                  <a:pt x="64260" y="1598"/>
                </a:cubicBezTo>
                <a:cubicBezTo>
                  <a:pt x="64103" y="1721"/>
                  <a:pt x="63976" y="1895"/>
                  <a:pt x="63786" y="1959"/>
                </a:cubicBezTo>
                <a:cubicBezTo>
                  <a:pt x="63733" y="1977"/>
                  <a:pt x="63679" y="1985"/>
                  <a:pt x="63625" y="1985"/>
                </a:cubicBezTo>
                <a:cubicBezTo>
                  <a:pt x="63355" y="1985"/>
                  <a:pt x="63091" y="1778"/>
                  <a:pt x="62846" y="1627"/>
                </a:cubicBezTo>
                <a:cubicBezTo>
                  <a:pt x="62507" y="1419"/>
                  <a:pt x="62112" y="1320"/>
                  <a:pt x="61716" y="1320"/>
                </a:cubicBezTo>
                <a:cubicBezTo>
                  <a:pt x="61012" y="1320"/>
                  <a:pt x="60301" y="1633"/>
                  <a:pt x="59880" y="2202"/>
                </a:cubicBezTo>
                <a:cubicBezTo>
                  <a:pt x="59732" y="1858"/>
                  <a:pt x="59341" y="1705"/>
                  <a:pt x="58956" y="1705"/>
                </a:cubicBezTo>
                <a:cubicBezTo>
                  <a:pt x="58862" y="1705"/>
                  <a:pt x="58769" y="1714"/>
                  <a:pt x="58680" y="1732"/>
                </a:cubicBezTo>
                <a:cubicBezTo>
                  <a:pt x="58223" y="1822"/>
                  <a:pt x="57813" y="2070"/>
                  <a:pt x="57361" y="2182"/>
                </a:cubicBezTo>
                <a:cubicBezTo>
                  <a:pt x="57235" y="2045"/>
                  <a:pt x="57048" y="1971"/>
                  <a:pt x="56862" y="1971"/>
                </a:cubicBezTo>
                <a:cubicBezTo>
                  <a:pt x="56767" y="1971"/>
                  <a:pt x="56672" y="1990"/>
                  <a:pt x="56585" y="2031"/>
                </a:cubicBezTo>
                <a:lnTo>
                  <a:pt x="55818" y="1592"/>
                </a:lnTo>
                <a:cubicBezTo>
                  <a:pt x="55728" y="1539"/>
                  <a:pt x="55632" y="1486"/>
                  <a:pt x="55529" y="1470"/>
                </a:cubicBezTo>
                <a:cubicBezTo>
                  <a:pt x="55508" y="1467"/>
                  <a:pt x="55484" y="1465"/>
                  <a:pt x="55459" y="1465"/>
                </a:cubicBezTo>
                <a:cubicBezTo>
                  <a:pt x="55300" y="1465"/>
                  <a:pt x="55065" y="1523"/>
                  <a:pt x="54987" y="1628"/>
                </a:cubicBezTo>
                <a:cubicBezTo>
                  <a:pt x="54929" y="1610"/>
                  <a:pt x="54869" y="1601"/>
                  <a:pt x="54808" y="1601"/>
                </a:cubicBezTo>
                <a:cubicBezTo>
                  <a:pt x="54604" y="1601"/>
                  <a:pt x="54397" y="1702"/>
                  <a:pt x="54282" y="1872"/>
                </a:cubicBezTo>
                <a:cubicBezTo>
                  <a:pt x="54225" y="1754"/>
                  <a:pt x="54095" y="1697"/>
                  <a:pt x="53961" y="1697"/>
                </a:cubicBezTo>
                <a:cubicBezTo>
                  <a:pt x="53894" y="1697"/>
                  <a:pt x="53826" y="1712"/>
                  <a:pt x="53766" y="1740"/>
                </a:cubicBezTo>
                <a:cubicBezTo>
                  <a:pt x="53587" y="1825"/>
                  <a:pt x="53467" y="1995"/>
                  <a:pt x="53354" y="2157"/>
                </a:cubicBezTo>
                <a:cubicBezTo>
                  <a:pt x="53278" y="2054"/>
                  <a:pt x="53152" y="2005"/>
                  <a:pt x="53025" y="2005"/>
                </a:cubicBezTo>
                <a:cubicBezTo>
                  <a:pt x="52873" y="2005"/>
                  <a:pt x="52720" y="2076"/>
                  <a:pt x="52648" y="2211"/>
                </a:cubicBezTo>
                <a:cubicBezTo>
                  <a:pt x="52544" y="2100"/>
                  <a:pt x="52391" y="2040"/>
                  <a:pt x="52239" y="2040"/>
                </a:cubicBezTo>
                <a:cubicBezTo>
                  <a:pt x="52141" y="2040"/>
                  <a:pt x="52044" y="2065"/>
                  <a:pt x="51960" y="2116"/>
                </a:cubicBezTo>
                <a:cubicBezTo>
                  <a:pt x="51950" y="1866"/>
                  <a:pt x="51803" y="1643"/>
                  <a:pt x="51577" y="1535"/>
                </a:cubicBezTo>
                <a:cubicBezTo>
                  <a:pt x="51448" y="1475"/>
                  <a:pt x="51264" y="1425"/>
                  <a:pt x="51096" y="1425"/>
                </a:cubicBezTo>
                <a:cubicBezTo>
                  <a:pt x="50978" y="1425"/>
                  <a:pt x="50868" y="1450"/>
                  <a:pt x="50789" y="1513"/>
                </a:cubicBezTo>
                <a:cubicBezTo>
                  <a:pt x="50742" y="1438"/>
                  <a:pt x="50654" y="1397"/>
                  <a:pt x="50566" y="1397"/>
                </a:cubicBezTo>
                <a:cubicBezTo>
                  <a:pt x="50506" y="1397"/>
                  <a:pt x="50446" y="1416"/>
                  <a:pt x="50401" y="1457"/>
                </a:cubicBezTo>
                <a:cubicBezTo>
                  <a:pt x="50346" y="1369"/>
                  <a:pt x="50226" y="1355"/>
                  <a:pt x="50122" y="1350"/>
                </a:cubicBezTo>
                <a:cubicBezTo>
                  <a:pt x="49804" y="1336"/>
                  <a:pt x="49484" y="1318"/>
                  <a:pt x="49165" y="1298"/>
                </a:cubicBezTo>
                <a:cubicBezTo>
                  <a:pt x="49089" y="1221"/>
                  <a:pt x="48980" y="1183"/>
                  <a:pt x="48872" y="1183"/>
                </a:cubicBezTo>
                <a:cubicBezTo>
                  <a:pt x="48738" y="1183"/>
                  <a:pt x="48604" y="1240"/>
                  <a:pt x="48526" y="1348"/>
                </a:cubicBezTo>
                <a:cubicBezTo>
                  <a:pt x="48537" y="1149"/>
                  <a:pt x="48335" y="986"/>
                  <a:pt x="48142" y="986"/>
                </a:cubicBezTo>
                <a:cubicBezTo>
                  <a:pt x="48082" y="986"/>
                  <a:pt x="48024" y="1002"/>
                  <a:pt x="47972" y="1037"/>
                </a:cubicBezTo>
                <a:cubicBezTo>
                  <a:pt x="47920" y="1073"/>
                  <a:pt x="47875" y="1123"/>
                  <a:pt x="47814" y="1143"/>
                </a:cubicBezTo>
                <a:cubicBezTo>
                  <a:pt x="47796" y="1148"/>
                  <a:pt x="47778" y="1151"/>
                  <a:pt x="47760" y="1151"/>
                </a:cubicBezTo>
                <a:cubicBezTo>
                  <a:pt x="47614" y="1151"/>
                  <a:pt x="47497" y="971"/>
                  <a:pt x="47347" y="910"/>
                </a:cubicBezTo>
                <a:cubicBezTo>
                  <a:pt x="47306" y="893"/>
                  <a:pt x="47265" y="886"/>
                  <a:pt x="47223" y="886"/>
                </a:cubicBezTo>
                <a:cubicBezTo>
                  <a:pt x="47053" y="886"/>
                  <a:pt x="46879" y="1008"/>
                  <a:pt x="46718" y="1093"/>
                </a:cubicBezTo>
                <a:cubicBezTo>
                  <a:pt x="46462" y="1228"/>
                  <a:pt x="46182" y="1320"/>
                  <a:pt x="45915" y="1320"/>
                </a:cubicBezTo>
                <a:cubicBezTo>
                  <a:pt x="45684" y="1320"/>
                  <a:pt x="45465" y="1251"/>
                  <a:pt x="45281" y="1080"/>
                </a:cubicBezTo>
                <a:cubicBezTo>
                  <a:pt x="44886" y="1010"/>
                  <a:pt x="44487" y="974"/>
                  <a:pt x="44087" y="974"/>
                </a:cubicBezTo>
                <a:cubicBezTo>
                  <a:pt x="43576" y="974"/>
                  <a:pt x="43066" y="1032"/>
                  <a:pt x="42565" y="1146"/>
                </a:cubicBezTo>
                <a:cubicBezTo>
                  <a:pt x="41997" y="1277"/>
                  <a:pt x="41451" y="1478"/>
                  <a:pt x="40888" y="1628"/>
                </a:cubicBezTo>
                <a:cubicBezTo>
                  <a:pt x="40206" y="1809"/>
                  <a:pt x="39506" y="1913"/>
                  <a:pt x="38799" y="1936"/>
                </a:cubicBezTo>
                <a:cubicBezTo>
                  <a:pt x="38731" y="1938"/>
                  <a:pt x="38663" y="1939"/>
                  <a:pt x="38594" y="1939"/>
                </a:cubicBezTo>
                <a:cubicBezTo>
                  <a:pt x="38141" y="1939"/>
                  <a:pt x="37679" y="1882"/>
                  <a:pt x="37298" y="1644"/>
                </a:cubicBezTo>
                <a:cubicBezTo>
                  <a:pt x="37033" y="1478"/>
                  <a:pt x="36780" y="1303"/>
                  <a:pt x="36469" y="1278"/>
                </a:cubicBezTo>
                <a:cubicBezTo>
                  <a:pt x="36432" y="1275"/>
                  <a:pt x="36395" y="1273"/>
                  <a:pt x="36359" y="1273"/>
                </a:cubicBezTo>
                <a:cubicBezTo>
                  <a:pt x="36073" y="1273"/>
                  <a:pt x="35793" y="1364"/>
                  <a:pt x="35560" y="1533"/>
                </a:cubicBezTo>
                <a:cubicBezTo>
                  <a:pt x="35458" y="1382"/>
                  <a:pt x="35327" y="1215"/>
                  <a:pt x="35145" y="1215"/>
                </a:cubicBezTo>
                <a:cubicBezTo>
                  <a:pt x="35144" y="1215"/>
                  <a:pt x="35143" y="1215"/>
                  <a:pt x="35143" y="1215"/>
                </a:cubicBezTo>
                <a:cubicBezTo>
                  <a:pt x="34963" y="1216"/>
                  <a:pt x="34835" y="1382"/>
                  <a:pt x="34720" y="1521"/>
                </a:cubicBezTo>
                <a:cubicBezTo>
                  <a:pt x="34627" y="1634"/>
                  <a:pt x="34491" y="1747"/>
                  <a:pt x="34354" y="1747"/>
                </a:cubicBezTo>
                <a:cubicBezTo>
                  <a:pt x="34323" y="1747"/>
                  <a:pt x="34292" y="1741"/>
                  <a:pt x="34261" y="1728"/>
                </a:cubicBezTo>
                <a:cubicBezTo>
                  <a:pt x="34167" y="1687"/>
                  <a:pt x="34108" y="1589"/>
                  <a:pt x="34016" y="1544"/>
                </a:cubicBezTo>
                <a:cubicBezTo>
                  <a:pt x="33977" y="1524"/>
                  <a:pt x="33937" y="1516"/>
                  <a:pt x="33895" y="1516"/>
                </a:cubicBezTo>
                <a:cubicBezTo>
                  <a:pt x="33763" y="1516"/>
                  <a:pt x="33626" y="1602"/>
                  <a:pt x="33513" y="1685"/>
                </a:cubicBezTo>
                <a:cubicBezTo>
                  <a:pt x="33464" y="1474"/>
                  <a:pt x="33155" y="1261"/>
                  <a:pt x="32921" y="1261"/>
                </a:cubicBezTo>
                <a:cubicBezTo>
                  <a:pt x="32852" y="1261"/>
                  <a:pt x="32790" y="1280"/>
                  <a:pt x="32743" y="1323"/>
                </a:cubicBezTo>
                <a:lnTo>
                  <a:pt x="32321" y="743"/>
                </a:lnTo>
                <a:cubicBezTo>
                  <a:pt x="32211" y="591"/>
                  <a:pt x="32026" y="429"/>
                  <a:pt x="31864" y="429"/>
                </a:cubicBezTo>
                <a:cubicBezTo>
                  <a:pt x="31809" y="429"/>
                  <a:pt x="31757" y="447"/>
                  <a:pt x="31712" y="490"/>
                </a:cubicBezTo>
                <a:cubicBezTo>
                  <a:pt x="31792" y="370"/>
                  <a:pt x="31646" y="211"/>
                  <a:pt x="31503" y="211"/>
                </a:cubicBezTo>
                <a:cubicBezTo>
                  <a:pt x="31493" y="211"/>
                  <a:pt x="31483" y="211"/>
                  <a:pt x="31472" y="213"/>
                </a:cubicBezTo>
                <a:cubicBezTo>
                  <a:pt x="31320" y="237"/>
                  <a:pt x="31213" y="373"/>
                  <a:pt x="31122" y="497"/>
                </a:cubicBezTo>
                <a:cubicBezTo>
                  <a:pt x="31080" y="428"/>
                  <a:pt x="31005" y="397"/>
                  <a:pt x="30928" y="397"/>
                </a:cubicBezTo>
                <a:cubicBezTo>
                  <a:pt x="30787" y="397"/>
                  <a:pt x="30636" y="496"/>
                  <a:pt x="30642" y="642"/>
                </a:cubicBezTo>
                <a:cubicBezTo>
                  <a:pt x="30610" y="630"/>
                  <a:pt x="30576" y="624"/>
                  <a:pt x="30543" y="624"/>
                </a:cubicBezTo>
                <a:cubicBezTo>
                  <a:pt x="30334" y="624"/>
                  <a:pt x="30130" y="846"/>
                  <a:pt x="30188" y="1057"/>
                </a:cubicBezTo>
                <a:cubicBezTo>
                  <a:pt x="30161" y="1024"/>
                  <a:pt x="30125" y="1010"/>
                  <a:pt x="30086" y="1010"/>
                </a:cubicBezTo>
                <a:cubicBezTo>
                  <a:pt x="30001" y="1010"/>
                  <a:pt x="29903" y="1078"/>
                  <a:pt x="29860" y="1161"/>
                </a:cubicBezTo>
                <a:cubicBezTo>
                  <a:pt x="29798" y="1283"/>
                  <a:pt x="29787" y="1433"/>
                  <a:pt x="29694" y="1531"/>
                </a:cubicBezTo>
                <a:cubicBezTo>
                  <a:pt x="29606" y="1627"/>
                  <a:pt x="29467" y="1653"/>
                  <a:pt x="29338" y="1672"/>
                </a:cubicBezTo>
                <a:cubicBezTo>
                  <a:pt x="28526" y="1791"/>
                  <a:pt x="27710" y="1842"/>
                  <a:pt x="26892" y="1842"/>
                </a:cubicBezTo>
                <a:cubicBezTo>
                  <a:pt x="25891" y="1842"/>
                  <a:pt x="24888" y="1765"/>
                  <a:pt x="23891" y="1640"/>
                </a:cubicBezTo>
                <a:cubicBezTo>
                  <a:pt x="23921" y="1471"/>
                  <a:pt x="23817" y="1288"/>
                  <a:pt x="23657" y="1227"/>
                </a:cubicBezTo>
                <a:cubicBezTo>
                  <a:pt x="23617" y="1212"/>
                  <a:pt x="23575" y="1205"/>
                  <a:pt x="23534" y="1205"/>
                </a:cubicBezTo>
                <a:cubicBezTo>
                  <a:pt x="23405" y="1205"/>
                  <a:pt x="23276" y="1272"/>
                  <a:pt x="23209" y="1382"/>
                </a:cubicBezTo>
                <a:cubicBezTo>
                  <a:pt x="23236" y="1222"/>
                  <a:pt x="23107" y="1052"/>
                  <a:pt x="22945" y="1035"/>
                </a:cubicBezTo>
                <a:cubicBezTo>
                  <a:pt x="22936" y="1034"/>
                  <a:pt x="22928" y="1034"/>
                  <a:pt x="22919" y="1034"/>
                </a:cubicBezTo>
                <a:cubicBezTo>
                  <a:pt x="22766" y="1034"/>
                  <a:pt x="22623" y="1166"/>
                  <a:pt x="22616" y="1320"/>
                </a:cubicBezTo>
                <a:cubicBezTo>
                  <a:pt x="22611" y="1217"/>
                  <a:pt x="22506" y="1154"/>
                  <a:pt x="22403" y="1154"/>
                </a:cubicBezTo>
                <a:cubicBezTo>
                  <a:pt x="22368" y="1154"/>
                  <a:pt x="22333" y="1161"/>
                  <a:pt x="22302" y="1177"/>
                </a:cubicBezTo>
                <a:cubicBezTo>
                  <a:pt x="22180" y="1238"/>
                  <a:pt x="22120" y="1379"/>
                  <a:pt x="22093" y="1513"/>
                </a:cubicBezTo>
                <a:cubicBezTo>
                  <a:pt x="22067" y="1647"/>
                  <a:pt x="22063" y="1787"/>
                  <a:pt x="22010" y="1914"/>
                </a:cubicBezTo>
                <a:cubicBezTo>
                  <a:pt x="21926" y="2117"/>
                  <a:pt x="21711" y="2256"/>
                  <a:pt x="21492" y="2256"/>
                </a:cubicBezTo>
                <a:cubicBezTo>
                  <a:pt x="21471" y="2256"/>
                  <a:pt x="21450" y="2255"/>
                  <a:pt x="21429" y="2252"/>
                </a:cubicBezTo>
                <a:cubicBezTo>
                  <a:pt x="21433" y="2372"/>
                  <a:pt x="21321" y="2430"/>
                  <a:pt x="21197" y="2430"/>
                </a:cubicBezTo>
                <a:cubicBezTo>
                  <a:pt x="21115" y="2430"/>
                  <a:pt x="21028" y="2405"/>
                  <a:pt x="20966" y="2356"/>
                </a:cubicBezTo>
                <a:cubicBezTo>
                  <a:pt x="20809" y="2234"/>
                  <a:pt x="20696" y="2035"/>
                  <a:pt x="20502" y="1994"/>
                </a:cubicBezTo>
                <a:cubicBezTo>
                  <a:pt x="20432" y="1979"/>
                  <a:pt x="20357" y="1987"/>
                  <a:pt x="20292" y="1960"/>
                </a:cubicBezTo>
                <a:cubicBezTo>
                  <a:pt x="20215" y="1930"/>
                  <a:pt x="20163" y="1860"/>
                  <a:pt x="20094" y="1815"/>
                </a:cubicBezTo>
                <a:cubicBezTo>
                  <a:pt x="20039" y="1782"/>
                  <a:pt x="19978" y="1765"/>
                  <a:pt x="19918" y="1765"/>
                </a:cubicBezTo>
                <a:cubicBezTo>
                  <a:pt x="19835" y="1765"/>
                  <a:pt x="19752" y="1796"/>
                  <a:pt x="19688" y="1855"/>
                </a:cubicBezTo>
                <a:cubicBezTo>
                  <a:pt x="19652" y="1702"/>
                  <a:pt x="19502" y="1586"/>
                  <a:pt x="19345" y="1586"/>
                </a:cubicBezTo>
                <a:cubicBezTo>
                  <a:pt x="19342" y="1586"/>
                  <a:pt x="19339" y="1586"/>
                  <a:pt x="19336" y="1586"/>
                </a:cubicBezTo>
                <a:cubicBezTo>
                  <a:pt x="19176" y="1592"/>
                  <a:pt x="19029" y="1720"/>
                  <a:pt x="19003" y="1877"/>
                </a:cubicBezTo>
                <a:cubicBezTo>
                  <a:pt x="18970" y="1696"/>
                  <a:pt x="18820" y="1559"/>
                  <a:pt x="18638" y="1542"/>
                </a:cubicBezTo>
                <a:cubicBezTo>
                  <a:pt x="18625" y="1541"/>
                  <a:pt x="18612" y="1541"/>
                  <a:pt x="18600" y="1541"/>
                </a:cubicBezTo>
                <a:cubicBezTo>
                  <a:pt x="18431" y="1541"/>
                  <a:pt x="18278" y="1644"/>
                  <a:pt x="18218" y="1803"/>
                </a:cubicBezTo>
                <a:cubicBezTo>
                  <a:pt x="18193" y="1676"/>
                  <a:pt x="18069" y="1578"/>
                  <a:pt x="17941" y="1578"/>
                </a:cubicBezTo>
                <a:cubicBezTo>
                  <a:pt x="17930" y="1578"/>
                  <a:pt x="17919" y="1578"/>
                  <a:pt x="17909" y="1580"/>
                </a:cubicBezTo>
                <a:cubicBezTo>
                  <a:pt x="17771" y="1598"/>
                  <a:pt x="17494" y="1737"/>
                  <a:pt x="17505" y="1877"/>
                </a:cubicBezTo>
                <a:cubicBezTo>
                  <a:pt x="17489" y="1891"/>
                  <a:pt x="17283" y="2095"/>
                  <a:pt x="17268" y="2111"/>
                </a:cubicBezTo>
                <a:cubicBezTo>
                  <a:pt x="17252" y="2110"/>
                  <a:pt x="17237" y="2109"/>
                  <a:pt x="17221" y="2109"/>
                </a:cubicBezTo>
                <a:cubicBezTo>
                  <a:pt x="16810" y="2109"/>
                  <a:pt x="16536" y="2587"/>
                  <a:pt x="16503" y="3008"/>
                </a:cubicBezTo>
                <a:cubicBezTo>
                  <a:pt x="16493" y="3153"/>
                  <a:pt x="16496" y="3305"/>
                  <a:pt x="16429" y="3434"/>
                </a:cubicBezTo>
                <a:cubicBezTo>
                  <a:pt x="16290" y="3697"/>
                  <a:pt x="15951" y="3735"/>
                  <a:pt x="15643" y="3735"/>
                </a:cubicBezTo>
                <a:cubicBezTo>
                  <a:pt x="15605" y="3735"/>
                  <a:pt x="15567" y="3734"/>
                  <a:pt x="15530" y="3734"/>
                </a:cubicBezTo>
                <a:cubicBezTo>
                  <a:pt x="15518" y="3733"/>
                  <a:pt x="15505" y="3733"/>
                  <a:pt x="15492" y="3733"/>
                </a:cubicBezTo>
                <a:cubicBezTo>
                  <a:pt x="15165" y="3733"/>
                  <a:pt x="14772" y="3823"/>
                  <a:pt x="14705" y="4137"/>
                </a:cubicBezTo>
                <a:cubicBezTo>
                  <a:pt x="14622" y="4035"/>
                  <a:pt x="14492" y="3985"/>
                  <a:pt x="14362" y="3985"/>
                </a:cubicBezTo>
                <a:cubicBezTo>
                  <a:pt x="14223" y="3985"/>
                  <a:pt x="14083" y="4042"/>
                  <a:pt x="14001" y="4155"/>
                </a:cubicBezTo>
                <a:lnTo>
                  <a:pt x="13750" y="3956"/>
                </a:lnTo>
                <a:lnTo>
                  <a:pt x="13391" y="4137"/>
                </a:lnTo>
                <a:cubicBezTo>
                  <a:pt x="13324" y="3903"/>
                  <a:pt x="13251" y="3660"/>
                  <a:pt x="13091" y="3475"/>
                </a:cubicBezTo>
                <a:cubicBezTo>
                  <a:pt x="12973" y="3340"/>
                  <a:pt x="12793" y="3244"/>
                  <a:pt x="12618" y="3244"/>
                </a:cubicBezTo>
                <a:cubicBezTo>
                  <a:pt x="12556" y="3244"/>
                  <a:pt x="12494" y="3256"/>
                  <a:pt x="12436" y="3283"/>
                </a:cubicBezTo>
                <a:cubicBezTo>
                  <a:pt x="12408" y="3190"/>
                  <a:pt x="12313" y="3143"/>
                  <a:pt x="12217" y="3143"/>
                </a:cubicBezTo>
                <a:cubicBezTo>
                  <a:pt x="12119" y="3143"/>
                  <a:pt x="12021" y="3192"/>
                  <a:pt x="11994" y="3288"/>
                </a:cubicBezTo>
                <a:cubicBezTo>
                  <a:pt x="11961" y="3133"/>
                  <a:pt x="11802" y="3048"/>
                  <a:pt x="11646" y="3048"/>
                </a:cubicBezTo>
                <a:cubicBezTo>
                  <a:pt x="11518" y="3048"/>
                  <a:pt x="11392" y="3105"/>
                  <a:pt x="11341" y="3227"/>
                </a:cubicBezTo>
                <a:cubicBezTo>
                  <a:pt x="11287" y="3043"/>
                  <a:pt x="11094" y="2922"/>
                  <a:pt x="10905" y="2922"/>
                </a:cubicBezTo>
                <a:cubicBezTo>
                  <a:pt x="10836" y="2922"/>
                  <a:pt x="10768" y="2938"/>
                  <a:pt x="10707" y="2973"/>
                </a:cubicBezTo>
                <a:cubicBezTo>
                  <a:pt x="10602" y="3033"/>
                  <a:pt x="10526" y="3135"/>
                  <a:pt x="10427" y="3205"/>
                </a:cubicBezTo>
                <a:cubicBezTo>
                  <a:pt x="10327" y="3274"/>
                  <a:pt x="10185" y="3310"/>
                  <a:pt x="10042" y="3310"/>
                </a:cubicBezTo>
                <a:cubicBezTo>
                  <a:pt x="9857" y="3310"/>
                  <a:pt x="9672" y="3251"/>
                  <a:pt x="9574" y="3128"/>
                </a:cubicBezTo>
                <a:cubicBezTo>
                  <a:pt x="9594" y="3128"/>
                  <a:pt x="9364" y="3091"/>
                  <a:pt x="9384" y="3091"/>
                </a:cubicBezTo>
                <a:cubicBezTo>
                  <a:pt x="9196" y="2843"/>
                  <a:pt x="8882" y="2705"/>
                  <a:pt x="8572" y="2705"/>
                </a:cubicBezTo>
                <a:cubicBezTo>
                  <a:pt x="8404" y="2705"/>
                  <a:pt x="8238" y="2745"/>
                  <a:pt x="8092" y="2829"/>
                </a:cubicBezTo>
                <a:cubicBezTo>
                  <a:pt x="8048" y="2742"/>
                  <a:pt x="7956" y="2703"/>
                  <a:pt x="7861" y="2703"/>
                </a:cubicBezTo>
                <a:cubicBezTo>
                  <a:pt x="7728" y="2703"/>
                  <a:pt x="7590" y="2781"/>
                  <a:pt x="7571" y="2916"/>
                </a:cubicBezTo>
                <a:cubicBezTo>
                  <a:pt x="7481" y="2797"/>
                  <a:pt x="7331" y="2734"/>
                  <a:pt x="7182" y="2734"/>
                </a:cubicBezTo>
                <a:cubicBezTo>
                  <a:pt x="7078" y="2734"/>
                  <a:pt x="6973" y="2765"/>
                  <a:pt x="6891" y="2831"/>
                </a:cubicBezTo>
                <a:cubicBezTo>
                  <a:pt x="7006" y="2345"/>
                  <a:pt x="7042" y="1692"/>
                  <a:pt x="6585" y="1495"/>
                </a:cubicBezTo>
                <a:cubicBezTo>
                  <a:pt x="6657" y="1349"/>
                  <a:pt x="6594" y="1151"/>
                  <a:pt x="6450" y="1074"/>
                </a:cubicBezTo>
                <a:cubicBezTo>
                  <a:pt x="6406" y="1050"/>
                  <a:pt x="6356" y="1038"/>
                  <a:pt x="6306" y="1038"/>
                </a:cubicBezTo>
                <a:cubicBezTo>
                  <a:pt x="6195" y="1038"/>
                  <a:pt x="6082" y="1094"/>
                  <a:pt x="6024" y="1190"/>
                </a:cubicBezTo>
                <a:cubicBezTo>
                  <a:pt x="6136" y="993"/>
                  <a:pt x="5934" y="726"/>
                  <a:pt x="5709" y="726"/>
                </a:cubicBezTo>
                <a:cubicBezTo>
                  <a:pt x="5702" y="726"/>
                  <a:pt x="5696" y="726"/>
                  <a:pt x="5689" y="726"/>
                </a:cubicBezTo>
                <a:cubicBezTo>
                  <a:pt x="5456" y="743"/>
                  <a:pt x="5282" y="980"/>
                  <a:pt x="5275" y="1214"/>
                </a:cubicBezTo>
                <a:cubicBezTo>
                  <a:pt x="5028" y="1145"/>
                  <a:pt x="4939" y="853"/>
                  <a:pt x="4815" y="630"/>
                </a:cubicBezTo>
                <a:cubicBezTo>
                  <a:pt x="4729" y="477"/>
                  <a:pt x="4543" y="345"/>
                  <a:pt x="4388" y="345"/>
                </a:cubicBezTo>
                <a:cubicBezTo>
                  <a:pt x="4316" y="345"/>
                  <a:pt x="4251" y="373"/>
                  <a:pt x="4205" y="439"/>
                </a:cubicBezTo>
                <a:cubicBezTo>
                  <a:pt x="4144" y="236"/>
                  <a:pt x="3929" y="114"/>
                  <a:pt x="3721" y="114"/>
                </a:cubicBezTo>
                <a:cubicBezTo>
                  <a:pt x="3606" y="114"/>
                  <a:pt x="3493" y="151"/>
                  <a:pt x="3409" y="234"/>
                </a:cubicBezTo>
                <a:cubicBezTo>
                  <a:pt x="3342" y="77"/>
                  <a:pt x="3175" y="1"/>
                  <a:pt x="3007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129833" y="830567"/>
            <a:ext cx="6620800" cy="14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129833" y="2822333"/>
            <a:ext cx="7275200" cy="3609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565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Title + Bullet points 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3;p13">
            <a:extLst>
              <a:ext uri="{FF2B5EF4-FFF2-40B4-BE49-F238E27FC236}">
                <a16:creationId xmlns:a16="http://schemas.microsoft.com/office/drawing/2014/main" xmlns="" id="{733C20DB-C35E-AB3A-0D04-00AEB794CED5}"/>
              </a:ext>
            </a:extLst>
          </p:cNvPr>
          <p:cNvSpPr/>
          <p:nvPr/>
        </p:nvSpPr>
        <p:spPr>
          <a:xfrm rot="16200000" flipH="1">
            <a:off x="6929437" y="1203326"/>
            <a:ext cx="5522913" cy="7097712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1129833" y="830567"/>
            <a:ext cx="7664800" cy="14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129833" y="1731667"/>
            <a:ext cx="9688000" cy="4332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81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9;p8">
            <a:extLst>
              <a:ext uri="{FF2B5EF4-FFF2-40B4-BE49-F238E27FC236}">
                <a16:creationId xmlns:a16="http://schemas.microsoft.com/office/drawing/2014/main" xmlns="" id="{86306E8A-F5C4-6A16-8865-2CD83AE024B5}"/>
              </a:ext>
            </a:extLst>
          </p:cNvPr>
          <p:cNvSpPr>
            <a:spLocks/>
          </p:cNvSpPr>
          <p:nvPr/>
        </p:nvSpPr>
        <p:spPr bwMode="auto">
          <a:xfrm>
            <a:off x="-122238" y="-328613"/>
            <a:ext cx="6492876" cy="7632701"/>
          </a:xfrm>
          <a:custGeom>
            <a:avLst/>
            <a:gdLst>
              <a:gd name="T0" fmla="*/ 2147483646 w 174953"/>
              <a:gd name="T1" fmla="*/ 2147483646 h 209528"/>
              <a:gd name="T2" fmla="*/ 2147483646 w 174953"/>
              <a:gd name="T3" fmla="*/ 2147483646 h 209528"/>
              <a:gd name="T4" fmla="*/ 2147483646 w 174953"/>
              <a:gd name="T5" fmla="*/ 2147483646 h 209528"/>
              <a:gd name="T6" fmla="*/ 2147483646 w 174953"/>
              <a:gd name="T7" fmla="*/ 2147483646 h 209528"/>
              <a:gd name="T8" fmla="*/ 2147483646 w 174953"/>
              <a:gd name="T9" fmla="*/ 2147483646 h 209528"/>
              <a:gd name="T10" fmla="*/ 2147483646 w 174953"/>
              <a:gd name="T11" fmla="*/ 2147483646 h 209528"/>
              <a:gd name="T12" fmla="*/ 2147483646 w 174953"/>
              <a:gd name="T13" fmla="*/ 2147483646 h 209528"/>
              <a:gd name="T14" fmla="*/ 2147483646 w 174953"/>
              <a:gd name="T15" fmla="*/ 2147483646 h 209528"/>
              <a:gd name="T16" fmla="*/ 2147483646 w 174953"/>
              <a:gd name="T17" fmla="*/ 2147483646 h 209528"/>
              <a:gd name="T18" fmla="*/ 2147483646 w 174953"/>
              <a:gd name="T19" fmla="*/ 2147483646 h 209528"/>
              <a:gd name="T20" fmla="*/ 2147483646 w 174953"/>
              <a:gd name="T21" fmla="*/ 2147483646 h 209528"/>
              <a:gd name="T22" fmla="*/ 2147483646 w 174953"/>
              <a:gd name="T23" fmla="*/ 2147483646 h 209528"/>
              <a:gd name="T24" fmla="*/ 2147483646 w 174953"/>
              <a:gd name="T25" fmla="*/ 2147483646 h 209528"/>
              <a:gd name="T26" fmla="*/ 2147483646 w 174953"/>
              <a:gd name="T27" fmla="*/ 2147483646 h 209528"/>
              <a:gd name="T28" fmla="*/ 2147483646 w 174953"/>
              <a:gd name="T29" fmla="*/ 2147483646 h 209528"/>
              <a:gd name="T30" fmla="*/ 2147483646 w 174953"/>
              <a:gd name="T31" fmla="*/ 2147483646 h 209528"/>
              <a:gd name="T32" fmla="*/ 2147483646 w 174953"/>
              <a:gd name="T33" fmla="*/ 2147483646 h 209528"/>
              <a:gd name="T34" fmla="*/ 2147483646 w 174953"/>
              <a:gd name="T35" fmla="*/ 2147483646 h 209528"/>
              <a:gd name="T36" fmla="*/ 2147483646 w 174953"/>
              <a:gd name="T37" fmla="*/ 2147483646 h 209528"/>
              <a:gd name="T38" fmla="*/ 2147483646 w 174953"/>
              <a:gd name="T39" fmla="*/ 2147483646 h 209528"/>
              <a:gd name="T40" fmla="*/ 2147483646 w 174953"/>
              <a:gd name="T41" fmla="*/ 2147483646 h 209528"/>
              <a:gd name="T42" fmla="*/ 2147483646 w 174953"/>
              <a:gd name="T43" fmla="*/ 2147483646 h 209528"/>
              <a:gd name="T44" fmla="*/ 2147483646 w 174953"/>
              <a:gd name="T45" fmla="*/ 2147483646 h 209528"/>
              <a:gd name="T46" fmla="*/ 2147483646 w 174953"/>
              <a:gd name="T47" fmla="*/ 2147483646 h 209528"/>
              <a:gd name="T48" fmla="*/ 2147483646 w 174953"/>
              <a:gd name="T49" fmla="*/ 2147483646 h 209528"/>
              <a:gd name="T50" fmla="*/ 2147483646 w 174953"/>
              <a:gd name="T51" fmla="*/ 2147483646 h 209528"/>
              <a:gd name="T52" fmla="*/ 2147483646 w 174953"/>
              <a:gd name="T53" fmla="*/ 2147483646 h 209528"/>
              <a:gd name="T54" fmla="*/ 2147483646 w 174953"/>
              <a:gd name="T55" fmla="*/ 2147483646 h 209528"/>
              <a:gd name="T56" fmla="*/ 2147483646 w 174953"/>
              <a:gd name="T57" fmla="*/ 2147483646 h 209528"/>
              <a:gd name="T58" fmla="*/ 2147483646 w 174953"/>
              <a:gd name="T59" fmla="*/ 2147483646 h 209528"/>
              <a:gd name="T60" fmla="*/ 2147483646 w 174953"/>
              <a:gd name="T61" fmla="*/ 2147483646 h 209528"/>
              <a:gd name="T62" fmla="*/ 2147483646 w 174953"/>
              <a:gd name="T63" fmla="*/ 2147483646 h 209528"/>
              <a:gd name="T64" fmla="*/ 2147483646 w 174953"/>
              <a:gd name="T65" fmla="*/ 2147483646 h 209528"/>
              <a:gd name="T66" fmla="*/ 2147483646 w 174953"/>
              <a:gd name="T67" fmla="*/ 2147483646 h 209528"/>
              <a:gd name="T68" fmla="*/ 2147483646 w 174953"/>
              <a:gd name="T69" fmla="*/ 2147483646 h 209528"/>
              <a:gd name="T70" fmla="*/ 2147483646 w 174953"/>
              <a:gd name="T71" fmla="*/ 2147483646 h 209528"/>
              <a:gd name="T72" fmla="*/ 2147483646 w 174953"/>
              <a:gd name="T73" fmla="*/ 2147483646 h 209528"/>
              <a:gd name="T74" fmla="*/ 2147483646 w 174953"/>
              <a:gd name="T75" fmla="*/ 2147483646 h 209528"/>
              <a:gd name="T76" fmla="*/ 2147483646 w 174953"/>
              <a:gd name="T77" fmla="*/ 2147483646 h 209528"/>
              <a:gd name="T78" fmla="*/ 2147483646 w 174953"/>
              <a:gd name="T79" fmla="*/ 2147483646 h 209528"/>
              <a:gd name="T80" fmla="*/ 2147483646 w 174953"/>
              <a:gd name="T81" fmla="*/ 2147483646 h 209528"/>
              <a:gd name="T82" fmla="*/ 2147483646 w 174953"/>
              <a:gd name="T83" fmla="*/ 2147483646 h 209528"/>
              <a:gd name="T84" fmla="*/ 2147483646 w 174953"/>
              <a:gd name="T85" fmla="*/ 2147483646 h 209528"/>
              <a:gd name="T86" fmla="*/ 2147483646 w 174953"/>
              <a:gd name="T87" fmla="*/ 2147483646 h 209528"/>
              <a:gd name="T88" fmla="*/ 2147483646 w 174953"/>
              <a:gd name="T89" fmla="*/ 2147483646 h 209528"/>
              <a:gd name="T90" fmla="*/ 2147483646 w 174953"/>
              <a:gd name="T91" fmla="*/ 2147483646 h 209528"/>
              <a:gd name="T92" fmla="*/ 2147483646 w 174953"/>
              <a:gd name="T93" fmla="*/ 2147483646 h 209528"/>
              <a:gd name="T94" fmla="*/ 2147483646 w 174953"/>
              <a:gd name="T95" fmla="*/ 2147483646 h 209528"/>
              <a:gd name="T96" fmla="*/ 2147483646 w 174953"/>
              <a:gd name="T97" fmla="*/ 2147483646 h 209528"/>
              <a:gd name="T98" fmla="*/ 2147483646 w 174953"/>
              <a:gd name="T99" fmla="*/ 2147483646 h 209528"/>
              <a:gd name="T100" fmla="*/ 2147483646 w 174953"/>
              <a:gd name="T101" fmla="*/ 2147483646 h 209528"/>
              <a:gd name="T102" fmla="*/ 2147483646 w 174953"/>
              <a:gd name="T103" fmla="*/ 2147483646 h 209528"/>
              <a:gd name="T104" fmla="*/ 2147483646 w 174953"/>
              <a:gd name="T105" fmla="*/ 2147483646 h 209528"/>
              <a:gd name="T106" fmla="*/ 2147483646 w 174953"/>
              <a:gd name="T107" fmla="*/ 2147483646 h 209528"/>
              <a:gd name="T108" fmla="*/ 2147483646 w 174953"/>
              <a:gd name="T109" fmla="*/ 2147483646 h 209528"/>
              <a:gd name="T110" fmla="*/ 2147483646 w 174953"/>
              <a:gd name="T111" fmla="*/ 2147483646 h 209528"/>
              <a:gd name="T112" fmla="*/ 2147483646 w 174953"/>
              <a:gd name="T113" fmla="*/ 2147483646 h 209528"/>
              <a:gd name="T114" fmla="*/ 2147483646 w 174953"/>
              <a:gd name="T115" fmla="*/ 2147483646 h 209528"/>
              <a:gd name="T116" fmla="*/ 2147483646 w 174953"/>
              <a:gd name="T117" fmla="*/ 2147483646 h 209528"/>
              <a:gd name="T118" fmla="*/ 2147483646 w 174953"/>
              <a:gd name="T119" fmla="*/ 2147483646 h 209528"/>
              <a:gd name="T120" fmla="*/ 2147483646 w 174953"/>
              <a:gd name="T121" fmla="*/ 2147483646 h 209528"/>
              <a:gd name="T122" fmla="*/ 2147483646 w 174953"/>
              <a:gd name="T123" fmla="*/ 2147483646 h 209528"/>
              <a:gd name="T124" fmla="*/ 2147483646 w 174953"/>
              <a:gd name="T125" fmla="*/ 2147483646 h 2095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4953" h="209528" extrusionOk="0">
                <a:moveTo>
                  <a:pt x="26848" y="25159"/>
                </a:moveTo>
                <a:cubicBezTo>
                  <a:pt x="26848" y="25159"/>
                  <a:pt x="27656" y="25663"/>
                  <a:pt x="28700" y="26215"/>
                </a:cubicBezTo>
                <a:cubicBezTo>
                  <a:pt x="28390" y="26490"/>
                  <a:pt x="28076" y="26789"/>
                  <a:pt x="27761" y="27113"/>
                </a:cubicBezTo>
                <a:cubicBezTo>
                  <a:pt x="27501" y="26441"/>
                  <a:pt x="27196" y="25789"/>
                  <a:pt x="26848" y="25159"/>
                </a:cubicBezTo>
                <a:close/>
                <a:moveTo>
                  <a:pt x="24779" y="30715"/>
                </a:moveTo>
                <a:lnTo>
                  <a:pt x="24779" y="30715"/>
                </a:lnTo>
                <a:cubicBezTo>
                  <a:pt x="22877" y="33090"/>
                  <a:pt x="22416" y="33496"/>
                  <a:pt x="22125" y="33496"/>
                </a:cubicBezTo>
                <a:cubicBezTo>
                  <a:pt x="21982" y="33496"/>
                  <a:pt x="21880" y="33398"/>
                  <a:pt x="21669" y="33387"/>
                </a:cubicBezTo>
                <a:cubicBezTo>
                  <a:pt x="21433" y="33376"/>
                  <a:pt x="21358" y="32638"/>
                  <a:pt x="21686" y="31474"/>
                </a:cubicBezTo>
                <a:cubicBezTo>
                  <a:pt x="22694" y="31266"/>
                  <a:pt x="23725" y="31014"/>
                  <a:pt x="24779" y="30715"/>
                </a:cubicBezTo>
                <a:close/>
                <a:moveTo>
                  <a:pt x="32790" y="49234"/>
                </a:moveTo>
                <a:cubicBezTo>
                  <a:pt x="33379" y="49234"/>
                  <a:pt x="33783" y="50185"/>
                  <a:pt x="34313" y="51498"/>
                </a:cubicBezTo>
                <a:cubicBezTo>
                  <a:pt x="33902" y="51802"/>
                  <a:pt x="33466" y="52133"/>
                  <a:pt x="33014" y="52487"/>
                </a:cubicBezTo>
                <a:cubicBezTo>
                  <a:pt x="32995" y="52439"/>
                  <a:pt x="32975" y="52394"/>
                  <a:pt x="32956" y="52346"/>
                </a:cubicBezTo>
                <a:cubicBezTo>
                  <a:pt x="32957" y="52346"/>
                  <a:pt x="31493" y="49261"/>
                  <a:pt x="32779" y="49234"/>
                </a:cubicBezTo>
                <a:cubicBezTo>
                  <a:pt x="32783" y="49234"/>
                  <a:pt x="32787" y="49234"/>
                  <a:pt x="32790" y="49234"/>
                </a:cubicBezTo>
                <a:close/>
                <a:moveTo>
                  <a:pt x="35022" y="53186"/>
                </a:moveTo>
                <a:cubicBezTo>
                  <a:pt x="35174" y="53522"/>
                  <a:pt x="35339" y="53865"/>
                  <a:pt x="35519" y="54207"/>
                </a:cubicBezTo>
                <a:lnTo>
                  <a:pt x="35518" y="54207"/>
                </a:lnTo>
                <a:cubicBezTo>
                  <a:pt x="35162" y="54529"/>
                  <a:pt x="34799" y="54870"/>
                  <a:pt x="34429" y="55231"/>
                </a:cubicBezTo>
                <a:cubicBezTo>
                  <a:pt x="34250" y="54953"/>
                  <a:pt x="34076" y="54661"/>
                  <a:pt x="33908" y="54359"/>
                </a:cubicBezTo>
                <a:cubicBezTo>
                  <a:pt x="34297" y="53948"/>
                  <a:pt x="34670" y="53556"/>
                  <a:pt x="35022" y="53186"/>
                </a:cubicBezTo>
                <a:close/>
                <a:moveTo>
                  <a:pt x="27532" y="50421"/>
                </a:moveTo>
                <a:lnTo>
                  <a:pt x="27532" y="50422"/>
                </a:lnTo>
                <a:cubicBezTo>
                  <a:pt x="27609" y="50646"/>
                  <a:pt x="27692" y="50891"/>
                  <a:pt x="27784" y="51165"/>
                </a:cubicBezTo>
                <a:cubicBezTo>
                  <a:pt x="28054" y="51966"/>
                  <a:pt x="28661" y="53622"/>
                  <a:pt x="29554" y="55416"/>
                </a:cubicBezTo>
                <a:cubicBezTo>
                  <a:pt x="29127" y="55808"/>
                  <a:pt x="28697" y="56214"/>
                  <a:pt x="28273" y="56632"/>
                </a:cubicBezTo>
                <a:cubicBezTo>
                  <a:pt x="28118" y="56335"/>
                  <a:pt x="27966" y="56029"/>
                  <a:pt x="27819" y="55705"/>
                </a:cubicBezTo>
                <a:cubicBezTo>
                  <a:pt x="27275" y="54502"/>
                  <a:pt x="26846" y="53493"/>
                  <a:pt x="26515" y="52649"/>
                </a:cubicBezTo>
                <a:cubicBezTo>
                  <a:pt x="26872" y="51882"/>
                  <a:pt x="27211" y="51139"/>
                  <a:pt x="27532" y="50421"/>
                </a:cubicBezTo>
                <a:close/>
                <a:moveTo>
                  <a:pt x="20052" y="46512"/>
                </a:moveTo>
                <a:cubicBezTo>
                  <a:pt x="20098" y="46512"/>
                  <a:pt x="20141" y="46515"/>
                  <a:pt x="20182" y="46519"/>
                </a:cubicBezTo>
                <a:cubicBezTo>
                  <a:pt x="20742" y="46577"/>
                  <a:pt x="20908" y="47479"/>
                  <a:pt x="20834" y="48962"/>
                </a:cubicBezTo>
                <a:cubicBezTo>
                  <a:pt x="20795" y="49753"/>
                  <a:pt x="20556" y="52602"/>
                  <a:pt x="20819" y="55478"/>
                </a:cubicBezTo>
                <a:cubicBezTo>
                  <a:pt x="20361" y="56454"/>
                  <a:pt x="19919" y="57471"/>
                  <a:pt x="19500" y="58528"/>
                </a:cubicBezTo>
                <a:cubicBezTo>
                  <a:pt x="19079" y="57378"/>
                  <a:pt x="18694" y="55987"/>
                  <a:pt x="18505" y="54427"/>
                </a:cubicBezTo>
                <a:cubicBezTo>
                  <a:pt x="18644" y="53762"/>
                  <a:pt x="18771" y="53083"/>
                  <a:pt x="18880" y="52388"/>
                </a:cubicBezTo>
                <a:cubicBezTo>
                  <a:pt x="19250" y="50049"/>
                  <a:pt x="19510" y="48163"/>
                  <a:pt x="19709" y="46580"/>
                </a:cubicBezTo>
                <a:cubicBezTo>
                  <a:pt x="19831" y="46527"/>
                  <a:pt x="19948" y="46512"/>
                  <a:pt x="20052" y="46512"/>
                </a:cubicBezTo>
                <a:close/>
                <a:moveTo>
                  <a:pt x="37284" y="56732"/>
                </a:moveTo>
                <a:cubicBezTo>
                  <a:pt x="37802" y="57286"/>
                  <a:pt x="38275" y="57765"/>
                  <a:pt x="38717" y="58173"/>
                </a:cubicBezTo>
                <a:cubicBezTo>
                  <a:pt x="38360" y="58386"/>
                  <a:pt x="38001" y="58621"/>
                  <a:pt x="37641" y="58880"/>
                </a:cubicBezTo>
                <a:cubicBezTo>
                  <a:pt x="37165" y="58483"/>
                  <a:pt x="36713" y="58058"/>
                  <a:pt x="36286" y="57608"/>
                </a:cubicBezTo>
                <a:cubicBezTo>
                  <a:pt x="36616" y="57321"/>
                  <a:pt x="36949" y="57028"/>
                  <a:pt x="37284" y="56732"/>
                </a:cubicBezTo>
                <a:close/>
                <a:moveTo>
                  <a:pt x="30792" y="57643"/>
                </a:moveTo>
                <a:cubicBezTo>
                  <a:pt x="30979" y="57944"/>
                  <a:pt x="31174" y="58239"/>
                  <a:pt x="31376" y="58526"/>
                </a:cubicBezTo>
                <a:cubicBezTo>
                  <a:pt x="31043" y="58920"/>
                  <a:pt x="30705" y="59330"/>
                  <a:pt x="30364" y="59757"/>
                </a:cubicBezTo>
                <a:cubicBezTo>
                  <a:pt x="30125" y="59475"/>
                  <a:pt x="29884" y="59172"/>
                  <a:pt x="29645" y="58846"/>
                </a:cubicBezTo>
                <a:cubicBezTo>
                  <a:pt x="30029" y="58445"/>
                  <a:pt x="30411" y="58045"/>
                  <a:pt x="30792" y="57643"/>
                </a:cubicBezTo>
                <a:close/>
                <a:moveTo>
                  <a:pt x="32965" y="60433"/>
                </a:moveTo>
                <a:cubicBezTo>
                  <a:pt x="33490" y="60947"/>
                  <a:pt x="34048" y="61384"/>
                  <a:pt x="34635" y="61702"/>
                </a:cubicBezTo>
                <a:cubicBezTo>
                  <a:pt x="34338" y="62059"/>
                  <a:pt x="34046" y="62440"/>
                  <a:pt x="33758" y="62843"/>
                </a:cubicBezTo>
                <a:cubicBezTo>
                  <a:pt x="33771" y="62754"/>
                  <a:pt x="33728" y="62666"/>
                  <a:pt x="33651" y="62620"/>
                </a:cubicBezTo>
                <a:cubicBezTo>
                  <a:pt x="33225" y="62364"/>
                  <a:pt x="32602" y="61941"/>
                  <a:pt x="31893" y="61319"/>
                </a:cubicBezTo>
                <a:cubicBezTo>
                  <a:pt x="32240" y="61034"/>
                  <a:pt x="32598" y="60739"/>
                  <a:pt x="32965" y="60433"/>
                </a:cubicBezTo>
                <a:close/>
                <a:moveTo>
                  <a:pt x="33636" y="63019"/>
                </a:moveTo>
                <a:cubicBezTo>
                  <a:pt x="33177" y="63681"/>
                  <a:pt x="32757" y="64367"/>
                  <a:pt x="32375" y="65076"/>
                </a:cubicBezTo>
                <a:lnTo>
                  <a:pt x="32374" y="65077"/>
                </a:lnTo>
                <a:cubicBezTo>
                  <a:pt x="30559" y="65235"/>
                  <a:pt x="28746" y="65431"/>
                  <a:pt x="26936" y="65664"/>
                </a:cubicBezTo>
                <a:cubicBezTo>
                  <a:pt x="26724" y="65694"/>
                  <a:pt x="26511" y="65727"/>
                  <a:pt x="26298" y="65757"/>
                </a:cubicBezTo>
                <a:cubicBezTo>
                  <a:pt x="26313" y="65742"/>
                  <a:pt x="26328" y="65726"/>
                  <a:pt x="26342" y="65711"/>
                </a:cubicBezTo>
                <a:cubicBezTo>
                  <a:pt x="26937" y="65262"/>
                  <a:pt x="28023" y="64429"/>
                  <a:pt x="29443" y="63300"/>
                </a:cubicBezTo>
                <a:cubicBezTo>
                  <a:pt x="29519" y="63301"/>
                  <a:pt x="29594" y="63301"/>
                  <a:pt x="29670" y="63301"/>
                </a:cubicBezTo>
                <a:cubicBezTo>
                  <a:pt x="31285" y="63301"/>
                  <a:pt x="32743" y="63149"/>
                  <a:pt x="33560" y="63043"/>
                </a:cubicBezTo>
                <a:cubicBezTo>
                  <a:pt x="33587" y="63040"/>
                  <a:pt x="33612" y="63031"/>
                  <a:pt x="33636" y="63019"/>
                </a:cubicBezTo>
                <a:close/>
                <a:moveTo>
                  <a:pt x="26288" y="65752"/>
                </a:moveTo>
                <a:cubicBezTo>
                  <a:pt x="26287" y="65755"/>
                  <a:pt x="26285" y="65757"/>
                  <a:pt x="26283" y="65759"/>
                </a:cubicBezTo>
                <a:lnTo>
                  <a:pt x="26279" y="65760"/>
                </a:lnTo>
                <a:lnTo>
                  <a:pt x="26288" y="65752"/>
                </a:lnTo>
                <a:close/>
                <a:moveTo>
                  <a:pt x="25721" y="62900"/>
                </a:moveTo>
                <a:cubicBezTo>
                  <a:pt x="26374" y="63057"/>
                  <a:pt x="27068" y="63160"/>
                  <a:pt x="27768" y="63222"/>
                </a:cubicBezTo>
                <a:cubicBezTo>
                  <a:pt x="27197" y="64033"/>
                  <a:pt x="26616" y="64890"/>
                  <a:pt x="26027" y="65796"/>
                </a:cubicBezTo>
                <a:cubicBezTo>
                  <a:pt x="24690" y="65987"/>
                  <a:pt x="23355" y="66199"/>
                  <a:pt x="22023" y="66431"/>
                </a:cubicBezTo>
                <a:cubicBezTo>
                  <a:pt x="22832" y="65768"/>
                  <a:pt x="24163" y="64476"/>
                  <a:pt x="25721" y="62900"/>
                </a:cubicBezTo>
                <a:close/>
                <a:moveTo>
                  <a:pt x="35209" y="65015"/>
                </a:moveTo>
                <a:lnTo>
                  <a:pt x="35208" y="65016"/>
                </a:lnTo>
                <a:cubicBezTo>
                  <a:pt x="36108" y="65301"/>
                  <a:pt x="37211" y="65748"/>
                  <a:pt x="38424" y="66292"/>
                </a:cubicBezTo>
                <a:cubicBezTo>
                  <a:pt x="37361" y="66725"/>
                  <a:pt x="36193" y="66953"/>
                  <a:pt x="34994" y="67118"/>
                </a:cubicBezTo>
                <a:cubicBezTo>
                  <a:pt x="33152" y="66072"/>
                  <a:pt x="31914" y="65667"/>
                  <a:pt x="31144" y="65520"/>
                </a:cubicBezTo>
                <a:cubicBezTo>
                  <a:pt x="32496" y="65326"/>
                  <a:pt x="33850" y="65158"/>
                  <a:pt x="35209" y="65015"/>
                </a:cubicBezTo>
                <a:close/>
                <a:moveTo>
                  <a:pt x="22115" y="60487"/>
                </a:moveTo>
                <a:cubicBezTo>
                  <a:pt x="22392" y="60976"/>
                  <a:pt x="22721" y="61393"/>
                  <a:pt x="23111" y="61716"/>
                </a:cubicBezTo>
                <a:cubicBezTo>
                  <a:pt x="23283" y="61857"/>
                  <a:pt x="23465" y="61986"/>
                  <a:pt x="23655" y="62099"/>
                </a:cubicBezTo>
                <a:cubicBezTo>
                  <a:pt x="22696" y="63534"/>
                  <a:pt x="21907" y="65026"/>
                  <a:pt x="21393" y="66545"/>
                </a:cubicBezTo>
                <a:cubicBezTo>
                  <a:pt x="20340" y="66735"/>
                  <a:pt x="19291" y="66937"/>
                  <a:pt x="18243" y="67153"/>
                </a:cubicBezTo>
                <a:cubicBezTo>
                  <a:pt x="18272" y="66983"/>
                  <a:pt x="18302" y="66811"/>
                  <a:pt x="18328" y="66643"/>
                </a:cubicBezTo>
                <a:cubicBezTo>
                  <a:pt x="18338" y="66584"/>
                  <a:pt x="18348" y="66523"/>
                  <a:pt x="18377" y="66472"/>
                </a:cubicBezTo>
                <a:cubicBezTo>
                  <a:pt x="18481" y="66291"/>
                  <a:pt x="18794" y="66270"/>
                  <a:pt x="18829" y="66063"/>
                </a:cubicBezTo>
                <a:cubicBezTo>
                  <a:pt x="18842" y="65982"/>
                  <a:pt x="18802" y="65897"/>
                  <a:pt x="18818" y="65816"/>
                </a:cubicBezTo>
                <a:cubicBezTo>
                  <a:pt x="18829" y="65756"/>
                  <a:pt x="18869" y="65706"/>
                  <a:pt x="18904" y="65656"/>
                </a:cubicBezTo>
                <a:cubicBezTo>
                  <a:pt x="19014" y="65500"/>
                  <a:pt x="19089" y="65323"/>
                  <a:pt x="19123" y="65135"/>
                </a:cubicBezTo>
                <a:cubicBezTo>
                  <a:pt x="19139" y="65047"/>
                  <a:pt x="19134" y="64941"/>
                  <a:pt x="19079" y="64878"/>
                </a:cubicBezTo>
                <a:cubicBezTo>
                  <a:pt x="19964" y="63672"/>
                  <a:pt x="21023" y="62169"/>
                  <a:pt x="22115" y="60487"/>
                </a:cubicBezTo>
                <a:close/>
                <a:moveTo>
                  <a:pt x="30293" y="65647"/>
                </a:moveTo>
                <a:cubicBezTo>
                  <a:pt x="31004" y="66258"/>
                  <a:pt x="31707" y="66853"/>
                  <a:pt x="32402" y="67430"/>
                </a:cubicBezTo>
                <a:cubicBezTo>
                  <a:pt x="31147" y="67585"/>
                  <a:pt x="29913" y="67785"/>
                  <a:pt x="28779" y="68189"/>
                </a:cubicBezTo>
                <a:cubicBezTo>
                  <a:pt x="27830" y="67535"/>
                  <a:pt x="26847" y="66929"/>
                  <a:pt x="25833" y="66386"/>
                </a:cubicBezTo>
                <a:cubicBezTo>
                  <a:pt x="26227" y="66316"/>
                  <a:pt x="26620" y="66242"/>
                  <a:pt x="27014" y="66174"/>
                </a:cubicBezTo>
                <a:cubicBezTo>
                  <a:pt x="28105" y="65984"/>
                  <a:pt x="29198" y="65811"/>
                  <a:pt x="30293" y="65647"/>
                </a:cubicBezTo>
                <a:close/>
                <a:moveTo>
                  <a:pt x="25594" y="66430"/>
                </a:moveTo>
                <a:cubicBezTo>
                  <a:pt x="26121" y="67184"/>
                  <a:pt x="26724" y="67990"/>
                  <a:pt x="27386" y="68829"/>
                </a:cubicBezTo>
                <a:lnTo>
                  <a:pt x="27386" y="68830"/>
                </a:lnTo>
                <a:cubicBezTo>
                  <a:pt x="27110" y="68991"/>
                  <a:pt x="26845" y="69173"/>
                  <a:pt x="26595" y="69373"/>
                </a:cubicBezTo>
                <a:cubicBezTo>
                  <a:pt x="26118" y="69753"/>
                  <a:pt x="25708" y="70197"/>
                  <a:pt x="25309" y="70657"/>
                </a:cubicBezTo>
                <a:cubicBezTo>
                  <a:pt x="23839" y="69217"/>
                  <a:pt x="22303" y="68077"/>
                  <a:pt x="20730" y="67411"/>
                </a:cubicBezTo>
                <a:cubicBezTo>
                  <a:pt x="22344" y="67053"/>
                  <a:pt x="23966" y="66725"/>
                  <a:pt x="25594" y="66430"/>
                </a:cubicBezTo>
                <a:close/>
                <a:moveTo>
                  <a:pt x="20258" y="67513"/>
                </a:moveTo>
                <a:cubicBezTo>
                  <a:pt x="21138" y="69237"/>
                  <a:pt x="22168" y="71023"/>
                  <a:pt x="23282" y="72812"/>
                </a:cubicBezTo>
                <a:cubicBezTo>
                  <a:pt x="22637" y="73348"/>
                  <a:pt x="21923" y="73800"/>
                  <a:pt x="21192" y="74229"/>
                </a:cubicBezTo>
                <a:cubicBezTo>
                  <a:pt x="20470" y="73457"/>
                  <a:pt x="19721" y="72696"/>
                  <a:pt x="18947" y="71955"/>
                </a:cubicBezTo>
                <a:cubicBezTo>
                  <a:pt x="19067" y="71815"/>
                  <a:pt x="19064" y="71562"/>
                  <a:pt x="18902" y="71458"/>
                </a:cubicBezTo>
                <a:cubicBezTo>
                  <a:pt x="19041" y="71309"/>
                  <a:pt x="19001" y="71033"/>
                  <a:pt x="18824" y="70929"/>
                </a:cubicBezTo>
                <a:cubicBezTo>
                  <a:pt x="18913" y="70889"/>
                  <a:pt x="18958" y="70789"/>
                  <a:pt x="18928" y="70697"/>
                </a:cubicBezTo>
                <a:cubicBezTo>
                  <a:pt x="18903" y="70616"/>
                  <a:pt x="18828" y="70564"/>
                  <a:pt x="18747" y="70564"/>
                </a:cubicBezTo>
                <a:cubicBezTo>
                  <a:pt x="18735" y="70564"/>
                  <a:pt x="18723" y="70565"/>
                  <a:pt x="18711" y="70567"/>
                </a:cubicBezTo>
                <a:cubicBezTo>
                  <a:pt x="18750" y="70487"/>
                  <a:pt x="18776" y="70395"/>
                  <a:pt x="18750" y="70310"/>
                </a:cubicBezTo>
                <a:cubicBezTo>
                  <a:pt x="18728" y="70239"/>
                  <a:pt x="18657" y="70180"/>
                  <a:pt x="18586" y="70180"/>
                </a:cubicBezTo>
                <a:cubicBezTo>
                  <a:pt x="18572" y="70180"/>
                  <a:pt x="18558" y="70182"/>
                  <a:pt x="18544" y="70187"/>
                </a:cubicBezTo>
                <a:cubicBezTo>
                  <a:pt x="18612" y="70124"/>
                  <a:pt x="18604" y="70010"/>
                  <a:pt x="18554" y="69931"/>
                </a:cubicBezTo>
                <a:cubicBezTo>
                  <a:pt x="18503" y="69854"/>
                  <a:pt x="18420" y="69805"/>
                  <a:pt x="18340" y="69759"/>
                </a:cubicBezTo>
                <a:cubicBezTo>
                  <a:pt x="18179" y="69665"/>
                  <a:pt x="18018" y="69571"/>
                  <a:pt x="17856" y="69477"/>
                </a:cubicBezTo>
                <a:cubicBezTo>
                  <a:pt x="17932" y="68997"/>
                  <a:pt x="18016" y="68508"/>
                  <a:pt x="18099" y="68021"/>
                </a:cubicBezTo>
                <a:lnTo>
                  <a:pt x="18099" y="68020"/>
                </a:lnTo>
                <a:cubicBezTo>
                  <a:pt x="18817" y="67845"/>
                  <a:pt x="19537" y="67676"/>
                  <a:pt x="20258" y="67513"/>
                </a:cubicBezTo>
                <a:close/>
                <a:moveTo>
                  <a:pt x="17969" y="74840"/>
                </a:moveTo>
                <a:lnTo>
                  <a:pt x="17969" y="74840"/>
                </a:lnTo>
                <a:cubicBezTo>
                  <a:pt x="18164" y="75153"/>
                  <a:pt x="18366" y="75470"/>
                  <a:pt x="18574" y="75790"/>
                </a:cubicBezTo>
                <a:cubicBezTo>
                  <a:pt x="18339" y="75947"/>
                  <a:pt x="18108" y="76109"/>
                  <a:pt x="17887" y="76280"/>
                </a:cubicBezTo>
                <a:cubicBezTo>
                  <a:pt x="17888" y="76273"/>
                  <a:pt x="17891" y="76264"/>
                  <a:pt x="17892" y="76256"/>
                </a:cubicBezTo>
                <a:cubicBezTo>
                  <a:pt x="17962" y="75938"/>
                  <a:pt x="18031" y="75615"/>
                  <a:pt x="18021" y="75289"/>
                </a:cubicBezTo>
                <a:cubicBezTo>
                  <a:pt x="18015" y="75138"/>
                  <a:pt x="17998" y="74988"/>
                  <a:pt x="17969" y="74840"/>
                </a:cubicBezTo>
                <a:close/>
                <a:moveTo>
                  <a:pt x="32089" y="85274"/>
                </a:moveTo>
                <a:cubicBezTo>
                  <a:pt x="32418" y="85697"/>
                  <a:pt x="32741" y="86109"/>
                  <a:pt x="33057" y="86508"/>
                </a:cubicBezTo>
                <a:lnTo>
                  <a:pt x="33056" y="86509"/>
                </a:lnTo>
                <a:cubicBezTo>
                  <a:pt x="32517" y="87190"/>
                  <a:pt x="32047" y="87917"/>
                  <a:pt x="31688" y="88588"/>
                </a:cubicBezTo>
                <a:cubicBezTo>
                  <a:pt x="31410" y="88107"/>
                  <a:pt x="31105" y="87592"/>
                  <a:pt x="30775" y="87049"/>
                </a:cubicBezTo>
                <a:cubicBezTo>
                  <a:pt x="31172" y="86466"/>
                  <a:pt x="31610" y="85872"/>
                  <a:pt x="32089" y="85274"/>
                </a:cubicBezTo>
                <a:close/>
                <a:moveTo>
                  <a:pt x="36297" y="90512"/>
                </a:moveTo>
                <a:cubicBezTo>
                  <a:pt x="36738" y="91044"/>
                  <a:pt x="37126" y="91506"/>
                  <a:pt x="37452" y="91892"/>
                </a:cubicBezTo>
                <a:cubicBezTo>
                  <a:pt x="36116" y="93499"/>
                  <a:pt x="35156" y="94632"/>
                  <a:pt x="34509" y="94632"/>
                </a:cubicBezTo>
                <a:cubicBezTo>
                  <a:pt x="34399" y="94632"/>
                  <a:pt x="34299" y="94599"/>
                  <a:pt x="34207" y="94531"/>
                </a:cubicBezTo>
                <a:cubicBezTo>
                  <a:pt x="33756" y="94200"/>
                  <a:pt x="34556" y="92390"/>
                  <a:pt x="36296" y="90512"/>
                </a:cubicBezTo>
                <a:lnTo>
                  <a:pt x="36297" y="90512"/>
                </a:lnTo>
                <a:close/>
                <a:moveTo>
                  <a:pt x="22407" y="90083"/>
                </a:moveTo>
                <a:cubicBezTo>
                  <a:pt x="22896" y="90751"/>
                  <a:pt x="23368" y="91383"/>
                  <a:pt x="23812" y="91969"/>
                </a:cubicBezTo>
                <a:cubicBezTo>
                  <a:pt x="23651" y="94294"/>
                  <a:pt x="23350" y="95513"/>
                  <a:pt x="22659" y="95725"/>
                </a:cubicBezTo>
                <a:cubicBezTo>
                  <a:pt x="22631" y="95734"/>
                  <a:pt x="22601" y="95738"/>
                  <a:pt x="22571" y="95738"/>
                </a:cubicBezTo>
                <a:cubicBezTo>
                  <a:pt x="21966" y="95738"/>
                  <a:pt x="20951" y="94057"/>
                  <a:pt x="22192" y="90140"/>
                </a:cubicBezTo>
                <a:lnTo>
                  <a:pt x="22407" y="90083"/>
                </a:lnTo>
                <a:close/>
                <a:moveTo>
                  <a:pt x="29975" y="88301"/>
                </a:moveTo>
                <a:cubicBezTo>
                  <a:pt x="30424" y="88760"/>
                  <a:pt x="30841" y="89196"/>
                  <a:pt x="31218" y="89598"/>
                </a:cubicBezTo>
                <a:cubicBezTo>
                  <a:pt x="30238" y="92009"/>
                  <a:pt x="29252" y="95776"/>
                  <a:pt x="28146" y="95776"/>
                </a:cubicBezTo>
                <a:cubicBezTo>
                  <a:pt x="28085" y="95776"/>
                  <a:pt x="28025" y="95765"/>
                  <a:pt x="27963" y="95741"/>
                </a:cubicBezTo>
                <a:lnTo>
                  <a:pt x="27963" y="95742"/>
                </a:lnTo>
                <a:cubicBezTo>
                  <a:pt x="27146" y="95431"/>
                  <a:pt x="27622" y="92221"/>
                  <a:pt x="29975" y="88301"/>
                </a:cubicBezTo>
                <a:close/>
                <a:moveTo>
                  <a:pt x="16593" y="95117"/>
                </a:moveTo>
                <a:cubicBezTo>
                  <a:pt x="16777" y="95347"/>
                  <a:pt x="16955" y="95561"/>
                  <a:pt x="17127" y="95761"/>
                </a:cubicBezTo>
                <a:cubicBezTo>
                  <a:pt x="17320" y="98247"/>
                  <a:pt x="17069" y="97724"/>
                  <a:pt x="16709" y="98040"/>
                </a:cubicBezTo>
                <a:cubicBezTo>
                  <a:pt x="16691" y="98056"/>
                  <a:pt x="16668" y="98063"/>
                  <a:pt x="16640" y="98063"/>
                </a:cubicBezTo>
                <a:cubicBezTo>
                  <a:pt x="16550" y="98063"/>
                  <a:pt x="16414" y="97978"/>
                  <a:pt x="16252" y="97813"/>
                </a:cubicBezTo>
                <a:cubicBezTo>
                  <a:pt x="16316" y="96909"/>
                  <a:pt x="16430" y="96009"/>
                  <a:pt x="16593" y="95117"/>
                </a:cubicBezTo>
                <a:close/>
                <a:moveTo>
                  <a:pt x="23780" y="106777"/>
                </a:moveTo>
                <a:cubicBezTo>
                  <a:pt x="24158" y="106777"/>
                  <a:pt x="24691" y="107214"/>
                  <a:pt x="25348" y="107963"/>
                </a:cubicBezTo>
                <a:cubicBezTo>
                  <a:pt x="25450" y="108079"/>
                  <a:pt x="25611" y="108270"/>
                  <a:pt x="25821" y="108513"/>
                </a:cubicBezTo>
                <a:cubicBezTo>
                  <a:pt x="25529" y="108563"/>
                  <a:pt x="25301" y="108605"/>
                  <a:pt x="25180" y="108629"/>
                </a:cubicBezTo>
                <a:cubicBezTo>
                  <a:pt x="25119" y="108640"/>
                  <a:pt x="25066" y="108677"/>
                  <a:pt x="25032" y="108729"/>
                </a:cubicBezTo>
                <a:cubicBezTo>
                  <a:pt x="24934" y="108886"/>
                  <a:pt x="24701" y="109263"/>
                  <a:pt x="24406" y="109800"/>
                </a:cubicBezTo>
                <a:cubicBezTo>
                  <a:pt x="22736" y="107669"/>
                  <a:pt x="23210" y="107110"/>
                  <a:pt x="23519" y="106866"/>
                </a:cubicBezTo>
                <a:cubicBezTo>
                  <a:pt x="23595" y="106806"/>
                  <a:pt x="23683" y="106777"/>
                  <a:pt x="23780" y="106777"/>
                </a:cubicBezTo>
                <a:close/>
                <a:moveTo>
                  <a:pt x="30021" y="112614"/>
                </a:moveTo>
                <a:cubicBezTo>
                  <a:pt x="30522" y="112995"/>
                  <a:pt x="31037" y="113341"/>
                  <a:pt x="31552" y="113623"/>
                </a:cubicBezTo>
                <a:cubicBezTo>
                  <a:pt x="31359" y="114064"/>
                  <a:pt x="31188" y="114505"/>
                  <a:pt x="31042" y="114936"/>
                </a:cubicBezTo>
                <a:cubicBezTo>
                  <a:pt x="30467" y="114701"/>
                  <a:pt x="29906" y="114433"/>
                  <a:pt x="29361" y="114131"/>
                </a:cubicBezTo>
                <a:cubicBezTo>
                  <a:pt x="29563" y="113635"/>
                  <a:pt x="29783" y="113128"/>
                  <a:pt x="30021" y="112614"/>
                </a:cubicBezTo>
                <a:close/>
                <a:moveTo>
                  <a:pt x="30450" y="117362"/>
                </a:moveTo>
                <a:cubicBezTo>
                  <a:pt x="29947" y="120488"/>
                  <a:pt x="29708" y="124894"/>
                  <a:pt x="28374" y="124894"/>
                </a:cubicBezTo>
                <a:cubicBezTo>
                  <a:pt x="28343" y="124894"/>
                  <a:pt x="28310" y="124892"/>
                  <a:pt x="28278" y="124887"/>
                </a:cubicBezTo>
                <a:cubicBezTo>
                  <a:pt x="27433" y="124757"/>
                  <a:pt x="27115" y="122123"/>
                  <a:pt x="28011" y="118326"/>
                </a:cubicBezTo>
                <a:cubicBezTo>
                  <a:pt x="28849" y="118076"/>
                  <a:pt x="29666" y="117753"/>
                  <a:pt x="30450" y="117362"/>
                </a:cubicBezTo>
                <a:close/>
                <a:moveTo>
                  <a:pt x="20336" y="118655"/>
                </a:moveTo>
                <a:lnTo>
                  <a:pt x="20336" y="118655"/>
                </a:lnTo>
                <a:cubicBezTo>
                  <a:pt x="20915" y="118774"/>
                  <a:pt x="21501" y="118859"/>
                  <a:pt x="22091" y="118913"/>
                </a:cubicBezTo>
                <a:cubicBezTo>
                  <a:pt x="22890" y="123362"/>
                  <a:pt x="23084" y="125654"/>
                  <a:pt x="22125" y="126189"/>
                </a:cubicBezTo>
                <a:cubicBezTo>
                  <a:pt x="22071" y="126220"/>
                  <a:pt x="22007" y="126235"/>
                  <a:pt x="21937" y="126235"/>
                </a:cubicBezTo>
                <a:cubicBezTo>
                  <a:pt x="21141" y="126235"/>
                  <a:pt x="19511" y="124196"/>
                  <a:pt x="20336" y="118655"/>
                </a:cubicBezTo>
                <a:close/>
                <a:moveTo>
                  <a:pt x="16158" y="129259"/>
                </a:moveTo>
                <a:cubicBezTo>
                  <a:pt x="16158" y="129263"/>
                  <a:pt x="16159" y="129267"/>
                  <a:pt x="16159" y="129271"/>
                </a:cubicBezTo>
                <a:lnTo>
                  <a:pt x="16152" y="129266"/>
                </a:lnTo>
                <a:cubicBezTo>
                  <a:pt x="16155" y="129263"/>
                  <a:pt x="16156" y="129261"/>
                  <a:pt x="16158" y="129259"/>
                </a:cubicBezTo>
                <a:close/>
                <a:moveTo>
                  <a:pt x="17274" y="137056"/>
                </a:moveTo>
                <a:cubicBezTo>
                  <a:pt x="17860" y="137056"/>
                  <a:pt x="18033" y="137421"/>
                  <a:pt x="18052" y="137467"/>
                </a:cubicBezTo>
                <a:cubicBezTo>
                  <a:pt x="18054" y="137471"/>
                  <a:pt x="18054" y="137471"/>
                  <a:pt x="18056" y="137477"/>
                </a:cubicBezTo>
                <a:cubicBezTo>
                  <a:pt x="18088" y="137569"/>
                  <a:pt x="18476" y="138902"/>
                  <a:pt x="15512" y="140556"/>
                </a:cubicBezTo>
                <a:cubicBezTo>
                  <a:pt x="15305" y="140673"/>
                  <a:pt x="15107" y="140808"/>
                  <a:pt x="14922" y="140959"/>
                </a:cubicBezTo>
                <a:cubicBezTo>
                  <a:pt x="14886" y="140852"/>
                  <a:pt x="14821" y="140711"/>
                  <a:pt x="14731" y="140658"/>
                </a:cubicBezTo>
                <a:cubicBezTo>
                  <a:pt x="14735" y="140658"/>
                  <a:pt x="14739" y="140658"/>
                  <a:pt x="14744" y="140658"/>
                </a:cubicBezTo>
                <a:cubicBezTo>
                  <a:pt x="14863" y="140658"/>
                  <a:pt x="14983" y="140601"/>
                  <a:pt x="15047" y="140500"/>
                </a:cubicBezTo>
                <a:cubicBezTo>
                  <a:pt x="15133" y="140365"/>
                  <a:pt x="15110" y="140171"/>
                  <a:pt x="14996" y="140060"/>
                </a:cubicBezTo>
                <a:cubicBezTo>
                  <a:pt x="15008" y="140061"/>
                  <a:pt x="15019" y="140062"/>
                  <a:pt x="15031" y="140062"/>
                </a:cubicBezTo>
                <a:cubicBezTo>
                  <a:pt x="15168" y="140062"/>
                  <a:pt x="15302" y="139964"/>
                  <a:pt x="15340" y="139830"/>
                </a:cubicBezTo>
                <a:cubicBezTo>
                  <a:pt x="15381" y="139686"/>
                  <a:pt x="15301" y="139517"/>
                  <a:pt x="15163" y="139456"/>
                </a:cubicBezTo>
                <a:cubicBezTo>
                  <a:pt x="15186" y="139460"/>
                  <a:pt x="15209" y="139462"/>
                  <a:pt x="15231" y="139462"/>
                </a:cubicBezTo>
                <a:cubicBezTo>
                  <a:pt x="15395" y="139462"/>
                  <a:pt x="15558" y="139365"/>
                  <a:pt x="15631" y="139217"/>
                </a:cubicBezTo>
                <a:cubicBezTo>
                  <a:pt x="15715" y="139050"/>
                  <a:pt x="15674" y="138829"/>
                  <a:pt x="15537" y="138701"/>
                </a:cubicBezTo>
                <a:cubicBezTo>
                  <a:pt x="15713" y="138699"/>
                  <a:pt x="15902" y="138625"/>
                  <a:pt x="15989" y="138470"/>
                </a:cubicBezTo>
                <a:cubicBezTo>
                  <a:pt x="16076" y="138316"/>
                  <a:pt x="16015" y="138082"/>
                  <a:pt x="15845" y="138031"/>
                </a:cubicBezTo>
                <a:cubicBezTo>
                  <a:pt x="15975" y="137994"/>
                  <a:pt x="16071" y="137881"/>
                  <a:pt x="16086" y="137745"/>
                </a:cubicBezTo>
                <a:cubicBezTo>
                  <a:pt x="16096" y="137637"/>
                  <a:pt x="16044" y="137530"/>
                  <a:pt x="15959" y="137463"/>
                </a:cubicBezTo>
                <a:cubicBezTo>
                  <a:pt x="16539" y="137158"/>
                  <a:pt x="16964" y="137056"/>
                  <a:pt x="17274" y="137056"/>
                </a:cubicBezTo>
                <a:close/>
                <a:moveTo>
                  <a:pt x="26321" y="138704"/>
                </a:moveTo>
                <a:cubicBezTo>
                  <a:pt x="26767" y="138704"/>
                  <a:pt x="27440" y="139070"/>
                  <a:pt x="28291" y="139702"/>
                </a:cubicBezTo>
                <a:cubicBezTo>
                  <a:pt x="29144" y="140336"/>
                  <a:pt x="32863" y="143315"/>
                  <a:pt x="36334" y="144534"/>
                </a:cubicBezTo>
                <a:lnTo>
                  <a:pt x="36334" y="144536"/>
                </a:lnTo>
                <a:cubicBezTo>
                  <a:pt x="36164" y="144712"/>
                  <a:pt x="35999" y="144892"/>
                  <a:pt x="35843" y="145071"/>
                </a:cubicBezTo>
                <a:cubicBezTo>
                  <a:pt x="35576" y="145378"/>
                  <a:pt x="35323" y="145697"/>
                  <a:pt x="35082" y="146023"/>
                </a:cubicBezTo>
                <a:cubicBezTo>
                  <a:pt x="33433" y="145584"/>
                  <a:pt x="31488" y="144830"/>
                  <a:pt x="29617" y="143535"/>
                </a:cubicBezTo>
                <a:cubicBezTo>
                  <a:pt x="25010" y="140351"/>
                  <a:pt x="25540" y="139321"/>
                  <a:pt x="25898" y="138887"/>
                </a:cubicBezTo>
                <a:cubicBezTo>
                  <a:pt x="26000" y="138763"/>
                  <a:pt x="26143" y="138704"/>
                  <a:pt x="26321" y="138704"/>
                </a:cubicBezTo>
                <a:close/>
                <a:moveTo>
                  <a:pt x="32124" y="151927"/>
                </a:moveTo>
                <a:lnTo>
                  <a:pt x="32124" y="151927"/>
                </a:lnTo>
                <a:cubicBezTo>
                  <a:pt x="30625" y="156170"/>
                  <a:pt x="30521" y="159496"/>
                  <a:pt x="30598" y="161134"/>
                </a:cubicBezTo>
                <a:cubicBezTo>
                  <a:pt x="30594" y="161117"/>
                  <a:pt x="30591" y="161099"/>
                  <a:pt x="30589" y="161082"/>
                </a:cubicBezTo>
                <a:lnTo>
                  <a:pt x="30486" y="161095"/>
                </a:lnTo>
                <a:cubicBezTo>
                  <a:pt x="30504" y="161258"/>
                  <a:pt x="30528" y="161421"/>
                  <a:pt x="30547" y="161584"/>
                </a:cubicBezTo>
                <a:cubicBezTo>
                  <a:pt x="30290" y="160468"/>
                  <a:pt x="29416" y="156684"/>
                  <a:pt x="28512" y="153008"/>
                </a:cubicBezTo>
                <a:cubicBezTo>
                  <a:pt x="29750" y="152770"/>
                  <a:pt x="30960" y="152408"/>
                  <a:pt x="32124" y="151927"/>
                </a:cubicBezTo>
                <a:close/>
                <a:moveTo>
                  <a:pt x="22612" y="153201"/>
                </a:moveTo>
                <a:lnTo>
                  <a:pt x="22612" y="153201"/>
                </a:lnTo>
                <a:cubicBezTo>
                  <a:pt x="23382" y="153296"/>
                  <a:pt x="24158" y="153343"/>
                  <a:pt x="24933" y="153343"/>
                </a:cubicBezTo>
                <a:cubicBezTo>
                  <a:pt x="25266" y="153343"/>
                  <a:pt x="25598" y="153335"/>
                  <a:pt x="25930" y="153317"/>
                </a:cubicBezTo>
                <a:cubicBezTo>
                  <a:pt x="26759" y="155627"/>
                  <a:pt x="28200" y="158454"/>
                  <a:pt x="30580" y="161854"/>
                </a:cubicBezTo>
                <a:cubicBezTo>
                  <a:pt x="30696" y="162814"/>
                  <a:pt x="30826" y="163771"/>
                  <a:pt x="30970" y="164728"/>
                </a:cubicBezTo>
                <a:cubicBezTo>
                  <a:pt x="30951" y="164704"/>
                  <a:pt x="30929" y="164678"/>
                  <a:pt x="30906" y="164649"/>
                </a:cubicBezTo>
                <a:cubicBezTo>
                  <a:pt x="29854" y="163338"/>
                  <a:pt x="25354" y="157664"/>
                  <a:pt x="22612" y="153201"/>
                </a:cubicBezTo>
                <a:close/>
                <a:moveTo>
                  <a:pt x="45426" y="159099"/>
                </a:moveTo>
                <a:cubicBezTo>
                  <a:pt x="45828" y="160607"/>
                  <a:pt x="46257" y="162098"/>
                  <a:pt x="46699" y="163550"/>
                </a:cubicBezTo>
                <a:cubicBezTo>
                  <a:pt x="45855" y="164101"/>
                  <a:pt x="45009" y="164676"/>
                  <a:pt x="44173" y="165274"/>
                </a:cubicBezTo>
                <a:cubicBezTo>
                  <a:pt x="43212" y="164281"/>
                  <a:pt x="42262" y="163620"/>
                  <a:pt x="41575" y="163214"/>
                </a:cubicBezTo>
                <a:cubicBezTo>
                  <a:pt x="42896" y="161836"/>
                  <a:pt x="44199" y="160440"/>
                  <a:pt x="45426" y="159099"/>
                </a:cubicBezTo>
                <a:close/>
                <a:moveTo>
                  <a:pt x="50938" y="164082"/>
                </a:moveTo>
                <a:lnTo>
                  <a:pt x="50938" y="164083"/>
                </a:lnTo>
                <a:cubicBezTo>
                  <a:pt x="51088" y="164690"/>
                  <a:pt x="51261" y="165406"/>
                  <a:pt x="51450" y="166201"/>
                </a:cubicBezTo>
                <a:cubicBezTo>
                  <a:pt x="51184" y="166395"/>
                  <a:pt x="50913" y="166595"/>
                  <a:pt x="50638" y="166800"/>
                </a:cubicBezTo>
                <a:cubicBezTo>
                  <a:pt x="50431" y="166121"/>
                  <a:pt x="50217" y="165490"/>
                  <a:pt x="49995" y="164909"/>
                </a:cubicBezTo>
                <a:cubicBezTo>
                  <a:pt x="50315" y="164629"/>
                  <a:pt x="50630" y="164354"/>
                  <a:pt x="50938" y="164082"/>
                </a:cubicBezTo>
                <a:close/>
                <a:moveTo>
                  <a:pt x="15231" y="150482"/>
                </a:moveTo>
                <a:cubicBezTo>
                  <a:pt x="15936" y="151042"/>
                  <a:pt x="16807" y="151553"/>
                  <a:pt x="17880" y="151985"/>
                </a:cubicBezTo>
                <a:cubicBezTo>
                  <a:pt x="19005" y="152437"/>
                  <a:pt x="20172" y="152779"/>
                  <a:pt x="21363" y="153008"/>
                </a:cubicBezTo>
                <a:cubicBezTo>
                  <a:pt x="21808" y="156047"/>
                  <a:pt x="23660" y="161484"/>
                  <a:pt x="30989" y="164863"/>
                </a:cubicBezTo>
                <a:cubicBezTo>
                  <a:pt x="31031" y="165148"/>
                  <a:pt x="31081" y="165430"/>
                  <a:pt x="31127" y="165714"/>
                </a:cubicBezTo>
                <a:cubicBezTo>
                  <a:pt x="30272" y="166142"/>
                  <a:pt x="29447" y="166598"/>
                  <a:pt x="28703" y="167133"/>
                </a:cubicBezTo>
                <a:cubicBezTo>
                  <a:pt x="25410" y="163527"/>
                  <a:pt x="20256" y="158144"/>
                  <a:pt x="14601" y="153220"/>
                </a:cubicBezTo>
                <a:cubicBezTo>
                  <a:pt x="14565" y="153004"/>
                  <a:pt x="14484" y="152800"/>
                  <a:pt x="14361" y="152620"/>
                </a:cubicBezTo>
                <a:cubicBezTo>
                  <a:pt x="14390" y="152627"/>
                  <a:pt x="14419" y="152631"/>
                  <a:pt x="14448" y="152631"/>
                </a:cubicBezTo>
                <a:cubicBezTo>
                  <a:pt x="14586" y="152631"/>
                  <a:pt x="14723" y="152550"/>
                  <a:pt x="14782" y="152425"/>
                </a:cubicBezTo>
                <a:cubicBezTo>
                  <a:pt x="14852" y="152273"/>
                  <a:pt x="14800" y="152074"/>
                  <a:pt x="14664" y="151977"/>
                </a:cubicBezTo>
                <a:cubicBezTo>
                  <a:pt x="14839" y="151965"/>
                  <a:pt x="14991" y="151851"/>
                  <a:pt x="15049" y="151687"/>
                </a:cubicBezTo>
                <a:cubicBezTo>
                  <a:pt x="15108" y="151522"/>
                  <a:pt x="15063" y="151337"/>
                  <a:pt x="14935" y="151217"/>
                </a:cubicBezTo>
                <a:cubicBezTo>
                  <a:pt x="14955" y="151221"/>
                  <a:pt x="14974" y="151223"/>
                  <a:pt x="14994" y="151223"/>
                </a:cubicBezTo>
                <a:cubicBezTo>
                  <a:pt x="15135" y="151223"/>
                  <a:pt x="15274" y="151125"/>
                  <a:pt x="15313" y="150988"/>
                </a:cubicBezTo>
                <a:cubicBezTo>
                  <a:pt x="15358" y="150832"/>
                  <a:pt x="15267" y="150650"/>
                  <a:pt x="15114" y="150593"/>
                </a:cubicBezTo>
                <a:cubicBezTo>
                  <a:pt x="15161" y="150565"/>
                  <a:pt x="15201" y="150528"/>
                  <a:pt x="15231" y="150482"/>
                </a:cubicBezTo>
                <a:close/>
                <a:moveTo>
                  <a:pt x="41200" y="163603"/>
                </a:moveTo>
                <a:cubicBezTo>
                  <a:pt x="41732" y="164385"/>
                  <a:pt x="42289" y="165288"/>
                  <a:pt x="42844" y="166250"/>
                </a:cubicBezTo>
                <a:cubicBezTo>
                  <a:pt x="42196" y="166740"/>
                  <a:pt x="41561" y="167242"/>
                  <a:pt x="40946" y="167755"/>
                </a:cubicBezTo>
                <a:cubicBezTo>
                  <a:pt x="40243" y="166996"/>
                  <a:pt x="39574" y="166384"/>
                  <a:pt x="38949" y="165895"/>
                </a:cubicBezTo>
                <a:cubicBezTo>
                  <a:pt x="39697" y="165149"/>
                  <a:pt x="40451" y="164380"/>
                  <a:pt x="41200" y="163603"/>
                </a:cubicBezTo>
                <a:close/>
                <a:moveTo>
                  <a:pt x="47741" y="166838"/>
                </a:moveTo>
                <a:cubicBezTo>
                  <a:pt x="47936" y="167433"/>
                  <a:pt x="48132" y="168016"/>
                  <a:pt x="48327" y="168586"/>
                </a:cubicBezTo>
                <a:cubicBezTo>
                  <a:pt x="47884" y="168941"/>
                  <a:pt x="47436" y="169307"/>
                  <a:pt x="46983" y="169685"/>
                </a:cubicBezTo>
                <a:cubicBezTo>
                  <a:pt x="46771" y="169138"/>
                  <a:pt x="46523" y="168603"/>
                  <a:pt x="46241" y="168086"/>
                </a:cubicBezTo>
                <a:cubicBezTo>
                  <a:pt x="46749" y="167669"/>
                  <a:pt x="47249" y="167252"/>
                  <a:pt x="47741" y="166838"/>
                </a:cubicBezTo>
                <a:close/>
                <a:moveTo>
                  <a:pt x="38665" y="168832"/>
                </a:moveTo>
                <a:cubicBezTo>
                  <a:pt x="38843" y="168984"/>
                  <a:pt x="39023" y="169137"/>
                  <a:pt x="39203" y="169290"/>
                </a:cubicBezTo>
                <a:cubicBezTo>
                  <a:pt x="38469" y="169976"/>
                  <a:pt x="37781" y="170675"/>
                  <a:pt x="37156" y="171386"/>
                </a:cubicBezTo>
                <a:cubicBezTo>
                  <a:pt x="37724" y="170559"/>
                  <a:pt x="38347" y="169761"/>
                  <a:pt x="38665" y="168832"/>
                </a:cubicBezTo>
                <a:close/>
                <a:moveTo>
                  <a:pt x="44589" y="169427"/>
                </a:moveTo>
                <a:cubicBezTo>
                  <a:pt x="44875" y="169970"/>
                  <a:pt x="45151" y="170507"/>
                  <a:pt x="45415" y="171030"/>
                </a:cubicBezTo>
                <a:cubicBezTo>
                  <a:pt x="45017" y="171380"/>
                  <a:pt x="44619" y="171739"/>
                  <a:pt x="44219" y="172107"/>
                </a:cubicBezTo>
                <a:cubicBezTo>
                  <a:pt x="43867" y="171548"/>
                  <a:pt x="43520" y="171026"/>
                  <a:pt x="43178" y="170541"/>
                </a:cubicBezTo>
                <a:cubicBezTo>
                  <a:pt x="43652" y="170171"/>
                  <a:pt x="44123" y="169801"/>
                  <a:pt x="44589" y="169427"/>
                </a:cubicBezTo>
                <a:close/>
                <a:moveTo>
                  <a:pt x="51997" y="168505"/>
                </a:moveTo>
                <a:lnTo>
                  <a:pt x="51997" y="168505"/>
                </a:lnTo>
                <a:cubicBezTo>
                  <a:pt x="52331" y="169912"/>
                  <a:pt x="52692" y="171430"/>
                  <a:pt x="53056" y="172934"/>
                </a:cubicBezTo>
                <a:cubicBezTo>
                  <a:pt x="52722" y="173087"/>
                  <a:pt x="52390" y="173237"/>
                  <a:pt x="52060" y="173383"/>
                </a:cubicBezTo>
                <a:cubicBezTo>
                  <a:pt x="51847" y="171905"/>
                  <a:pt x="51596" y="170565"/>
                  <a:pt x="51315" y="169348"/>
                </a:cubicBezTo>
                <a:cubicBezTo>
                  <a:pt x="51544" y="169061"/>
                  <a:pt x="51772" y="168778"/>
                  <a:pt x="51997" y="168505"/>
                </a:cubicBezTo>
                <a:close/>
                <a:moveTo>
                  <a:pt x="41875" y="171543"/>
                </a:moveTo>
                <a:cubicBezTo>
                  <a:pt x="42429" y="172005"/>
                  <a:pt x="42956" y="172446"/>
                  <a:pt x="43432" y="172841"/>
                </a:cubicBezTo>
                <a:cubicBezTo>
                  <a:pt x="43243" y="173021"/>
                  <a:pt x="43054" y="173202"/>
                  <a:pt x="42866" y="173385"/>
                </a:cubicBezTo>
                <a:cubicBezTo>
                  <a:pt x="42077" y="173081"/>
                  <a:pt x="41271" y="172820"/>
                  <a:pt x="40452" y="172606"/>
                </a:cubicBezTo>
                <a:cubicBezTo>
                  <a:pt x="40929" y="172257"/>
                  <a:pt x="41403" y="171902"/>
                  <a:pt x="41875" y="171543"/>
                </a:cubicBezTo>
                <a:close/>
                <a:moveTo>
                  <a:pt x="14384" y="154010"/>
                </a:moveTo>
                <a:cubicBezTo>
                  <a:pt x="14931" y="156244"/>
                  <a:pt x="17288" y="161613"/>
                  <a:pt x="27386" y="168279"/>
                </a:cubicBezTo>
                <a:cubicBezTo>
                  <a:pt x="27093" y="168591"/>
                  <a:pt x="26831" y="168930"/>
                  <a:pt x="26602" y="169291"/>
                </a:cubicBezTo>
                <a:cubicBezTo>
                  <a:pt x="26589" y="169310"/>
                  <a:pt x="26579" y="169331"/>
                  <a:pt x="26567" y="169351"/>
                </a:cubicBezTo>
                <a:cubicBezTo>
                  <a:pt x="21904" y="165391"/>
                  <a:pt x="16494" y="160975"/>
                  <a:pt x="15819" y="160246"/>
                </a:cubicBezTo>
                <a:cubicBezTo>
                  <a:pt x="15723" y="160143"/>
                  <a:pt x="15633" y="160034"/>
                  <a:pt x="15547" y="159923"/>
                </a:cubicBezTo>
                <a:cubicBezTo>
                  <a:pt x="13927" y="157853"/>
                  <a:pt x="13839" y="154600"/>
                  <a:pt x="13839" y="154599"/>
                </a:cubicBezTo>
                <a:cubicBezTo>
                  <a:pt x="13839" y="154600"/>
                  <a:pt x="13413" y="158545"/>
                  <a:pt x="15049" y="160883"/>
                </a:cubicBezTo>
                <a:cubicBezTo>
                  <a:pt x="16153" y="162460"/>
                  <a:pt x="20308" y="167780"/>
                  <a:pt x="25504" y="171702"/>
                </a:cubicBezTo>
                <a:cubicBezTo>
                  <a:pt x="25314" y="172190"/>
                  <a:pt x="25117" y="172675"/>
                  <a:pt x="24877" y="173138"/>
                </a:cubicBezTo>
                <a:cubicBezTo>
                  <a:pt x="24728" y="173419"/>
                  <a:pt x="24566" y="173693"/>
                  <a:pt x="24391" y="173957"/>
                </a:cubicBezTo>
                <a:cubicBezTo>
                  <a:pt x="22731" y="173106"/>
                  <a:pt x="20982" y="172288"/>
                  <a:pt x="19227" y="171597"/>
                </a:cubicBezTo>
                <a:cubicBezTo>
                  <a:pt x="17187" y="170793"/>
                  <a:pt x="15311" y="170106"/>
                  <a:pt x="13627" y="169506"/>
                </a:cubicBezTo>
                <a:cubicBezTo>
                  <a:pt x="13662" y="167539"/>
                  <a:pt x="13693" y="165579"/>
                  <a:pt x="13711" y="163640"/>
                </a:cubicBezTo>
                <a:cubicBezTo>
                  <a:pt x="13743" y="160547"/>
                  <a:pt x="13670" y="157352"/>
                  <a:pt x="13701" y="154259"/>
                </a:cubicBezTo>
                <a:cubicBezTo>
                  <a:pt x="13745" y="154269"/>
                  <a:pt x="13788" y="154273"/>
                  <a:pt x="13831" y="154273"/>
                </a:cubicBezTo>
                <a:cubicBezTo>
                  <a:pt x="14038" y="154273"/>
                  <a:pt x="14238" y="154168"/>
                  <a:pt x="14384" y="154010"/>
                </a:cubicBezTo>
                <a:close/>
                <a:moveTo>
                  <a:pt x="49426" y="171713"/>
                </a:moveTo>
                <a:cubicBezTo>
                  <a:pt x="49746" y="172598"/>
                  <a:pt x="50055" y="173435"/>
                  <a:pt x="50348" y="174208"/>
                </a:cubicBezTo>
                <a:cubicBezTo>
                  <a:pt x="49619" y="174603"/>
                  <a:pt x="48835" y="175077"/>
                  <a:pt x="48025" y="175601"/>
                </a:cubicBezTo>
                <a:cubicBezTo>
                  <a:pt x="48027" y="174855"/>
                  <a:pt x="47981" y="174110"/>
                  <a:pt x="47892" y="173370"/>
                </a:cubicBezTo>
                <a:cubicBezTo>
                  <a:pt x="48431" y="172825"/>
                  <a:pt x="48945" y="172273"/>
                  <a:pt x="49426" y="171713"/>
                </a:cubicBezTo>
                <a:close/>
                <a:moveTo>
                  <a:pt x="46998" y="174246"/>
                </a:moveTo>
                <a:cubicBezTo>
                  <a:pt x="47305" y="174887"/>
                  <a:pt x="47554" y="175419"/>
                  <a:pt x="47729" y="175796"/>
                </a:cubicBezTo>
                <a:cubicBezTo>
                  <a:pt x="47660" y="175839"/>
                  <a:pt x="47592" y="175885"/>
                  <a:pt x="47523" y="175931"/>
                </a:cubicBezTo>
                <a:lnTo>
                  <a:pt x="47524" y="175932"/>
                </a:lnTo>
                <a:cubicBezTo>
                  <a:pt x="47075" y="175621"/>
                  <a:pt x="46623" y="175314"/>
                  <a:pt x="46169" y="175010"/>
                </a:cubicBezTo>
                <a:cubicBezTo>
                  <a:pt x="46449" y="174758"/>
                  <a:pt x="46725" y="174504"/>
                  <a:pt x="46998" y="174246"/>
                </a:cubicBezTo>
                <a:close/>
                <a:moveTo>
                  <a:pt x="46057" y="175110"/>
                </a:moveTo>
                <a:cubicBezTo>
                  <a:pt x="46484" y="175423"/>
                  <a:pt x="46909" y="175739"/>
                  <a:pt x="47332" y="176058"/>
                </a:cubicBezTo>
                <a:lnTo>
                  <a:pt x="47333" y="176060"/>
                </a:lnTo>
                <a:cubicBezTo>
                  <a:pt x="47008" y="176278"/>
                  <a:pt x="46681" y="176504"/>
                  <a:pt x="46351" y="176736"/>
                </a:cubicBezTo>
                <a:cubicBezTo>
                  <a:pt x="45900" y="176702"/>
                  <a:pt x="45391" y="176681"/>
                  <a:pt x="44815" y="176681"/>
                </a:cubicBezTo>
                <a:cubicBezTo>
                  <a:pt x="44617" y="176681"/>
                  <a:pt x="44411" y="176684"/>
                  <a:pt x="44198" y="176689"/>
                </a:cubicBezTo>
                <a:cubicBezTo>
                  <a:pt x="44825" y="176182"/>
                  <a:pt x="45448" y="175655"/>
                  <a:pt x="46057" y="175110"/>
                </a:cubicBezTo>
                <a:close/>
                <a:moveTo>
                  <a:pt x="68439" y="170174"/>
                </a:moveTo>
                <a:lnTo>
                  <a:pt x="68439" y="170175"/>
                </a:lnTo>
                <a:cubicBezTo>
                  <a:pt x="69063" y="171312"/>
                  <a:pt x="70261" y="173457"/>
                  <a:pt x="71816" y="176032"/>
                </a:cubicBezTo>
                <a:cubicBezTo>
                  <a:pt x="71480" y="176479"/>
                  <a:pt x="71133" y="176936"/>
                  <a:pt x="70774" y="177404"/>
                </a:cubicBezTo>
                <a:cubicBezTo>
                  <a:pt x="69462" y="175679"/>
                  <a:pt x="68349" y="174379"/>
                  <a:pt x="67703" y="173651"/>
                </a:cubicBezTo>
                <a:cubicBezTo>
                  <a:pt x="67983" y="172467"/>
                  <a:pt x="68227" y="171301"/>
                  <a:pt x="68439" y="170174"/>
                </a:cubicBezTo>
                <a:close/>
                <a:moveTo>
                  <a:pt x="38294" y="174148"/>
                </a:moveTo>
                <a:cubicBezTo>
                  <a:pt x="39521" y="174211"/>
                  <a:pt x="40729" y="174292"/>
                  <a:pt x="41849" y="174393"/>
                </a:cubicBezTo>
                <a:cubicBezTo>
                  <a:pt x="40985" y="175267"/>
                  <a:pt x="40134" y="176178"/>
                  <a:pt x="39309" y="177124"/>
                </a:cubicBezTo>
                <a:cubicBezTo>
                  <a:pt x="38357" y="177257"/>
                  <a:pt x="37321" y="177427"/>
                  <a:pt x="36194" y="177637"/>
                </a:cubicBezTo>
                <a:cubicBezTo>
                  <a:pt x="36096" y="176994"/>
                  <a:pt x="35994" y="176352"/>
                  <a:pt x="35944" y="175717"/>
                </a:cubicBezTo>
                <a:cubicBezTo>
                  <a:pt x="36721" y="175218"/>
                  <a:pt x="37505" y="174695"/>
                  <a:pt x="38294" y="174148"/>
                </a:cubicBezTo>
                <a:close/>
                <a:moveTo>
                  <a:pt x="13567" y="172730"/>
                </a:moveTo>
                <a:cubicBezTo>
                  <a:pt x="16246" y="174368"/>
                  <a:pt x="19059" y="175775"/>
                  <a:pt x="21975" y="176937"/>
                </a:cubicBezTo>
                <a:cubicBezTo>
                  <a:pt x="21347" y="177671"/>
                  <a:pt x="20751" y="178421"/>
                  <a:pt x="20289" y="179249"/>
                </a:cubicBezTo>
                <a:cubicBezTo>
                  <a:pt x="19920" y="179203"/>
                  <a:pt x="19548" y="179162"/>
                  <a:pt x="19171" y="179126"/>
                </a:cubicBezTo>
                <a:cubicBezTo>
                  <a:pt x="16873" y="178910"/>
                  <a:pt x="15014" y="178770"/>
                  <a:pt x="13448" y="178671"/>
                </a:cubicBezTo>
                <a:cubicBezTo>
                  <a:pt x="13487" y="176703"/>
                  <a:pt x="13528" y="174717"/>
                  <a:pt x="13567" y="172730"/>
                </a:cubicBezTo>
                <a:close/>
                <a:moveTo>
                  <a:pt x="51529" y="177252"/>
                </a:moveTo>
                <a:cubicBezTo>
                  <a:pt x="51933" y="178264"/>
                  <a:pt x="52253" y="179038"/>
                  <a:pt x="52450" y="179509"/>
                </a:cubicBezTo>
                <a:cubicBezTo>
                  <a:pt x="52456" y="179528"/>
                  <a:pt x="52460" y="179547"/>
                  <a:pt x="52465" y="179565"/>
                </a:cubicBezTo>
                <a:cubicBezTo>
                  <a:pt x="52312" y="179446"/>
                  <a:pt x="52161" y="179323"/>
                  <a:pt x="52008" y="179203"/>
                </a:cubicBezTo>
                <a:cubicBezTo>
                  <a:pt x="51497" y="178811"/>
                  <a:pt x="50981" y="178428"/>
                  <a:pt x="50465" y="178045"/>
                </a:cubicBezTo>
                <a:cubicBezTo>
                  <a:pt x="50823" y="177781"/>
                  <a:pt x="51177" y="177517"/>
                  <a:pt x="51529" y="177252"/>
                </a:cubicBezTo>
                <a:close/>
                <a:moveTo>
                  <a:pt x="52475" y="179568"/>
                </a:moveTo>
                <a:cubicBezTo>
                  <a:pt x="52476" y="179571"/>
                  <a:pt x="52477" y="179574"/>
                  <a:pt x="52479" y="179577"/>
                </a:cubicBezTo>
                <a:lnTo>
                  <a:pt x="52476" y="179575"/>
                </a:lnTo>
                <a:cubicBezTo>
                  <a:pt x="52476" y="179572"/>
                  <a:pt x="52476" y="179570"/>
                  <a:pt x="52475" y="179568"/>
                </a:cubicBezTo>
                <a:close/>
                <a:moveTo>
                  <a:pt x="58074" y="171975"/>
                </a:moveTo>
                <a:cubicBezTo>
                  <a:pt x="57992" y="174416"/>
                  <a:pt x="58080" y="176844"/>
                  <a:pt x="58229" y="178962"/>
                </a:cubicBezTo>
                <a:cubicBezTo>
                  <a:pt x="57624" y="179243"/>
                  <a:pt x="56955" y="179538"/>
                  <a:pt x="56226" y="179849"/>
                </a:cubicBezTo>
                <a:cubicBezTo>
                  <a:pt x="56285" y="177949"/>
                  <a:pt x="56054" y="175953"/>
                  <a:pt x="55655" y="174001"/>
                </a:cubicBezTo>
                <a:cubicBezTo>
                  <a:pt x="56521" y="173292"/>
                  <a:pt x="57333" y="172609"/>
                  <a:pt x="58074" y="171975"/>
                </a:cubicBezTo>
                <a:close/>
                <a:moveTo>
                  <a:pt x="50146" y="178278"/>
                </a:moveTo>
                <a:cubicBezTo>
                  <a:pt x="50673" y="178703"/>
                  <a:pt x="51194" y="179134"/>
                  <a:pt x="51714" y="179567"/>
                </a:cubicBezTo>
                <a:lnTo>
                  <a:pt x="51714" y="179568"/>
                </a:lnTo>
                <a:cubicBezTo>
                  <a:pt x="51992" y="179798"/>
                  <a:pt x="52266" y="180036"/>
                  <a:pt x="52542" y="180270"/>
                </a:cubicBezTo>
                <a:cubicBezTo>
                  <a:pt x="52239" y="180259"/>
                  <a:pt x="51936" y="180254"/>
                  <a:pt x="51632" y="180254"/>
                </a:cubicBezTo>
                <a:cubicBezTo>
                  <a:pt x="49987" y="180254"/>
                  <a:pt x="48337" y="180405"/>
                  <a:pt x="46714" y="180663"/>
                </a:cubicBezTo>
                <a:cubicBezTo>
                  <a:pt x="47873" y="179900"/>
                  <a:pt x="49024" y="179096"/>
                  <a:pt x="50146" y="178278"/>
                </a:cubicBezTo>
                <a:close/>
                <a:moveTo>
                  <a:pt x="53702" y="175573"/>
                </a:moveTo>
                <a:cubicBezTo>
                  <a:pt x="54158" y="177405"/>
                  <a:pt x="54597" y="179090"/>
                  <a:pt x="54970" y="180368"/>
                </a:cubicBezTo>
                <a:cubicBezTo>
                  <a:pt x="54647" y="180498"/>
                  <a:pt x="54312" y="180631"/>
                  <a:pt x="53967" y="180766"/>
                </a:cubicBezTo>
                <a:cubicBezTo>
                  <a:pt x="53533" y="180414"/>
                  <a:pt x="53097" y="180066"/>
                  <a:pt x="52659" y="179719"/>
                </a:cubicBezTo>
                <a:cubicBezTo>
                  <a:pt x="52602" y="178612"/>
                  <a:pt x="52526" y="177562"/>
                  <a:pt x="52434" y="176563"/>
                </a:cubicBezTo>
                <a:cubicBezTo>
                  <a:pt x="52864" y="176231"/>
                  <a:pt x="53287" y="175902"/>
                  <a:pt x="53702" y="175573"/>
                </a:cubicBezTo>
                <a:close/>
                <a:moveTo>
                  <a:pt x="37393" y="179442"/>
                </a:moveTo>
                <a:cubicBezTo>
                  <a:pt x="37054" y="179876"/>
                  <a:pt x="36724" y="180318"/>
                  <a:pt x="36401" y="180767"/>
                </a:cubicBezTo>
                <a:cubicBezTo>
                  <a:pt x="36426" y="180361"/>
                  <a:pt x="36428" y="179954"/>
                  <a:pt x="36408" y="179548"/>
                </a:cubicBezTo>
                <a:cubicBezTo>
                  <a:pt x="36730" y="179514"/>
                  <a:pt x="37058" y="179478"/>
                  <a:pt x="37393" y="179442"/>
                </a:cubicBezTo>
                <a:close/>
                <a:moveTo>
                  <a:pt x="87099" y="181697"/>
                </a:moveTo>
                <a:lnTo>
                  <a:pt x="87115" y="181709"/>
                </a:lnTo>
                <a:lnTo>
                  <a:pt x="87084" y="181730"/>
                </a:lnTo>
                <a:cubicBezTo>
                  <a:pt x="87090" y="181719"/>
                  <a:pt x="87094" y="181708"/>
                  <a:pt x="87099" y="181697"/>
                </a:cubicBezTo>
                <a:close/>
                <a:moveTo>
                  <a:pt x="86445" y="181160"/>
                </a:moveTo>
                <a:lnTo>
                  <a:pt x="86445" y="181160"/>
                </a:lnTo>
                <a:cubicBezTo>
                  <a:pt x="86618" y="181305"/>
                  <a:pt x="86782" y="181440"/>
                  <a:pt x="86932" y="181563"/>
                </a:cubicBezTo>
                <a:cubicBezTo>
                  <a:pt x="86855" y="181706"/>
                  <a:pt x="86776" y="181850"/>
                  <a:pt x="86699" y="181992"/>
                </a:cubicBezTo>
                <a:cubicBezTo>
                  <a:pt x="86611" y="181966"/>
                  <a:pt x="86525" y="181936"/>
                  <a:pt x="86438" y="181907"/>
                </a:cubicBezTo>
                <a:cubicBezTo>
                  <a:pt x="86450" y="181688"/>
                  <a:pt x="86454" y="181440"/>
                  <a:pt x="86445" y="181160"/>
                </a:cubicBezTo>
                <a:close/>
                <a:moveTo>
                  <a:pt x="67630" y="173951"/>
                </a:moveTo>
                <a:cubicBezTo>
                  <a:pt x="68144" y="174908"/>
                  <a:pt x="68968" y="176535"/>
                  <a:pt x="69857" y="178619"/>
                </a:cubicBezTo>
                <a:cubicBezTo>
                  <a:pt x="69063" y="179713"/>
                  <a:pt x="68332" y="180855"/>
                  <a:pt x="67670" y="182035"/>
                </a:cubicBezTo>
                <a:cubicBezTo>
                  <a:pt x="67009" y="181420"/>
                  <a:pt x="66363" y="180796"/>
                  <a:pt x="65763" y="180200"/>
                </a:cubicBezTo>
                <a:cubicBezTo>
                  <a:pt x="66515" y="178147"/>
                  <a:pt x="67128" y="176026"/>
                  <a:pt x="67630" y="173951"/>
                </a:cubicBezTo>
                <a:close/>
                <a:moveTo>
                  <a:pt x="87227" y="181798"/>
                </a:moveTo>
                <a:lnTo>
                  <a:pt x="87227" y="181800"/>
                </a:lnTo>
                <a:cubicBezTo>
                  <a:pt x="87544" y="182053"/>
                  <a:pt x="87752" y="182212"/>
                  <a:pt x="87752" y="182212"/>
                </a:cubicBezTo>
                <a:cubicBezTo>
                  <a:pt x="87479" y="182184"/>
                  <a:pt x="87200" y="182127"/>
                  <a:pt x="86924" y="182054"/>
                </a:cubicBezTo>
                <a:cubicBezTo>
                  <a:pt x="86961" y="181978"/>
                  <a:pt x="87000" y="181904"/>
                  <a:pt x="87037" y="181828"/>
                </a:cubicBezTo>
                <a:cubicBezTo>
                  <a:pt x="87102" y="181819"/>
                  <a:pt x="87162" y="181808"/>
                  <a:pt x="87227" y="181798"/>
                </a:cubicBezTo>
                <a:close/>
                <a:moveTo>
                  <a:pt x="43828" y="178601"/>
                </a:moveTo>
                <a:lnTo>
                  <a:pt x="43828" y="178601"/>
                </a:lnTo>
                <a:cubicBezTo>
                  <a:pt x="42186" y="179876"/>
                  <a:pt x="40632" y="181198"/>
                  <a:pt x="39390" y="182374"/>
                </a:cubicBezTo>
                <a:cubicBezTo>
                  <a:pt x="39364" y="182366"/>
                  <a:pt x="39337" y="182363"/>
                  <a:pt x="39310" y="182363"/>
                </a:cubicBezTo>
                <a:cubicBezTo>
                  <a:pt x="39230" y="182363"/>
                  <a:pt x="39150" y="182395"/>
                  <a:pt x="39107" y="182465"/>
                </a:cubicBezTo>
                <a:cubicBezTo>
                  <a:pt x="39092" y="182385"/>
                  <a:pt x="39009" y="182336"/>
                  <a:pt x="38930" y="182336"/>
                </a:cubicBezTo>
                <a:cubicBezTo>
                  <a:pt x="38886" y="182336"/>
                  <a:pt x="38843" y="182351"/>
                  <a:pt x="38813" y="182385"/>
                </a:cubicBezTo>
                <a:cubicBezTo>
                  <a:pt x="38779" y="182425"/>
                  <a:pt x="38762" y="182479"/>
                  <a:pt x="38716" y="182502"/>
                </a:cubicBezTo>
                <a:cubicBezTo>
                  <a:pt x="38702" y="182509"/>
                  <a:pt x="38686" y="182512"/>
                  <a:pt x="38671" y="182512"/>
                </a:cubicBezTo>
                <a:cubicBezTo>
                  <a:pt x="38627" y="182512"/>
                  <a:pt x="38580" y="182489"/>
                  <a:pt x="38535" y="182478"/>
                </a:cubicBezTo>
                <a:cubicBezTo>
                  <a:pt x="38516" y="182473"/>
                  <a:pt x="38496" y="182470"/>
                  <a:pt x="38477" y="182470"/>
                </a:cubicBezTo>
                <a:cubicBezTo>
                  <a:pt x="38312" y="182470"/>
                  <a:pt x="38156" y="182650"/>
                  <a:pt x="38202" y="182816"/>
                </a:cubicBezTo>
                <a:cubicBezTo>
                  <a:pt x="38100" y="182586"/>
                  <a:pt x="37785" y="182461"/>
                  <a:pt x="37489" y="182461"/>
                </a:cubicBezTo>
                <a:cubicBezTo>
                  <a:pt x="37332" y="182461"/>
                  <a:pt x="37181" y="182496"/>
                  <a:pt x="37069" y="182569"/>
                </a:cubicBezTo>
                <a:cubicBezTo>
                  <a:pt x="37046" y="182390"/>
                  <a:pt x="36911" y="182246"/>
                  <a:pt x="36733" y="182216"/>
                </a:cubicBezTo>
                <a:cubicBezTo>
                  <a:pt x="36709" y="182212"/>
                  <a:pt x="36685" y="182210"/>
                  <a:pt x="36662" y="182210"/>
                </a:cubicBezTo>
                <a:cubicBezTo>
                  <a:pt x="36510" y="182210"/>
                  <a:pt x="36368" y="182294"/>
                  <a:pt x="36297" y="182433"/>
                </a:cubicBezTo>
                <a:cubicBezTo>
                  <a:pt x="36271" y="182385"/>
                  <a:pt x="36235" y="182343"/>
                  <a:pt x="36193" y="182309"/>
                </a:cubicBezTo>
                <a:cubicBezTo>
                  <a:pt x="36223" y="182157"/>
                  <a:pt x="36250" y="182005"/>
                  <a:pt x="36275" y="181853"/>
                </a:cubicBezTo>
                <a:cubicBezTo>
                  <a:pt x="37500" y="181310"/>
                  <a:pt x="39235" y="180298"/>
                  <a:pt x="41130" y="178985"/>
                </a:cubicBezTo>
                <a:cubicBezTo>
                  <a:pt x="42005" y="178867"/>
                  <a:pt x="42904" y="178739"/>
                  <a:pt x="43828" y="178601"/>
                </a:cubicBezTo>
                <a:close/>
                <a:moveTo>
                  <a:pt x="55772" y="183117"/>
                </a:moveTo>
                <a:lnTo>
                  <a:pt x="55772" y="183118"/>
                </a:lnTo>
                <a:cubicBezTo>
                  <a:pt x="55871" y="183208"/>
                  <a:pt x="55973" y="183298"/>
                  <a:pt x="56072" y="183389"/>
                </a:cubicBezTo>
                <a:cubicBezTo>
                  <a:pt x="55850" y="183361"/>
                  <a:pt x="55622" y="183342"/>
                  <a:pt x="55392" y="183330"/>
                </a:cubicBezTo>
                <a:cubicBezTo>
                  <a:pt x="55519" y="183260"/>
                  <a:pt x="55648" y="183188"/>
                  <a:pt x="55772" y="183117"/>
                </a:cubicBezTo>
                <a:close/>
                <a:moveTo>
                  <a:pt x="52710" y="180411"/>
                </a:moveTo>
                <a:cubicBezTo>
                  <a:pt x="52935" y="180603"/>
                  <a:pt x="53156" y="180799"/>
                  <a:pt x="53380" y="180993"/>
                </a:cubicBezTo>
                <a:cubicBezTo>
                  <a:pt x="52861" y="181191"/>
                  <a:pt x="52323" y="181392"/>
                  <a:pt x="51754" y="181599"/>
                </a:cubicBezTo>
                <a:cubicBezTo>
                  <a:pt x="49292" y="182493"/>
                  <a:pt x="47245" y="183380"/>
                  <a:pt x="45548" y="184217"/>
                </a:cubicBezTo>
                <a:cubicBezTo>
                  <a:pt x="44922" y="184069"/>
                  <a:pt x="44293" y="183921"/>
                  <a:pt x="43670" y="183777"/>
                </a:cubicBezTo>
                <a:cubicBezTo>
                  <a:pt x="47050" y="182696"/>
                  <a:pt x="50305" y="181533"/>
                  <a:pt x="52710" y="180411"/>
                </a:cubicBezTo>
                <a:close/>
                <a:moveTo>
                  <a:pt x="62634" y="178093"/>
                </a:moveTo>
                <a:cubicBezTo>
                  <a:pt x="62140" y="180273"/>
                  <a:pt x="61817" y="182487"/>
                  <a:pt x="61669" y="184716"/>
                </a:cubicBezTo>
                <a:cubicBezTo>
                  <a:pt x="60785" y="183830"/>
                  <a:pt x="60231" y="183176"/>
                  <a:pt x="59850" y="182725"/>
                </a:cubicBezTo>
                <a:cubicBezTo>
                  <a:pt x="60110" y="181785"/>
                  <a:pt x="60337" y="180857"/>
                  <a:pt x="60532" y="179942"/>
                </a:cubicBezTo>
                <a:cubicBezTo>
                  <a:pt x="61377" y="179272"/>
                  <a:pt x="62071" y="178649"/>
                  <a:pt x="62634" y="178093"/>
                </a:cubicBezTo>
                <a:close/>
                <a:moveTo>
                  <a:pt x="58441" y="181468"/>
                </a:moveTo>
                <a:cubicBezTo>
                  <a:pt x="58599" y="183045"/>
                  <a:pt x="58765" y="184286"/>
                  <a:pt x="58866" y="184977"/>
                </a:cubicBezTo>
                <a:cubicBezTo>
                  <a:pt x="58727" y="184850"/>
                  <a:pt x="58588" y="184722"/>
                  <a:pt x="58449" y="184595"/>
                </a:cubicBezTo>
                <a:cubicBezTo>
                  <a:pt x="57763" y="183977"/>
                  <a:pt x="57067" y="183373"/>
                  <a:pt x="56367" y="182774"/>
                </a:cubicBezTo>
                <a:cubicBezTo>
                  <a:pt x="57118" y="182330"/>
                  <a:pt x="57810" y="181895"/>
                  <a:pt x="58441" y="181468"/>
                </a:cubicBezTo>
                <a:close/>
                <a:moveTo>
                  <a:pt x="56395" y="183683"/>
                </a:moveTo>
                <a:lnTo>
                  <a:pt x="56395" y="183683"/>
                </a:lnTo>
                <a:cubicBezTo>
                  <a:pt x="56913" y="184164"/>
                  <a:pt x="57427" y="184650"/>
                  <a:pt x="57937" y="185140"/>
                </a:cubicBezTo>
                <a:cubicBezTo>
                  <a:pt x="58042" y="185241"/>
                  <a:pt x="58144" y="185346"/>
                  <a:pt x="58249" y="185449"/>
                </a:cubicBezTo>
                <a:cubicBezTo>
                  <a:pt x="58220" y="185446"/>
                  <a:pt x="58191" y="185445"/>
                  <a:pt x="58163" y="185445"/>
                </a:cubicBezTo>
                <a:cubicBezTo>
                  <a:pt x="58021" y="185445"/>
                  <a:pt x="57891" y="185480"/>
                  <a:pt x="57805" y="185556"/>
                </a:cubicBezTo>
                <a:cubicBezTo>
                  <a:pt x="57734" y="185361"/>
                  <a:pt x="57610" y="185129"/>
                  <a:pt x="57409" y="185129"/>
                </a:cubicBezTo>
                <a:cubicBezTo>
                  <a:pt x="57401" y="185129"/>
                  <a:pt x="57393" y="185130"/>
                  <a:pt x="57385" y="185131"/>
                </a:cubicBezTo>
                <a:cubicBezTo>
                  <a:pt x="57335" y="185135"/>
                  <a:pt x="57286" y="185154"/>
                  <a:pt x="57236" y="185154"/>
                </a:cubicBezTo>
                <a:cubicBezTo>
                  <a:pt x="57110" y="185153"/>
                  <a:pt x="57021" y="185035"/>
                  <a:pt x="56917" y="184964"/>
                </a:cubicBezTo>
                <a:cubicBezTo>
                  <a:pt x="56880" y="184939"/>
                  <a:pt x="56830" y="184926"/>
                  <a:pt x="56782" y="184926"/>
                </a:cubicBezTo>
                <a:cubicBezTo>
                  <a:pt x="56698" y="184926"/>
                  <a:pt x="56620" y="184966"/>
                  <a:pt x="56628" y="185047"/>
                </a:cubicBezTo>
                <a:cubicBezTo>
                  <a:pt x="56548" y="184979"/>
                  <a:pt x="56448" y="184908"/>
                  <a:pt x="56350" y="184908"/>
                </a:cubicBezTo>
                <a:cubicBezTo>
                  <a:pt x="56324" y="184908"/>
                  <a:pt x="56298" y="184913"/>
                  <a:pt x="56272" y="184924"/>
                </a:cubicBezTo>
                <a:cubicBezTo>
                  <a:pt x="56232" y="184942"/>
                  <a:pt x="56200" y="184976"/>
                  <a:pt x="56162" y="184999"/>
                </a:cubicBezTo>
                <a:cubicBezTo>
                  <a:pt x="56095" y="185040"/>
                  <a:pt x="56015" y="185049"/>
                  <a:pt x="55938" y="185057"/>
                </a:cubicBezTo>
                <a:lnTo>
                  <a:pt x="54540" y="185204"/>
                </a:lnTo>
                <a:cubicBezTo>
                  <a:pt x="54504" y="185208"/>
                  <a:pt x="54467" y="185210"/>
                  <a:pt x="54431" y="185210"/>
                </a:cubicBezTo>
                <a:cubicBezTo>
                  <a:pt x="54289" y="185210"/>
                  <a:pt x="54143" y="185183"/>
                  <a:pt x="53996" y="185142"/>
                </a:cubicBezTo>
                <a:cubicBezTo>
                  <a:pt x="54827" y="184662"/>
                  <a:pt x="55631" y="184175"/>
                  <a:pt x="56395" y="183683"/>
                </a:cubicBezTo>
                <a:close/>
                <a:moveTo>
                  <a:pt x="59590" y="183625"/>
                </a:moveTo>
                <a:cubicBezTo>
                  <a:pt x="59832" y="184140"/>
                  <a:pt x="60159" y="184760"/>
                  <a:pt x="60601" y="185473"/>
                </a:cubicBezTo>
                <a:cubicBezTo>
                  <a:pt x="60530" y="185449"/>
                  <a:pt x="60459" y="185422"/>
                  <a:pt x="60396" y="185422"/>
                </a:cubicBezTo>
                <a:cubicBezTo>
                  <a:pt x="60356" y="185422"/>
                  <a:pt x="60319" y="185433"/>
                  <a:pt x="60287" y="185462"/>
                </a:cubicBezTo>
                <a:cubicBezTo>
                  <a:pt x="60246" y="185499"/>
                  <a:pt x="60229" y="185558"/>
                  <a:pt x="60185" y="185589"/>
                </a:cubicBezTo>
                <a:cubicBezTo>
                  <a:pt x="60161" y="185607"/>
                  <a:pt x="60135" y="185613"/>
                  <a:pt x="60108" y="185613"/>
                </a:cubicBezTo>
                <a:cubicBezTo>
                  <a:pt x="60028" y="185613"/>
                  <a:pt x="59938" y="185555"/>
                  <a:pt x="59852" y="185537"/>
                </a:cubicBezTo>
                <a:cubicBezTo>
                  <a:pt x="59832" y="185533"/>
                  <a:pt x="59812" y="185531"/>
                  <a:pt x="59792" y="185531"/>
                </a:cubicBezTo>
                <a:cubicBezTo>
                  <a:pt x="59709" y="185531"/>
                  <a:pt x="59626" y="185563"/>
                  <a:pt x="59547" y="185596"/>
                </a:cubicBezTo>
                <a:lnTo>
                  <a:pt x="59535" y="185600"/>
                </a:lnTo>
                <a:cubicBezTo>
                  <a:pt x="59388" y="185463"/>
                  <a:pt x="59243" y="185325"/>
                  <a:pt x="59096" y="185189"/>
                </a:cubicBezTo>
                <a:cubicBezTo>
                  <a:pt x="59115" y="185128"/>
                  <a:pt x="59136" y="185070"/>
                  <a:pt x="59156" y="185010"/>
                </a:cubicBezTo>
                <a:cubicBezTo>
                  <a:pt x="59154" y="185031"/>
                  <a:pt x="59152" y="185051"/>
                  <a:pt x="59151" y="185072"/>
                </a:cubicBezTo>
                <a:cubicBezTo>
                  <a:pt x="59153" y="185048"/>
                  <a:pt x="59156" y="185024"/>
                  <a:pt x="59159" y="185000"/>
                </a:cubicBezTo>
                <a:cubicBezTo>
                  <a:pt x="59311" y="184539"/>
                  <a:pt x="59456" y="184080"/>
                  <a:pt x="59590" y="183625"/>
                </a:cubicBezTo>
                <a:close/>
                <a:moveTo>
                  <a:pt x="102001" y="185097"/>
                </a:moveTo>
                <a:cubicBezTo>
                  <a:pt x="102058" y="185164"/>
                  <a:pt x="102117" y="185234"/>
                  <a:pt x="102178" y="185307"/>
                </a:cubicBezTo>
                <a:cubicBezTo>
                  <a:pt x="101614" y="185562"/>
                  <a:pt x="101267" y="185726"/>
                  <a:pt x="101267" y="185726"/>
                </a:cubicBezTo>
                <a:cubicBezTo>
                  <a:pt x="101466" y="185538"/>
                  <a:pt x="101716" y="185325"/>
                  <a:pt x="102001" y="185097"/>
                </a:cubicBezTo>
                <a:close/>
                <a:moveTo>
                  <a:pt x="65273" y="181474"/>
                </a:moveTo>
                <a:cubicBezTo>
                  <a:pt x="65729" y="182191"/>
                  <a:pt x="66230" y="182958"/>
                  <a:pt x="66764" y="183755"/>
                </a:cubicBezTo>
                <a:cubicBezTo>
                  <a:pt x="66493" y="184308"/>
                  <a:pt x="66248" y="184841"/>
                  <a:pt x="66026" y="185354"/>
                </a:cubicBezTo>
                <a:cubicBezTo>
                  <a:pt x="66009" y="185354"/>
                  <a:pt x="65992" y="185353"/>
                  <a:pt x="65975" y="185353"/>
                </a:cubicBezTo>
                <a:cubicBezTo>
                  <a:pt x="65805" y="185353"/>
                  <a:pt x="65637" y="185393"/>
                  <a:pt x="65485" y="185470"/>
                </a:cubicBezTo>
                <a:cubicBezTo>
                  <a:pt x="65451" y="185606"/>
                  <a:pt x="65266" y="185615"/>
                  <a:pt x="65126" y="185622"/>
                </a:cubicBezTo>
                <a:cubicBezTo>
                  <a:pt x="64986" y="185628"/>
                  <a:pt x="64806" y="185746"/>
                  <a:pt x="64879" y="185867"/>
                </a:cubicBezTo>
                <a:cubicBezTo>
                  <a:pt x="64864" y="185902"/>
                  <a:pt x="64834" y="185917"/>
                  <a:pt x="64796" y="185917"/>
                </a:cubicBezTo>
                <a:cubicBezTo>
                  <a:pt x="64667" y="185917"/>
                  <a:pt x="64444" y="185746"/>
                  <a:pt x="64355" y="185648"/>
                </a:cubicBezTo>
                <a:cubicBezTo>
                  <a:pt x="64264" y="185546"/>
                  <a:pt x="64140" y="185422"/>
                  <a:pt x="64018" y="185422"/>
                </a:cubicBezTo>
                <a:cubicBezTo>
                  <a:pt x="63989" y="185422"/>
                  <a:pt x="63959" y="185429"/>
                  <a:pt x="63930" y="185446"/>
                </a:cubicBezTo>
                <a:cubicBezTo>
                  <a:pt x="63887" y="185471"/>
                  <a:pt x="63852" y="185516"/>
                  <a:pt x="63802" y="185520"/>
                </a:cubicBezTo>
                <a:cubicBezTo>
                  <a:pt x="63800" y="185520"/>
                  <a:pt x="63798" y="185520"/>
                  <a:pt x="63796" y="185520"/>
                </a:cubicBezTo>
                <a:cubicBezTo>
                  <a:pt x="63715" y="185520"/>
                  <a:pt x="63681" y="185416"/>
                  <a:pt x="63642" y="185343"/>
                </a:cubicBezTo>
                <a:cubicBezTo>
                  <a:pt x="63615" y="185294"/>
                  <a:pt x="63574" y="185252"/>
                  <a:pt x="63523" y="185227"/>
                </a:cubicBezTo>
                <a:cubicBezTo>
                  <a:pt x="64169" y="184035"/>
                  <a:pt x="64751" y="182775"/>
                  <a:pt x="65273" y="181474"/>
                </a:cubicBezTo>
                <a:close/>
                <a:moveTo>
                  <a:pt x="76293" y="171522"/>
                </a:moveTo>
                <a:cubicBezTo>
                  <a:pt x="78152" y="175598"/>
                  <a:pt x="80705" y="180916"/>
                  <a:pt x="82991" y="184698"/>
                </a:cubicBezTo>
                <a:cubicBezTo>
                  <a:pt x="82839" y="186169"/>
                  <a:pt x="82830" y="187253"/>
                  <a:pt x="82830" y="187253"/>
                </a:cubicBezTo>
                <a:cubicBezTo>
                  <a:pt x="82840" y="187275"/>
                  <a:pt x="82852" y="187298"/>
                  <a:pt x="82863" y="187321"/>
                </a:cubicBezTo>
                <a:cubicBezTo>
                  <a:pt x="82771" y="187215"/>
                  <a:pt x="82628" y="187151"/>
                  <a:pt x="82488" y="187151"/>
                </a:cubicBezTo>
                <a:cubicBezTo>
                  <a:pt x="82421" y="187151"/>
                  <a:pt x="82355" y="187165"/>
                  <a:pt x="82294" y="187197"/>
                </a:cubicBezTo>
                <a:cubicBezTo>
                  <a:pt x="82250" y="187027"/>
                  <a:pt x="82073" y="186918"/>
                  <a:pt x="81900" y="186918"/>
                </a:cubicBezTo>
                <a:cubicBezTo>
                  <a:pt x="81825" y="186918"/>
                  <a:pt x="81750" y="186939"/>
                  <a:pt x="81689" y="186985"/>
                </a:cubicBezTo>
                <a:cubicBezTo>
                  <a:pt x="81720" y="186865"/>
                  <a:pt x="81617" y="186729"/>
                  <a:pt x="81492" y="186728"/>
                </a:cubicBezTo>
                <a:cubicBezTo>
                  <a:pt x="81461" y="186728"/>
                  <a:pt x="81430" y="186735"/>
                  <a:pt x="81404" y="186750"/>
                </a:cubicBezTo>
                <a:cubicBezTo>
                  <a:pt x="80147" y="183086"/>
                  <a:pt x="77177" y="179076"/>
                  <a:pt x="74347" y="175825"/>
                </a:cubicBezTo>
                <a:lnTo>
                  <a:pt x="76293" y="171522"/>
                </a:lnTo>
                <a:close/>
                <a:moveTo>
                  <a:pt x="71183" y="181967"/>
                </a:moveTo>
                <a:cubicBezTo>
                  <a:pt x="71947" y="183925"/>
                  <a:pt x="73117" y="185978"/>
                  <a:pt x="74369" y="187831"/>
                </a:cubicBezTo>
                <a:cubicBezTo>
                  <a:pt x="73883" y="187765"/>
                  <a:pt x="73398" y="187681"/>
                  <a:pt x="72914" y="187584"/>
                </a:cubicBezTo>
                <a:lnTo>
                  <a:pt x="72914" y="187585"/>
                </a:lnTo>
                <a:cubicBezTo>
                  <a:pt x="71891" y="186227"/>
                  <a:pt x="70840" y="184975"/>
                  <a:pt x="69901" y="184055"/>
                </a:cubicBezTo>
                <a:cubicBezTo>
                  <a:pt x="70344" y="183367"/>
                  <a:pt x="70772" y="182667"/>
                  <a:pt x="71183" y="181967"/>
                </a:cubicBezTo>
                <a:close/>
                <a:moveTo>
                  <a:pt x="73190" y="178263"/>
                </a:moveTo>
                <a:cubicBezTo>
                  <a:pt x="75169" y="181419"/>
                  <a:pt x="77531" y="184925"/>
                  <a:pt x="79956" y="187932"/>
                </a:cubicBezTo>
                <a:cubicBezTo>
                  <a:pt x="79171" y="188009"/>
                  <a:pt x="78382" y="188047"/>
                  <a:pt x="77594" y="188047"/>
                </a:cubicBezTo>
                <a:cubicBezTo>
                  <a:pt x="77513" y="188047"/>
                  <a:pt x="77432" y="188047"/>
                  <a:pt x="77351" y="188046"/>
                </a:cubicBezTo>
                <a:cubicBezTo>
                  <a:pt x="75869" y="184920"/>
                  <a:pt x="74098" y="182065"/>
                  <a:pt x="72448" y="179700"/>
                </a:cubicBezTo>
                <a:cubicBezTo>
                  <a:pt x="72706" y="179214"/>
                  <a:pt x="72953" y="178736"/>
                  <a:pt x="73190" y="178263"/>
                </a:cubicBezTo>
                <a:close/>
                <a:moveTo>
                  <a:pt x="83817" y="188602"/>
                </a:moveTo>
                <a:cubicBezTo>
                  <a:pt x="83846" y="188632"/>
                  <a:pt x="83875" y="188662"/>
                  <a:pt x="83904" y="188692"/>
                </a:cubicBezTo>
                <a:cubicBezTo>
                  <a:pt x="83860" y="188715"/>
                  <a:pt x="83814" y="188738"/>
                  <a:pt x="83771" y="188760"/>
                </a:cubicBezTo>
                <a:lnTo>
                  <a:pt x="83747" y="188759"/>
                </a:lnTo>
                <a:cubicBezTo>
                  <a:pt x="83780" y="188712"/>
                  <a:pt x="83804" y="188658"/>
                  <a:pt x="83817" y="188602"/>
                </a:cubicBezTo>
                <a:close/>
                <a:moveTo>
                  <a:pt x="122860" y="188795"/>
                </a:moveTo>
                <a:cubicBezTo>
                  <a:pt x="122861" y="188795"/>
                  <a:pt x="123056" y="188806"/>
                  <a:pt x="123366" y="188818"/>
                </a:cubicBezTo>
                <a:cubicBezTo>
                  <a:pt x="123461" y="188956"/>
                  <a:pt x="123555" y="189095"/>
                  <a:pt x="123652" y="189234"/>
                </a:cubicBezTo>
                <a:cubicBezTo>
                  <a:pt x="123371" y="189108"/>
                  <a:pt x="123100" y="188964"/>
                  <a:pt x="122860" y="188795"/>
                </a:cubicBezTo>
                <a:close/>
                <a:moveTo>
                  <a:pt x="125479" y="191798"/>
                </a:moveTo>
                <a:lnTo>
                  <a:pt x="125481" y="191802"/>
                </a:lnTo>
                <a:lnTo>
                  <a:pt x="125476" y="191802"/>
                </a:lnTo>
                <a:cubicBezTo>
                  <a:pt x="125476" y="191800"/>
                  <a:pt x="125477" y="191800"/>
                  <a:pt x="125479" y="191798"/>
                </a:cubicBezTo>
                <a:close/>
                <a:moveTo>
                  <a:pt x="128025" y="187909"/>
                </a:moveTo>
                <a:cubicBezTo>
                  <a:pt x="129068" y="190104"/>
                  <a:pt x="130509" y="192325"/>
                  <a:pt x="131912" y="194173"/>
                </a:cubicBezTo>
                <a:cubicBezTo>
                  <a:pt x="131463" y="194143"/>
                  <a:pt x="131015" y="194115"/>
                  <a:pt x="130571" y="194081"/>
                </a:cubicBezTo>
                <a:cubicBezTo>
                  <a:pt x="130564" y="194072"/>
                  <a:pt x="130559" y="194064"/>
                  <a:pt x="130552" y="194055"/>
                </a:cubicBezTo>
                <a:cubicBezTo>
                  <a:pt x="130641" y="193697"/>
                  <a:pt x="130390" y="193309"/>
                  <a:pt x="130046" y="193174"/>
                </a:cubicBezTo>
                <a:cubicBezTo>
                  <a:pt x="130000" y="193157"/>
                  <a:pt x="129953" y="193143"/>
                  <a:pt x="129905" y="193132"/>
                </a:cubicBezTo>
                <a:cubicBezTo>
                  <a:pt x="128733" y="191492"/>
                  <a:pt x="127473" y="189919"/>
                  <a:pt x="126350" y="188777"/>
                </a:cubicBezTo>
                <a:cubicBezTo>
                  <a:pt x="126982" y="188719"/>
                  <a:pt x="127506" y="188614"/>
                  <a:pt x="127710" y="188431"/>
                </a:cubicBezTo>
                <a:cubicBezTo>
                  <a:pt x="127710" y="188431"/>
                  <a:pt x="127829" y="188236"/>
                  <a:pt x="128025" y="187909"/>
                </a:cubicBezTo>
                <a:close/>
                <a:moveTo>
                  <a:pt x="133228" y="177579"/>
                </a:moveTo>
                <a:cubicBezTo>
                  <a:pt x="134690" y="180728"/>
                  <a:pt x="136453" y="184347"/>
                  <a:pt x="138154" y="187379"/>
                </a:cubicBezTo>
                <a:cubicBezTo>
                  <a:pt x="138620" y="189527"/>
                  <a:pt x="138226" y="191810"/>
                  <a:pt x="138416" y="193986"/>
                </a:cubicBezTo>
                <a:cubicBezTo>
                  <a:pt x="138352" y="194083"/>
                  <a:pt x="138292" y="194180"/>
                  <a:pt x="138229" y="194276"/>
                </a:cubicBezTo>
                <a:cubicBezTo>
                  <a:pt x="138087" y="190303"/>
                  <a:pt x="134834" y="185414"/>
                  <a:pt x="131495" y="181407"/>
                </a:cubicBezTo>
                <a:cubicBezTo>
                  <a:pt x="131518" y="181353"/>
                  <a:pt x="131540" y="181298"/>
                  <a:pt x="131561" y="181245"/>
                </a:cubicBezTo>
                <a:cubicBezTo>
                  <a:pt x="131543" y="181246"/>
                  <a:pt x="131526" y="181246"/>
                  <a:pt x="131508" y="181246"/>
                </a:cubicBezTo>
                <a:cubicBezTo>
                  <a:pt x="131457" y="181246"/>
                  <a:pt x="131405" y="181244"/>
                  <a:pt x="131355" y="181240"/>
                </a:cubicBezTo>
                <a:cubicBezTo>
                  <a:pt x="131098" y="180933"/>
                  <a:pt x="130841" y="180633"/>
                  <a:pt x="130584" y="180337"/>
                </a:cubicBezTo>
                <a:lnTo>
                  <a:pt x="132157" y="179599"/>
                </a:lnTo>
                <a:cubicBezTo>
                  <a:pt x="132157" y="179599"/>
                  <a:pt x="132615" y="178828"/>
                  <a:pt x="133228" y="177579"/>
                </a:cubicBezTo>
                <a:close/>
                <a:moveTo>
                  <a:pt x="130218" y="184037"/>
                </a:moveTo>
                <a:cubicBezTo>
                  <a:pt x="132532" y="187641"/>
                  <a:pt x="135268" y="191538"/>
                  <a:pt x="137981" y="194552"/>
                </a:cubicBezTo>
                <a:cubicBezTo>
                  <a:pt x="136780" y="194475"/>
                  <a:pt x="135576" y="194401"/>
                  <a:pt x="134367" y="194331"/>
                </a:cubicBezTo>
                <a:cubicBezTo>
                  <a:pt x="132978" y="191030"/>
                  <a:pt x="131201" y="187972"/>
                  <a:pt x="129480" y="185389"/>
                </a:cubicBezTo>
                <a:cubicBezTo>
                  <a:pt x="129725" y="184951"/>
                  <a:pt x="129976" y="184495"/>
                  <a:pt x="130218" y="184037"/>
                </a:cubicBezTo>
                <a:close/>
                <a:moveTo>
                  <a:pt x="46477" y="0"/>
                </a:moveTo>
                <a:cubicBezTo>
                  <a:pt x="45091" y="0"/>
                  <a:pt x="42466" y="110"/>
                  <a:pt x="40102" y="827"/>
                </a:cubicBezTo>
                <a:cubicBezTo>
                  <a:pt x="40102" y="827"/>
                  <a:pt x="40169" y="2747"/>
                  <a:pt x="39550" y="4360"/>
                </a:cubicBezTo>
                <a:cubicBezTo>
                  <a:pt x="39550" y="4360"/>
                  <a:pt x="38998" y="1757"/>
                  <a:pt x="38608" y="1122"/>
                </a:cubicBezTo>
                <a:cubicBezTo>
                  <a:pt x="38608" y="1122"/>
                  <a:pt x="35411" y="1419"/>
                  <a:pt x="34124" y="2007"/>
                </a:cubicBezTo>
                <a:cubicBezTo>
                  <a:pt x="32837" y="2594"/>
                  <a:pt x="29332" y="2787"/>
                  <a:pt x="28702" y="3057"/>
                </a:cubicBezTo>
                <a:cubicBezTo>
                  <a:pt x="28702" y="3057"/>
                  <a:pt x="27883" y="10155"/>
                  <a:pt x="27102" y="12411"/>
                </a:cubicBezTo>
                <a:cubicBezTo>
                  <a:pt x="27102" y="12411"/>
                  <a:pt x="27198" y="6324"/>
                  <a:pt x="26447" y="3978"/>
                </a:cubicBezTo>
                <a:cubicBezTo>
                  <a:pt x="26447" y="3978"/>
                  <a:pt x="24101" y="4729"/>
                  <a:pt x="22132" y="5681"/>
                </a:cubicBezTo>
                <a:cubicBezTo>
                  <a:pt x="21045" y="6207"/>
                  <a:pt x="19797" y="6832"/>
                  <a:pt x="18791" y="7383"/>
                </a:cubicBezTo>
                <a:lnTo>
                  <a:pt x="18793" y="7189"/>
                </a:lnTo>
                <a:lnTo>
                  <a:pt x="0" y="7386"/>
                </a:lnTo>
                <a:lnTo>
                  <a:pt x="0" y="209527"/>
                </a:lnTo>
                <a:lnTo>
                  <a:pt x="174326" y="209526"/>
                </a:lnTo>
                <a:lnTo>
                  <a:pt x="174952" y="197921"/>
                </a:lnTo>
                <a:cubicBezTo>
                  <a:pt x="173722" y="198048"/>
                  <a:pt x="172488" y="198111"/>
                  <a:pt x="171254" y="198111"/>
                </a:cubicBezTo>
                <a:cubicBezTo>
                  <a:pt x="168585" y="198111"/>
                  <a:pt x="165920" y="197814"/>
                  <a:pt x="163309" y="197224"/>
                </a:cubicBezTo>
                <a:cubicBezTo>
                  <a:pt x="162252" y="196985"/>
                  <a:pt x="161205" y="196698"/>
                  <a:pt x="160140" y="196501"/>
                </a:cubicBezTo>
                <a:cubicBezTo>
                  <a:pt x="158922" y="196276"/>
                  <a:pt x="157686" y="196170"/>
                  <a:pt x="156452" y="196066"/>
                </a:cubicBezTo>
                <a:cubicBezTo>
                  <a:pt x="156263" y="196050"/>
                  <a:pt x="156072" y="196033"/>
                  <a:pt x="155881" y="196017"/>
                </a:cubicBezTo>
                <a:cubicBezTo>
                  <a:pt x="160286" y="194760"/>
                  <a:pt x="162909" y="193257"/>
                  <a:pt x="162910" y="193257"/>
                </a:cubicBezTo>
                <a:cubicBezTo>
                  <a:pt x="162005" y="193740"/>
                  <a:pt x="159397" y="193748"/>
                  <a:pt x="155468" y="193906"/>
                </a:cubicBezTo>
                <a:cubicBezTo>
                  <a:pt x="156311" y="192735"/>
                  <a:pt x="157300" y="191661"/>
                  <a:pt x="158180" y="190512"/>
                </a:cubicBezTo>
                <a:cubicBezTo>
                  <a:pt x="159477" y="188818"/>
                  <a:pt x="160536" y="186954"/>
                  <a:pt x="161328" y="184973"/>
                </a:cubicBezTo>
                <a:cubicBezTo>
                  <a:pt x="161547" y="183075"/>
                  <a:pt x="161380" y="181156"/>
                  <a:pt x="160709" y="179365"/>
                </a:cubicBezTo>
                <a:cubicBezTo>
                  <a:pt x="159985" y="177431"/>
                  <a:pt x="158687" y="175597"/>
                  <a:pt x="158793" y="173536"/>
                </a:cubicBezTo>
                <a:cubicBezTo>
                  <a:pt x="158882" y="171773"/>
                  <a:pt x="160008" y="170151"/>
                  <a:pt x="159950" y="168387"/>
                </a:cubicBezTo>
                <a:cubicBezTo>
                  <a:pt x="159860" y="165730"/>
                  <a:pt x="157289" y="163843"/>
                  <a:pt x="157233" y="161185"/>
                </a:cubicBezTo>
                <a:cubicBezTo>
                  <a:pt x="155996" y="165846"/>
                  <a:pt x="149819" y="167903"/>
                  <a:pt x="148501" y="172541"/>
                </a:cubicBezTo>
                <a:cubicBezTo>
                  <a:pt x="148116" y="173897"/>
                  <a:pt x="148200" y="175338"/>
                  <a:pt x="147928" y="176719"/>
                </a:cubicBezTo>
                <a:cubicBezTo>
                  <a:pt x="147744" y="177653"/>
                  <a:pt x="147400" y="178546"/>
                  <a:pt x="147013" y="179425"/>
                </a:cubicBezTo>
                <a:cubicBezTo>
                  <a:pt x="146926" y="179570"/>
                  <a:pt x="146841" y="179713"/>
                  <a:pt x="146756" y="179856"/>
                </a:cubicBezTo>
                <a:cubicBezTo>
                  <a:pt x="146249" y="178258"/>
                  <a:pt x="146561" y="176429"/>
                  <a:pt x="145840" y="174911"/>
                </a:cubicBezTo>
                <a:cubicBezTo>
                  <a:pt x="145677" y="174570"/>
                  <a:pt x="145471" y="174267"/>
                  <a:pt x="145241" y="173984"/>
                </a:cubicBezTo>
                <a:cubicBezTo>
                  <a:pt x="145225" y="173868"/>
                  <a:pt x="145213" y="173755"/>
                  <a:pt x="145197" y="173636"/>
                </a:cubicBezTo>
                <a:cubicBezTo>
                  <a:pt x="145026" y="172450"/>
                  <a:pt x="144719" y="171285"/>
                  <a:pt x="144236" y="170189"/>
                </a:cubicBezTo>
                <a:cubicBezTo>
                  <a:pt x="143782" y="169157"/>
                  <a:pt x="143126" y="168040"/>
                  <a:pt x="142318" y="167694"/>
                </a:cubicBezTo>
                <a:cubicBezTo>
                  <a:pt x="142318" y="167694"/>
                  <a:pt x="142633" y="169536"/>
                  <a:pt x="142998" y="172050"/>
                </a:cubicBezTo>
                <a:cubicBezTo>
                  <a:pt x="141988" y="171308"/>
                  <a:pt x="141003" y="170547"/>
                  <a:pt x="140471" y="169395"/>
                </a:cubicBezTo>
                <a:cubicBezTo>
                  <a:pt x="140727" y="171066"/>
                  <a:pt x="140296" y="172688"/>
                  <a:pt x="139658" y="174295"/>
                </a:cubicBezTo>
                <a:cubicBezTo>
                  <a:pt x="138853" y="172226"/>
                  <a:pt x="137844" y="169859"/>
                  <a:pt x="136578" y="167144"/>
                </a:cubicBezTo>
                <a:cubicBezTo>
                  <a:pt x="136578" y="167144"/>
                  <a:pt x="136598" y="167268"/>
                  <a:pt x="136639" y="167495"/>
                </a:cubicBezTo>
                <a:cubicBezTo>
                  <a:pt x="136825" y="168529"/>
                  <a:pt x="137454" y="171816"/>
                  <a:pt x="138710" y="176469"/>
                </a:cubicBezTo>
                <a:cubicBezTo>
                  <a:pt x="138070" y="177877"/>
                  <a:pt x="137436" y="179286"/>
                  <a:pt x="137133" y="180722"/>
                </a:cubicBezTo>
                <a:cubicBezTo>
                  <a:pt x="136176" y="178828"/>
                  <a:pt x="135129" y="177092"/>
                  <a:pt x="134133" y="175596"/>
                </a:cubicBezTo>
                <a:cubicBezTo>
                  <a:pt x="135664" y="171990"/>
                  <a:pt x="137279" y="166674"/>
                  <a:pt x="135698" y="162776"/>
                </a:cubicBezTo>
                <a:cubicBezTo>
                  <a:pt x="135698" y="162776"/>
                  <a:pt x="134313" y="161898"/>
                  <a:pt x="131507" y="161898"/>
                </a:cubicBezTo>
                <a:cubicBezTo>
                  <a:pt x="130788" y="161898"/>
                  <a:pt x="129976" y="161956"/>
                  <a:pt x="129069" y="162100"/>
                </a:cubicBezTo>
                <a:cubicBezTo>
                  <a:pt x="129069" y="162100"/>
                  <a:pt x="128604" y="164597"/>
                  <a:pt x="128538" y="167598"/>
                </a:cubicBezTo>
                <a:cubicBezTo>
                  <a:pt x="128538" y="167598"/>
                  <a:pt x="127804" y="164497"/>
                  <a:pt x="128072" y="162633"/>
                </a:cubicBezTo>
                <a:cubicBezTo>
                  <a:pt x="128072" y="162633"/>
                  <a:pt x="127097" y="162792"/>
                  <a:pt x="126541" y="163135"/>
                </a:cubicBezTo>
                <a:cubicBezTo>
                  <a:pt x="126541" y="163135"/>
                  <a:pt x="126272" y="167790"/>
                  <a:pt x="126636" y="169851"/>
                </a:cubicBezTo>
                <a:cubicBezTo>
                  <a:pt x="126636" y="169851"/>
                  <a:pt x="125080" y="165198"/>
                  <a:pt x="125170" y="163646"/>
                </a:cubicBezTo>
                <a:cubicBezTo>
                  <a:pt x="125170" y="163647"/>
                  <a:pt x="121489" y="165098"/>
                  <a:pt x="118830" y="167467"/>
                </a:cubicBezTo>
                <a:cubicBezTo>
                  <a:pt x="118830" y="167467"/>
                  <a:pt x="119697" y="169181"/>
                  <a:pt x="119811" y="170905"/>
                </a:cubicBezTo>
                <a:cubicBezTo>
                  <a:pt x="119811" y="170905"/>
                  <a:pt x="118218" y="168773"/>
                  <a:pt x="117597" y="168361"/>
                </a:cubicBezTo>
                <a:cubicBezTo>
                  <a:pt x="117597" y="168361"/>
                  <a:pt x="114820" y="169972"/>
                  <a:pt x="113899" y="171047"/>
                </a:cubicBezTo>
                <a:cubicBezTo>
                  <a:pt x="112979" y="172121"/>
                  <a:pt x="109877" y="173767"/>
                  <a:pt x="109418" y="174276"/>
                </a:cubicBezTo>
                <a:cubicBezTo>
                  <a:pt x="109418" y="174276"/>
                  <a:pt x="111657" y="181061"/>
                  <a:pt x="111895" y="183438"/>
                </a:cubicBezTo>
                <a:cubicBezTo>
                  <a:pt x="111895" y="183438"/>
                  <a:pt x="111085" y="181613"/>
                  <a:pt x="110079" y="179713"/>
                </a:cubicBezTo>
                <a:cubicBezTo>
                  <a:pt x="110186" y="179648"/>
                  <a:pt x="110246" y="179612"/>
                  <a:pt x="110246" y="179612"/>
                </a:cubicBezTo>
                <a:cubicBezTo>
                  <a:pt x="110227" y="178827"/>
                  <a:pt x="108759" y="175086"/>
                  <a:pt x="108759" y="173467"/>
                </a:cubicBezTo>
                <a:cubicBezTo>
                  <a:pt x="108759" y="171848"/>
                  <a:pt x="107548" y="168379"/>
                  <a:pt x="107548" y="168379"/>
                </a:cubicBezTo>
                <a:cubicBezTo>
                  <a:pt x="107487" y="168371"/>
                  <a:pt x="107414" y="168368"/>
                  <a:pt x="107331" y="168368"/>
                </a:cubicBezTo>
                <a:cubicBezTo>
                  <a:pt x="106284" y="168368"/>
                  <a:pt x="103728" y="168938"/>
                  <a:pt x="103728" y="168938"/>
                </a:cubicBezTo>
                <a:cubicBezTo>
                  <a:pt x="105113" y="167525"/>
                  <a:pt x="107144" y="166682"/>
                  <a:pt x="107144" y="166682"/>
                </a:cubicBezTo>
                <a:cubicBezTo>
                  <a:pt x="106598" y="162642"/>
                  <a:pt x="104483" y="158638"/>
                  <a:pt x="104483" y="158638"/>
                </a:cubicBezTo>
                <a:cubicBezTo>
                  <a:pt x="103404" y="160053"/>
                  <a:pt x="98585" y="162935"/>
                  <a:pt x="98585" y="162935"/>
                </a:cubicBezTo>
                <a:cubicBezTo>
                  <a:pt x="100437" y="161417"/>
                  <a:pt x="103672" y="157172"/>
                  <a:pt x="103672" y="157172"/>
                </a:cubicBezTo>
                <a:cubicBezTo>
                  <a:pt x="103444" y="156459"/>
                  <a:pt x="102715" y="155594"/>
                  <a:pt x="102715" y="155594"/>
                </a:cubicBezTo>
                <a:cubicBezTo>
                  <a:pt x="101560" y="157414"/>
                  <a:pt x="98611" y="159562"/>
                  <a:pt x="98611" y="159562"/>
                </a:cubicBezTo>
                <a:cubicBezTo>
                  <a:pt x="100791" y="156905"/>
                  <a:pt x="102245" y="154389"/>
                  <a:pt x="102245" y="154389"/>
                </a:cubicBezTo>
                <a:cubicBezTo>
                  <a:pt x="98915" y="150462"/>
                  <a:pt x="95985" y="150038"/>
                  <a:pt x="95985" y="150038"/>
                </a:cubicBezTo>
                <a:cubicBezTo>
                  <a:pt x="91023" y="152597"/>
                  <a:pt x="88375" y="160018"/>
                  <a:pt x="87230" y="164247"/>
                </a:cubicBezTo>
                <a:cubicBezTo>
                  <a:pt x="86900" y="163774"/>
                  <a:pt x="86524" y="163389"/>
                  <a:pt x="86107" y="163209"/>
                </a:cubicBezTo>
                <a:cubicBezTo>
                  <a:pt x="86107" y="163209"/>
                  <a:pt x="86347" y="164615"/>
                  <a:pt x="86650" y="166648"/>
                </a:cubicBezTo>
                <a:cubicBezTo>
                  <a:pt x="86566" y="167058"/>
                  <a:pt x="86524" y="167292"/>
                  <a:pt x="86524" y="167292"/>
                </a:cubicBezTo>
                <a:lnTo>
                  <a:pt x="86851" y="168019"/>
                </a:lnTo>
                <a:cubicBezTo>
                  <a:pt x="86932" y="168584"/>
                  <a:pt x="87015" y="169178"/>
                  <a:pt x="87096" y="169788"/>
                </a:cubicBezTo>
                <a:cubicBezTo>
                  <a:pt x="86345" y="169672"/>
                  <a:pt x="85814" y="169167"/>
                  <a:pt x="85814" y="169167"/>
                </a:cubicBezTo>
                <a:cubicBezTo>
                  <a:pt x="85436" y="170273"/>
                  <a:pt x="85058" y="171837"/>
                  <a:pt x="84734" y="173358"/>
                </a:cubicBezTo>
                <a:cubicBezTo>
                  <a:pt x="83812" y="170583"/>
                  <a:pt x="82427" y="167080"/>
                  <a:pt x="80366" y="162660"/>
                </a:cubicBezTo>
                <a:cubicBezTo>
                  <a:pt x="80366" y="162660"/>
                  <a:pt x="80386" y="162783"/>
                  <a:pt x="80428" y="163010"/>
                </a:cubicBezTo>
                <a:cubicBezTo>
                  <a:pt x="80677" y="164394"/>
                  <a:pt x="81722" y="169819"/>
                  <a:pt x="83998" y="177153"/>
                </a:cubicBezTo>
                <a:cubicBezTo>
                  <a:pt x="83876" y="177843"/>
                  <a:pt x="83805" y="178278"/>
                  <a:pt x="83805" y="178278"/>
                </a:cubicBezTo>
                <a:cubicBezTo>
                  <a:pt x="83849" y="178605"/>
                  <a:pt x="84262" y="179120"/>
                  <a:pt x="84804" y="179670"/>
                </a:cubicBezTo>
                <a:cubicBezTo>
                  <a:pt x="85002" y="180269"/>
                  <a:pt x="85208" y="180875"/>
                  <a:pt x="85420" y="181492"/>
                </a:cubicBezTo>
                <a:cubicBezTo>
                  <a:pt x="84467" y="181045"/>
                  <a:pt x="83762" y="180560"/>
                  <a:pt x="83762" y="180560"/>
                </a:cubicBezTo>
                <a:cubicBezTo>
                  <a:pt x="83597" y="181110"/>
                  <a:pt x="83461" y="181683"/>
                  <a:pt x="83349" y="182252"/>
                </a:cubicBezTo>
                <a:cubicBezTo>
                  <a:pt x="81906" y="177377"/>
                  <a:pt x="79227" y="172925"/>
                  <a:pt x="77049" y="169840"/>
                </a:cubicBezTo>
                <a:cubicBezTo>
                  <a:pt x="77976" y="167791"/>
                  <a:pt x="78610" y="166387"/>
                  <a:pt x="78610" y="166387"/>
                </a:cubicBezTo>
                <a:cubicBezTo>
                  <a:pt x="78610" y="166387"/>
                  <a:pt x="77922" y="167470"/>
                  <a:pt x="76664" y="169302"/>
                </a:cubicBezTo>
                <a:cubicBezTo>
                  <a:pt x="74956" y="166944"/>
                  <a:pt x="73644" y="165514"/>
                  <a:pt x="73644" y="165514"/>
                </a:cubicBezTo>
                <a:cubicBezTo>
                  <a:pt x="73644" y="165514"/>
                  <a:pt x="74513" y="167584"/>
                  <a:pt x="75829" y="170504"/>
                </a:cubicBezTo>
                <a:cubicBezTo>
                  <a:pt x="75048" y="171621"/>
                  <a:pt x="74116" y="172926"/>
                  <a:pt x="73049" y="174373"/>
                </a:cubicBezTo>
                <a:cubicBezTo>
                  <a:pt x="71092" y="172239"/>
                  <a:pt x="69353" y="170578"/>
                  <a:pt x="68507" y="169792"/>
                </a:cubicBezTo>
                <a:cubicBezTo>
                  <a:pt x="69638" y="163625"/>
                  <a:pt x="69817" y="158716"/>
                  <a:pt x="69817" y="158715"/>
                </a:cubicBezTo>
                <a:cubicBezTo>
                  <a:pt x="68722" y="162773"/>
                  <a:pt x="67568" y="164120"/>
                  <a:pt x="64339" y="172470"/>
                </a:cubicBezTo>
                <a:cubicBezTo>
                  <a:pt x="63849" y="173742"/>
                  <a:pt x="63424" y="175036"/>
                  <a:pt x="63066" y="176352"/>
                </a:cubicBezTo>
                <a:cubicBezTo>
                  <a:pt x="62877" y="176471"/>
                  <a:pt x="62665" y="176603"/>
                  <a:pt x="62429" y="176745"/>
                </a:cubicBezTo>
                <a:lnTo>
                  <a:pt x="62391" y="176705"/>
                </a:lnTo>
                <a:cubicBezTo>
                  <a:pt x="62391" y="176705"/>
                  <a:pt x="62400" y="176721"/>
                  <a:pt x="62418" y="176753"/>
                </a:cubicBezTo>
                <a:cubicBezTo>
                  <a:pt x="62015" y="176998"/>
                  <a:pt x="61539" y="177274"/>
                  <a:pt x="60973" y="177582"/>
                </a:cubicBezTo>
                <a:cubicBezTo>
                  <a:pt x="61441" y="174697"/>
                  <a:pt x="61652" y="171776"/>
                  <a:pt x="61604" y="168853"/>
                </a:cubicBezTo>
                <a:cubicBezTo>
                  <a:pt x="62240" y="168271"/>
                  <a:pt x="62595" y="167932"/>
                  <a:pt x="62595" y="167932"/>
                </a:cubicBezTo>
                <a:cubicBezTo>
                  <a:pt x="62595" y="167932"/>
                  <a:pt x="62283" y="168116"/>
                  <a:pt x="61744" y="168421"/>
                </a:cubicBezTo>
                <a:cubicBezTo>
                  <a:pt x="61889" y="168304"/>
                  <a:pt x="62034" y="168187"/>
                  <a:pt x="62178" y="168068"/>
                </a:cubicBezTo>
                <a:cubicBezTo>
                  <a:pt x="61985" y="168215"/>
                  <a:pt x="61791" y="168356"/>
                  <a:pt x="61597" y="168501"/>
                </a:cubicBezTo>
                <a:cubicBezTo>
                  <a:pt x="61417" y="160635"/>
                  <a:pt x="59449" y="155392"/>
                  <a:pt x="59448" y="155391"/>
                </a:cubicBezTo>
                <a:cubicBezTo>
                  <a:pt x="59968" y="156910"/>
                  <a:pt x="58892" y="161872"/>
                  <a:pt x="58221" y="169471"/>
                </a:cubicBezTo>
                <a:cubicBezTo>
                  <a:pt x="58193" y="169778"/>
                  <a:pt x="58171" y="170086"/>
                  <a:pt x="58151" y="170393"/>
                </a:cubicBezTo>
                <a:cubicBezTo>
                  <a:pt x="57224" y="170885"/>
                  <a:pt x="56210" y="171408"/>
                  <a:pt x="55165" y="171924"/>
                </a:cubicBezTo>
                <a:cubicBezTo>
                  <a:pt x="54674" y="170061"/>
                  <a:pt x="54072" y="168292"/>
                  <a:pt x="53476" y="166752"/>
                </a:cubicBezTo>
                <a:cubicBezTo>
                  <a:pt x="55268" y="164696"/>
                  <a:pt x="56773" y="163178"/>
                  <a:pt x="57610" y="162366"/>
                </a:cubicBezTo>
                <a:cubicBezTo>
                  <a:pt x="57680" y="162297"/>
                  <a:pt x="57751" y="162230"/>
                  <a:pt x="57822" y="162160"/>
                </a:cubicBezTo>
                <a:cubicBezTo>
                  <a:pt x="58144" y="161851"/>
                  <a:pt x="58325" y="161689"/>
                  <a:pt x="58325" y="161688"/>
                </a:cubicBezTo>
                <a:cubicBezTo>
                  <a:pt x="58325" y="161689"/>
                  <a:pt x="56075" y="162941"/>
                  <a:pt x="52849" y="165199"/>
                </a:cubicBezTo>
                <a:cubicBezTo>
                  <a:pt x="52524" y="164429"/>
                  <a:pt x="52217" y="163750"/>
                  <a:pt x="51949" y="163183"/>
                </a:cubicBezTo>
                <a:cubicBezTo>
                  <a:pt x="55948" y="159615"/>
                  <a:pt x="58665" y="156915"/>
                  <a:pt x="58665" y="156915"/>
                </a:cubicBezTo>
                <a:cubicBezTo>
                  <a:pt x="58665" y="156915"/>
                  <a:pt x="58477" y="157001"/>
                  <a:pt x="58137" y="157162"/>
                </a:cubicBezTo>
                <a:lnTo>
                  <a:pt x="58336" y="157004"/>
                </a:lnTo>
                <a:cubicBezTo>
                  <a:pt x="58255" y="157063"/>
                  <a:pt x="58175" y="157122"/>
                  <a:pt x="58094" y="157181"/>
                </a:cubicBezTo>
                <a:cubicBezTo>
                  <a:pt x="56929" y="157732"/>
                  <a:pt x="54100" y="159114"/>
                  <a:pt x="50760" y="161051"/>
                </a:cubicBezTo>
                <a:cubicBezTo>
                  <a:pt x="49306" y="159232"/>
                  <a:pt x="46637" y="158240"/>
                  <a:pt x="46637" y="158240"/>
                </a:cubicBezTo>
                <a:cubicBezTo>
                  <a:pt x="46637" y="158240"/>
                  <a:pt x="48972" y="159487"/>
                  <a:pt x="50086" y="161446"/>
                </a:cubicBezTo>
                <a:cubicBezTo>
                  <a:pt x="49660" y="161697"/>
                  <a:pt x="49229" y="161957"/>
                  <a:pt x="48792" y="162223"/>
                </a:cubicBezTo>
                <a:cubicBezTo>
                  <a:pt x="47734" y="160226"/>
                  <a:pt x="46691" y="159090"/>
                  <a:pt x="45985" y="158481"/>
                </a:cubicBezTo>
                <a:cubicBezTo>
                  <a:pt x="50090" y="153970"/>
                  <a:pt x="53235" y="150233"/>
                  <a:pt x="53235" y="150233"/>
                </a:cubicBezTo>
                <a:cubicBezTo>
                  <a:pt x="53235" y="150234"/>
                  <a:pt x="44704" y="155185"/>
                  <a:pt x="38097" y="163015"/>
                </a:cubicBezTo>
                <a:cubicBezTo>
                  <a:pt x="37992" y="162294"/>
                  <a:pt x="37978" y="161574"/>
                  <a:pt x="38174" y="160850"/>
                </a:cubicBezTo>
                <a:cubicBezTo>
                  <a:pt x="37298" y="162296"/>
                  <a:pt x="35929" y="163263"/>
                  <a:pt x="34409" y="164087"/>
                </a:cubicBezTo>
                <a:cubicBezTo>
                  <a:pt x="34043" y="164133"/>
                  <a:pt x="33838" y="164255"/>
                  <a:pt x="33827" y="164362"/>
                </a:cubicBezTo>
                <a:cubicBezTo>
                  <a:pt x="33827" y="164367"/>
                  <a:pt x="33835" y="164379"/>
                  <a:pt x="33837" y="164387"/>
                </a:cubicBezTo>
                <a:cubicBezTo>
                  <a:pt x="33688" y="164463"/>
                  <a:pt x="33539" y="164538"/>
                  <a:pt x="33388" y="164613"/>
                </a:cubicBezTo>
                <a:cubicBezTo>
                  <a:pt x="40692" y="154623"/>
                  <a:pt x="45042" y="146516"/>
                  <a:pt x="46001" y="144674"/>
                </a:cubicBezTo>
                <a:cubicBezTo>
                  <a:pt x="46135" y="144415"/>
                  <a:pt x="46207" y="144274"/>
                  <a:pt x="46207" y="144274"/>
                </a:cubicBezTo>
                <a:cubicBezTo>
                  <a:pt x="34851" y="156760"/>
                  <a:pt x="32173" y="162875"/>
                  <a:pt x="31607" y="165475"/>
                </a:cubicBezTo>
                <a:cubicBezTo>
                  <a:pt x="31540" y="165508"/>
                  <a:pt x="31474" y="165540"/>
                  <a:pt x="31407" y="165573"/>
                </a:cubicBezTo>
                <a:cubicBezTo>
                  <a:pt x="31169" y="164399"/>
                  <a:pt x="30949" y="163220"/>
                  <a:pt x="30748" y="162039"/>
                </a:cubicBezTo>
                <a:cubicBezTo>
                  <a:pt x="31466" y="159165"/>
                  <a:pt x="33618" y="154220"/>
                  <a:pt x="35555" y="150060"/>
                </a:cubicBezTo>
                <a:cubicBezTo>
                  <a:pt x="36815" y="149190"/>
                  <a:pt x="37960" y="148162"/>
                  <a:pt x="38960" y="147001"/>
                </a:cubicBezTo>
                <a:cubicBezTo>
                  <a:pt x="39084" y="146858"/>
                  <a:pt x="38987" y="146632"/>
                  <a:pt x="38797" y="146622"/>
                </a:cubicBezTo>
                <a:cubicBezTo>
                  <a:pt x="38448" y="146605"/>
                  <a:pt x="37918" y="146564"/>
                  <a:pt x="37262" y="146470"/>
                </a:cubicBezTo>
                <a:cubicBezTo>
                  <a:pt x="37528" y="145922"/>
                  <a:pt x="37774" y="145418"/>
                  <a:pt x="37994" y="144970"/>
                </a:cubicBezTo>
                <a:cubicBezTo>
                  <a:pt x="38335" y="145026"/>
                  <a:pt x="38667" y="145056"/>
                  <a:pt x="38988" y="145056"/>
                </a:cubicBezTo>
                <a:cubicBezTo>
                  <a:pt x="39399" y="145056"/>
                  <a:pt x="39792" y="145006"/>
                  <a:pt x="40158" y="144896"/>
                </a:cubicBezTo>
                <a:cubicBezTo>
                  <a:pt x="43354" y="143942"/>
                  <a:pt x="46167" y="138757"/>
                  <a:pt x="47067" y="136946"/>
                </a:cubicBezTo>
                <a:cubicBezTo>
                  <a:pt x="47147" y="136784"/>
                  <a:pt x="47022" y="136614"/>
                  <a:pt x="46864" y="136614"/>
                </a:cubicBezTo>
                <a:cubicBezTo>
                  <a:pt x="46832" y="136614"/>
                  <a:pt x="46799" y="136621"/>
                  <a:pt x="46765" y="136636"/>
                </a:cubicBezTo>
                <a:cubicBezTo>
                  <a:pt x="45794" y="137094"/>
                  <a:pt x="43678" y="137888"/>
                  <a:pt x="40695" y="137888"/>
                </a:cubicBezTo>
                <a:cubicBezTo>
                  <a:pt x="39798" y="137888"/>
                  <a:pt x="38822" y="137816"/>
                  <a:pt x="37776" y="137642"/>
                </a:cubicBezTo>
                <a:cubicBezTo>
                  <a:pt x="31837" y="136655"/>
                  <a:pt x="30563" y="135932"/>
                  <a:pt x="30952" y="135172"/>
                </a:cubicBezTo>
                <a:cubicBezTo>
                  <a:pt x="31134" y="134817"/>
                  <a:pt x="31374" y="134671"/>
                  <a:pt x="31779" y="134671"/>
                </a:cubicBezTo>
                <a:cubicBezTo>
                  <a:pt x="32242" y="134671"/>
                  <a:pt x="32922" y="134861"/>
                  <a:pt x="33981" y="135148"/>
                </a:cubicBezTo>
                <a:cubicBezTo>
                  <a:pt x="35214" y="135482"/>
                  <a:pt x="38495" y="136258"/>
                  <a:pt x="41673" y="136258"/>
                </a:cubicBezTo>
                <a:cubicBezTo>
                  <a:pt x="43613" y="136258"/>
                  <a:pt x="45514" y="135969"/>
                  <a:pt x="46887" y="135114"/>
                </a:cubicBezTo>
                <a:cubicBezTo>
                  <a:pt x="46887" y="135114"/>
                  <a:pt x="48816" y="134451"/>
                  <a:pt x="49710" y="129954"/>
                </a:cubicBezTo>
                <a:cubicBezTo>
                  <a:pt x="49741" y="129801"/>
                  <a:pt x="49620" y="129675"/>
                  <a:pt x="49485" y="129675"/>
                </a:cubicBezTo>
                <a:cubicBezTo>
                  <a:pt x="49446" y="129675"/>
                  <a:pt x="49405" y="129685"/>
                  <a:pt x="49367" y="129709"/>
                </a:cubicBezTo>
                <a:cubicBezTo>
                  <a:pt x="48312" y="130365"/>
                  <a:pt x="45426" y="131886"/>
                  <a:pt x="41376" y="131886"/>
                </a:cubicBezTo>
                <a:cubicBezTo>
                  <a:pt x="40278" y="131886"/>
                  <a:pt x="39094" y="131774"/>
                  <a:pt x="37838" y="131503"/>
                </a:cubicBezTo>
                <a:cubicBezTo>
                  <a:pt x="37838" y="131503"/>
                  <a:pt x="34459" y="131005"/>
                  <a:pt x="35153" y="129921"/>
                </a:cubicBezTo>
                <a:cubicBezTo>
                  <a:pt x="35296" y="129697"/>
                  <a:pt x="35578" y="129612"/>
                  <a:pt x="35971" y="129612"/>
                </a:cubicBezTo>
                <a:cubicBezTo>
                  <a:pt x="37228" y="129612"/>
                  <a:pt x="39615" y="130484"/>
                  <a:pt x="42193" y="130484"/>
                </a:cubicBezTo>
                <a:cubicBezTo>
                  <a:pt x="42714" y="130484"/>
                  <a:pt x="43242" y="130448"/>
                  <a:pt x="43770" y="130362"/>
                </a:cubicBezTo>
                <a:cubicBezTo>
                  <a:pt x="47733" y="129720"/>
                  <a:pt x="49322" y="129026"/>
                  <a:pt x="49867" y="126359"/>
                </a:cubicBezTo>
                <a:cubicBezTo>
                  <a:pt x="50393" y="123786"/>
                  <a:pt x="48551" y="119745"/>
                  <a:pt x="50507" y="118134"/>
                </a:cubicBezTo>
                <a:cubicBezTo>
                  <a:pt x="50619" y="118042"/>
                  <a:pt x="50616" y="117869"/>
                  <a:pt x="50501" y="117781"/>
                </a:cubicBezTo>
                <a:cubicBezTo>
                  <a:pt x="49740" y="117197"/>
                  <a:pt x="47381" y="115312"/>
                  <a:pt x="46286" y="113553"/>
                </a:cubicBezTo>
                <a:cubicBezTo>
                  <a:pt x="45746" y="112685"/>
                  <a:pt x="44895" y="112201"/>
                  <a:pt x="43930" y="112201"/>
                </a:cubicBezTo>
                <a:cubicBezTo>
                  <a:pt x="42544" y="112201"/>
                  <a:pt x="40925" y="113202"/>
                  <a:pt x="39663" y="115506"/>
                </a:cubicBezTo>
                <a:cubicBezTo>
                  <a:pt x="37680" y="119126"/>
                  <a:pt x="36505" y="121983"/>
                  <a:pt x="35457" y="121983"/>
                </a:cubicBezTo>
                <a:cubicBezTo>
                  <a:pt x="35374" y="121983"/>
                  <a:pt x="35292" y="121965"/>
                  <a:pt x="35210" y="121928"/>
                </a:cubicBezTo>
                <a:cubicBezTo>
                  <a:pt x="34126" y="121439"/>
                  <a:pt x="36519" y="114421"/>
                  <a:pt x="42366" y="110784"/>
                </a:cubicBezTo>
                <a:cubicBezTo>
                  <a:pt x="42540" y="110675"/>
                  <a:pt x="42504" y="110412"/>
                  <a:pt x="42303" y="110364"/>
                </a:cubicBezTo>
                <a:cubicBezTo>
                  <a:pt x="41896" y="110269"/>
                  <a:pt x="41288" y="110120"/>
                  <a:pt x="40568" y="109927"/>
                </a:cubicBezTo>
                <a:cubicBezTo>
                  <a:pt x="40879" y="109571"/>
                  <a:pt x="41136" y="109257"/>
                  <a:pt x="41324" y="109020"/>
                </a:cubicBezTo>
                <a:cubicBezTo>
                  <a:pt x="41428" y="108889"/>
                  <a:pt x="41331" y="108706"/>
                  <a:pt x="41177" y="108706"/>
                </a:cubicBezTo>
                <a:cubicBezTo>
                  <a:pt x="41162" y="108706"/>
                  <a:pt x="41147" y="108707"/>
                  <a:pt x="41131" y="108711"/>
                </a:cubicBezTo>
                <a:cubicBezTo>
                  <a:pt x="40626" y="108829"/>
                  <a:pt x="39792" y="108969"/>
                  <a:pt x="38710" y="108969"/>
                </a:cubicBezTo>
                <a:cubicBezTo>
                  <a:pt x="38203" y="108969"/>
                  <a:pt x="37642" y="108938"/>
                  <a:pt x="37034" y="108860"/>
                </a:cubicBezTo>
                <a:cubicBezTo>
                  <a:pt x="36997" y="108847"/>
                  <a:pt x="36962" y="108835"/>
                  <a:pt x="36925" y="108822"/>
                </a:cubicBezTo>
                <a:cubicBezTo>
                  <a:pt x="36701" y="108743"/>
                  <a:pt x="36467" y="108704"/>
                  <a:pt x="36230" y="108704"/>
                </a:cubicBezTo>
                <a:cubicBezTo>
                  <a:pt x="36186" y="108704"/>
                  <a:pt x="36142" y="108705"/>
                  <a:pt x="36098" y="108708"/>
                </a:cubicBezTo>
                <a:cubicBezTo>
                  <a:pt x="35224" y="108530"/>
                  <a:pt x="34368" y="108276"/>
                  <a:pt x="33538" y="107947"/>
                </a:cubicBezTo>
                <a:cubicBezTo>
                  <a:pt x="28816" y="106079"/>
                  <a:pt x="27893" y="105257"/>
                  <a:pt x="28349" y="104699"/>
                </a:cubicBezTo>
                <a:cubicBezTo>
                  <a:pt x="28512" y="104500"/>
                  <a:pt x="28681" y="104407"/>
                  <a:pt x="28902" y="104407"/>
                </a:cubicBezTo>
                <a:cubicBezTo>
                  <a:pt x="29298" y="104407"/>
                  <a:pt x="29860" y="104705"/>
                  <a:pt x="30851" y="105217"/>
                </a:cubicBezTo>
                <a:cubicBezTo>
                  <a:pt x="32116" y="105869"/>
                  <a:pt x="36187" y="107790"/>
                  <a:pt x="39480" y="107790"/>
                </a:cubicBezTo>
                <a:cubicBezTo>
                  <a:pt x="40204" y="107790"/>
                  <a:pt x="40890" y="107697"/>
                  <a:pt x="41500" y="107478"/>
                </a:cubicBezTo>
                <a:cubicBezTo>
                  <a:pt x="41500" y="107478"/>
                  <a:pt x="43209" y="107273"/>
                  <a:pt x="44744" y="103722"/>
                </a:cubicBezTo>
                <a:cubicBezTo>
                  <a:pt x="44802" y="103588"/>
                  <a:pt x="44702" y="103448"/>
                  <a:pt x="44570" y="103448"/>
                </a:cubicBezTo>
                <a:cubicBezTo>
                  <a:pt x="44549" y="103448"/>
                  <a:pt x="44527" y="103452"/>
                  <a:pt x="44504" y="103460"/>
                </a:cubicBezTo>
                <a:cubicBezTo>
                  <a:pt x="43818" y="103706"/>
                  <a:pt x="42327" y="104140"/>
                  <a:pt x="40359" y="104140"/>
                </a:cubicBezTo>
                <a:cubicBezTo>
                  <a:pt x="38730" y="104140"/>
                  <a:pt x="36774" y="103842"/>
                  <a:pt x="34678" y="102895"/>
                </a:cubicBezTo>
                <a:cubicBezTo>
                  <a:pt x="34678" y="102895"/>
                  <a:pt x="31980" y="101885"/>
                  <a:pt x="32744" y="101114"/>
                </a:cubicBezTo>
                <a:cubicBezTo>
                  <a:pt x="32846" y="101011"/>
                  <a:pt x="32985" y="100966"/>
                  <a:pt x="33159" y="100966"/>
                </a:cubicBezTo>
                <a:cubicBezTo>
                  <a:pt x="34287" y="100966"/>
                  <a:pt x="36843" y="102856"/>
                  <a:pt x="39773" y="103007"/>
                </a:cubicBezTo>
                <a:cubicBezTo>
                  <a:pt x="40289" y="103033"/>
                  <a:pt x="40760" y="103049"/>
                  <a:pt x="41191" y="103049"/>
                </a:cubicBezTo>
                <a:cubicBezTo>
                  <a:pt x="43581" y="103049"/>
                  <a:pt x="44730" y="102568"/>
                  <a:pt x="45512" y="100786"/>
                </a:cubicBezTo>
                <a:cubicBezTo>
                  <a:pt x="46401" y="98758"/>
                  <a:pt x="45598" y="95099"/>
                  <a:pt x="47497" y="94116"/>
                </a:cubicBezTo>
                <a:cubicBezTo>
                  <a:pt x="47606" y="94061"/>
                  <a:pt x="47634" y="93917"/>
                  <a:pt x="47555" y="93824"/>
                </a:cubicBezTo>
                <a:cubicBezTo>
                  <a:pt x="47031" y="93207"/>
                  <a:pt x="45420" y="91234"/>
                  <a:pt x="44828" y="89589"/>
                </a:cubicBezTo>
                <a:cubicBezTo>
                  <a:pt x="44473" y="88602"/>
                  <a:pt x="43637" y="88000"/>
                  <a:pt x="42582" y="88000"/>
                </a:cubicBezTo>
                <a:cubicBezTo>
                  <a:pt x="41525" y="88000"/>
                  <a:pt x="40250" y="88603"/>
                  <a:pt x="39021" y="90025"/>
                </a:cubicBezTo>
                <a:cubicBezTo>
                  <a:pt x="38604" y="90507"/>
                  <a:pt x="38215" y="90972"/>
                  <a:pt x="37851" y="91409"/>
                </a:cubicBezTo>
                <a:cubicBezTo>
                  <a:pt x="37645" y="90918"/>
                  <a:pt x="37400" y="90340"/>
                  <a:pt x="37115" y="89692"/>
                </a:cubicBezTo>
                <a:cubicBezTo>
                  <a:pt x="38421" y="88477"/>
                  <a:pt x="40103" y="87319"/>
                  <a:pt x="42083" y="86608"/>
                </a:cubicBezTo>
                <a:cubicBezTo>
                  <a:pt x="42246" y="86550"/>
                  <a:pt x="42264" y="86327"/>
                  <a:pt x="42106" y="86252"/>
                </a:cubicBezTo>
                <a:cubicBezTo>
                  <a:pt x="41321" y="85879"/>
                  <a:pt x="39589" y="85026"/>
                  <a:pt x="37944" y="84025"/>
                </a:cubicBezTo>
                <a:cubicBezTo>
                  <a:pt x="37648" y="83845"/>
                  <a:pt x="37331" y="83763"/>
                  <a:pt x="37002" y="83763"/>
                </a:cubicBezTo>
                <a:cubicBezTo>
                  <a:pt x="36291" y="83763"/>
                  <a:pt x="35523" y="84145"/>
                  <a:pt x="34782" y="84735"/>
                </a:cubicBezTo>
                <a:cubicBezTo>
                  <a:pt x="34521" y="84218"/>
                  <a:pt x="34249" y="83690"/>
                  <a:pt x="33967" y="83153"/>
                </a:cubicBezTo>
                <a:cubicBezTo>
                  <a:pt x="34137" y="82977"/>
                  <a:pt x="34312" y="82803"/>
                  <a:pt x="34489" y="82628"/>
                </a:cubicBezTo>
                <a:cubicBezTo>
                  <a:pt x="34614" y="82507"/>
                  <a:pt x="34532" y="82297"/>
                  <a:pt x="34358" y="82297"/>
                </a:cubicBezTo>
                <a:cubicBezTo>
                  <a:pt x="34358" y="82297"/>
                  <a:pt x="34357" y="82297"/>
                  <a:pt x="34357" y="82297"/>
                </a:cubicBezTo>
                <a:cubicBezTo>
                  <a:pt x="34321" y="82297"/>
                  <a:pt x="34284" y="82297"/>
                  <a:pt x="34245" y="82297"/>
                </a:cubicBezTo>
                <a:cubicBezTo>
                  <a:pt x="34034" y="82297"/>
                  <a:pt x="33778" y="82294"/>
                  <a:pt x="33505" y="82287"/>
                </a:cubicBezTo>
                <a:cubicBezTo>
                  <a:pt x="33276" y="81866"/>
                  <a:pt x="33044" y="81442"/>
                  <a:pt x="32803" y="81017"/>
                </a:cubicBezTo>
                <a:cubicBezTo>
                  <a:pt x="33112" y="79466"/>
                  <a:pt x="33293" y="77856"/>
                  <a:pt x="34113" y="76561"/>
                </a:cubicBezTo>
                <a:cubicBezTo>
                  <a:pt x="39782" y="82661"/>
                  <a:pt x="45583" y="88198"/>
                  <a:pt x="45583" y="88198"/>
                </a:cubicBezTo>
                <a:cubicBezTo>
                  <a:pt x="45583" y="88198"/>
                  <a:pt x="42084" y="81194"/>
                  <a:pt x="36089" y="74656"/>
                </a:cubicBezTo>
                <a:cubicBezTo>
                  <a:pt x="36919" y="74055"/>
                  <a:pt x="37769" y="73476"/>
                  <a:pt x="38328" y="72632"/>
                </a:cubicBezTo>
                <a:cubicBezTo>
                  <a:pt x="38399" y="72525"/>
                  <a:pt x="38459" y="72416"/>
                  <a:pt x="38518" y="72306"/>
                </a:cubicBezTo>
                <a:cubicBezTo>
                  <a:pt x="45164" y="77374"/>
                  <a:pt x="50201" y="80492"/>
                  <a:pt x="51585" y="81327"/>
                </a:cubicBezTo>
                <a:cubicBezTo>
                  <a:pt x="51834" y="81477"/>
                  <a:pt x="51970" y="81556"/>
                  <a:pt x="51970" y="81556"/>
                </a:cubicBezTo>
                <a:cubicBezTo>
                  <a:pt x="46558" y="75976"/>
                  <a:pt x="42380" y="72319"/>
                  <a:pt x="39196" y="69924"/>
                </a:cubicBezTo>
                <a:cubicBezTo>
                  <a:pt x="39325" y="68891"/>
                  <a:pt x="39358" y="67826"/>
                  <a:pt x="39599" y="66832"/>
                </a:cubicBezTo>
                <a:cubicBezTo>
                  <a:pt x="45769" y="69740"/>
                  <a:pt x="53904" y="74542"/>
                  <a:pt x="53904" y="74542"/>
                </a:cubicBezTo>
                <a:cubicBezTo>
                  <a:pt x="53859" y="73434"/>
                  <a:pt x="52836" y="72158"/>
                  <a:pt x="51824" y="71159"/>
                </a:cubicBezTo>
                <a:cubicBezTo>
                  <a:pt x="50749" y="70097"/>
                  <a:pt x="49514" y="69211"/>
                  <a:pt x="48193" y="68476"/>
                </a:cubicBezTo>
                <a:cubicBezTo>
                  <a:pt x="45130" y="66773"/>
                  <a:pt x="42365" y="65874"/>
                  <a:pt x="40166" y="65406"/>
                </a:cubicBezTo>
                <a:cubicBezTo>
                  <a:pt x="40209" y="65333"/>
                  <a:pt x="40248" y="65260"/>
                  <a:pt x="40296" y="65188"/>
                </a:cubicBezTo>
                <a:cubicBezTo>
                  <a:pt x="40214" y="65256"/>
                  <a:pt x="40131" y="65318"/>
                  <a:pt x="40048" y="65380"/>
                </a:cubicBezTo>
                <a:cubicBezTo>
                  <a:pt x="38349" y="65026"/>
                  <a:pt x="36996" y="64931"/>
                  <a:pt x="36121" y="64916"/>
                </a:cubicBezTo>
                <a:cubicBezTo>
                  <a:pt x="36140" y="64914"/>
                  <a:pt x="36157" y="64912"/>
                  <a:pt x="36175" y="64911"/>
                </a:cubicBezTo>
                <a:lnTo>
                  <a:pt x="36168" y="64808"/>
                </a:lnTo>
                <a:cubicBezTo>
                  <a:pt x="36004" y="64815"/>
                  <a:pt x="35840" y="64828"/>
                  <a:pt x="35676" y="64838"/>
                </a:cubicBezTo>
                <a:cubicBezTo>
                  <a:pt x="38048" y="64447"/>
                  <a:pt x="52310" y="62076"/>
                  <a:pt x="52544" y="61557"/>
                </a:cubicBezTo>
                <a:cubicBezTo>
                  <a:pt x="52676" y="61264"/>
                  <a:pt x="51503" y="60056"/>
                  <a:pt x="48554" y="60056"/>
                </a:cubicBezTo>
                <a:cubicBezTo>
                  <a:pt x="45821" y="60056"/>
                  <a:pt x="41563" y="61093"/>
                  <a:pt x="35404" y="64854"/>
                </a:cubicBezTo>
                <a:cubicBezTo>
                  <a:pt x="34438" y="64910"/>
                  <a:pt x="33474" y="64980"/>
                  <a:pt x="32511" y="65063"/>
                </a:cubicBezTo>
                <a:lnTo>
                  <a:pt x="32593" y="65005"/>
                </a:lnTo>
                <a:cubicBezTo>
                  <a:pt x="33200" y="64577"/>
                  <a:pt x="34697" y="63533"/>
                  <a:pt x="36578" y="62289"/>
                </a:cubicBezTo>
                <a:cubicBezTo>
                  <a:pt x="36663" y="62293"/>
                  <a:pt x="36752" y="62295"/>
                  <a:pt x="36845" y="62295"/>
                </a:cubicBezTo>
                <a:cubicBezTo>
                  <a:pt x="37773" y="62295"/>
                  <a:pt x="39082" y="62082"/>
                  <a:pt x="40843" y="61353"/>
                </a:cubicBezTo>
                <a:cubicBezTo>
                  <a:pt x="41029" y="61276"/>
                  <a:pt x="41038" y="61015"/>
                  <a:pt x="40856" y="60932"/>
                </a:cubicBezTo>
                <a:cubicBezTo>
                  <a:pt x="40445" y="60743"/>
                  <a:pt x="40045" y="60533"/>
                  <a:pt x="39657" y="60303"/>
                </a:cubicBezTo>
                <a:cubicBezTo>
                  <a:pt x="40027" y="60070"/>
                  <a:pt x="40402" y="59838"/>
                  <a:pt x="40780" y="59607"/>
                </a:cubicBezTo>
                <a:cubicBezTo>
                  <a:pt x="41224" y="59793"/>
                  <a:pt x="41666" y="59886"/>
                  <a:pt x="42129" y="59886"/>
                </a:cubicBezTo>
                <a:cubicBezTo>
                  <a:pt x="42681" y="59886"/>
                  <a:pt x="43264" y="59753"/>
                  <a:pt x="43918" y="59486"/>
                </a:cubicBezTo>
                <a:cubicBezTo>
                  <a:pt x="46137" y="58580"/>
                  <a:pt x="48276" y="55354"/>
                  <a:pt x="50478" y="55354"/>
                </a:cubicBezTo>
                <a:cubicBezTo>
                  <a:pt x="50689" y="55354"/>
                  <a:pt x="50900" y="55384"/>
                  <a:pt x="51112" y="55447"/>
                </a:cubicBezTo>
                <a:cubicBezTo>
                  <a:pt x="51134" y="55454"/>
                  <a:pt x="51156" y="55457"/>
                  <a:pt x="51178" y="55457"/>
                </a:cubicBezTo>
                <a:cubicBezTo>
                  <a:pt x="51292" y="55457"/>
                  <a:pt x="51394" y="55368"/>
                  <a:pt x="51402" y="55246"/>
                </a:cubicBezTo>
                <a:cubicBezTo>
                  <a:pt x="51464" y="54289"/>
                  <a:pt x="51721" y="51280"/>
                  <a:pt x="52574" y="49392"/>
                </a:cubicBezTo>
                <a:cubicBezTo>
                  <a:pt x="53530" y="47282"/>
                  <a:pt x="51958" y="44931"/>
                  <a:pt x="48159" y="44931"/>
                </a:cubicBezTo>
                <a:cubicBezTo>
                  <a:pt x="47875" y="44931"/>
                  <a:pt x="47579" y="44944"/>
                  <a:pt x="47271" y="44972"/>
                </a:cubicBezTo>
                <a:cubicBezTo>
                  <a:pt x="44713" y="45197"/>
                  <a:pt x="42575" y="45517"/>
                  <a:pt x="41183" y="45517"/>
                </a:cubicBezTo>
                <a:cubicBezTo>
                  <a:pt x="40160" y="45517"/>
                  <a:pt x="39541" y="45344"/>
                  <a:pt x="39456" y="44834"/>
                </a:cubicBezTo>
                <a:cubicBezTo>
                  <a:pt x="39335" y="44111"/>
                  <a:pt x="42006" y="43110"/>
                  <a:pt x="45541" y="43110"/>
                </a:cubicBezTo>
                <a:cubicBezTo>
                  <a:pt x="47746" y="43110"/>
                  <a:pt x="50288" y="43500"/>
                  <a:pt x="52698" y="44590"/>
                </a:cubicBezTo>
                <a:cubicBezTo>
                  <a:pt x="52731" y="44605"/>
                  <a:pt x="52764" y="44612"/>
                  <a:pt x="52796" y="44612"/>
                </a:cubicBezTo>
                <a:cubicBezTo>
                  <a:pt x="52946" y="44612"/>
                  <a:pt x="53070" y="44464"/>
                  <a:pt x="53011" y="44305"/>
                </a:cubicBezTo>
                <a:cubicBezTo>
                  <a:pt x="52651" y="43339"/>
                  <a:pt x="51880" y="41185"/>
                  <a:pt x="51305" y="38976"/>
                </a:cubicBezTo>
                <a:cubicBezTo>
                  <a:pt x="50911" y="37463"/>
                  <a:pt x="49095" y="36922"/>
                  <a:pt x="47011" y="36922"/>
                </a:cubicBezTo>
                <a:cubicBezTo>
                  <a:pt x="44990" y="36922"/>
                  <a:pt x="42719" y="37430"/>
                  <a:pt x="41249" y="38054"/>
                </a:cubicBezTo>
                <a:cubicBezTo>
                  <a:pt x="38837" y="39079"/>
                  <a:pt x="35457" y="41099"/>
                  <a:pt x="33904" y="41099"/>
                </a:cubicBezTo>
                <a:cubicBezTo>
                  <a:pt x="33535" y="41099"/>
                  <a:pt x="33269" y="40985"/>
                  <a:pt x="33144" y="40717"/>
                </a:cubicBezTo>
                <a:cubicBezTo>
                  <a:pt x="32502" y="39344"/>
                  <a:pt x="39322" y="34977"/>
                  <a:pt x="49518" y="34940"/>
                </a:cubicBezTo>
                <a:cubicBezTo>
                  <a:pt x="49726" y="34939"/>
                  <a:pt x="49829" y="34691"/>
                  <a:pt x="49679" y="34547"/>
                </a:cubicBezTo>
                <a:cubicBezTo>
                  <a:pt x="49066" y="33960"/>
                  <a:pt x="47937" y="32831"/>
                  <a:pt x="47358" y="31943"/>
                </a:cubicBezTo>
                <a:cubicBezTo>
                  <a:pt x="46636" y="30840"/>
                  <a:pt x="45262" y="29432"/>
                  <a:pt x="44940" y="29107"/>
                </a:cubicBezTo>
                <a:cubicBezTo>
                  <a:pt x="44898" y="29065"/>
                  <a:pt x="44842" y="29041"/>
                  <a:pt x="44782" y="29041"/>
                </a:cubicBezTo>
                <a:cubicBezTo>
                  <a:pt x="44780" y="29041"/>
                  <a:pt x="44777" y="29041"/>
                  <a:pt x="44775" y="29041"/>
                </a:cubicBezTo>
                <a:cubicBezTo>
                  <a:pt x="43926" y="29062"/>
                  <a:pt x="37713" y="29323"/>
                  <a:pt x="34680" y="32248"/>
                </a:cubicBezTo>
                <a:cubicBezTo>
                  <a:pt x="31844" y="34980"/>
                  <a:pt x="30114" y="36423"/>
                  <a:pt x="29067" y="36423"/>
                </a:cubicBezTo>
                <a:cubicBezTo>
                  <a:pt x="28910" y="36423"/>
                  <a:pt x="28769" y="36391"/>
                  <a:pt x="28642" y="36326"/>
                </a:cubicBezTo>
                <a:cubicBezTo>
                  <a:pt x="27673" y="35830"/>
                  <a:pt x="28940" y="30686"/>
                  <a:pt x="43267" y="27730"/>
                </a:cubicBezTo>
                <a:cubicBezTo>
                  <a:pt x="43456" y="27691"/>
                  <a:pt x="43519" y="27452"/>
                  <a:pt x="43371" y="27330"/>
                </a:cubicBezTo>
                <a:cubicBezTo>
                  <a:pt x="42383" y="26510"/>
                  <a:pt x="39450" y="24241"/>
                  <a:pt x="35789" y="22927"/>
                </a:cubicBezTo>
                <a:cubicBezTo>
                  <a:pt x="35763" y="22917"/>
                  <a:pt x="35738" y="22912"/>
                  <a:pt x="35711" y="22912"/>
                </a:cubicBezTo>
                <a:cubicBezTo>
                  <a:pt x="35709" y="22912"/>
                  <a:pt x="35706" y="22912"/>
                  <a:pt x="35703" y="22913"/>
                </a:cubicBezTo>
                <a:cubicBezTo>
                  <a:pt x="35683" y="22913"/>
                  <a:pt x="35656" y="22915"/>
                  <a:pt x="35624" y="22917"/>
                </a:cubicBezTo>
                <a:cubicBezTo>
                  <a:pt x="35311" y="22598"/>
                  <a:pt x="35019" y="22246"/>
                  <a:pt x="34803" y="21876"/>
                </a:cubicBezTo>
                <a:cubicBezTo>
                  <a:pt x="34803" y="21877"/>
                  <a:pt x="38041" y="23607"/>
                  <a:pt x="39164" y="23607"/>
                </a:cubicBezTo>
                <a:cubicBezTo>
                  <a:pt x="39239" y="23607"/>
                  <a:pt x="39304" y="23600"/>
                  <a:pt x="39359" y="23583"/>
                </a:cubicBezTo>
                <a:cubicBezTo>
                  <a:pt x="39359" y="23583"/>
                  <a:pt x="43901" y="20543"/>
                  <a:pt x="45870" y="18679"/>
                </a:cubicBezTo>
                <a:cubicBezTo>
                  <a:pt x="45870" y="18679"/>
                  <a:pt x="44968" y="18318"/>
                  <a:pt x="44705" y="17449"/>
                </a:cubicBezTo>
                <a:lnTo>
                  <a:pt x="47102" y="17434"/>
                </a:lnTo>
                <a:cubicBezTo>
                  <a:pt x="47102" y="17434"/>
                  <a:pt x="57048" y="10618"/>
                  <a:pt x="57380" y="3653"/>
                </a:cubicBezTo>
                <a:cubicBezTo>
                  <a:pt x="57380" y="3653"/>
                  <a:pt x="55979" y="1478"/>
                  <a:pt x="51649" y="258"/>
                </a:cubicBezTo>
                <a:cubicBezTo>
                  <a:pt x="51649" y="258"/>
                  <a:pt x="50178" y="2326"/>
                  <a:pt x="48857" y="5024"/>
                </a:cubicBezTo>
                <a:cubicBezTo>
                  <a:pt x="48857" y="5024"/>
                  <a:pt x="49494" y="1900"/>
                  <a:pt x="50520" y="322"/>
                </a:cubicBezTo>
                <a:cubicBezTo>
                  <a:pt x="50520" y="322"/>
                  <a:pt x="49797" y="119"/>
                  <a:pt x="49181" y="119"/>
                </a:cubicBezTo>
                <a:cubicBezTo>
                  <a:pt x="49091" y="119"/>
                  <a:pt x="49002" y="124"/>
                  <a:pt x="48919" y="134"/>
                </a:cubicBezTo>
                <a:cubicBezTo>
                  <a:pt x="48919" y="134"/>
                  <a:pt x="46721" y="4245"/>
                  <a:pt x="46186" y="6268"/>
                </a:cubicBezTo>
                <a:cubicBezTo>
                  <a:pt x="46186" y="6268"/>
                  <a:pt x="46727" y="1393"/>
                  <a:pt x="47460" y="22"/>
                </a:cubicBezTo>
                <a:cubicBezTo>
                  <a:pt x="47460" y="22"/>
                  <a:pt x="47089" y="0"/>
                  <a:pt x="46477" y="0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" name="Google Shape;60;p8">
            <a:extLst>
              <a:ext uri="{FF2B5EF4-FFF2-40B4-BE49-F238E27FC236}">
                <a16:creationId xmlns:a16="http://schemas.microsoft.com/office/drawing/2014/main" xmlns="" id="{78FADE5F-9B73-FDE2-7C6D-0C1E873EF37A}"/>
              </a:ext>
            </a:extLst>
          </p:cNvPr>
          <p:cNvSpPr>
            <a:spLocks/>
          </p:cNvSpPr>
          <p:nvPr/>
        </p:nvSpPr>
        <p:spPr bwMode="auto">
          <a:xfrm rot="4500142">
            <a:off x="-393700" y="1219200"/>
            <a:ext cx="1822450" cy="1774826"/>
          </a:xfrm>
          <a:custGeom>
            <a:avLst/>
            <a:gdLst>
              <a:gd name="T0" fmla="*/ 2147483646 w 42847"/>
              <a:gd name="T1" fmla="*/ 2147483646 h 41749"/>
              <a:gd name="T2" fmla="*/ 2147483646 w 42847"/>
              <a:gd name="T3" fmla="*/ 2147483646 h 41749"/>
              <a:gd name="T4" fmla="*/ 2147483646 w 42847"/>
              <a:gd name="T5" fmla="*/ 0 h 41749"/>
              <a:gd name="T6" fmla="*/ 2147483646 w 42847"/>
              <a:gd name="T7" fmla="*/ 2147483646 h 41749"/>
              <a:gd name="T8" fmla="*/ 2147483646 w 42847"/>
              <a:gd name="T9" fmla="*/ 2147483646 h 41749"/>
              <a:gd name="T10" fmla="*/ 2147483646 w 42847"/>
              <a:gd name="T11" fmla="*/ 314920140 h 41749"/>
              <a:gd name="T12" fmla="*/ 2147483646 w 42847"/>
              <a:gd name="T13" fmla="*/ 2147483646 h 41749"/>
              <a:gd name="T14" fmla="*/ 2147483646 w 42847"/>
              <a:gd name="T15" fmla="*/ 2147483646 h 41749"/>
              <a:gd name="T16" fmla="*/ 2147483646 w 42847"/>
              <a:gd name="T17" fmla="*/ 2147483646 h 41749"/>
              <a:gd name="T18" fmla="*/ 2147483646 w 42847"/>
              <a:gd name="T19" fmla="*/ 2147483646 h 41749"/>
              <a:gd name="T20" fmla="*/ 2147483646 w 42847"/>
              <a:gd name="T21" fmla="*/ 2147483646 h 41749"/>
              <a:gd name="T22" fmla="*/ 2147483646 w 42847"/>
              <a:gd name="T23" fmla="*/ 2147483646 h 41749"/>
              <a:gd name="T24" fmla="*/ 2147483646 w 42847"/>
              <a:gd name="T25" fmla="*/ 2147483646 h 41749"/>
              <a:gd name="T26" fmla="*/ 2147483646 w 42847"/>
              <a:gd name="T27" fmla="*/ 2147483646 h 41749"/>
              <a:gd name="T28" fmla="*/ 2147483646 w 42847"/>
              <a:gd name="T29" fmla="*/ 2147483646 h 41749"/>
              <a:gd name="T30" fmla="*/ 2147483646 w 42847"/>
              <a:gd name="T31" fmla="*/ 2147483646 h 41749"/>
              <a:gd name="T32" fmla="*/ 2147483646 w 42847"/>
              <a:gd name="T33" fmla="*/ 2147483646 h 41749"/>
              <a:gd name="T34" fmla="*/ 2147483646 w 42847"/>
              <a:gd name="T35" fmla="*/ 2147483646 h 41749"/>
              <a:gd name="T36" fmla="*/ 2147483646 w 42847"/>
              <a:gd name="T37" fmla="*/ 2147483646 h 41749"/>
              <a:gd name="T38" fmla="*/ 2147483646 w 42847"/>
              <a:gd name="T39" fmla="*/ 2147483646 h 41749"/>
              <a:gd name="T40" fmla="*/ 2147483646 w 42847"/>
              <a:gd name="T41" fmla="*/ 2147483646 h 41749"/>
              <a:gd name="T42" fmla="*/ 2147483646 w 42847"/>
              <a:gd name="T43" fmla="*/ 2147483646 h 41749"/>
              <a:gd name="T44" fmla="*/ 2147483646 w 42847"/>
              <a:gd name="T45" fmla="*/ 2147483646 h 41749"/>
              <a:gd name="T46" fmla="*/ 2147483646 w 42847"/>
              <a:gd name="T47" fmla="*/ 2147483646 h 41749"/>
              <a:gd name="T48" fmla="*/ 2147483646 w 42847"/>
              <a:gd name="T49" fmla="*/ 2147483646 h 41749"/>
              <a:gd name="T50" fmla="*/ 2147483646 w 42847"/>
              <a:gd name="T51" fmla="*/ 2147483646 h 41749"/>
              <a:gd name="T52" fmla="*/ 2147483646 w 42847"/>
              <a:gd name="T53" fmla="*/ 2147483646 h 41749"/>
              <a:gd name="T54" fmla="*/ 2147483646 w 42847"/>
              <a:gd name="T55" fmla="*/ 2147483646 h 41749"/>
              <a:gd name="T56" fmla="*/ 2147483646 w 42847"/>
              <a:gd name="T57" fmla="*/ 2147483646 h 41749"/>
              <a:gd name="T58" fmla="*/ 2147483646 w 42847"/>
              <a:gd name="T59" fmla="*/ 2147483646 h 41749"/>
              <a:gd name="T60" fmla="*/ 2147483646 w 42847"/>
              <a:gd name="T61" fmla="*/ 2147483646 h 41749"/>
              <a:gd name="T62" fmla="*/ 2147483646 w 42847"/>
              <a:gd name="T63" fmla="*/ 2147483646 h 41749"/>
              <a:gd name="T64" fmla="*/ 2147483646 w 42847"/>
              <a:gd name="T65" fmla="*/ 2147483646 h 41749"/>
              <a:gd name="T66" fmla="*/ 2147483646 w 42847"/>
              <a:gd name="T67" fmla="*/ 2147483646 h 41749"/>
              <a:gd name="T68" fmla="*/ 2147483646 w 42847"/>
              <a:gd name="T69" fmla="*/ 2147483646 h 41749"/>
              <a:gd name="T70" fmla="*/ 2147483646 w 42847"/>
              <a:gd name="T71" fmla="*/ 2147483646 h 41749"/>
              <a:gd name="T72" fmla="*/ 2147483646 w 42847"/>
              <a:gd name="T73" fmla="*/ 2147483646 h 41749"/>
              <a:gd name="T74" fmla="*/ 2147483646 w 42847"/>
              <a:gd name="T75" fmla="*/ 2147483646 h 41749"/>
              <a:gd name="T76" fmla="*/ 2147483646 w 42847"/>
              <a:gd name="T77" fmla="*/ 2147483646 h 41749"/>
              <a:gd name="T78" fmla="*/ 2147483646 w 42847"/>
              <a:gd name="T79" fmla="*/ 2147483646 h 41749"/>
              <a:gd name="T80" fmla="*/ 2147483646 w 42847"/>
              <a:gd name="T81" fmla="*/ 2147483646 h 41749"/>
              <a:gd name="T82" fmla="*/ 2147483646 w 42847"/>
              <a:gd name="T83" fmla="*/ 2147483646 h 41749"/>
              <a:gd name="T84" fmla="*/ 2147483646 w 42847"/>
              <a:gd name="T85" fmla="*/ 2147483646 h 41749"/>
              <a:gd name="T86" fmla="*/ 2147483646 w 42847"/>
              <a:gd name="T87" fmla="*/ 2147483646 h 41749"/>
              <a:gd name="T88" fmla="*/ 2147483646 w 42847"/>
              <a:gd name="T89" fmla="*/ 2147483646 h 41749"/>
              <a:gd name="T90" fmla="*/ 2147483646 w 42847"/>
              <a:gd name="T91" fmla="*/ 2147483646 h 41749"/>
              <a:gd name="T92" fmla="*/ 2147483646 w 42847"/>
              <a:gd name="T93" fmla="*/ 2147483646 h 41749"/>
              <a:gd name="T94" fmla="*/ 2147483646 w 42847"/>
              <a:gd name="T95" fmla="*/ 2147483646 h 41749"/>
              <a:gd name="T96" fmla="*/ 2147483646 w 42847"/>
              <a:gd name="T97" fmla="*/ 2147483646 h 41749"/>
              <a:gd name="T98" fmla="*/ 2147483646 w 42847"/>
              <a:gd name="T99" fmla="*/ 2147483646 h 41749"/>
              <a:gd name="T100" fmla="*/ 2147483646 w 42847"/>
              <a:gd name="T101" fmla="*/ 2147483646 h 41749"/>
              <a:gd name="T102" fmla="*/ 2147483646 w 42847"/>
              <a:gd name="T103" fmla="*/ 2147483646 h 41749"/>
              <a:gd name="T104" fmla="*/ 2147483646 w 42847"/>
              <a:gd name="T105" fmla="*/ 2147483646 h 41749"/>
              <a:gd name="T106" fmla="*/ 2147483646 w 42847"/>
              <a:gd name="T107" fmla="*/ 2147483646 h 417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lnTo>
                  <a:pt x="23095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4614000" y="1459900"/>
            <a:ext cx="6133600" cy="1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ubTitle" idx="1"/>
          </p:nvPr>
        </p:nvSpPr>
        <p:spPr>
          <a:xfrm>
            <a:off x="6109367" y="3732233"/>
            <a:ext cx="4638400" cy="17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75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1338200" y="2475067"/>
            <a:ext cx="9515600" cy="13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2693200" y="3644355"/>
            <a:ext cx="6805600" cy="66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title" idx="2"/>
          </p:nvPr>
        </p:nvSpPr>
        <p:spPr>
          <a:xfrm>
            <a:off x="1338200" y="536284"/>
            <a:ext cx="9515600" cy="13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3"/>
          </p:nvPr>
        </p:nvSpPr>
        <p:spPr>
          <a:xfrm>
            <a:off x="2693200" y="1526645"/>
            <a:ext cx="6805600" cy="66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title" idx="4"/>
          </p:nvPr>
        </p:nvSpPr>
        <p:spPr>
          <a:xfrm>
            <a:off x="1338200" y="4586117"/>
            <a:ext cx="9515600" cy="13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5"/>
          </p:nvPr>
        </p:nvSpPr>
        <p:spPr>
          <a:xfrm>
            <a:off x="2693200" y="5583353"/>
            <a:ext cx="6805600" cy="66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46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xmlns="" id="{40B08801-AB25-7C8D-6141-BB5481ED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xmlns="" id="{D41BC3DD-28A4-7A7D-054D-029A6DBA9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1A2DF2-9003-4129-B3A8-64FCB8D21D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xmlns="" id="{1E596F69-6634-92EE-7026-2BFFDCF92D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554F59-331B-DF92-932C-9F711B1A6FF1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C584A4B-2E1D-9E31-A50A-EF0947572273}"/>
              </a:ext>
            </a:extLst>
          </p:cNvPr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BD722A4-832E-4B92-C090-EA5F09A07996}"/>
              </a:ext>
            </a:extLst>
          </p:cNvPr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B422725-3059-0ED8-4C4C-BF96B2F4E20F}"/>
              </a:ext>
            </a:extLst>
          </p:cNvPr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xmlns="" id="{42485389-487D-DBA2-4379-F38261E80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xmlns="" id="{3792E729-ABDC-1A88-6E69-1E8701C99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xmlns="" id="{97FBE835-E53F-1FE0-0836-E6236C755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xmlns="" id="{B928320B-A93D-0097-CDE0-B41F800A8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46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xmlns="" id="{E3971811-FBBA-3DA4-5901-4C260EBA1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BD60A77-7393-8F94-7F47-E5C98BC86BFD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BE5D258-E8B9-E060-8809-42F2B1A4AB49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4C5D3DB-9013-3E98-F81A-6B72FE22F865}"/>
              </a:ext>
            </a:extLst>
          </p:cNvPr>
          <p:cNvSpPr/>
          <p:nvPr/>
        </p:nvSpPr>
        <p:spPr bwMode="auto">
          <a:xfrm>
            <a:off x="1765300" y="4867275"/>
            <a:ext cx="8572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67EC0FB-A51C-A647-34AA-CAF024276626}"/>
              </a:ext>
            </a:extLst>
          </p:cNvPr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ABC663E-B009-A24E-60C7-64E54B578B6E}"/>
              </a:ext>
            </a:extLst>
          </p:cNvPr>
          <p:cNvSpPr/>
          <p:nvPr/>
        </p:nvSpPr>
        <p:spPr bwMode="auto">
          <a:xfrm>
            <a:off x="2217738" y="5791200"/>
            <a:ext cx="366712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D3A8ACE-AB82-88A6-44B5-6D1C8809AEA0}"/>
              </a:ext>
            </a:extLst>
          </p:cNvPr>
          <p:cNvSpPr/>
          <p:nvPr/>
        </p:nvSpPr>
        <p:spPr bwMode="auto">
          <a:xfrm>
            <a:off x="2506663" y="4479925"/>
            <a:ext cx="48577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xmlns="" id="{9BA5CABB-C34D-B28B-F1EA-EA25E6A95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3008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xmlns="" id="{96920DB6-0FA6-DF54-AADA-0A736242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1FFE17F1-2872-EC99-3DC9-ADDDD8D3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800"/>
            <a:ext cx="3657600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2C95B066-3DC1-5625-71D6-A263E989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85938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fld id="{14194FFE-3D52-4C47-9B68-DFDEEADF1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220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xmlns="" id="{D1BB3569-9C23-7F6B-4E4B-ACF99A2B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51DD5E03-5001-EDB1-D6DD-D7206589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55A29675-7837-1D0C-F923-3DE21B41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D5C52-7945-4DDD-A097-B52B196B7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38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xmlns="" id="{8458DE9A-C0E1-D98F-E457-C8BA547FB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B9564C49-4B4A-D761-4DD9-6CD420CC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xmlns="" id="{73DE8A44-AF71-86F7-C31B-859CFB0F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6CB6F-AF0C-4E8E-86CD-67DA5E045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08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xmlns="" id="{9647722A-921D-A4F1-CD32-8FA0BE8A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xmlns="" id="{0FFC7E20-CB5C-094A-C53B-5D50E8682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4CBF89-8B47-467C-B055-0FE3FE03244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08C6F1A4-55AA-67DE-80EA-5B764CA3F6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2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xmlns="" id="{A623A0C2-A545-21AC-D21F-B069669A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0126A6-941F-1260-DA9C-51319A98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xmlns="" id="{10E74064-01B5-925E-45F2-748ADE02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B34D9-81CD-4DE6-9A7F-41039041C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12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xmlns="" id="{7D7A62EA-E89C-D61F-2884-541DF7899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xmlns="" id="{9D358C13-981D-5318-D205-EDE4725BD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xmlns="" id="{6AD611DF-7356-6F33-9507-BA2258A14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>
            <a:extLst>
              <a:ext uri="{FF2B5EF4-FFF2-40B4-BE49-F238E27FC236}">
                <a16:creationId xmlns:a16="http://schemas.microsoft.com/office/drawing/2014/main" xmlns="" id="{861213C0-3616-031C-1CBD-78A601684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70703D-B9C4-8358-926A-AE8E9090CDDA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20">
            <a:extLst>
              <a:ext uri="{FF2B5EF4-FFF2-40B4-BE49-F238E27FC236}">
                <a16:creationId xmlns:a16="http://schemas.microsoft.com/office/drawing/2014/main" xmlns="" id="{193AF48E-ACD4-8B48-D2F3-865A989EF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1B79FB8-5685-B889-8613-AA9CCAF3F7D9}"/>
              </a:ext>
            </a:extLst>
          </p:cNvPr>
          <p:cNvSpPr/>
          <p:nvPr/>
        </p:nvSpPr>
        <p:spPr>
          <a:xfrm>
            <a:off x="10875963" y="5715000"/>
            <a:ext cx="73183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xmlns="" id="{C1C55838-ADF5-8440-438D-C845DF7A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xmlns="" id="{FB0F5F02-B520-C784-C10B-5B74F6FAE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FAA8C7-2837-4B22-B1B8-CDF2C366B4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xmlns="" id="{042D36F4-5DED-AD7D-0A8E-2CA40707A5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51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xmlns="" id="{E6C6CAB0-4DE7-76BC-A8C9-627B0C14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8EC087D-2D32-873D-FBA3-72208A997D9C}"/>
              </a:ext>
            </a:extLst>
          </p:cNvPr>
          <p:cNvSpPr/>
          <p:nvPr/>
        </p:nvSpPr>
        <p:spPr>
          <a:xfrm>
            <a:off x="10875963" y="5715000"/>
            <a:ext cx="73183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xmlns="" id="{3A35A4C9-E7BE-0D0D-8732-D31C36621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903DFA-CE34-C03C-D15E-C8F207E03645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9">
            <a:extLst>
              <a:ext uri="{FF2B5EF4-FFF2-40B4-BE49-F238E27FC236}">
                <a16:creationId xmlns:a16="http://schemas.microsoft.com/office/drawing/2014/main" xmlns="" id="{432D0B7F-45DF-A30F-2FD6-B67754CFF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xmlns="" id="{E1AAB30D-EF29-4FCC-C5B7-D8B7E4D6A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Straight Connector 23">
            <a:extLst>
              <a:ext uri="{FF2B5EF4-FFF2-40B4-BE49-F238E27FC236}">
                <a16:creationId xmlns:a16="http://schemas.microsoft.com/office/drawing/2014/main" xmlns="" id="{726491BE-DB04-6C5B-FCD0-0670EC765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xmlns="" id="{13FB6F79-7F79-0CF1-38FF-4708B557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xmlns="" id="{20A43162-54C5-6DE3-F153-7CCB91B6D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054F42-2940-4147-A138-E396D062232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xmlns="" id="{E0C0678A-E166-B9F8-2B13-B13BEFE6D5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xmlns="" id="{5CF2E303-6593-90C7-317D-B01CAE8D7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xmlns="" id="{72B41DBB-11C7-97A8-3198-96390AA6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xmlns="" id="{DEE18104-5DB6-0806-CB4C-36234C7A3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xmlns="" id="{5B24CF48-AA5D-F29D-FBE6-B07285353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C7A00B-AE72-3B6C-8691-EBDD7E5B4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xmlns="" id="{2B3F77CD-EAC4-4DD9-4493-0F87AFCF3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xmlns="" id="{2B915176-0167-7CEC-4375-5E6026829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B57748-02D8-04DA-3BD6-B138A56183D0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xmlns="" id="{8846E240-0CFB-CDE0-4312-9D049D3AF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89F2814-23D9-BF1F-1849-3780B1977325}"/>
              </a:ext>
            </a:extLst>
          </p:cNvPr>
          <p:cNvSpPr/>
          <p:nvPr/>
        </p:nvSpPr>
        <p:spPr>
          <a:xfrm>
            <a:off x="10875963" y="5715000"/>
            <a:ext cx="73183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DF4102CD-8B9C-0B2A-22B0-AC2D722EE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6E238735-9C84-443B-806E-4CA8F4CD05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55" r:id="rId4"/>
    <p:sldLayoutId id="2147484756" r:id="rId5"/>
    <p:sldLayoutId id="2147484763" r:id="rId6"/>
    <p:sldLayoutId id="2147484757" r:id="rId7"/>
    <p:sldLayoutId id="2147484764" r:id="rId8"/>
    <p:sldLayoutId id="2147484765" r:id="rId9"/>
    <p:sldLayoutId id="2147484758" r:id="rId10"/>
    <p:sldLayoutId id="2147484759" r:id="rId11"/>
    <p:sldLayoutId id="2147484766" r:id="rId12"/>
    <p:sldLayoutId id="2147484767" r:id="rId13"/>
    <p:sldLayoutId id="2147484768" r:id="rId14"/>
    <p:sldLayoutId id="214748476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etease-10-1024x768-org86658">
            <a:extLst>
              <a:ext uri="{FF2B5EF4-FFF2-40B4-BE49-F238E27FC236}">
                <a16:creationId xmlns:a16="http://schemas.microsoft.com/office/drawing/2014/main" xmlns="" id="{A9288577-1CD7-446F-BAE1-F38CBD7F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5824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2018 Hot Spring/Thời Trang Mùa Hè Dog Denim Dot Áo Sơ Mi Áo Ghi Lê Casual  Cotton vật nuôi Chó Quần Áo Mát Ve Áo T Shirt For Puppy Cats S XXL|shirts">
            <a:extLst>
              <a:ext uri="{FF2B5EF4-FFF2-40B4-BE49-F238E27FC236}">
                <a16:creationId xmlns:a16="http://schemas.microsoft.com/office/drawing/2014/main" xmlns="" id="{9D7C8AF1-2BD8-1F69-5F10-D841CA9D0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3738563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001" y="914400"/>
            <a:ext cx="10390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CHÀO MỪNG CÁC THẦY CÔ GIÁO VÀ CÁC BẠN HỌC SINH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ĐẾN VỚI BÀI HỌC NGÀY HÔM NAY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FFC324-DCC0-96E1-2F9D-FE93CDAEF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9"/>
          <a:stretch/>
        </p:blipFill>
        <p:spPr bwMode="auto">
          <a:xfrm>
            <a:off x="228600" y="1219200"/>
            <a:ext cx="11545888" cy="41132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812F05-F469-F879-5DCD-EA0071880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11125200" cy="39592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6786F4-4259-E46C-5853-B40760987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249863"/>
            <a:ext cx="952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sản phẩm thời trang cho vật nuôi với quần áo cũ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785869-3D47-7187-B90C-B34B404F9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73150"/>
            <a:ext cx="10591800" cy="467518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5FBC83A-1789-0994-F5E1-9BF0FC9FE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5902325"/>
            <a:ext cx="347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thiện sản phẩm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6E3EB4-3950-33FE-D668-07C7823E0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9677400" cy="57912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nh diều] Giải mĩ thuật 6 bài 7: Thời trang cho vật nuôi | [Cánh diều] Mĩ  thuật 6">
            <a:extLst>
              <a:ext uri="{FF2B5EF4-FFF2-40B4-BE49-F238E27FC236}">
                <a16:creationId xmlns:a16="http://schemas.microsoft.com/office/drawing/2014/main" xmlns="" id="{9B685A9C-14B8-DFD9-DC0A-B44362408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1397000"/>
            <a:ext cx="4222750" cy="3278188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ánh diều] Giải mĩ thuật 6 bài 7: Thời trang cho vật nuôi | [Cánh diều] Mĩ  thuật 6">
            <a:extLst>
              <a:ext uri="{FF2B5EF4-FFF2-40B4-BE49-F238E27FC236}">
                <a16:creationId xmlns:a16="http://schemas.microsoft.com/office/drawing/2014/main" xmlns="" id="{C9B5F63D-95F5-9541-CB6E-9AD5F3AE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397000"/>
            <a:ext cx="4267200" cy="3278188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E934B7-8BEA-3C8D-86BD-7589B747E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5199063"/>
            <a:ext cx="510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hoàn thiện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ời Trang Len Quần Áo Pet Quần Áo Vật Nuôi Cung Cấp Mèo Quần Áo Chó">
            <a:extLst>
              <a:ext uri="{FF2B5EF4-FFF2-40B4-BE49-F238E27FC236}">
                <a16:creationId xmlns:a16="http://schemas.microsoft.com/office/drawing/2014/main" xmlns="" id="{5E235234-EF6F-9F87-B502-3926B307D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74072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xmlns="" id="{9B50FECD-3B91-10F4-137D-56DBB2812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858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C00000"/>
                </a:solidFill>
                <a:latin typeface="Mali" charset="-34"/>
                <a:cs typeface="Mali" charset="-34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761A3C-6E2E-F520-54C0-DC636E8AD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81200"/>
            <a:ext cx="10744200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Áo mưa thời trang dành cho vật nuôi Mua Bán Sỉ Lẻ Order Quảng Châu">
            <a:extLst>
              <a:ext uri="{FF2B5EF4-FFF2-40B4-BE49-F238E27FC236}">
                <a16:creationId xmlns:a16="http://schemas.microsoft.com/office/drawing/2014/main" xmlns="" id="{B9B04CB9-C1FD-3473-8E21-BEF6D489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66716"/>
            <a:ext cx="4267200" cy="42672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4">
            <a:extLst>
              <a:ext uri="{FF2B5EF4-FFF2-40B4-BE49-F238E27FC236}">
                <a16:creationId xmlns:a16="http://schemas.microsoft.com/office/drawing/2014/main" xmlns="" id="{7ED88B00-5526-B4E6-50EE-E48155BE7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5413"/>
            <a:ext cx="998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C00000"/>
                </a:solidFill>
                <a:latin typeface="Mali" charset="-34"/>
                <a:cs typeface="Mali" charset="-34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Mali" charset="-34"/>
                <a:cs typeface="Mali" charset="-34"/>
              </a:rPr>
              <a:t>Sản</a:t>
            </a:r>
            <a:r>
              <a:rPr lang="en-US" altLang="en-US" sz="3600" b="1" dirty="0" smtClean="0">
                <a:solidFill>
                  <a:srgbClr val="C00000"/>
                </a:solidFill>
                <a:latin typeface="Mali" charset="-34"/>
                <a:cs typeface="Mali" charset="-34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Mali" charset="-34"/>
                <a:cs typeface="Mali" charset="-34"/>
              </a:rPr>
              <a:t>phẩm</a:t>
            </a:r>
            <a:r>
              <a:rPr lang="en-US" altLang="en-US" sz="3600" b="1" dirty="0" smtClean="0">
                <a:solidFill>
                  <a:srgbClr val="C00000"/>
                </a:solidFill>
                <a:latin typeface="Mali" charset="-34"/>
                <a:cs typeface="Mali" charset="-34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F06C32-41B4-64B7-1778-903CF2FD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19800"/>
            <a:ext cx="432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 rét cho chó, mèo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ướng dẫn cách may quần áo cho mèo đẹp mắt, mới lạ (2020)">
            <a:extLst>
              <a:ext uri="{FF2B5EF4-FFF2-40B4-BE49-F238E27FC236}">
                <a16:creationId xmlns:a16="http://schemas.microsoft.com/office/drawing/2014/main" xmlns="" id="{B6FED8C9-B022-7FE2-1236-418A5E0E6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19183"/>
            <a:ext cx="3886200" cy="475615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604197-7136-3F09-109E-5391FD70C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01900"/>
            <a:ext cx="50292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0582C2-AA31-741F-4F6B-20E5D6736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169988"/>
            <a:ext cx="50355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694810-DC40-F92F-9CE4-BDE182797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098925"/>
            <a:ext cx="2433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 rét cho gà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D6094C-90CC-15C5-4772-0AB6DD22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410200"/>
            <a:ext cx="245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 rét cho bò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7ED88B00-5526-B4E6-50EE-E48155BE7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5413"/>
            <a:ext cx="998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C00000"/>
                </a:solidFill>
                <a:latin typeface="Mali" charset="-34"/>
                <a:cs typeface="Mali" charset="-34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Mali" charset="-34"/>
                <a:cs typeface="Mali" charset="-34"/>
              </a:rPr>
              <a:t>Sản</a:t>
            </a:r>
            <a:r>
              <a:rPr lang="en-US" altLang="en-US" sz="3600" b="1" dirty="0" smtClean="0">
                <a:solidFill>
                  <a:srgbClr val="C00000"/>
                </a:solidFill>
                <a:latin typeface="Mali" charset="-34"/>
                <a:cs typeface="Mali" charset="-34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Mali" charset="-34"/>
                <a:cs typeface="Mali" charset="-34"/>
              </a:rPr>
              <a:t>phẩm</a:t>
            </a:r>
            <a:r>
              <a:rPr lang="en-US" altLang="en-US" sz="3600" b="1" dirty="0" smtClean="0">
                <a:solidFill>
                  <a:srgbClr val="C00000"/>
                </a:solidFill>
                <a:latin typeface="Mali" charset="-34"/>
                <a:cs typeface="Mali" charset="-34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>
            <a:extLst>
              <a:ext uri="{FF2B5EF4-FFF2-40B4-BE49-F238E27FC236}">
                <a16:creationId xmlns:a16="http://schemas.microsoft.com/office/drawing/2014/main" xmlns="" id="{F9641B5E-7375-BB6E-E380-BEF606CD5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6622" b="8331"/>
          <a:stretch>
            <a:fillRect/>
          </a:stretch>
        </p:blipFill>
        <p:spPr bwMode="auto">
          <a:xfrm>
            <a:off x="381000" y="1066800"/>
            <a:ext cx="11201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oogle Shape;2267;p69">
            <a:extLst>
              <a:ext uri="{FF2B5EF4-FFF2-40B4-BE49-F238E27FC236}">
                <a16:creationId xmlns:a16="http://schemas.microsoft.com/office/drawing/2014/main" xmlns="" id="{7F6C85B0-7F70-3998-53FA-D8830DE162CE}"/>
              </a:ext>
            </a:extLst>
          </p:cNvPr>
          <p:cNvGrpSpPr>
            <a:grpSpLocks/>
          </p:cNvGrpSpPr>
          <p:nvPr/>
        </p:nvGrpSpPr>
        <p:grpSpPr bwMode="auto">
          <a:xfrm>
            <a:off x="7839075" y="1438275"/>
            <a:ext cx="2216150" cy="2614613"/>
            <a:chOff x="-4351844" y="5523523"/>
            <a:chExt cx="1247225" cy="1403911"/>
          </a:xfrm>
        </p:grpSpPr>
        <p:sp>
          <p:nvSpPr>
            <p:cNvPr id="14351" name="Google Shape;2268;p69">
              <a:extLst>
                <a:ext uri="{FF2B5EF4-FFF2-40B4-BE49-F238E27FC236}">
                  <a16:creationId xmlns:a16="http://schemas.microsoft.com/office/drawing/2014/main" xmlns="" id="{DDCFBBE1-815D-DEC0-69EF-711637E1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27181" y="5787995"/>
              <a:ext cx="145110" cy="161936"/>
            </a:xfrm>
            <a:custGeom>
              <a:avLst/>
              <a:gdLst>
                <a:gd name="T0" fmla="*/ 492372568 w 9564"/>
                <a:gd name="T1" fmla="*/ 0 h 10673"/>
                <a:gd name="T2" fmla="*/ 480500646 w 9564"/>
                <a:gd name="T3" fmla="*/ 7949657 h 10673"/>
                <a:gd name="T4" fmla="*/ 281666233 w 9564"/>
                <a:gd name="T5" fmla="*/ 331478349 h 10673"/>
                <a:gd name="T6" fmla="*/ 12930403 w 9564"/>
                <a:gd name="T7" fmla="*/ 541865698 h 10673"/>
                <a:gd name="T8" fmla="*/ 15155347 w 9564"/>
                <a:gd name="T9" fmla="*/ 565553734 h 10673"/>
                <a:gd name="T10" fmla="*/ 19182331 w 9564"/>
                <a:gd name="T11" fmla="*/ 564809721 h 10673"/>
                <a:gd name="T12" fmla="*/ 298410689 w 9564"/>
                <a:gd name="T13" fmla="*/ 348330936 h 10673"/>
                <a:gd name="T14" fmla="*/ 503343470 w 9564"/>
                <a:gd name="T15" fmla="*/ 14254025 h 10673"/>
                <a:gd name="T16" fmla="*/ 492372568 w 9564"/>
                <a:gd name="T17" fmla="*/ 0 h 106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64" h="10673" extrusionOk="0">
                  <a:moveTo>
                    <a:pt x="9291" y="0"/>
                  </a:moveTo>
                  <a:cubicBezTo>
                    <a:pt x="9200" y="0"/>
                    <a:pt x="9108" y="45"/>
                    <a:pt x="9067" y="150"/>
                  </a:cubicBezTo>
                  <a:cubicBezTo>
                    <a:pt x="8181" y="2373"/>
                    <a:pt x="6863" y="4437"/>
                    <a:pt x="5315" y="6255"/>
                  </a:cubicBezTo>
                  <a:cubicBezTo>
                    <a:pt x="3939" y="7873"/>
                    <a:pt x="2282" y="9500"/>
                    <a:pt x="244" y="10225"/>
                  </a:cubicBezTo>
                  <a:cubicBezTo>
                    <a:pt x="0" y="10311"/>
                    <a:pt x="71" y="10672"/>
                    <a:pt x="286" y="10672"/>
                  </a:cubicBezTo>
                  <a:cubicBezTo>
                    <a:pt x="310" y="10672"/>
                    <a:pt x="335" y="10668"/>
                    <a:pt x="362" y="10658"/>
                  </a:cubicBezTo>
                  <a:cubicBezTo>
                    <a:pt x="2480" y="9906"/>
                    <a:pt x="4201" y="8253"/>
                    <a:pt x="5631" y="6573"/>
                  </a:cubicBezTo>
                  <a:cubicBezTo>
                    <a:pt x="7234" y="4692"/>
                    <a:pt x="8584" y="2568"/>
                    <a:pt x="9498" y="269"/>
                  </a:cubicBezTo>
                  <a:cubicBezTo>
                    <a:pt x="9563" y="107"/>
                    <a:pt x="9430" y="0"/>
                    <a:pt x="9291" y="0"/>
                  </a:cubicBezTo>
                  <a:close/>
                </a:path>
              </a:pathLst>
            </a:custGeom>
            <a:solidFill>
              <a:srgbClr val="70B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2269;p69">
              <a:extLst>
                <a:ext uri="{FF2B5EF4-FFF2-40B4-BE49-F238E27FC236}">
                  <a16:creationId xmlns:a16="http://schemas.microsoft.com/office/drawing/2014/main" xmlns="" id="{79533F5A-262D-E5ED-7F86-E206D0D2F4B4}"/>
                </a:ext>
              </a:extLst>
            </p:cNvPr>
            <p:cNvSpPr/>
            <p:nvPr/>
          </p:nvSpPr>
          <p:spPr>
            <a:xfrm>
              <a:off x="-3746993" y="6352913"/>
              <a:ext cx="509254" cy="392958"/>
            </a:xfrm>
            <a:custGeom>
              <a:avLst/>
              <a:gdLst/>
              <a:ahLst/>
              <a:cxnLst/>
              <a:rect l="l" t="t" r="r" b="b"/>
              <a:pathLst>
                <a:path w="33563" h="25929" extrusionOk="0">
                  <a:moveTo>
                    <a:pt x="30060" y="1"/>
                  </a:moveTo>
                  <a:cubicBezTo>
                    <a:pt x="27646" y="1"/>
                    <a:pt x="25261" y="959"/>
                    <a:pt x="23435" y="2743"/>
                  </a:cubicBezTo>
                  <a:cubicBezTo>
                    <a:pt x="20783" y="5333"/>
                    <a:pt x="20473" y="8665"/>
                    <a:pt x="20172" y="11887"/>
                  </a:cubicBezTo>
                  <a:cubicBezTo>
                    <a:pt x="19940" y="14375"/>
                    <a:pt x="19721" y="16726"/>
                    <a:pt x="18481" y="18718"/>
                  </a:cubicBezTo>
                  <a:cubicBezTo>
                    <a:pt x="16654" y="21652"/>
                    <a:pt x="13727" y="23644"/>
                    <a:pt x="10650" y="24044"/>
                  </a:cubicBezTo>
                  <a:cubicBezTo>
                    <a:pt x="10184" y="24104"/>
                    <a:pt x="9720" y="24134"/>
                    <a:pt x="9263" y="24134"/>
                  </a:cubicBezTo>
                  <a:cubicBezTo>
                    <a:pt x="7170" y="24134"/>
                    <a:pt x="5213" y="23512"/>
                    <a:pt x="3849" y="22382"/>
                  </a:cubicBezTo>
                  <a:cubicBezTo>
                    <a:pt x="2601" y="21345"/>
                    <a:pt x="1918" y="19957"/>
                    <a:pt x="1821" y="18257"/>
                  </a:cubicBezTo>
                  <a:cubicBezTo>
                    <a:pt x="1793" y="17780"/>
                    <a:pt x="1398" y="17411"/>
                    <a:pt x="927" y="17411"/>
                  </a:cubicBezTo>
                  <a:cubicBezTo>
                    <a:pt x="909" y="17411"/>
                    <a:pt x="891" y="17412"/>
                    <a:pt x="874" y="17413"/>
                  </a:cubicBezTo>
                  <a:cubicBezTo>
                    <a:pt x="379" y="17440"/>
                    <a:pt x="0" y="17864"/>
                    <a:pt x="29" y="18359"/>
                  </a:cubicBezTo>
                  <a:cubicBezTo>
                    <a:pt x="153" y="20546"/>
                    <a:pt x="1078" y="22415"/>
                    <a:pt x="2705" y="23764"/>
                  </a:cubicBezTo>
                  <a:cubicBezTo>
                    <a:pt x="4388" y="25159"/>
                    <a:pt x="6766" y="25928"/>
                    <a:pt x="9279" y="25928"/>
                  </a:cubicBezTo>
                  <a:cubicBezTo>
                    <a:pt x="9814" y="25928"/>
                    <a:pt x="10350" y="25893"/>
                    <a:pt x="10881" y="25824"/>
                  </a:cubicBezTo>
                  <a:cubicBezTo>
                    <a:pt x="14485" y="25355"/>
                    <a:pt x="17897" y="23052"/>
                    <a:pt x="20004" y="19665"/>
                  </a:cubicBezTo>
                  <a:cubicBezTo>
                    <a:pt x="21467" y="17315"/>
                    <a:pt x="21717" y="14640"/>
                    <a:pt x="21958" y="12053"/>
                  </a:cubicBezTo>
                  <a:cubicBezTo>
                    <a:pt x="22241" y="9022"/>
                    <a:pt x="22509" y="6157"/>
                    <a:pt x="24687" y="4027"/>
                  </a:cubicBezTo>
                  <a:cubicBezTo>
                    <a:pt x="26173" y="2575"/>
                    <a:pt x="28107" y="1795"/>
                    <a:pt x="30060" y="1795"/>
                  </a:cubicBezTo>
                  <a:cubicBezTo>
                    <a:pt x="30803" y="1795"/>
                    <a:pt x="31548" y="1908"/>
                    <a:pt x="32273" y="2140"/>
                  </a:cubicBezTo>
                  <a:cubicBezTo>
                    <a:pt x="32366" y="2171"/>
                    <a:pt x="32462" y="2185"/>
                    <a:pt x="32555" y="2185"/>
                  </a:cubicBezTo>
                  <a:cubicBezTo>
                    <a:pt x="32935" y="2185"/>
                    <a:pt x="33288" y="1943"/>
                    <a:pt x="33409" y="1561"/>
                  </a:cubicBezTo>
                  <a:cubicBezTo>
                    <a:pt x="33562" y="1085"/>
                    <a:pt x="33296" y="576"/>
                    <a:pt x="32818" y="431"/>
                  </a:cubicBezTo>
                  <a:cubicBezTo>
                    <a:pt x="31914" y="142"/>
                    <a:pt x="30985" y="1"/>
                    <a:pt x="30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Google Shape;2270;p69">
              <a:extLst>
                <a:ext uri="{FF2B5EF4-FFF2-40B4-BE49-F238E27FC236}">
                  <a16:creationId xmlns:a16="http://schemas.microsoft.com/office/drawing/2014/main" xmlns="" id="{C9B20607-458C-39D5-D0DA-BB70A29F78E0}"/>
                </a:ext>
              </a:extLst>
            </p:cNvPr>
            <p:cNvSpPr/>
            <p:nvPr/>
          </p:nvSpPr>
          <p:spPr>
            <a:xfrm>
              <a:off x="-3925679" y="6235281"/>
              <a:ext cx="437780" cy="442398"/>
            </a:xfrm>
            <a:custGeom>
              <a:avLst/>
              <a:gdLst/>
              <a:ahLst/>
              <a:cxnLst/>
              <a:rect l="l" t="t" r="r" b="b"/>
              <a:pathLst>
                <a:path w="28800" h="29184" extrusionOk="0">
                  <a:moveTo>
                    <a:pt x="14635" y="1"/>
                  </a:moveTo>
                  <a:cubicBezTo>
                    <a:pt x="11778" y="1"/>
                    <a:pt x="8953" y="920"/>
                    <a:pt x="6557" y="2663"/>
                  </a:cubicBezTo>
                  <a:cubicBezTo>
                    <a:pt x="3497" y="4891"/>
                    <a:pt x="1387" y="8286"/>
                    <a:pt x="694" y="12099"/>
                  </a:cubicBezTo>
                  <a:cubicBezTo>
                    <a:pt x="1" y="15911"/>
                    <a:pt x="779" y="19831"/>
                    <a:pt x="2860" y="22995"/>
                  </a:cubicBezTo>
                  <a:cubicBezTo>
                    <a:pt x="4939" y="26158"/>
                    <a:pt x="8150" y="28307"/>
                    <a:pt x="11785" y="28969"/>
                  </a:cubicBezTo>
                  <a:cubicBezTo>
                    <a:pt x="12575" y="29113"/>
                    <a:pt x="13372" y="29184"/>
                    <a:pt x="14165" y="29184"/>
                  </a:cubicBezTo>
                  <a:cubicBezTo>
                    <a:pt x="17022" y="29184"/>
                    <a:pt x="19848" y="28265"/>
                    <a:pt x="22243" y="26521"/>
                  </a:cubicBezTo>
                  <a:cubicBezTo>
                    <a:pt x="25303" y="24292"/>
                    <a:pt x="27413" y="20899"/>
                    <a:pt x="28106" y="17086"/>
                  </a:cubicBezTo>
                  <a:cubicBezTo>
                    <a:pt x="28799" y="13272"/>
                    <a:pt x="28021" y="9353"/>
                    <a:pt x="25940" y="6190"/>
                  </a:cubicBezTo>
                  <a:cubicBezTo>
                    <a:pt x="23861" y="3025"/>
                    <a:pt x="20650" y="877"/>
                    <a:pt x="17015" y="216"/>
                  </a:cubicBezTo>
                  <a:cubicBezTo>
                    <a:pt x="16225" y="72"/>
                    <a:pt x="15428" y="1"/>
                    <a:pt x="14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2271;p69">
              <a:extLst>
                <a:ext uri="{FF2B5EF4-FFF2-40B4-BE49-F238E27FC236}">
                  <a16:creationId xmlns:a16="http://schemas.microsoft.com/office/drawing/2014/main" xmlns="" id="{2B021F30-FB62-165E-59B6-5924959A73F0}"/>
                </a:ext>
              </a:extLst>
            </p:cNvPr>
            <p:cNvSpPr/>
            <p:nvPr/>
          </p:nvSpPr>
          <p:spPr>
            <a:xfrm>
              <a:off x="-3638889" y="5897729"/>
              <a:ext cx="338609" cy="415974"/>
            </a:xfrm>
            <a:custGeom>
              <a:avLst/>
              <a:gdLst/>
              <a:ahLst/>
              <a:cxnLst/>
              <a:rect l="l" t="t" r="r" b="b"/>
              <a:pathLst>
                <a:path w="22267" h="27427" extrusionOk="0">
                  <a:moveTo>
                    <a:pt x="20317" y="0"/>
                  </a:moveTo>
                  <a:cubicBezTo>
                    <a:pt x="19672" y="5487"/>
                    <a:pt x="17362" y="10766"/>
                    <a:pt x="13771" y="14963"/>
                  </a:cubicBezTo>
                  <a:cubicBezTo>
                    <a:pt x="10180" y="19162"/>
                    <a:pt x="5322" y="22260"/>
                    <a:pt x="0" y="23748"/>
                  </a:cubicBezTo>
                  <a:lnTo>
                    <a:pt x="3052" y="27426"/>
                  </a:lnTo>
                  <a:cubicBezTo>
                    <a:pt x="8372" y="25940"/>
                    <a:pt x="13124" y="22466"/>
                    <a:pt x="16715" y="18269"/>
                  </a:cubicBezTo>
                  <a:cubicBezTo>
                    <a:pt x="20306" y="14072"/>
                    <a:pt x="21620" y="7458"/>
                    <a:pt x="22266" y="1971"/>
                  </a:cubicBezTo>
                  <a:lnTo>
                    <a:pt x="20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Google Shape;2272;p69">
              <a:extLst>
                <a:ext uri="{FF2B5EF4-FFF2-40B4-BE49-F238E27FC236}">
                  <a16:creationId xmlns:a16="http://schemas.microsoft.com/office/drawing/2014/main" xmlns="" id="{EB6DED90-94D3-4F49-10E8-F0E920733ED8}"/>
                </a:ext>
              </a:extLst>
            </p:cNvPr>
            <p:cNvSpPr/>
            <p:nvPr/>
          </p:nvSpPr>
          <p:spPr>
            <a:xfrm>
              <a:off x="-3336016" y="5875566"/>
              <a:ext cx="61646" cy="62225"/>
            </a:xfrm>
            <a:custGeom>
              <a:avLst/>
              <a:gdLst/>
              <a:ahLst/>
              <a:cxnLst/>
              <a:rect l="l" t="t" r="r" b="b"/>
              <a:pathLst>
                <a:path w="4024" h="4116" extrusionOk="0">
                  <a:moveTo>
                    <a:pt x="1833" y="0"/>
                  </a:moveTo>
                  <a:cubicBezTo>
                    <a:pt x="1547" y="0"/>
                    <a:pt x="892" y="976"/>
                    <a:pt x="952" y="1206"/>
                  </a:cubicBezTo>
                  <a:cubicBezTo>
                    <a:pt x="881" y="938"/>
                    <a:pt x="780" y="239"/>
                    <a:pt x="422" y="204"/>
                  </a:cubicBezTo>
                  <a:cubicBezTo>
                    <a:pt x="411" y="203"/>
                    <a:pt x="401" y="202"/>
                    <a:pt x="390" y="202"/>
                  </a:cubicBezTo>
                  <a:cubicBezTo>
                    <a:pt x="81" y="202"/>
                    <a:pt x="51" y="673"/>
                    <a:pt x="36" y="903"/>
                  </a:cubicBezTo>
                  <a:cubicBezTo>
                    <a:pt x="0" y="1531"/>
                    <a:pt x="126" y="2157"/>
                    <a:pt x="401" y="2723"/>
                  </a:cubicBezTo>
                  <a:lnTo>
                    <a:pt x="1654" y="4115"/>
                  </a:lnTo>
                  <a:cubicBezTo>
                    <a:pt x="2508" y="3408"/>
                    <a:pt x="3472" y="2585"/>
                    <a:pt x="3843" y="1506"/>
                  </a:cubicBezTo>
                  <a:cubicBezTo>
                    <a:pt x="3935" y="1239"/>
                    <a:pt x="4023" y="808"/>
                    <a:pt x="3764" y="602"/>
                  </a:cubicBezTo>
                  <a:cubicBezTo>
                    <a:pt x="3694" y="545"/>
                    <a:pt x="3604" y="527"/>
                    <a:pt x="3511" y="527"/>
                  </a:cubicBezTo>
                  <a:cubicBezTo>
                    <a:pt x="3451" y="527"/>
                    <a:pt x="3390" y="534"/>
                    <a:pt x="3331" y="545"/>
                  </a:cubicBezTo>
                  <a:cubicBezTo>
                    <a:pt x="2838" y="632"/>
                    <a:pt x="2190" y="1292"/>
                    <a:pt x="2190" y="1292"/>
                  </a:cubicBezTo>
                  <a:cubicBezTo>
                    <a:pt x="2190" y="1292"/>
                    <a:pt x="2286" y="98"/>
                    <a:pt x="1857" y="3"/>
                  </a:cubicBezTo>
                  <a:cubicBezTo>
                    <a:pt x="1850" y="1"/>
                    <a:pt x="1842" y="0"/>
                    <a:pt x="1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Google Shape;2273;p69">
              <a:extLst>
                <a:ext uri="{FF2B5EF4-FFF2-40B4-BE49-F238E27FC236}">
                  <a16:creationId xmlns:a16="http://schemas.microsoft.com/office/drawing/2014/main" xmlns="" id="{D5A73FD3-443C-CBCC-7300-0DC31C7A2CC6}"/>
                </a:ext>
              </a:extLst>
            </p:cNvPr>
            <p:cNvSpPr/>
            <p:nvPr/>
          </p:nvSpPr>
          <p:spPr>
            <a:xfrm>
              <a:off x="-3610299" y="5523523"/>
              <a:ext cx="505680" cy="496100"/>
            </a:xfrm>
            <a:custGeom>
              <a:avLst/>
              <a:gdLst/>
              <a:ahLst/>
              <a:cxnLst/>
              <a:rect l="l" t="t" r="r" b="b"/>
              <a:pathLst>
                <a:path w="33304" h="32723" extrusionOk="0">
                  <a:moveTo>
                    <a:pt x="1281" y="1"/>
                  </a:moveTo>
                  <a:cubicBezTo>
                    <a:pt x="1086" y="1"/>
                    <a:pt x="888" y="52"/>
                    <a:pt x="709" y="159"/>
                  </a:cubicBezTo>
                  <a:cubicBezTo>
                    <a:pt x="176" y="476"/>
                    <a:pt x="1" y="1164"/>
                    <a:pt x="318" y="1696"/>
                  </a:cubicBezTo>
                  <a:cubicBezTo>
                    <a:pt x="8843" y="16014"/>
                    <a:pt x="21145" y="28157"/>
                    <a:pt x="31658" y="32633"/>
                  </a:cubicBezTo>
                  <a:cubicBezTo>
                    <a:pt x="31798" y="32692"/>
                    <a:pt x="31946" y="32722"/>
                    <a:pt x="32097" y="32722"/>
                  </a:cubicBezTo>
                  <a:cubicBezTo>
                    <a:pt x="32098" y="32722"/>
                    <a:pt x="32099" y="32722"/>
                    <a:pt x="32101" y="32722"/>
                  </a:cubicBezTo>
                  <a:cubicBezTo>
                    <a:pt x="32632" y="32722"/>
                    <a:pt x="33090" y="32347"/>
                    <a:pt x="33198" y="31826"/>
                  </a:cubicBezTo>
                  <a:cubicBezTo>
                    <a:pt x="33304" y="31303"/>
                    <a:pt x="33028" y="30777"/>
                    <a:pt x="32538" y="30568"/>
                  </a:cubicBezTo>
                  <a:cubicBezTo>
                    <a:pt x="22588" y="26335"/>
                    <a:pt x="10415" y="14270"/>
                    <a:pt x="2245" y="548"/>
                  </a:cubicBezTo>
                  <a:cubicBezTo>
                    <a:pt x="2036" y="197"/>
                    <a:pt x="1663" y="1"/>
                    <a:pt x="1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2274;p69">
              <a:extLst>
                <a:ext uri="{FF2B5EF4-FFF2-40B4-BE49-F238E27FC236}">
                  <a16:creationId xmlns:a16="http://schemas.microsoft.com/office/drawing/2014/main" xmlns="" id="{6E0397D7-E614-AEB0-63D8-0A1282145542}"/>
                </a:ext>
              </a:extLst>
            </p:cNvPr>
            <p:cNvSpPr/>
            <p:nvPr/>
          </p:nvSpPr>
          <p:spPr>
            <a:xfrm>
              <a:off x="-4306279" y="6208856"/>
              <a:ext cx="470836" cy="184972"/>
            </a:xfrm>
            <a:custGeom>
              <a:avLst/>
              <a:gdLst/>
              <a:ahLst/>
              <a:cxnLst/>
              <a:rect l="l" t="t" r="r" b="b"/>
              <a:pathLst>
                <a:path w="31035" h="12149" extrusionOk="0">
                  <a:moveTo>
                    <a:pt x="247" y="1"/>
                  </a:moveTo>
                  <a:lnTo>
                    <a:pt x="0" y="2762"/>
                  </a:lnTo>
                  <a:cubicBezTo>
                    <a:pt x="3058" y="6695"/>
                    <a:pt x="8493" y="10699"/>
                    <a:pt x="13934" y="11651"/>
                  </a:cubicBezTo>
                  <a:cubicBezTo>
                    <a:pt x="15785" y="11975"/>
                    <a:pt x="17686" y="12148"/>
                    <a:pt x="19588" y="12148"/>
                  </a:cubicBezTo>
                  <a:cubicBezTo>
                    <a:pt x="23278" y="12148"/>
                    <a:pt x="26970" y="11495"/>
                    <a:pt x="30302" y="10016"/>
                  </a:cubicBezTo>
                  <a:lnTo>
                    <a:pt x="31035" y="5385"/>
                  </a:lnTo>
                  <a:lnTo>
                    <a:pt x="31035" y="5385"/>
                  </a:lnTo>
                  <a:cubicBezTo>
                    <a:pt x="27453" y="6974"/>
                    <a:pt x="23534" y="7789"/>
                    <a:pt x="19616" y="7789"/>
                  </a:cubicBezTo>
                  <a:cubicBezTo>
                    <a:pt x="18010" y="7789"/>
                    <a:pt x="16405" y="7652"/>
                    <a:pt x="14823" y="7375"/>
                  </a:cubicBezTo>
                  <a:cubicBezTo>
                    <a:pt x="9380" y="6423"/>
                    <a:pt x="4238" y="3821"/>
                    <a:pt x="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Google Shape;2275;p69">
              <a:extLst>
                <a:ext uri="{FF2B5EF4-FFF2-40B4-BE49-F238E27FC236}">
                  <a16:creationId xmlns:a16="http://schemas.microsoft.com/office/drawing/2014/main" xmlns="" id="{51E1E889-AB53-DAF2-F032-CB154AD6C7B9}"/>
                </a:ext>
              </a:extLst>
            </p:cNvPr>
            <p:cNvSpPr/>
            <p:nvPr/>
          </p:nvSpPr>
          <p:spPr>
            <a:xfrm>
              <a:off x="-4351844" y="6193513"/>
              <a:ext cx="60753" cy="58816"/>
            </a:xfrm>
            <a:custGeom>
              <a:avLst/>
              <a:gdLst/>
              <a:ahLst/>
              <a:cxnLst/>
              <a:rect l="l" t="t" r="r" b="b"/>
              <a:pathLst>
                <a:path w="4014" h="3884" extrusionOk="0">
                  <a:moveTo>
                    <a:pt x="2578" y="1"/>
                  </a:moveTo>
                  <a:cubicBezTo>
                    <a:pt x="2513" y="1"/>
                    <a:pt x="2451" y="24"/>
                    <a:pt x="2394" y="81"/>
                  </a:cubicBezTo>
                  <a:cubicBezTo>
                    <a:pt x="2139" y="335"/>
                    <a:pt x="2507" y="941"/>
                    <a:pt x="2622" y="1191"/>
                  </a:cubicBezTo>
                  <a:cubicBezTo>
                    <a:pt x="2543" y="1020"/>
                    <a:pt x="1808" y="771"/>
                    <a:pt x="1403" y="771"/>
                  </a:cubicBezTo>
                  <a:cubicBezTo>
                    <a:pt x="1286" y="771"/>
                    <a:pt x="1197" y="792"/>
                    <a:pt x="1159" y="841"/>
                  </a:cubicBezTo>
                  <a:cubicBezTo>
                    <a:pt x="889" y="1186"/>
                    <a:pt x="1723" y="2046"/>
                    <a:pt x="1723" y="2046"/>
                  </a:cubicBezTo>
                  <a:cubicBezTo>
                    <a:pt x="1723" y="2046"/>
                    <a:pt x="1548" y="2028"/>
                    <a:pt x="1315" y="2028"/>
                  </a:cubicBezTo>
                  <a:cubicBezTo>
                    <a:pt x="1013" y="2028"/>
                    <a:pt x="613" y="2058"/>
                    <a:pt x="367" y="2197"/>
                  </a:cubicBezTo>
                  <a:cubicBezTo>
                    <a:pt x="235" y="2271"/>
                    <a:pt x="101" y="2371"/>
                    <a:pt x="69" y="2518"/>
                  </a:cubicBezTo>
                  <a:cubicBezTo>
                    <a:pt x="1" y="2842"/>
                    <a:pt x="344" y="3117"/>
                    <a:pt x="583" y="3266"/>
                  </a:cubicBezTo>
                  <a:cubicBezTo>
                    <a:pt x="1557" y="3860"/>
                    <a:pt x="2825" y="3882"/>
                    <a:pt x="3933" y="3883"/>
                  </a:cubicBezTo>
                  <a:lnTo>
                    <a:pt x="4013" y="2011"/>
                  </a:lnTo>
                  <a:cubicBezTo>
                    <a:pt x="3865" y="1399"/>
                    <a:pt x="3564" y="836"/>
                    <a:pt x="3135" y="376"/>
                  </a:cubicBezTo>
                  <a:cubicBezTo>
                    <a:pt x="3012" y="242"/>
                    <a:pt x="2785" y="1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2276;p69">
              <a:extLst>
                <a:ext uri="{FF2B5EF4-FFF2-40B4-BE49-F238E27FC236}">
                  <a16:creationId xmlns:a16="http://schemas.microsoft.com/office/drawing/2014/main" xmlns="" id="{A9CBC937-500B-0BC7-F2E5-D3036B83EADD}"/>
                </a:ext>
              </a:extLst>
            </p:cNvPr>
            <p:cNvSpPr/>
            <p:nvPr/>
          </p:nvSpPr>
          <p:spPr>
            <a:xfrm>
              <a:off x="-4075775" y="6514870"/>
              <a:ext cx="304659" cy="274474"/>
            </a:xfrm>
            <a:custGeom>
              <a:avLst/>
              <a:gdLst/>
              <a:ahLst/>
              <a:cxnLst/>
              <a:rect l="l" t="t" r="r" b="b"/>
              <a:pathLst>
                <a:path w="20038" h="18052" extrusionOk="0">
                  <a:moveTo>
                    <a:pt x="13865" y="0"/>
                  </a:moveTo>
                  <a:cubicBezTo>
                    <a:pt x="12727" y="0"/>
                    <a:pt x="11609" y="141"/>
                    <a:pt x="10630" y="392"/>
                  </a:cubicBezTo>
                  <a:cubicBezTo>
                    <a:pt x="7932" y="1083"/>
                    <a:pt x="5698" y="2461"/>
                    <a:pt x="3804" y="4571"/>
                  </a:cubicBezTo>
                  <a:cubicBezTo>
                    <a:pt x="1228" y="7440"/>
                    <a:pt x="0" y="12532"/>
                    <a:pt x="672" y="16087"/>
                  </a:cubicBezTo>
                  <a:lnTo>
                    <a:pt x="2981" y="18052"/>
                  </a:lnTo>
                  <a:cubicBezTo>
                    <a:pt x="3896" y="7141"/>
                    <a:pt x="10803" y="4674"/>
                    <a:pt x="15618" y="4674"/>
                  </a:cubicBezTo>
                  <a:cubicBezTo>
                    <a:pt x="17701" y="4674"/>
                    <a:pt x="19392" y="5136"/>
                    <a:pt x="20037" y="5576"/>
                  </a:cubicBezTo>
                  <a:lnTo>
                    <a:pt x="19397" y="1472"/>
                  </a:lnTo>
                  <a:cubicBezTo>
                    <a:pt x="17930" y="436"/>
                    <a:pt x="15867" y="0"/>
                    <a:pt x="13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2277;p69">
              <a:extLst>
                <a:ext uri="{FF2B5EF4-FFF2-40B4-BE49-F238E27FC236}">
                  <a16:creationId xmlns:a16="http://schemas.microsoft.com/office/drawing/2014/main" xmlns="" id="{B4C9DF6B-E996-4F79-1B75-C339D1B41A85}"/>
                </a:ext>
              </a:extLst>
            </p:cNvPr>
            <p:cNvSpPr/>
            <p:nvPr/>
          </p:nvSpPr>
          <p:spPr>
            <a:xfrm>
              <a:off x="-4109725" y="6757805"/>
              <a:ext cx="106318" cy="69045"/>
            </a:xfrm>
            <a:custGeom>
              <a:avLst/>
              <a:gdLst/>
              <a:ahLst/>
              <a:cxnLst/>
              <a:rect l="l" t="t" r="r" b="b"/>
              <a:pathLst>
                <a:path w="6997" h="4551" extrusionOk="0">
                  <a:moveTo>
                    <a:pt x="2899" y="1"/>
                  </a:moveTo>
                  <a:cubicBezTo>
                    <a:pt x="2899" y="1"/>
                    <a:pt x="1" y="1534"/>
                    <a:pt x="302" y="2433"/>
                  </a:cubicBezTo>
                  <a:cubicBezTo>
                    <a:pt x="335" y="2534"/>
                    <a:pt x="435" y="2573"/>
                    <a:pt x="571" y="2573"/>
                  </a:cubicBezTo>
                  <a:cubicBezTo>
                    <a:pt x="1071" y="2573"/>
                    <a:pt x="2060" y="2038"/>
                    <a:pt x="2061" y="2038"/>
                  </a:cubicBezTo>
                  <a:lnTo>
                    <a:pt x="2061" y="2038"/>
                  </a:lnTo>
                  <a:cubicBezTo>
                    <a:pt x="2061" y="2038"/>
                    <a:pt x="1296" y="4277"/>
                    <a:pt x="2018" y="4337"/>
                  </a:cubicBezTo>
                  <a:cubicBezTo>
                    <a:pt x="2033" y="4338"/>
                    <a:pt x="2048" y="4339"/>
                    <a:pt x="2063" y="4339"/>
                  </a:cubicBezTo>
                  <a:cubicBezTo>
                    <a:pt x="2768" y="4339"/>
                    <a:pt x="3408" y="2976"/>
                    <a:pt x="3408" y="2976"/>
                  </a:cubicBezTo>
                  <a:cubicBezTo>
                    <a:pt x="3408" y="2976"/>
                    <a:pt x="3568" y="4550"/>
                    <a:pt x="4084" y="4550"/>
                  </a:cubicBezTo>
                  <a:cubicBezTo>
                    <a:pt x="4112" y="4550"/>
                    <a:pt x="4142" y="4545"/>
                    <a:pt x="4172" y="4535"/>
                  </a:cubicBezTo>
                  <a:cubicBezTo>
                    <a:pt x="4756" y="4345"/>
                    <a:pt x="4724" y="2680"/>
                    <a:pt x="4724" y="2680"/>
                  </a:cubicBezTo>
                  <a:lnTo>
                    <a:pt x="4724" y="2680"/>
                  </a:lnTo>
                  <a:cubicBezTo>
                    <a:pt x="4725" y="2680"/>
                    <a:pt x="5413" y="3300"/>
                    <a:pt x="6003" y="3300"/>
                  </a:cubicBezTo>
                  <a:cubicBezTo>
                    <a:pt x="6136" y="3300"/>
                    <a:pt x="6263" y="3268"/>
                    <a:pt x="6377" y="3191"/>
                  </a:cubicBezTo>
                  <a:cubicBezTo>
                    <a:pt x="6996" y="2772"/>
                    <a:pt x="4992" y="319"/>
                    <a:pt x="4992" y="319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Google Shape;2278;p69">
              <a:extLst>
                <a:ext uri="{FF2B5EF4-FFF2-40B4-BE49-F238E27FC236}">
                  <a16:creationId xmlns:a16="http://schemas.microsoft.com/office/drawing/2014/main" xmlns="" id="{D44F8FC1-3ACA-A61E-6425-B18867743B57}"/>
                </a:ext>
              </a:extLst>
            </p:cNvPr>
            <p:cNvSpPr/>
            <p:nvPr/>
          </p:nvSpPr>
          <p:spPr>
            <a:xfrm>
              <a:off x="-3767542" y="6548114"/>
              <a:ext cx="204595" cy="329881"/>
            </a:xfrm>
            <a:custGeom>
              <a:avLst/>
              <a:gdLst/>
              <a:ahLst/>
              <a:cxnLst/>
              <a:rect l="l" t="t" r="r" b="b"/>
              <a:pathLst>
                <a:path w="13463" h="21739" extrusionOk="0">
                  <a:moveTo>
                    <a:pt x="10143" y="1"/>
                  </a:moveTo>
                  <a:lnTo>
                    <a:pt x="5752" y="911"/>
                  </a:lnTo>
                  <a:cubicBezTo>
                    <a:pt x="7797" y="2494"/>
                    <a:pt x="12163" y="16125"/>
                    <a:pt x="0" y="20149"/>
                  </a:cubicBezTo>
                  <a:lnTo>
                    <a:pt x="2581" y="21739"/>
                  </a:lnTo>
                  <a:cubicBezTo>
                    <a:pt x="5569" y="21424"/>
                    <a:pt x="9807" y="18584"/>
                    <a:pt x="11743" y="15249"/>
                  </a:cubicBezTo>
                  <a:cubicBezTo>
                    <a:pt x="13165" y="12798"/>
                    <a:pt x="13462" y="9925"/>
                    <a:pt x="13288" y="7143"/>
                  </a:cubicBezTo>
                  <a:cubicBezTo>
                    <a:pt x="13114" y="4361"/>
                    <a:pt x="12397" y="1687"/>
                    <a:pt x="10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2279;p69">
              <a:extLst>
                <a:ext uri="{FF2B5EF4-FFF2-40B4-BE49-F238E27FC236}">
                  <a16:creationId xmlns:a16="http://schemas.microsoft.com/office/drawing/2014/main" xmlns="" id="{12878EA6-7EE8-45CA-5FBA-C5A27A11EAFD}"/>
                </a:ext>
              </a:extLst>
            </p:cNvPr>
            <p:cNvSpPr/>
            <p:nvPr/>
          </p:nvSpPr>
          <p:spPr>
            <a:xfrm>
              <a:off x="-3798812" y="6839636"/>
              <a:ext cx="71474" cy="87798"/>
            </a:xfrm>
            <a:custGeom>
              <a:avLst/>
              <a:gdLst/>
              <a:ahLst/>
              <a:cxnLst/>
              <a:rect l="l" t="t" r="r" b="b"/>
              <a:pathLst>
                <a:path w="4709" h="5783" extrusionOk="0">
                  <a:moveTo>
                    <a:pt x="1138" y="1"/>
                  </a:moveTo>
                  <a:cubicBezTo>
                    <a:pt x="855" y="1"/>
                    <a:pt x="650" y="66"/>
                    <a:pt x="600" y="237"/>
                  </a:cubicBezTo>
                  <a:cubicBezTo>
                    <a:pt x="393" y="954"/>
                    <a:pt x="1596" y="1652"/>
                    <a:pt x="1596" y="1652"/>
                  </a:cubicBezTo>
                  <a:cubicBezTo>
                    <a:pt x="1596" y="1652"/>
                    <a:pt x="4" y="2133"/>
                    <a:pt x="1" y="2749"/>
                  </a:cubicBezTo>
                  <a:cubicBezTo>
                    <a:pt x="0" y="3029"/>
                    <a:pt x="356" y="3106"/>
                    <a:pt x="744" y="3106"/>
                  </a:cubicBezTo>
                  <a:cubicBezTo>
                    <a:pt x="1209" y="3106"/>
                    <a:pt x="1720" y="2996"/>
                    <a:pt x="1720" y="2996"/>
                  </a:cubicBezTo>
                  <a:lnTo>
                    <a:pt x="1720" y="2996"/>
                  </a:lnTo>
                  <a:cubicBezTo>
                    <a:pt x="1720" y="2996"/>
                    <a:pt x="575" y="4069"/>
                    <a:pt x="855" y="4736"/>
                  </a:cubicBezTo>
                  <a:cubicBezTo>
                    <a:pt x="908" y="4864"/>
                    <a:pt x="1020" y="4916"/>
                    <a:pt x="1167" y="4916"/>
                  </a:cubicBezTo>
                  <a:cubicBezTo>
                    <a:pt x="1789" y="4916"/>
                    <a:pt x="3028" y="3989"/>
                    <a:pt x="3028" y="3989"/>
                  </a:cubicBezTo>
                  <a:lnTo>
                    <a:pt x="3028" y="3989"/>
                  </a:lnTo>
                  <a:cubicBezTo>
                    <a:pt x="3028" y="3989"/>
                    <a:pt x="2700" y="5778"/>
                    <a:pt x="3195" y="5782"/>
                  </a:cubicBezTo>
                  <a:cubicBezTo>
                    <a:pt x="3196" y="5782"/>
                    <a:pt x="3197" y="5782"/>
                    <a:pt x="3199" y="5782"/>
                  </a:cubicBezTo>
                  <a:cubicBezTo>
                    <a:pt x="4145" y="5782"/>
                    <a:pt x="4708" y="2561"/>
                    <a:pt x="4708" y="2561"/>
                  </a:cubicBezTo>
                  <a:lnTo>
                    <a:pt x="3761" y="669"/>
                  </a:lnTo>
                  <a:cubicBezTo>
                    <a:pt x="3761" y="669"/>
                    <a:pt x="2046" y="1"/>
                    <a:pt x="1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Google Shape;2280;p69">
              <a:extLst>
                <a:ext uri="{FF2B5EF4-FFF2-40B4-BE49-F238E27FC236}">
                  <a16:creationId xmlns:a16="http://schemas.microsoft.com/office/drawing/2014/main" xmlns="" id="{18736262-82CC-D3C8-0D61-4614C0A78E6E}"/>
                </a:ext>
              </a:extLst>
            </p:cNvPr>
            <p:cNvSpPr/>
            <p:nvPr/>
          </p:nvSpPr>
          <p:spPr>
            <a:xfrm>
              <a:off x="-3889942" y="6503789"/>
              <a:ext cx="29483" cy="37506"/>
            </a:xfrm>
            <a:custGeom>
              <a:avLst/>
              <a:gdLst/>
              <a:ahLst/>
              <a:cxnLst/>
              <a:rect l="l" t="t" r="r" b="b"/>
              <a:pathLst>
                <a:path w="1914" h="2425" extrusionOk="0">
                  <a:moveTo>
                    <a:pt x="713" y="1"/>
                  </a:moveTo>
                  <a:cubicBezTo>
                    <a:pt x="658" y="1"/>
                    <a:pt x="603" y="9"/>
                    <a:pt x="551" y="27"/>
                  </a:cubicBezTo>
                  <a:cubicBezTo>
                    <a:pt x="147" y="165"/>
                    <a:pt x="0" y="808"/>
                    <a:pt x="224" y="1464"/>
                  </a:cubicBezTo>
                  <a:cubicBezTo>
                    <a:pt x="419" y="2033"/>
                    <a:pt x="831" y="2424"/>
                    <a:pt x="1201" y="2424"/>
                  </a:cubicBezTo>
                  <a:cubicBezTo>
                    <a:pt x="1256" y="2424"/>
                    <a:pt x="1310" y="2416"/>
                    <a:pt x="1362" y="2398"/>
                  </a:cubicBezTo>
                  <a:cubicBezTo>
                    <a:pt x="1768" y="2258"/>
                    <a:pt x="1913" y="1617"/>
                    <a:pt x="1689" y="961"/>
                  </a:cubicBezTo>
                  <a:cubicBezTo>
                    <a:pt x="1494" y="392"/>
                    <a:pt x="1083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Google Shape;2281;p69">
              <a:extLst>
                <a:ext uri="{FF2B5EF4-FFF2-40B4-BE49-F238E27FC236}">
                  <a16:creationId xmlns:a16="http://schemas.microsoft.com/office/drawing/2014/main" xmlns="" id="{5B542D8F-AF18-97A7-FFA8-DCFCD4A535BC}"/>
                </a:ext>
              </a:extLst>
            </p:cNvPr>
            <p:cNvSpPr/>
            <p:nvPr/>
          </p:nvSpPr>
          <p:spPr>
            <a:xfrm>
              <a:off x="-3869393" y="6557490"/>
              <a:ext cx="21442" cy="27277"/>
            </a:xfrm>
            <a:custGeom>
              <a:avLst/>
              <a:gdLst/>
              <a:ahLst/>
              <a:cxnLst/>
              <a:rect l="l" t="t" r="r" b="b"/>
              <a:pathLst>
                <a:path w="1425" h="1806" extrusionOk="0">
                  <a:moveTo>
                    <a:pt x="529" y="0"/>
                  </a:moveTo>
                  <a:cubicBezTo>
                    <a:pt x="488" y="0"/>
                    <a:pt x="448" y="7"/>
                    <a:pt x="409" y="20"/>
                  </a:cubicBezTo>
                  <a:cubicBezTo>
                    <a:pt x="108" y="124"/>
                    <a:pt x="1" y="603"/>
                    <a:pt x="167" y="1090"/>
                  </a:cubicBezTo>
                  <a:cubicBezTo>
                    <a:pt x="312" y="1515"/>
                    <a:pt x="619" y="1806"/>
                    <a:pt x="895" y="1806"/>
                  </a:cubicBezTo>
                  <a:cubicBezTo>
                    <a:pt x="936" y="1806"/>
                    <a:pt x="976" y="1799"/>
                    <a:pt x="1015" y="1786"/>
                  </a:cubicBezTo>
                  <a:cubicBezTo>
                    <a:pt x="1316" y="1683"/>
                    <a:pt x="1425" y="1203"/>
                    <a:pt x="1258" y="716"/>
                  </a:cubicBezTo>
                  <a:cubicBezTo>
                    <a:pt x="1112" y="292"/>
                    <a:pt x="805" y="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Google Shape;2282;p69">
              <a:extLst>
                <a:ext uri="{FF2B5EF4-FFF2-40B4-BE49-F238E27FC236}">
                  <a16:creationId xmlns:a16="http://schemas.microsoft.com/office/drawing/2014/main" xmlns="" id="{E4A40414-7AE4-37BC-EFD5-FE758C5FC54B}"/>
                </a:ext>
              </a:extLst>
            </p:cNvPr>
            <p:cNvSpPr/>
            <p:nvPr/>
          </p:nvSpPr>
          <p:spPr>
            <a:xfrm>
              <a:off x="-3840803" y="6571981"/>
              <a:ext cx="30377" cy="30687"/>
            </a:xfrm>
            <a:custGeom>
              <a:avLst/>
              <a:gdLst/>
              <a:ahLst/>
              <a:cxnLst/>
              <a:rect l="l" t="t" r="r" b="b"/>
              <a:pathLst>
                <a:path w="1967" h="2021" extrusionOk="0">
                  <a:moveTo>
                    <a:pt x="607" y="0"/>
                  </a:moveTo>
                  <a:cubicBezTo>
                    <a:pt x="498" y="0"/>
                    <a:pt x="399" y="29"/>
                    <a:pt x="316" y="89"/>
                  </a:cubicBezTo>
                  <a:cubicBezTo>
                    <a:pt x="1" y="317"/>
                    <a:pt x="46" y="915"/>
                    <a:pt x="414" y="1424"/>
                  </a:cubicBezTo>
                  <a:cubicBezTo>
                    <a:pt x="686" y="1799"/>
                    <a:pt x="1059" y="2020"/>
                    <a:pt x="1362" y="2020"/>
                  </a:cubicBezTo>
                  <a:cubicBezTo>
                    <a:pt x="1470" y="2020"/>
                    <a:pt x="1569" y="1992"/>
                    <a:pt x="1652" y="1932"/>
                  </a:cubicBezTo>
                  <a:cubicBezTo>
                    <a:pt x="1967" y="1704"/>
                    <a:pt x="1923" y="1106"/>
                    <a:pt x="1554" y="597"/>
                  </a:cubicBezTo>
                  <a:cubicBezTo>
                    <a:pt x="1282" y="223"/>
                    <a:pt x="910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2283;p69">
              <a:extLst>
                <a:ext uri="{FF2B5EF4-FFF2-40B4-BE49-F238E27FC236}">
                  <a16:creationId xmlns:a16="http://schemas.microsoft.com/office/drawing/2014/main" xmlns="" id="{B70A3CB5-71D4-C574-4419-EE6E52158714}"/>
                </a:ext>
              </a:extLst>
            </p:cNvPr>
            <p:cNvSpPr/>
            <p:nvPr/>
          </p:nvSpPr>
          <p:spPr>
            <a:xfrm>
              <a:off x="-3847057" y="6533623"/>
              <a:ext cx="11614" cy="13638"/>
            </a:xfrm>
            <a:custGeom>
              <a:avLst/>
              <a:gdLst/>
              <a:ahLst/>
              <a:cxnLst/>
              <a:rect l="l" t="t" r="r" b="b"/>
              <a:pathLst>
                <a:path w="713" h="903" extrusionOk="0">
                  <a:moveTo>
                    <a:pt x="267" y="0"/>
                  </a:moveTo>
                  <a:cubicBezTo>
                    <a:pt x="246" y="0"/>
                    <a:pt x="225" y="4"/>
                    <a:pt x="205" y="11"/>
                  </a:cubicBezTo>
                  <a:cubicBezTo>
                    <a:pt x="55" y="62"/>
                    <a:pt x="1" y="301"/>
                    <a:pt x="84" y="545"/>
                  </a:cubicBezTo>
                  <a:cubicBezTo>
                    <a:pt x="156" y="757"/>
                    <a:pt x="309" y="903"/>
                    <a:pt x="448" y="903"/>
                  </a:cubicBezTo>
                  <a:cubicBezTo>
                    <a:pt x="468" y="903"/>
                    <a:pt x="488" y="900"/>
                    <a:pt x="508" y="893"/>
                  </a:cubicBezTo>
                  <a:cubicBezTo>
                    <a:pt x="658" y="842"/>
                    <a:pt x="712" y="601"/>
                    <a:pt x="629" y="357"/>
                  </a:cubicBezTo>
                  <a:cubicBezTo>
                    <a:pt x="557" y="146"/>
                    <a:pt x="404" y="0"/>
                    <a:pt x="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367" name="Google Shape;2284;p69">
              <a:extLst>
                <a:ext uri="{FF2B5EF4-FFF2-40B4-BE49-F238E27FC236}">
                  <a16:creationId xmlns:a16="http://schemas.microsoft.com/office/drawing/2014/main" xmlns="" id="{5763628E-0D10-68BA-D914-7EC0958FC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21582" y="6235751"/>
              <a:ext cx="318213" cy="110456"/>
            </a:xfrm>
            <a:custGeom>
              <a:avLst/>
              <a:gdLst>
                <a:gd name="T0" fmla="*/ 762643101 w 20973"/>
                <a:gd name="T1" fmla="*/ 0 h 7280"/>
                <a:gd name="T2" fmla="*/ 244833823 w 20973"/>
                <a:gd name="T3" fmla="*/ 218656407 h 7280"/>
                <a:gd name="T4" fmla="*/ 52482 w 20973"/>
                <a:gd name="T5" fmla="*/ 291575407 h 7280"/>
                <a:gd name="T6" fmla="*/ 422260397 w 20973"/>
                <a:gd name="T7" fmla="*/ 385800853 h 7280"/>
                <a:gd name="T8" fmla="*/ 866829266 w 20973"/>
                <a:gd name="T9" fmla="*/ 283943625 h 7280"/>
                <a:gd name="T10" fmla="*/ 1111450158 w 20973"/>
                <a:gd name="T11" fmla="*/ 91839597 h 7280"/>
                <a:gd name="T12" fmla="*/ 889403165 w 20973"/>
                <a:gd name="T13" fmla="*/ 11498303 h 7280"/>
                <a:gd name="T14" fmla="*/ 762643101 w 20973"/>
                <a:gd name="T15" fmla="*/ 0 h 7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973" h="7280" extrusionOk="0">
                  <a:moveTo>
                    <a:pt x="14391" y="0"/>
                  </a:moveTo>
                  <a:cubicBezTo>
                    <a:pt x="10696" y="0"/>
                    <a:pt x="7212" y="1542"/>
                    <a:pt x="4620" y="4126"/>
                  </a:cubicBezTo>
                  <a:cubicBezTo>
                    <a:pt x="3123" y="4716"/>
                    <a:pt x="1577" y="5177"/>
                    <a:pt x="1" y="5502"/>
                  </a:cubicBezTo>
                  <a:cubicBezTo>
                    <a:pt x="2449" y="6664"/>
                    <a:pt x="5174" y="7280"/>
                    <a:pt x="7968" y="7280"/>
                  </a:cubicBezTo>
                  <a:cubicBezTo>
                    <a:pt x="10766" y="7280"/>
                    <a:pt x="13632" y="6662"/>
                    <a:pt x="16357" y="5358"/>
                  </a:cubicBezTo>
                  <a:cubicBezTo>
                    <a:pt x="18239" y="4458"/>
                    <a:pt x="19721" y="3141"/>
                    <a:pt x="20973" y="1733"/>
                  </a:cubicBezTo>
                  <a:cubicBezTo>
                    <a:pt x="19606" y="902"/>
                    <a:pt x="18439" y="518"/>
                    <a:pt x="16783" y="217"/>
                  </a:cubicBezTo>
                  <a:cubicBezTo>
                    <a:pt x="15981" y="71"/>
                    <a:pt x="15181" y="0"/>
                    <a:pt x="14391" y="0"/>
                  </a:cubicBezTo>
                  <a:close/>
                </a:path>
              </a:pathLst>
            </a:custGeom>
            <a:solidFill>
              <a:srgbClr val="956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285;p69">
              <a:extLst>
                <a:ext uri="{FF2B5EF4-FFF2-40B4-BE49-F238E27FC236}">
                  <a16:creationId xmlns:a16="http://schemas.microsoft.com/office/drawing/2014/main" xmlns="" id="{C8824440-9ADB-E85E-4AE4-9A6677D3B39C}"/>
                </a:ext>
              </a:extLst>
            </p:cNvPr>
            <p:cNvSpPr/>
            <p:nvPr/>
          </p:nvSpPr>
          <p:spPr>
            <a:xfrm>
              <a:off x="-4252673" y="5993198"/>
              <a:ext cx="309126" cy="311127"/>
            </a:xfrm>
            <a:custGeom>
              <a:avLst/>
              <a:gdLst/>
              <a:ahLst/>
              <a:cxnLst/>
              <a:rect l="l" t="t" r="r" b="b"/>
              <a:pathLst>
                <a:path w="20401" h="20528" extrusionOk="0">
                  <a:moveTo>
                    <a:pt x="9728" y="0"/>
                  </a:moveTo>
                  <a:cubicBezTo>
                    <a:pt x="8345" y="0"/>
                    <a:pt x="6978" y="303"/>
                    <a:pt x="5720" y="905"/>
                  </a:cubicBezTo>
                  <a:cubicBezTo>
                    <a:pt x="3386" y="2022"/>
                    <a:pt x="1620" y="4078"/>
                    <a:pt x="810" y="6624"/>
                  </a:cubicBezTo>
                  <a:cubicBezTo>
                    <a:pt x="1" y="9169"/>
                    <a:pt x="214" y="11993"/>
                    <a:pt x="1402" y="14475"/>
                  </a:cubicBezTo>
                  <a:cubicBezTo>
                    <a:pt x="2590" y="16959"/>
                    <a:pt x="4656" y="18895"/>
                    <a:pt x="7148" y="19860"/>
                  </a:cubicBezTo>
                  <a:cubicBezTo>
                    <a:pt x="8297" y="20306"/>
                    <a:pt x="9493" y="20528"/>
                    <a:pt x="10677" y="20528"/>
                  </a:cubicBezTo>
                  <a:cubicBezTo>
                    <a:pt x="12059" y="20528"/>
                    <a:pt x="13425" y="20226"/>
                    <a:pt x="14681" y="19624"/>
                  </a:cubicBezTo>
                  <a:cubicBezTo>
                    <a:pt x="17015" y="18507"/>
                    <a:pt x="18781" y="16449"/>
                    <a:pt x="19591" y="13905"/>
                  </a:cubicBezTo>
                  <a:cubicBezTo>
                    <a:pt x="20400" y="11359"/>
                    <a:pt x="20189" y="8534"/>
                    <a:pt x="19000" y="6052"/>
                  </a:cubicBezTo>
                  <a:cubicBezTo>
                    <a:pt x="17811" y="3570"/>
                    <a:pt x="15745" y="1633"/>
                    <a:pt x="13255" y="667"/>
                  </a:cubicBezTo>
                  <a:cubicBezTo>
                    <a:pt x="12106" y="222"/>
                    <a:pt x="10911" y="0"/>
                    <a:pt x="9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2286;p69">
              <a:extLst>
                <a:ext uri="{FF2B5EF4-FFF2-40B4-BE49-F238E27FC236}">
                  <a16:creationId xmlns:a16="http://schemas.microsoft.com/office/drawing/2014/main" xmlns="" id="{D1F70630-ABCA-9965-908C-6EF9BAB4ACB1}"/>
                </a:ext>
              </a:extLst>
            </p:cNvPr>
            <p:cNvSpPr/>
            <p:nvPr/>
          </p:nvSpPr>
          <p:spPr>
            <a:xfrm>
              <a:off x="-3685347" y="5721281"/>
              <a:ext cx="309126" cy="311980"/>
            </a:xfrm>
            <a:custGeom>
              <a:avLst/>
              <a:gdLst/>
              <a:ahLst/>
              <a:cxnLst/>
              <a:rect l="l" t="t" r="r" b="b"/>
              <a:pathLst>
                <a:path w="20401" h="20530" extrusionOk="0">
                  <a:moveTo>
                    <a:pt x="9724" y="0"/>
                  </a:moveTo>
                  <a:cubicBezTo>
                    <a:pt x="8342" y="0"/>
                    <a:pt x="6976" y="303"/>
                    <a:pt x="5719" y="904"/>
                  </a:cubicBezTo>
                  <a:cubicBezTo>
                    <a:pt x="3385" y="2021"/>
                    <a:pt x="1620" y="4080"/>
                    <a:pt x="810" y="6624"/>
                  </a:cubicBezTo>
                  <a:cubicBezTo>
                    <a:pt x="0" y="9170"/>
                    <a:pt x="212" y="11994"/>
                    <a:pt x="1401" y="14476"/>
                  </a:cubicBezTo>
                  <a:cubicBezTo>
                    <a:pt x="2589" y="16958"/>
                    <a:pt x="4656" y="18896"/>
                    <a:pt x="7146" y="19861"/>
                  </a:cubicBezTo>
                  <a:cubicBezTo>
                    <a:pt x="8295" y="20307"/>
                    <a:pt x="9491" y="20529"/>
                    <a:pt x="10676" y="20529"/>
                  </a:cubicBezTo>
                  <a:cubicBezTo>
                    <a:pt x="12058" y="20529"/>
                    <a:pt x="13424" y="20227"/>
                    <a:pt x="14681" y="19625"/>
                  </a:cubicBezTo>
                  <a:cubicBezTo>
                    <a:pt x="17015" y="18507"/>
                    <a:pt x="18779" y="16450"/>
                    <a:pt x="19589" y="13904"/>
                  </a:cubicBezTo>
                  <a:cubicBezTo>
                    <a:pt x="20400" y="11360"/>
                    <a:pt x="20187" y="8535"/>
                    <a:pt x="18999" y="6053"/>
                  </a:cubicBezTo>
                  <a:cubicBezTo>
                    <a:pt x="17811" y="3569"/>
                    <a:pt x="15743" y="1634"/>
                    <a:pt x="13253" y="668"/>
                  </a:cubicBezTo>
                  <a:cubicBezTo>
                    <a:pt x="12104" y="222"/>
                    <a:pt x="10908" y="0"/>
                    <a:pt x="9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Google Shape;2287;p69">
              <a:extLst>
                <a:ext uri="{FF2B5EF4-FFF2-40B4-BE49-F238E27FC236}">
                  <a16:creationId xmlns:a16="http://schemas.microsoft.com/office/drawing/2014/main" xmlns="" id="{34A85B7C-97AC-43F9-69E7-3CA680BB6650}"/>
                </a:ext>
              </a:extLst>
            </p:cNvPr>
            <p:cNvSpPr/>
            <p:nvPr/>
          </p:nvSpPr>
          <p:spPr>
            <a:xfrm>
              <a:off x="-4179412" y="6052014"/>
              <a:ext cx="200128" cy="175595"/>
            </a:xfrm>
            <a:custGeom>
              <a:avLst/>
              <a:gdLst/>
              <a:ahLst/>
              <a:cxnLst/>
              <a:rect l="l" t="t" r="r" b="b"/>
              <a:pathLst>
                <a:path w="13199" h="11583" extrusionOk="0">
                  <a:moveTo>
                    <a:pt x="7431" y="0"/>
                  </a:moveTo>
                  <a:cubicBezTo>
                    <a:pt x="6367" y="0"/>
                    <a:pt x="5254" y="242"/>
                    <a:pt x="4188" y="753"/>
                  </a:cubicBezTo>
                  <a:cubicBezTo>
                    <a:pt x="2607" y="1509"/>
                    <a:pt x="1346" y="2766"/>
                    <a:pt x="680" y="4246"/>
                  </a:cubicBezTo>
                  <a:cubicBezTo>
                    <a:pt x="15" y="5726"/>
                    <a:pt x="0" y="7308"/>
                    <a:pt x="641" y="8644"/>
                  </a:cubicBezTo>
                  <a:cubicBezTo>
                    <a:pt x="1281" y="9981"/>
                    <a:pt x="2522" y="10963"/>
                    <a:pt x="4092" y="11373"/>
                  </a:cubicBezTo>
                  <a:cubicBezTo>
                    <a:pt x="4630" y="11513"/>
                    <a:pt x="5192" y="11583"/>
                    <a:pt x="5762" y="11583"/>
                  </a:cubicBezTo>
                  <a:cubicBezTo>
                    <a:pt x="6854" y="11583"/>
                    <a:pt x="7974" y="11329"/>
                    <a:pt x="9012" y="10831"/>
                  </a:cubicBezTo>
                  <a:cubicBezTo>
                    <a:pt x="10592" y="10075"/>
                    <a:pt x="11855" y="8818"/>
                    <a:pt x="12519" y="7338"/>
                  </a:cubicBezTo>
                  <a:cubicBezTo>
                    <a:pt x="13185" y="5858"/>
                    <a:pt x="13199" y="4276"/>
                    <a:pt x="12560" y="2940"/>
                  </a:cubicBezTo>
                  <a:cubicBezTo>
                    <a:pt x="11658" y="1057"/>
                    <a:pt x="9652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Google Shape;2288;p69">
              <a:extLst>
                <a:ext uri="{FF2B5EF4-FFF2-40B4-BE49-F238E27FC236}">
                  <a16:creationId xmlns:a16="http://schemas.microsoft.com/office/drawing/2014/main" xmlns="" id="{2224341C-2886-00AF-0F41-BD6AEA284992}"/>
                </a:ext>
              </a:extLst>
            </p:cNvPr>
            <p:cNvSpPr/>
            <p:nvPr/>
          </p:nvSpPr>
          <p:spPr>
            <a:xfrm>
              <a:off x="-3649610" y="5797997"/>
              <a:ext cx="201022" cy="175595"/>
            </a:xfrm>
            <a:custGeom>
              <a:avLst/>
              <a:gdLst/>
              <a:ahLst/>
              <a:cxnLst/>
              <a:rect l="l" t="t" r="r" b="b"/>
              <a:pathLst>
                <a:path w="13200" h="11582" extrusionOk="0">
                  <a:moveTo>
                    <a:pt x="7431" y="0"/>
                  </a:moveTo>
                  <a:cubicBezTo>
                    <a:pt x="6367" y="0"/>
                    <a:pt x="5253" y="242"/>
                    <a:pt x="4187" y="753"/>
                  </a:cubicBezTo>
                  <a:cubicBezTo>
                    <a:pt x="2607" y="1509"/>
                    <a:pt x="1345" y="2766"/>
                    <a:pt x="680" y="4246"/>
                  </a:cubicBezTo>
                  <a:cubicBezTo>
                    <a:pt x="14" y="5725"/>
                    <a:pt x="1" y="7308"/>
                    <a:pt x="641" y="8644"/>
                  </a:cubicBezTo>
                  <a:cubicBezTo>
                    <a:pt x="1280" y="9981"/>
                    <a:pt x="2521" y="10962"/>
                    <a:pt x="4092" y="11372"/>
                  </a:cubicBezTo>
                  <a:cubicBezTo>
                    <a:pt x="4630" y="11512"/>
                    <a:pt x="5192" y="11582"/>
                    <a:pt x="5762" y="11582"/>
                  </a:cubicBezTo>
                  <a:cubicBezTo>
                    <a:pt x="6853" y="11582"/>
                    <a:pt x="7973" y="11327"/>
                    <a:pt x="9013" y="10830"/>
                  </a:cubicBezTo>
                  <a:cubicBezTo>
                    <a:pt x="10593" y="10075"/>
                    <a:pt x="11854" y="8817"/>
                    <a:pt x="12520" y="7338"/>
                  </a:cubicBezTo>
                  <a:cubicBezTo>
                    <a:pt x="13184" y="5858"/>
                    <a:pt x="13199" y="4275"/>
                    <a:pt x="12559" y="2938"/>
                  </a:cubicBezTo>
                  <a:cubicBezTo>
                    <a:pt x="11658" y="1057"/>
                    <a:pt x="9653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7" name="Google Shape;2289;p69">
              <a:extLst>
                <a:ext uri="{FF2B5EF4-FFF2-40B4-BE49-F238E27FC236}">
                  <a16:creationId xmlns:a16="http://schemas.microsoft.com/office/drawing/2014/main" xmlns="" id="{F3B9C992-AF67-3773-69CE-54F45484F214}"/>
                </a:ext>
              </a:extLst>
            </p:cNvPr>
            <p:cNvSpPr/>
            <p:nvPr/>
          </p:nvSpPr>
          <p:spPr>
            <a:xfrm>
              <a:off x="-4060587" y="5779244"/>
              <a:ext cx="578048" cy="543834"/>
            </a:xfrm>
            <a:custGeom>
              <a:avLst/>
              <a:gdLst/>
              <a:ahLst/>
              <a:cxnLst/>
              <a:rect l="l" t="t" r="r" b="b"/>
              <a:pathLst>
                <a:path w="38100" h="35811" extrusionOk="0">
                  <a:moveTo>
                    <a:pt x="19809" y="1"/>
                  </a:moveTo>
                  <a:cubicBezTo>
                    <a:pt x="16942" y="1"/>
                    <a:pt x="14060" y="646"/>
                    <a:pt x="11399" y="1921"/>
                  </a:cubicBezTo>
                  <a:cubicBezTo>
                    <a:pt x="6930" y="4060"/>
                    <a:pt x="3450" y="7795"/>
                    <a:pt x="1726" y="12305"/>
                  </a:cubicBezTo>
                  <a:cubicBezTo>
                    <a:pt x="0" y="16816"/>
                    <a:pt x="171" y="21732"/>
                    <a:pt x="2201" y="25971"/>
                  </a:cubicBezTo>
                  <a:cubicBezTo>
                    <a:pt x="4231" y="30211"/>
                    <a:pt x="7953" y="33427"/>
                    <a:pt x="12548" y="34912"/>
                  </a:cubicBezTo>
                  <a:cubicBezTo>
                    <a:pt x="14406" y="35513"/>
                    <a:pt x="16345" y="35810"/>
                    <a:pt x="18292" y="35810"/>
                  </a:cubicBezTo>
                  <a:cubicBezTo>
                    <a:pt x="21159" y="35810"/>
                    <a:pt x="24041" y="35165"/>
                    <a:pt x="26703" y="33890"/>
                  </a:cubicBezTo>
                  <a:cubicBezTo>
                    <a:pt x="31171" y="31752"/>
                    <a:pt x="34651" y="28016"/>
                    <a:pt x="36376" y="23506"/>
                  </a:cubicBezTo>
                  <a:cubicBezTo>
                    <a:pt x="38100" y="18995"/>
                    <a:pt x="37929" y="14079"/>
                    <a:pt x="35899" y="9840"/>
                  </a:cubicBezTo>
                  <a:cubicBezTo>
                    <a:pt x="33870" y="5600"/>
                    <a:pt x="30149" y="2384"/>
                    <a:pt x="25554" y="899"/>
                  </a:cubicBezTo>
                  <a:cubicBezTo>
                    <a:pt x="23695" y="299"/>
                    <a:pt x="21755" y="1"/>
                    <a:pt x="19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8" name="Google Shape;2290;p69">
              <a:extLst>
                <a:ext uri="{FF2B5EF4-FFF2-40B4-BE49-F238E27FC236}">
                  <a16:creationId xmlns:a16="http://schemas.microsoft.com/office/drawing/2014/main" xmlns="" id="{BE9FBD76-9069-5CF3-8FFA-6BC1DD341EB5}"/>
                </a:ext>
              </a:extLst>
            </p:cNvPr>
            <p:cNvSpPr/>
            <p:nvPr/>
          </p:nvSpPr>
          <p:spPr>
            <a:xfrm>
              <a:off x="-3995366" y="5866190"/>
              <a:ext cx="469049" cy="385287"/>
            </a:xfrm>
            <a:custGeom>
              <a:avLst/>
              <a:gdLst/>
              <a:ahLst/>
              <a:cxnLst/>
              <a:rect l="l" t="t" r="r" b="b"/>
              <a:pathLst>
                <a:path w="30923" h="25393" extrusionOk="0">
                  <a:moveTo>
                    <a:pt x="15929" y="0"/>
                  </a:moveTo>
                  <a:cubicBezTo>
                    <a:pt x="13561" y="0"/>
                    <a:pt x="11506" y="925"/>
                    <a:pt x="10463" y="3222"/>
                  </a:cubicBezTo>
                  <a:cubicBezTo>
                    <a:pt x="9837" y="3061"/>
                    <a:pt x="9244" y="2985"/>
                    <a:pt x="8685" y="2985"/>
                  </a:cubicBezTo>
                  <a:cubicBezTo>
                    <a:pt x="1825" y="2985"/>
                    <a:pt x="1" y="14382"/>
                    <a:pt x="2500" y="19606"/>
                  </a:cubicBezTo>
                  <a:cubicBezTo>
                    <a:pt x="4283" y="23330"/>
                    <a:pt x="8345" y="25393"/>
                    <a:pt x="12941" y="25393"/>
                  </a:cubicBezTo>
                  <a:cubicBezTo>
                    <a:pt x="15317" y="25393"/>
                    <a:pt x="17836" y="24842"/>
                    <a:pt x="20256" y="23684"/>
                  </a:cubicBezTo>
                  <a:cubicBezTo>
                    <a:pt x="27358" y="20284"/>
                    <a:pt x="30922" y="12949"/>
                    <a:pt x="28217" y="7299"/>
                  </a:cubicBezTo>
                  <a:cubicBezTo>
                    <a:pt x="26427" y="3557"/>
                    <a:pt x="20575" y="0"/>
                    <a:pt x="15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374" name="Google Shape;2291;p69">
              <a:extLst>
                <a:ext uri="{FF2B5EF4-FFF2-40B4-BE49-F238E27FC236}">
                  <a16:creationId xmlns:a16="http://schemas.microsoft.com/office/drawing/2014/main" xmlns="" id="{18ABFB25-6B0F-1416-9CBE-010445D0F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92358" y="6039206"/>
              <a:ext cx="66759" cy="45502"/>
            </a:xfrm>
            <a:custGeom>
              <a:avLst/>
              <a:gdLst>
                <a:gd name="T0" fmla="*/ 177744077 w 4400"/>
                <a:gd name="T1" fmla="*/ 52481 h 2999"/>
                <a:gd name="T2" fmla="*/ 98038914 w 4400"/>
                <a:gd name="T3" fmla="*/ 23952926 h 2999"/>
                <a:gd name="T4" fmla="*/ 16321741 w 4400"/>
                <a:gd name="T5" fmla="*/ 117962592 h 2999"/>
                <a:gd name="T6" fmla="*/ 103180298 w 4400"/>
                <a:gd name="T7" fmla="*/ 158872835 h 2999"/>
                <a:gd name="T8" fmla="*/ 157021507 w 4400"/>
                <a:gd name="T9" fmla="*/ 147001122 h 2999"/>
                <a:gd name="T10" fmla="*/ 216852880 w 4400"/>
                <a:gd name="T11" fmla="*/ 21937730 h 2999"/>
                <a:gd name="T12" fmla="*/ 177744077 w 4400"/>
                <a:gd name="T13" fmla="*/ 52481 h 2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00" h="2999" extrusionOk="0">
                  <a:moveTo>
                    <a:pt x="3354" y="1"/>
                  </a:moveTo>
                  <a:cubicBezTo>
                    <a:pt x="2946" y="1"/>
                    <a:pt x="2421" y="178"/>
                    <a:pt x="1850" y="452"/>
                  </a:cubicBezTo>
                  <a:cubicBezTo>
                    <a:pt x="806" y="953"/>
                    <a:pt x="1" y="1584"/>
                    <a:pt x="308" y="2226"/>
                  </a:cubicBezTo>
                  <a:cubicBezTo>
                    <a:pt x="518" y="2668"/>
                    <a:pt x="1201" y="2998"/>
                    <a:pt x="1947" y="2998"/>
                  </a:cubicBezTo>
                  <a:cubicBezTo>
                    <a:pt x="2285" y="2998"/>
                    <a:pt x="2637" y="2930"/>
                    <a:pt x="2963" y="2774"/>
                  </a:cubicBezTo>
                  <a:cubicBezTo>
                    <a:pt x="4007" y="2274"/>
                    <a:pt x="4399" y="1056"/>
                    <a:pt x="4092" y="414"/>
                  </a:cubicBezTo>
                  <a:cubicBezTo>
                    <a:pt x="3953" y="123"/>
                    <a:pt x="3693" y="1"/>
                    <a:pt x="33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75" name="Google Shape;2292;p69">
              <a:extLst>
                <a:ext uri="{FF2B5EF4-FFF2-40B4-BE49-F238E27FC236}">
                  <a16:creationId xmlns:a16="http://schemas.microsoft.com/office/drawing/2014/main" xmlns="" id="{194FBB9A-4C21-E86E-6D4D-305928815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61619" y="6062117"/>
              <a:ext cx="51420" cy="104842"/>
            </a:xfrm>
            <a:custGeom>
              <a:avLst/>
              <a:gdLst>
                <a:gd name="T0" fmla="*/ 16853091 w 3389"/>
                <a:gd name="T1" fmla="*/ 0 h 6910"/>
                <a:gd name="T2" fmla="*/ 6252226 w 3389"/>
                <a:gd name="T3" fmla="*/ 17275261 h 6910"/>
                <a:gd name="T4" fmla="*/ 154800130 w 3389"/>
                <a:gd name="T5" fmla="*/ 357605305 h 6910"/>
                <a:gd name="T6" fmla="*/ 165030813 w 3389"/>
                <a:gd name="T7" fmla="*/ 366138078 h 6910"/>
                <a:gd name="T8" fmla="*/ 177748213 w 3389"/>
                <a:gd name="T9" fmla="*/ 351353171 h 6910"/>
                <a:gd name="T10" fmla="*/ 26762403 w 3389"/>
                <a:gd name="T11" fmla="*/ 5246136 h 6910"/>
                <a:gd name="T12" fmla="*/ 16853091 w 3389"/>
                <a:gd name="T13" fmla="*/ 0 h 69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89" h="6910" extrusionOk="0">
                  <a:moveTo>
                    <a:pt x="318" y="0"/>
                  </a:moveTo>
                  <a:cubicBezTo>
                    <a:pt x="156" y="0"/>
                    <a:pt x="0" y="160"/>
                    <a:pt x="118" y="326"/>
                  </a:cubicBezTo>
                  <a:cubicBezTo>
                    <a:pt x="1495" y="2245"/>
                    <a:pt x="2450" y="4433"/>
                    <a:pt x="2921" y="6748"/>
                  </a:cubicBezTo>
                  <a:cubicBezTo>
                    <a:pt x="2944" y="6861"/>
                    <a:pt x="3027" y="6909"/>
                    <a:pt x="3114" y="6909"/>
                  </a:cubicBezTo>
                  <a:cubicBezTo>
                    <a:pt x="3246" y="6909"/>
                    <a:pt x="3389" y="6799"/>
                    <a:pt x="3354" y="6630"/>
                  </a:cubicBezTo>
                  <a:cubicBezTo>
                    <a:pt x="2876" y="4276"/>
                    <a:pt x="1905" y="2049"/>
                    <a:pt x="505" y="99"/>
                  </a:cubicBezTo>
                  <a:cubicBezTo>
                    <a:pt x="456" y="29"/>
                    <a:pt x="386" y="0"/>
                    <a:pt x="3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76" name="Google Shape;2293;p69">
              <a:extLst>
                <a:ext uri="{FF2B5EF4-FFF2-40B4-BE49-F238E27FC236}">
                  <a16:creationId xmlns:a16="http://schemas.microsoft.com/office/drawing/2014/main" xmlns="" id="{F9542414-BD2A-A6C7-D88C-A7CD2BC47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06848" y="6096771"/>
              <a:ext cx="148220" cy="78988"/>
            </a:xfrm>
            <a:custGeom>
              <a:avLst/>
              <a:gdLst>
                <a:gd name="T0" fmla="*/ 491995132 w 9769"/>
                <a:gd name="T1" fmla="*/ 52482 h 5206"/>
                <a:gd name="T2" fmla="*/ 481080214 w 9769"/>
                <a:gd name="T3" fmla="*/ 11498262 h 5206"/>
                <a:gd name="T4" fmla="*/ 205776622 w 9769"/>
                <a:gd name="T5" fmla="*/ 252356676 h 5206"/>
                <a:gd name="T6" fmla="*/ 25067630 w 9769"/>
                <a:gd name="T7" fmla="*/ 183042552 h 5206"/>
                <a:gd name="T8" fmla="*/ 17117991 w 9769"/>
                <a:gd name="T9" fmla="*/ 179438008 h 5206"/>
                <a:gd name="T10" fmla="*/ 8215066 w 9769"/>
                <a:gd name="T11" fmla="*/ 199786931 h 5206"/>
                <a:gd name="T12" fmla="*/ 205458698 w 9769"/>
                <a:gd name="T13" fmla="*/ 275835002 h 5206"/>
                <a:gd name="T14" fmla="*/ 504872975 w 9769"/>
                <a:gd name="T15" fmla="*/ 11498262 h 5206"/>
                <a:gd name="T16" fmla="*/ 491995132 w 9769"/>
                <a:gd name="T17" fmla="*/ 52482 h 5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69" h="5206" extrusionOk="0">
                  <a:moveTo>
                    <a:pt x="9284" y="1"/>
                  </a:moveTo>
                  <a:cubicBezTo>
                    <a:pt x="9172" y="1"/>
                    <a:pt x="9066" y="72"/>
                    <a:pt x="9078" y="217"/>
                  </a:cubicBezTo>
                  <a:cubicBezTo>
                    <a:pt x="9298" y="3021"/>
                    <a:pt x="6529" y="4762"/>
                    <a:pt x="3883" y="4762"/>
                  </a:cubicBezTo>
                  <a:cubicBezTo>
                    <a:pt x="2599" y="4762"/>
                    <a:pt x="1343" y="4352"/>
                    <a:pt x="473" y="3454"/>
                  </a:cubicBezTo>
                  <a:cubicBezTo>
                    <a:pt x="427" y="3406"/>
                    <a:pt x="374" y="3386"/>
                    <a:pt x="323" y="3386"/>
                  </a:cubicBezTo>
                  <a:cubicBezTo>
                    <a:pt x="153" y="3386"/>
                    <a:pt x="0" y="3611"/>
                    <a:pt x="155" y="3770"/>
                  </a:cubicBezTo>
                  <a:cubicBezTo>
                    <a:pt x="1110" y="4756"/>
                    <a:pt x="2478" y="5205"/>
                    <a:pt x="3877" y="5205"/>
                  </a:cubicBezTo>
                  <a:cubicBezTo>
                    <a:pt x="6760" y="5205"/>
                    <a:pt x="9769" y="3293"/>
                    <a:pt x="9527" y="217"/>
                  </a:cubicBezTo>
                  <a:cubicBezTo>
                    <a:pt x="9516" y="73"/>
                    <a:pt x="9397" y="1"/>
                    <a:pt x="92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77" name="Google Shape;2294;p69">
              <a:extLst>
                <a:ext uri="{FF2B5EF4-FFF2-40B4-BE49-F238E27FC236}">
                  <a16:creationId xmlns:a16="http://schemas.microsoft.com/office/drawing/2014/main" xmlns="" id="{2D4F1DAA-C9D3-4A00-B058-06C69D816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94287" y="5988940"/>
              <a:ext cx="41254" cy="68064"/>
            </a:xfrm>
            <a:custGeom>
              <a:avLst/>
              <a:gdLst>
                <a:gd name="T0" fmla="*/ 72017619 w 2719"/>
                <a:gd name="T1" fmla="*/ 52482 h 4486"/>
                <a:gd name="T2" fmla="*/ 0 w 2719"/>
                <a:gd name="T3" fmla="*/ 118867267 h 4486"/>
                <a:gd name="T4" fmla="*/ 72017619 w 2719"/>
                <a:gd name="T5" fmla="*/ 237734519 h 4486"/>
                <a:gd name="T6" fmla="*/ 144038470 w 2719"/>
                <a:gd name="T7" fmla="*/ 118867267 h 4486"/>
                <a:gd name="T8" fmla="*/ 72017619 w 2719"/>
                <a:gd name="T9" fmla="*/ 52482 h 4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19" h="4486" extrusionOk="0">
                  <a:moveTo>
                    <a:pt x="1359" y="1"/>
                  </a:moveTo>
                  <a:cubicBezTo>
                    <a:pt x="607" y="1"/>
                    <a:pt x="0" y="1004"/>
                    <a:pt x="0" y="2243"/>
                  </a:cubicBezTo>
                  <a:cubicBezTo>
                    <a:pt x="0" y="3481"/>
                    <a:pt x="608" y="4486"/>
                    <a:pt x="1359" y="4486"/>
                  </a:cubicBezTo>
                  <a:cubicBezTo>
                    <a:pt x="2110" y="4486"/>
                    <a:pt x="2718" y="3481"/>
                    <a:pt x="2718" y="2243"/>
                  </a:cubicBezTo>
                  <a:cubicBezTo>
                    <a:pt x="2718" y="1004"/>
                    <a:pt x="2110" y="1"/>
                    <a:pt x="13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78" name="Google Shape;2295;p69">
              <a:extLst>
                <a:ext uri="{FF2B5EF4-FFF2-40B4-BE49-F238E27FC236}">
                  <a16:creationId xmlns:a16="http://schemas.microsoft.com/office/drawing/2014/main" xmlns="" id="{129CF30F-57A3-0F64-31EF-AF956EE76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34642" y="5937763"/>
              <a:ext cx="41254" cy="68049"/>
            </a:xfrm>
            <a:custGeom>
              <a:avLst/>
              <a:gdLst>
                <a:gd name="T0" fmla="*/ 72073332 w 2719"/>
                <a:gd name="T1" fmla="*/ 0 h 4485"/>
                <a:gd name="T2" fmla="*/ 0 w 2719"/>
                <a:gd name="T3" fmla="*/ 118815602 h 4485"/>
                <a:gd name="T4" fmla="*/ 72073332 w 2719"/>
                <a:gd name="T5" fmla="*/ 237683929 h 4485"/>
                <a:gd name="T6" fmla="*/ 144090952 w 2719"/>
                <a:gd name="T7" fmla="*/ 118815602 h 4485"/>
                <a:gd name="T8" fmla="*/ 72073332 w 2719"/>
                <a:gd name="T9" fmla="*/ 0 h 4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19" h="4485" extrusionOk="0">
                  <a:moveTo>
                    <a:pt x="1360" y="0"/>
                  </a:moveTo>
                  <a:cubicBezTo>
                    <a:pt x="609" y="0"/>
                    <a:pt x="0" y="1004"/>
                    <a:pt x="0" y="2242"/>
                  </a:cubicBezTo>
                  <a:cubicBezTo>
                    <a:pt x="0" y="3480"/>
                    <a:pt x="609" y="4485"/>
                    <a:pt x="1360" y="4485"/>
                  </a:cubicBezTo>
                  <a:cubicBezTo>
                    <a:pt x="2110" y="4485"/>
                    <a:pt x="2719" y="3480"/>
                    <a:pt x="2719" y="2242"/>
                  </a:cubicBezTo>
                  <a:cubicBezTo>
                    <a:pt x="2719" y="1004"/>
                    <a:pt x="2110" y="0"/>
                    <a:pt x="13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79" name="Google Shape;2296;p69">
              <a:extLst>
                <a:ext uri="{FF2B5EF4-FFF2-40B4-BE49-F238E27FC236}">
                  <a16:creationId xmlns:a16="http://schemas.microsoft.com/office/drawing/2014/main" xmlns="" id="{8747F040-9AE2-7603-5C26-8A1697131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5770" y="5965710"/>
              <a:ext cx="114522" cy="114537"/>
            </a:xfrm>
            <a:custGeom>
              <a:avLst/>
              <a:gdLst>
                <a:gd name="T0" fmla="*/ 199947689 w 7548"/>
                <a:gd name="T1" fmla="*/ 0 h 7549"/>
                <a:gd name="T2" fmla="*/ 52482 w 7548"/>
                <a:gd name="T3" fmla="*/ 199999111 h 7549"/>
                <a:gd name="T4" fmla="*/ 199947689 w 7548"/>
                <a:gd name="T5" fmla="*/ 399998222 h 7549"/>
                <a:gd name="T6" fmla="*/ 399947632 w 7548"/>
                <a:gd name="T7" fmla="*/ 199999111 h 7549"/>
                <a:gd name="T8" fmla="*/ 199947689 w 7548"/>
                <a:gd name="T9" fmla="*/ 0 h 7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48" h="7549" extrusionOk="0">
                  <a:moveTo>
                    <a:pt x="3773" y="0"/>
                  </a:moveTo>
                  <a:cubicBezTo>
                    <a:pt x="1690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7" y="5858"/>
                    <a:pt x="7547" y="3774"/>
                  </a:cubicBezTo>
                  <a:cubicBezTo>
                    <a:pt x="7547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80" name="Google Shape;2297;p69">
              <a:extLst>
                <a:ext uri="{FF2B5EF4-FFF2-40B4-BE49-F238E27FC236}">
                  <a16:creationId xmlns:a16="http://schemas.microsoft.com/office/drawing/2014/main" xmlns="" id="{8E553AF6-A4B9-5BDC-2F2A-727D32ED7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0929" y="6057201"/>
              <a:ext cx="114522" cy="114537"/>
            </a:xfrm>
            <a:custGeom>
              <a:avLst/>
              <a:gdLst>
                <a:gd name="T0" fmla="*/ 199947689 w 7548"/>
                <a:gd name="T1" fmla="*/ 0 h 7549"/>
                <a:gd name="T2" fmla="*/ 52482 w 7548"/>
                <a:gd name="T3" fmla="*/ 199999111 h 7549"/>
                <a:gd name="T4" fmla="*/ 199947689 w 7548"/>
                <a:gd name="T5" fmla="*/ 399998222 h 7549"/>
                <a:gd name="T6" fmla="*/ 400000129 w 7548"/>
                <a:gd name="T7" fmla="*/ 199999111 h 7549"/>
                <a:gd name="T8" fmla="*/ 199947689 w 7548"/>
                <a:gd name="T9" fmla="*/ 0 h 7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48" h="7549" extrusionOk="0">
                  <a:moveTo>
                    <a:pt x="3773" y="0"/>
                  </a:moveTo>
                  <a:cubicBezTo>
                    <a:pt x="1688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8" y="5858"/>
                    <a:pt x="7548" y="3774"/>
                  </a:cubicBezTo>
                  <a:cubicBezTo>
                    <a:pt x="7548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4339" name="Google Shape;324;p40">
            <a:extLst>
              <a:ext uri="{FF2B5EF4-FFF2-40B4-BE49-F238E27FC236}">
                <a16:creationId xmlns:a16="http://schemas.microsoft.com/office/drawing/2014/main" xmlns="" id="{AE63E9DD-0FE2-43D2-DB28-797A23C4749F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3714750"/>
            <a:ext cx="1143000" cy="2139950"/>
            <a:chOff x="-10425700" y="-1732650"/>
            <a:chExt cx="2252684" cy="4298169"/>
          </a:xfrm>
        </p:grpSpPr>
        <p:sp>
          <p:nvSpPr>
            <p:cNvPr id="14341" name="Google Shape;325;p40">
              <a:extLst>
                <a:ext uri="{FF2B5EF4-FFF2-40B4-BE49-F238E27FC236}">
                  <a16:creationId xmlns:a16="http://schemas.microsoft.com/office/drawing/2014/main" xmlns="" id="{53565FF3-9083-DB65-944C-736F35C8D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60162" y="665431"/>
              <a:ext cx="404581" cy="1900088"/>
            </a:xfrm>
            <a:custGeom>
              <a:avLst/>
              <a:gdLst>
                <a:gd name="T0" fmla="*/ 3039400 w 9708"/>
                <a:gd name="T1" fmla="*/ 0 h 45593"/>
                <a:gd name="T2" fmla="*/ 723958275 w 9708"/>
                <a:gd name="T3" fmla="*/ 2147483646 h 45593"/>
                <a:gd name="T4" fmla="*/ 726999425 w 9708"/>
                <a:gd name="T5" fmla="*/ 2147483646 h 45593"/>
                <a:gd name="T6" fmla="*/ 2147483646 w 9708"/>
                <a:gd name="T7" fmla="*/ 2147483646 h 45593"/>
                <a:gd name="T8" fmla="*/ 2147483646 w 9708"/>
                <a:gd name="T9" fmla="*/ 2147483646 h 45593"/>
                <a:gd name="T10" fmla="*/ 2147483646 w 9708"/>
                <a:gd name="T11" fmla="*/ 2147483646 h 45593"/>
                <a:gd name="T12" fmla="*/ 2147483646 w 9708"/>
                <a:gd name="T13" fmla="*/ 2147483646 h 45593"/>
                <a:gd name="T14" fmla="*/ 2147483646 w 9708"/>
                <a:gd name="T15" fmla="*/ 2147483646 h 45593"/>
                <a:gd name="T16" fmla="*/ 2147483646 w 9708"/>
                <a:gd name="T17" fmla="*/ 2147483646 h 45593"/>
                <a:gd name="T18" fmla="*/ 2147483646 w 9708"/>
                <a:gd name="T19" fmla="*/ 2147483646 h 45593"/>
                <a:gd name="T20" fmla="*/ 2147483646 w 9708"/>
                <a:gd name="T21" fmla="*/ 2147483646 h 45593"/>
                <a:gd name="T22" fmla="*/ 2147483646 w 9708"/>
                <a:gd name="T23" fmla="*/ 2147483646 h 45593"/>
                <a:gd name="T24" fmla="*/ 2147483646 w 9708"/>
                <a:gd name="T25" fmla="*/ 319780564 h 45593"/>
                <a:gd name="T26" fmla="*/ 3039400 w 9708"/>
                <a:gd name="T27" fmla="*/ 0 h 45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708" h="45593" extrusionOk="0">
                  <a:moveTo>
                    <a:pt x="1" y="0"/>
                  </a:moveTo>
                  <a:lnTo>
                    <a:pt x="240" y="20216"/>
                  </a:lnTo>
                  <a:lnTo>
                    <a:pt x="241" y="20305"/>
                  </a:lnTo>
                  <a:lnTo>
                    <a:pt x="2184" y="41562"/>
                  </a:lnTo>
                  <a:lnTo>
                    <a:pt x="7599" y="45592"/>
                  </a:lnTo>
                  <a:lnTo>
                    <a:pt x="7851" y="45250"/>
                  </a:lnTo>
                  <a:lnTo>
                    <a:pt x="3355" y="41935"/>
                  </a:lnTo>
                  <a:lnTo>
                    <a:pt x="9707" y="42598"/>
                  </a:lnTo>
                  <a:lnTo>
                    <a:pt x="9707" y="42103"/>
                  </a:lnTo>
                  <a:lnTo>
                    <a:pt x="2752" y="41312"/>
                  </a:lnTo>
                  <a:lnTo>
                    <a:pt x="2485" y="20277"/>
                  </a:lnTo>
                  <a:lnTo>
                    <a:pt x="3830" y="1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42" name="Google Shape;326;p40">
              <a:extLst>
                <a:ext uri="{FF2B5EF4-FFF2-40B4-BE49-F238E27FC236}">
                  <a16:creationId xmlns:a16="http://schemas.microsoft.com/office/drawing/2014/main" xmlns="" id="{0B18B26E-C1EC-433E-D060-D9AB8E96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13224" y="612087"/>
              <a:ext cx="1180736" cy="1442413"/>
            </a:xfrm>
            <a:custGeom>
              <a:avLst/>
              <a:gdLst>
                <a:gd name="T0" fmla="*/ 2147483646 w 28332"/>
                <a:gd name="T1" fmla="*/ 3039399 h 34611"/>
                <a:gd name="T2" fmla="*/ 751100585 w 28332"/>
                <a:gd name="T3" fmla="*/ 2147483646 h 34611"/>
                <a:gd name="T4" fmla="*/ 0 w 28332"/>
                <a:gd name="T5" fmla="*/ 2147483646 h 34611"/>
                <a:gd name="T6" fmla="*/ 2147483646 w 28332"/>
                <a:gd name="T7" fmla="*/ 2147483646 h 34611"/>
                <a:gd name="T8" fmla="*/ 2147483646 w 28332"/>
                <a:gd name="T9" fmla="*/ 2147483646 h 34611"/>
                <a:gd name="T10" fmla="*/ 2147483646 w 28332"/>
                <a:gd name="T11" fmla="*/ 2147483646 h 34611"/>
                <a:gd name="T12" fmla="*/ 2147483646 w 28332"/>
                <a:gd name="T13" fmla="*/ 2147483646 h 34611"/>
                <a:gd name="T14" fmla="*/ 2147483646 w 28332"/>
                <a:gd name="T15" fmla="*/ 2147483646 h 34611"/>
                <a:gd name="T16" fmla="*/ 2147483646 w 28332"/>
                <a:gd name="T17" fmla="*/ 2147483646 h 34611"/>
                <a:gd name="T18" fmla="*/ 2147483646 w 28332"/>
                <a:gd name="T19" fmla="*/ 2147483646 h 34611"/>
                <a:gd name="T20" fmla="*/ 2147483646 w 28332"/>
                <a:gd name="T21" fmla="*/ 2147483646 h 34611"/>
                <a:gd name="T22" fmla="*/ 2147483646 w 28332"/>
                <a:gd name="T23" fmla="*/ 2147483646 h 34611"/>
                <a:gd name="T24" fmla="*/ 2147483646 w 28332"/>
                <a:gd name="T25" fmla="*/ 2147483646 h 34611"/>
                <a:gd name="T26" fmla="*/ 2147483646 w 28332"/>
                <a:gd name="T27" fmla="*/ 2147483646 h 34611"/>
                <a:gd name="T28" fmla="*/ 2147483646 w 28332"/>
                <a:gd name="T29" fmla="*/ 3039399 h 346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332" h="34611" extrusionOk="0">
                  <a:moveTo>
                    <a:pt x="4763" y="1"/>
                  </a:moveTo>
                  <a:lnTo>
                    <a:pt x="249" y="19567"/>
                  </a:lnTo>
                  <a:lnTo>
                    <a:pt x="0" y="20644"/>
                  </a:lnTo>
                  <a:lnTo>
                    <a:pt x="971" y="20947"/>
                  </a:lnTo>
                  <a:lnTo>
                    <a:pt x="22159" y="27573"/>
                  </a:lnTo>
                  <a:lnTo>
                    <a:pt x="24393" y="34610"/>
                  </a:lnTo>
                  <a:lnTo>
                    <a:pt x="24869" y="34528"/>
                  </a:lnTo>
                  <a:lnTo>
                    <a:pt x="22919" y="28112"/>
                  </a:lnTo>
                  <a:lnTo>
                    <a:pt x="28046" y="32750"/>
                  </a:lnTo>
                  <a:lnTo>
                    <a:pt x="28332" y="32434"/>
                  </a:lnTo>
                  <a:lnTo>
                    <a:pt x="22680" y="27320"/>
                  </a:lnTo>
                  <a:lnTo>
                    <a:pt x="2765" y="19197"/>
                  </a:lnTo>
                  <a:lnTo>
                    <a:pt x="8459" y="1004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43" name="Google Shape;327;p40">
              <a:extLst>
                <a:ext uri="{FF2B5EF4-FFF2-40B4-BE49-F238E27FC236}">
                  <a16:creationId xmlns:a16="http://schemas.microsoft.com/office/drawing/2014/main" xmlns="" id="{AE6F0D0F-EF66-2C71-BD69-74D745209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07719" y="-196358"/>
              <a:ext cx="1344894" cy="951690"/>
            </a:xfrm>
            <a:custGeom>
              <a:avLst/>
              <a:gdLst>
                <a:gd name="T0" fmla="*/ 2147483646 w 32271"/>
                <a:gd name="T1" fmla="*/ 3039398 h 22836"/>
                <a:gd name="T2" fmla="*/ 2147483646 w 32271"/>
                <a:gd name="T3" fmla="*/ 2147483646 h 22836"/>
                <a:gd name="T4" fmla="*/ 0 w 32271"/>
                <a:gd name="T5" fmla="*/ 2147483646 h 22836"/>
                <a:gd name="T6" fmla="*/ 2147483646 w 32271"/>
                <a:gd name="T7" fmla="*/ 2147483646 h 22836"/>
                <a:gd name="T8" fmla="*/ 2147483646 w 32271"/>
                <a:gd name="T9" fmla="*/ 2147483646 h 22836"/>
                <a:gd name="T10" fmla="*/ 2147483646 w 32271"/>
                <a:gd name="T11" fmla="*/ 2147483646 h 22836"/>
                <a:gd name="T12" fmla="*/ 2147483646 w 32271"/>
                <a:gd name="T13" fmla="*/ 2147483646 h 22836"/>
                <a:gd name="T14" fmla="*/ 2147483646 w 32271"/>
                <a:gd name="T15" fmla="*/ 2147483646 h 22836"/>
                <a:gd name="T16" fmla="*/ 2147483646 w 32271"/>
                <a:gd name="T17" fmla="*/ 3039398 h 228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1" h="22836" extrusionOk="0">
                  <a:moveTo>
                    <a:pt x="16135" y="1"/>
                  </a:moveTo>
                  <a:cubicBezTo>
                    <a:pt x="11856" y="1"/>
                    <a:pt x="7752" y="1204"/>
                    <a:pt x="4726" y="3346"/>
                  </a:cubicBezTo>
                  <a:cubicBezTo>
                    <a:pt x="1701" y="5486"/>
                    <a:pt x="0" y="8391"/>
                    <a:pt x="0" y="11419"/>
                  </a:cubicBezTo>
                  <a:cubicBezTo>
                    <a:pt x="0" y="14447"/>
                    <a:pt x="1701" y="17350"/>
                    <a:pt x="4726" y="19492"/>
                  </a:cubicBezTo>
                  <a:cubicBezTo>
                    <a:pt x="7752" y="21632"/>
                    <a:pt x="11856" y="22836"/>
                    <a:pt x="16135" y="22836"/>
                  </a:cubicBezTo>
                  <a:cubicBezTo>
                    <a:pt x="20414" y="22836"/>
                    <a:pt x="24518" y="21632"/>
                    <a:pt x="27544" y="19492"/>
                  </a:cubicBezTo>
                  <a:cubicBezTo>
                    <a:pt x="30570" y="17350"/>
                    <a:pt x="32270" y="14447"/>
                    <a:pt x="32270" y="11419"/>
                  </a:cubicBezTo>
                  <a:cubicBezTo>
                    <a:pt x="32270" y="8391"/>
                    <a:pt x="30570" y="5486"/>
                    <a:pt x="27544" y="3346"/>
                  </a:cubicBezTo>
                  <a:cubicBezTo>
                    <a:pt x="24518" y="1204"/>
                    <a:pt x="20414" y="1"/>
                    <a:pt x="16135" y="1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44" name="Google Shape;328;p40">
              <a:extLst>
                <a:ext uri="{FF2B5EF4-FFF2-40B4-BE49-F238E27FC236}">
                  <a16:creationId xmlns:a16="http://schemas.microsoft.com/office/drawing/2014/main" xmlns="" id="{8BF59904-23FD-E2E2-D796-C7C2977EB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5700" y="-196358"/>
              <a:ext cx="1462876" cy="669759"/>
            </a:xfrm>
            <a:custGeom>
              <a:avLst/>
              <a:gdLst>
                <a:gd name="T0" fmla="*/ 2147483646 w 35102"/>
                <a:gd name="T1" fmla="*/ 3039400 h 16071"/>
                <a:gd name="T2" fmla="*/ 2147483646 w 35102"/>
                <a:gd name="T3" fmla="*/ 2147483646 h 16071"/>
                <a:gd name="T4" fmla="*/ 3039400 w 35102"/>
                <a:gd name="T5" fmla="*/ 2147483646 h 16071"/>
                <a:gd name="T6" fmla="*/ 2147483646 w 35102"/>
                <a:gd name="T7" fmla="*/ 2147483646 h 16071"/>
                <a:gd name="T8" fmla="*/ 2147483646 w 35102"/>
                <a:gd name="T9" fmla="*/ 2147483646 h 16071"/>
                <a:gd name="T10" fmla="*/ 2147483646 w 35102"/>
                <a:gd name="T11" fmla="*/ 2147483646 h 16071"/>
                <a:gd name="T12" fmla="*/ 2147483646 w 35102"/>
                <a:gd name="T13" fmla="*/ 2147483646 h 16071"/>
                <a:gd name="T14" fmla="*/ 2147483646 w 35102"/>
                <a:gd name="T15" fmla="*/ 2147483646 h 16071"/>
                <a:gd name="T16" fmla="*/ 2147483646 w 35102"/>
                <a:gd name="T17" fmla="*/ 2147483646 h 16071"/>
                <a:gd name="T18" fmla="*/ 2147483646 w 35102"/>
                <a:gd name="T19" fmla="*/ 2147483646 h 16071"/>
                <a:gd name="T20" fmla="*/ 2147483646 w 35102"/>
                <a:gd name="T21" fmla="*/ 2147483646 h 16071"/>
                <a:gd name="T22" fmla="*/ 2147483646 w 35102"/>
                <a:gd name="T23" fmla="*/ 2147483646 h 16071"/>
                <a:gd name="T24" fmla="*/ 2147483646 w 35102"/>
                <a:gd name="T25" fmla="*/ 2147483646 h 16071"/>
                <a:gd name="T26" fmla="*/ 2147483646 w 35102"/>
                <a:gd name="T27" fmla="*/ 2147483646 h 16071"/>
                <a:gd name="T28" fmla="*/ 2147483646 w 35102"/>
                <a:gd name="T29" fmla="*/ 2147483646 h 16071"/>
                <a:gd name="T30" fmla="*/ 2147483646 w 35102"/>
                <a:gd name="T31" fmla="*/ 3039400 h 160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102" h="16071" extrusionOk="0">
                  <a:moveTo>
                    <a:pt x="18966" y="1"/>
                  </a:moveTo>
                  <a:cubicBezTo>
                    <a:pt x="10055" y="1"/>
                    <a:pt x="5075" y="3514"/>
                    <a:pt x="2454" y="9247"/>
                  </a:cubicBezTo>
                  <a:cubicBezTo>
                    <a:pt x="944" y="12550"/>
                    <a:pt x="1" y="15287"/>
                    <a:pt x="1" y="15287"/>
                  </a:cubicBezTo>
                  <a:cubicBezTo>
                    <a:pt x="1" y="15287"/>
                    <a:pt x="1128" y="15830"/>
                    <a:pt x="3480" y="15830"/>
                  </a:cubicBezTo>
                  <a:cubicBezTo>
                    <a:pt x="4165" y="15830"/>
                    <a:pt x="4955" y="15784"/>
                    <a:pt x="5851" y="15665"/>
                  </a:cubicBezTo>
                  <a:cubicBezTo>
                    <a:pt x="8464" y="15316"/>
                    <a:pt x="10008" y="14281"/>
                    <a:pt x="10758" y="13615"/>
                  </a:cubicBezTo>
                  <a:cubicBezTo>
                    <a:pt x="10099" y="14417"/>
                    <a:pt x="9392" y="15779"/>
                    <a:pt x="11890" y="16042"/>
                  </a:cubicBezTo>
                  <a:cubicBezTo>
                    <a:pt x="12079" y="16061"/>
                    <a:pt x="12271" y="16071"/>
                    <a:pt x="12465" y="16071"/>
                  </a:cubicBezTo>
                  <a:cubicBezTo>
                    <a:pt x="15959" y="16071"/>
                    <a:pt x="20192" y="13023"/>
                    <a:pt x="20192" y="13022"/>
                  </a:cubicBezTo>
                  <a:lnTo>
                    <a:pt x="18116" y="15665"/>
                  </a:lnTo>
                  <a:cubicBezTo>
                    <a:pt x="18116" y="15665"/>
                    <a:pt x="18629" y="15755"/>
                    <a:pt x="19557" y="15755"/>
                  </a:cubicBezTo>
                  <a:cubicBezTo>
                    <a:pt x="20952" y="15755"/>
                    <a:pt x="23286" y="15551"/>
                    <a:pt x="26231" y="14532"/>
                  </a:cubicBezTo>
                  <a:cubicBezTo>
                    <a:pt x="30511" y="13051"/>
                    <a:pt x="35101" y="11419"/>
                    <a:pt x="35101" y="11419"/>
                  </a:cubicBezTo>
                  <a:cubicBezTo>
                    <a:pt x="35101" y="5113"/>
                    <a:pt x="27877" y="1"/>
                    <a:pt x="1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45" name="Google Shape;329;p40">
              <a:extLst>
                <a:ext uri="{FF2B5EF4-FFF2-40B4-BE49-F238E27FC236}">
                  <a16:creationId xmlns:a16="http://schemas.microsoft.com/office/drawing/2014/main" xmlns="" id="{452B5949-B96C-F6B0-74B4-26A05F7F9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53164" y="-1689392"/>
              <a:ext cx="861839" cy="2253867"/>
            </a:xfrm>
            <a:custGeom>
              <a:avLst/>
              <a:gdLst>
                <a:gd name="T0" fmla="*/ 2147483646 w 20680"/>
                <a:gd name="T1" fmla="*/ 3039399 h 54082"/>
                <a:gd name="T2" fmla="*/ 2147483646 w 20680"/>
                <a:gd name="T3" fmla="*/ 2147483646 h 54082"/>
                <a:gd name="T4" fmla="*/ 2147483646 w 20680"/>
                <a:gd name="T5" fmla="*/ 2147483646 h 54082"/>
                <a:gd name="T6" fmla="*/ 2147483646 w 20680"/>
                <a:gd name="T7" fmla="*/ 2147483646 h 54082"/>
                <a:gd name="T8" fmla="*/ 2147483646 w 20680"/>
                <a:gd name="T9" fmla="*/ 2147483646 h 54082"/>
                <a:gd name="T10" fmla="*/ 2147483646 w 20680"/>
                <a:gd name="T11" fmla="*/ 2147483646 h 54082"/>
                <a:gd name="T12" fmla="*/ 2147483646 w 20680"/>
                <a:gd name="T13" fmla="*/ 2147483646 h 54082"/>
                <a:gd name="T14" fmla="*/ 2147483646 w 20680"/>
                <a:gd name="T15" fmla="*/ 2147483646 h 54082"/>
                <a:gd name="T16" fmla="*/ 2147483646 w 20680"/>
                <a:gd name="T17" fmla="*/ 2147483646 h 54082"/>
                <a:gd name="T18" fmla="*/ 2147483646 w 20680"/>
                <a:gd name="T19" fmla="*/ 2147483646 h 54082"/>
                <a:gd name="T20" fmla="*/ 2147483646 w 20680"/>
                <a:gd name="T21" fmla="*/ 2147483646 h 54082"/>
                <a:gd name="T22" fmla="*/ 2147483646 w 20680"/>
                <a:gd name="T23" fmla="*/ 2147483646 h 54082"/>
                <a:gd name="T24" fmla="*/ 2147483646 w 20680"/>
                <a:gd name="T25" fmla="*/ 2147483646 h 54082"/>
                <a:gd name="T26" fmla="*/ 2147483646 w 20680"/>
                <a:gd name="T27" fmla="*/ 2147483646 h 54082"/>
                <a:gd name="T28" fmla="*/ 2147483646 w 20680"/>
                <a:gd name="T29" fmla="*/ 3039399 h 54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680" h="54082" extrusionOk="0">
                  <a:moveTo>
                    <a:pt x="9932" y="1"/>
                  </a:moveTo>
                  <a:cubicBezTo>
                    <a:pt x="7027" y="1"/>
                    <a:pt x="4421" y="1815"/>
                    <a:pt x="2781" y="4977"/>
                  </a:cubicBezTo>
                  <a:cubicBezTo>
                    <a:pt x="207" y="9938"/>
                    <a:pt x="0" y="18367"/>
                    <a:pt x="4587" y="24878"/>
                  </a:cubicBezTo>
                  <a:cubicBezTo>
                    <a:pt x="6068" y="26980"/>
                    <a:pt x="7633" y="28848"/>
                    <a:pt x="9146" y="30655"/>
                  </a:cubicBezTo>
                  <a:cubicBezTo>
                    <a:pt x="11825" y="33853"/>
                    <a:pt x="14138" y="36616"/>
                    <a:pt x="14745" y="39245"/>
                  </a:cubicBezTo>
                  <a:cubicBezTo>
                    <a:pt x="15249" y="41427"/>
                    <a:pt x="14998" y="43198"/>
                    <a:pt x="13980" y="44661"/>
                  </a:cubicBezTo>
                  <a:cubicBezTo>
                    <a:pt x="11610" y="48066"/>
                    <a:pt x="5881" y="48890"/>
                    <a:pt x="5824" y="48898"/>
                  </a:cubicBezTo>
                  <a:lnTo>
                    <a:pt x="6490" y="54082"/>
                  </a:lnTo>
                  <a:cubicBezTo>
                    <a:pt x="6818" y="54040"/>
                    <a:pt x="14552" y="52989"/>
                    <a:pt x="18269" y="47648"/>
                  </a:cubicBezTo>
                  <a:cubicBezTo>
                    <a:pt x="20152" y="44943"/>
                    <a:pt x="20680" y="41721"/>
                    <a:pt x="19838" y="38071"/>
                  </a:cubicBezTo>
                  <a:cubicBezTo>
                    <a:pt x="18949" y="34221"/>
                    <a:pt x="16133" y="30859"/>
                    <a:pt x="13153" y="27300"/>
                  </a:cubicBezTo>
                  <a:cubicBezTo>
                    <a:pt x="11708" y="25574"/>
                    <a:pt x="10215" y="23791"/>
                    <a:pt x="8859" y="21868"/>
                  </a:cubicBezTo>
                  <a:cubicBezTo>
                    <a:pt x="5510" y="17113"/>
                    <a:pt x="5619" y="10856"/>
                    <a:pt x="7420" y="7383"/>
                  </a:cubicBezTo>
                  <a:cubicBezTo>
                    <a:pt x="7837" y="6578"/>
                    <a:pt x="8719" y="5226"/>
                    <a:pt x="9932" y="5226"/>
                  </a:cubicBezTo>
                  <a:lnTo>
                    <a:pt x="9932" y="1"/>
                  </a:ln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46" name="Google Shape;330;p40">
              <a:extLst>
                <a:ext uri="{FF2B5EF4-FFF2-40B4-BE49-F238E27FC236}">
                  <a16:creationId xmlns:a16="http://schemas.microsoft.com/office/drawing/2014/main" xmlns="" id="{51F2B690-9DD6-DAFD-9D6D-7DD523DC3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20992" y="-1732650"/>
              <a:ext cx="763778" cy="687012"/>
            </a:xfrm>
            <a:custGeom>
              <a:avLst/>
              <a:gdLst>
                <a:gd name="T0" fmla="*/ 2147483646 w 18327"/>
                <a:gd name="T1" fmla="*/ 0 h 16485"/>
                <a:gd name="T2" fmla="*/ 2147483646 w 18327"/>
                <a:gd name="T3" fmla="*/ 2147483646 h 16485"/>
                <a:gd name="T4" fmla="*/ 0 w 18327"/>
                <a:gd name="T5" fmla="*/ 2147483646 h 16485"/>
                <a:gd name="T6" fmla="*/ 2147483646 w 18327"/>
                <a:gd name="T7" fmla="*/ 2147483646 h 16485"/>
                <a:gd name="T8" fmla="*/ 2147483646 w 18327"/>
                <a:gd name="T9" fmla="*/ 2147483646 h 16485"/>
                <a:gd name="T10" fmla="*/ 2147483646 w 18327"/>
                <a:gd name="T11" fmla="*/ 2147483646 h 16485"/>
                <a:gd name="T12" fmla="*/ 2147483646 w 18327"/>
                <a:gd name="T13" fmla="*/ 2147483646 h 16485"/>
                <a:gd name="T14" fmla="*/ 2147483646 w 18327"/>
                <a:gd name="T15" fmla="*/ 2147483646 h 16485"/>
                <a:gd name="T16" fmla="*/ 2147483646 w 18327"/>
                <a:gd name="T17" fmla="*/ 0 h 164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327" h="16485" extrusionOk="0">
                  <a:moveTo>
                    <a:pt x="9164" y="0"/>
                  </a:moveTo>
                  <a:cubicBezTo>
                    <a:pt x="6733" y="0"/>
                    <a:pt x="4403" y="869"/>
                    <a:pt x="2684" y="2415"/>
                  </a:cubicBezTo>
                  <a:cubicBezTo>
                    <a:pt x="966" y="3960"/>
                    <a:pt x="0" y="6057"/>
                    <a:pt x="0" y="8243"/>
                  </a:cubicBezTo>
                  <a:cubicBezTo>
                    <a:pt x="0" y="10429"/>
                    <a:pt x="966" y="12525"/>
                    <a:pt x="2684" y="14071"/>
                  </a:cubicBezTo>
                  <a:cubicBezTo>
                    <a:pt x="4403" y="15617"/>
                    <a:pt x="6733" y="16485"/>
                    <a:pt x="9164" y="16485"/>
                  </a:cubicBezTo>
                  <a:cubicBezTo>
                    <a:pt x="11594" y="16485"/>
                    <a:pt x="13925" y="15617"/>
                    <a:pt x="15644" y="14071"/>
                  </a:cubicBezTo>
                  <a:cubicBezTo>
                    <a:pt x="17362" y="12525"/>
                    <a:pt x="18327" y="10429"/>
                    <a:pt x="18327" y="8243"/>
                  </a:cubicBezTo>
                  <a:cubicBezTo>
                    <a:pt x="18327" y="6057"/>
                    <a:pt x="17362" y="3960"/>
                    <a:pt x="15644" y="2415"/>
                  </a:cubicBezTo>
                  <a:cubicBezTo>
                    <a:pt x="13925" y="869"/>
                    <a:pt x="11594" y="0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47" name="Google Shape;331;p40">
              <a:extLst>
                <a:ext uri="{FF2B5EF4-FFF2-40B4-BE49-F238E27FC236}">
                  <a16:creationId xmlns:a16="http://schemas.microsoft.com/office/drawing/2014/main" xmlns="" id="{80F64439-6DEF-478E-B11B-75DAB1452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56089" y="-1410922"/>
              <a:ext cx="783073" cy="718977"/>
            </a:xfrm>
            <a:custGeom>
              <a:avLst/>
              <a:gdLst>
                <a:gd name="T0" fmla="*/ 2147483646 w 18790"/>
                <a:gd name="T1" fmla="*/ 3039399 h 17252"/>
                <a:gd name="T2" fmla="*/ 2147483646 w 18790"/>
                <a:gd name="T3" fmla="*/ 2147483646 h 17252"/>
                <a:gd name="T4" fmla="*/ 2147483646 w 18790"/>
                <a:gd name="T5" fmla="*/ 2147483646 h 17252"/>
                <a:gd name="T6" fmla="*/ 2147483646 w 18790"/>
                <a:gd name="T7" fmla="*/ 2147483646 h 17252"/>
                <a:gd name="T8" fmla="*/ 2147483646 w 18790"/>
                <a:gd name="T9" fmla="*/ 45238581 h 17252"/>
                <a:gd name="T10" fmla="*/ 2147483646 w 18790"/>
                <a:gd name="T11" fmla="*/ 3039399 h 17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790" h="17252" extrusionOk="0">
                  <a:moveTo>
                    <a:pt x="6273" y="1"/>
                  </a:moveTo>
                  <a:cubicBezTo>
                    <a:pt x="1421" y="1"/>
                    <a:pt x="0" y="7450"/>
                    <a:pt x="3797" y="8211"/>
                  </a:cubicBezTo>
                  <a:cubicBezTo>
                    <a:pt x="10609" y="9576"/>
                    <a:pt x="17768" y="17251"/>
                    <a:pt x="17768" y="17251"/>
                  </a:cubicBezTo>
                  <a:cubicBezTo>
                    <a:pt x="17768" y="17251"/>
                    <a:pt x="18789" y="10709"/>
                    <a:pt x="15039" y="6506"/>
                  </a:cubicBezTo>
                  <a:cubicBezTo>
                    <a:pt x="12001" y="3100"/>
                    <a:pt x="9492" y="234"/>
                    <a:pt x="6648" y="15"/>
                  </a:cubicBezTo>
                  <a:cubicBezTo>
                    <a:pt x="6521" y="6"/>
                    <a:pt x="6396" y="1"/>
                    <a:pt x="6273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48" name="Google Shape;332;p40">
              <a:extLst>
                <a:ext uri="{FF2B5EF4-FFF2-40B4-BE49-F238E27FC236}">
                  <a16:creationId xmlns:a16="http://schemas.microsoft.com/office/drawing/2014/main" xmlns="" id="{146AFB0B-4A74-8ABA-E66C-DE0B841A1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85095" y="-1509858"/>
              <a:ext cx="215876" cy="215835"/>
            </a:xfrm>
            <a:custGeom>
              <a:avLst/>
              <a:gdLst>
                <a:gd name="T0" fmla="*/ 2147483646 w 5180"/>
                <a:gd name="T1" fmla="*/ 0 h 5179"/>
                <a:gd name="T2" fmla="*/ 3039392 w 5180"/>
                <a:gd name="T3" fmla="*/ 2147483646 h 5179"/>
                <a:gd name="T4" fmla="*/ 2147483646 w 5180"/>
                <a:gd name="T5" fmla="*/ 2147483646 h 5179"/>
                <a:gd name="T6" fmla="*/ 2147483646 w 5180"/>
                <a:gd name="T7" fmla="*/ 2147483646 h 5179"/>
                <a:gd name="T8" fmla="*/ 2147483646 w 5180"/>
                <a:gd name="T9" fmla="*/ 0 h 5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0" h="5179" extrusionOk="0">
                  <a:moveTo>
                    <a:pt x="2590" y="0"/>
                  </a:moveTo>
                  <a:cubicBezTo>
                    <a:pt x="1160" y="0"/>
                    <a:pt x="1" y="1159"/>
                    <a:pt x="1" y="2589"/>
                  </a:cubicBezTo>
                  <a:cubicBezTo>
                    <a:pt x="1" y="4019"/>
                    <a:pt x="1160" y="5178"/>
                    <a:pt x="2590" y="5178"/>
                  </a:cubicBezTo>
                  <a:cubicBezTo>
                    <a:pt x="4020" y="5178"/>
                    <a:pt x="5180" y="4019"/>
                    <a:pt x="5180" y="2589"/>
                  </a:cubicBezTo>
                  <a:cubicBezTo>
                    <a:pt x="5180" y="1159"/>
                    <a:pt x="4020" y="0"/>
                    <a:pt x="2590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49" name="Google Shape;333;p40">
              <a:extLst>
                <a:ext uri="{FF2B5EF4-FFF2-40B4-BE49-F238E27FC236}">
                  <a16:creationId xmlns:a16="http://schemas.microsoft.com/office/drawing/2014/main" xmlns="" id="{45D77500-7DB5-98CA-3C1D-412E0C259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85872" y="-1211426"/>
              <a:ext cx="427877" cy="408915"/>
            </a:xfrm>
            <a:custGeom>
              <a:avLst/>
              <a:gdLst>
                <a:gd name="T0" fmla="*/ 986412516 w 10267"/>
                <a:gd name="T1" fmla="*/ 3039399 h 9812"/>
                <a:gd name="T2" fmla="*/ 3039398 w 10267"/>
                <a:gd name="T3" fmla="*/ 823481670 h 9812"/>
                <a:gd name="T4" fmla="*/ 2147483646 w 10267"/>
                <a:gd name="T5" fmla="*/ 2147483646 h 9812"/>
                <a:gd name="T6" fmla="*/ 2147483646 w 10267"/>
                <a:gd name="T7" fmla="*/ 2147483646 h 9812"/>
                <a:gd name="T8" fmla="*/ 986412516 w 10267"/>
                <a:gd name="T9" fmla="*/ 3039399 h 9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67" h="9812" extrusionOk="0">
                  <a:moveTo>
                    <a:pt x="327" y="1"/>
                  </a:moveTo>
                  <a:lnTo>
                    <a:pt x="1" y="273"/>
                  </a:lnTo>
                  <a:cubicBezTo>
                    <a:pt x="4659" y="5871"/>
                    <a:pt x="9963" y="9773"/>
                    <a:pt x="10016" y="9812"/>
                  </a:cubicBezTo>
                  <a:lnTo>
                    <a:pt x="10267" y="9468"/>
                  </a:lnTo>
                  <a:cubicBezTo>
                    <a:pt x="10214" y="9429"/>
                    <a:pt x="4950" y="5557"/>
                    <a:pt x="3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50" name="Google Shape;334;p40">
              <a:extLst>
                <a:ext uri="{FF2B5EF4-FFF2-40B4-BE49-F238E27FC236}">
                  <a16:creationId xmlns:a16="http://schemas.microsoft.com/office/drawing/2014/main" xmlns="" id="{718A7B47-8017-5FEB-15E0-0FB6DFC9A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41253" y="-1484936"/>
              <a:ext cx="128192" cy="165908"/>
            </a:xfrm>
            <a:custGeom>
              <a:avLst/>
              <a:gdLst>
                <a:gd name="T0" fmla="*/ 2147483646 w 3076"/>
                <a:gd name="T1" fmla="*/ 0 h 3981"/>
                <a:gd name="T2" fmla="*/ 3039392 w 3076"/>
                <a:gd name="T3" fmla="*/ 2147483646 h 3981"/>
                <a:gd name="T4" fmla="*/ 2147483646 w 3076"/>
                <a:gd name="T5" fmla="*/ 2147483646 h 3981"/>
                <a:gd name="T6" fmla="*/ 2147483646 w 3076"/>
                <a:gd name="T7" fmla="*/ 2147483646 h 3981"/>
                <a:gd name="T8" fmla="*/ 2147483646 w 3076"/>
                <a:gd name="T9" fmla="*/ 0 h 39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6" h="3981" extrusionOk="0">
                  <a:moveTo>
                    <a:pt x="1539" y="0"/>
                  </a:moveTo>
                  <a:cubicBezTo>
                    <a:pt x="689" y="0"/>
                    <a:pt x="1" y="891"/>
                    <a:pt x="1" y="1991"/>
                  </a:cubicBezTo>
                  <a:cubicBezTo>
                    <a:pt x="1" y="3090"/>
                    <a:pt x="689" y="3981"/>
                    <a:pt x="1539" y="3981"/>
                  </a:cubicBezTo>
                  <a:cubicBezTo>
                    <a:pt x="2388" y="3981"/>
                    <a:pt x="3076" y="3090"/>
                    <a:pt x="3076" y="1991"/>
                  </a:cubicBezTo>
                  <a:cubicBezTo>
                    <a:pt x="3076" y="892"/>
                    <a:pt x="2388" y="0"/>
                    <a:pt x="15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5A21CF9-5D1C-0984-1714-0FE4B18C4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72005"/>
            <a:ext cx="727648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</a:t>
            </a:r>
          </a:p>
          <a:p>
            <a:pPr algn="ctr"/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 VÀ SỰ CHUẨN BỊ BÀI MỚI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>
            <a:extLst>
              <a:ext uri="{FF2B5EF4-FFF2-40B4-BE49-F238E27FC236}">
                <a16:creationId xmlns:a16="http://schemas.microsoft.com/office/drawing/2014/main" xmlns="" id="{EE3DF68A-8885-AAAF-9A11-B395FB835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6688"/>
            <a:ext cx="107442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1307B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AEC5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EFAAB5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bài vẽ ở nhà (nếu ở lớp chưa làm xong)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2E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 8, SGK Mĩ thuật 6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2E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 b="1">
                <a:solidFill>
                  <a:srgbClr val="002E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giao nhiệm vụ</a:t>
            </a:r>
            <a:r>
              <a:rPr lang="en-US" altLang="en-US" sz="3200" b="1">
                <a:solidFill>
                  <a:srgbClr val="002E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bài tập ở nhà </a:t>
            </a:r>
            <a:r>
              <a:rPr lang="vi-VN" altLang="en-US" sz="3200" b="1">
                <a:solidFill>
                  <a:srgbClr val="002E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(thông qua hệ thống quản lí học tập)</a:t>
            </a:r>
            <a:endParaRPr lang="en-US" altLang="en-US" sz="3200" b="1">
              <a:solidFill>
                <a:srgbClr val="002E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sz="3200" b="1">
                <a:solidFill>
                  <a:srgbClr val="002E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đầy đủ ĐDHT cho giờ  học sau. </a:t>
            </a:r>
            <a:endParaRPr lang="en-US" altLang="en-US" sz="3200" b="1">
              <a:solidFill>
                <a:srgbClr val="002E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600" b="1">
              <a:solidFill>
                <a:srgbClr val="005BD3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endParaRPr lang="vi-VN" altLang="en-US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Hình ảnh 1">
            <a:extLst>
              <a:ext uri="{FF2B5EF4-FFF2-40B4-BE49-F238E27FC236}">
                <a16:creationId xmlns:a16="http://schemas.microsoft.com/office/drawing/2014/main" xmlns="" id="{722A39F2-D12A-E007-7CB8-86AA109F4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r="2" b="2"/>
          <a:stretch>
            <a:fillRect/>
          </a:stretch>
        </p:blipFill>
        <p:spPr bwMode="auto">
          <a:xfrm>
            <a:off x="152400" y="0"/>
            <a:ext cx="11506200" cy="6858000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oogle Shape;324;p40">
            <a:extLst>
              <a:ext uri="{FF2B5EF4-FFF2-40B4-BE49-F238E27FC236}">
                <a16:creationId xmlns:a16="http://schemas.microsoft.com/office/drawing/2014/main" xmlns="" id="{8668ACC4-5D97-8761-1B59-287EE6BAB347}"/>
              </a:ext>
            </a:extLst>
          </p:cNvPr>
          <p:cNvGrpSpPr>
            <a:grpSpLocks/>
          </p:cNvGrpSpPr>
          <p:nvPr/>
        </p:nvGrpSpPr>
        <p:grpSpPr bwMode="auto">
          <a:xfrm>
            <a:off x="1347788" y="3735388"/>
            <a:ext cx="1079500" cy="2119312"/>
            <a:chOff x="-10425700" y="-1732650"/>
            <a:chExt cx="2252684" cy="4298169"/>
          </a:xfrm>
        </p:grpSpPr>
        <p:sp>
          <p:nvSpPr>
            <p:cNvPr id="15398" name="Google Shape;325;p40">
              <a:extLst>
                <a:ext uri="{FF2B5EF4-FFF2-40B4-BE49-F238E27FC236}">
                  <a16:creationId xmlns:a16="http://schemas.microsoft.com/office/drawing/2014/main" xmlns="" id="{710EDD13-9090-A5F5-7658-903332FE9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60162" y="665431"/>
              <a:ext cx="404581" cy="1900088"/>
            </a:xfrm>
            <a:custGeom>
              <a:avLst/>
              <a:gdLst>
                <a:gd name="T0" fmla="*/ 3039400 w 9708"/>
                <a:gd name="T1" fmla="*/ 0 h 45593"/>
                <a:gd name="T2" fmla="*/ 723958275 w 9708"/>
                <a:gd name="T3" fmla="*/ 2147483646 h 45593"/>
                <a:gd name="T4" fmla="*/ 726999425 w 9708"/>
                <a:gd name="T5" fmla="*/ 2147483646 h 45593"/>
                <a:gd name="T6" fmla="*/ 2147483646 w 9708"/>
                <a:gd name="T7" fmla="*/ 2147483646 h 45593"/>
                <a:gd name="T8" fmla="*/ 2147483646 w 9708"/>
                <a:gd name="T9" fmla="*/ 2147483646 h 45593"/>
                <a:gd name="T10" fmla="*/ 2147483646 w 9708"/>
                <a:gd name="T11" fmla="*/ 2147483646 h 45593"/>
                <a:gd name="T12" fmla="*/ 2147483646 w 9708"/>
                <a:gd name="T13" fmla="*/ 2147483646 h 45593"/>
                <a:gd name="T14" fmla="*/ 2147483646 w 9708"/>
                <a:gd name="T15" fmla="*/ 2147483646 h 45593"/>
                <a:gd name="T16" fmla="*/ 2147483646 w 9708"/>
                <a:gd name="T17" fmla="*/ 2147483646 h 45593"/>
                <a:gd name="T18" fmla="*/ 2147483646 w 9708"/>
                <a:gd name="T19" fmla="*/ 2147483646 h 45593"/>
                <a:gd name="T20" fmla="*/ 2147483646 w 9708"/>
                <a:gd name="T21" fmla="*/ 2147483646 h 45593"/>
                <a:gd name="T22" fmla="*/ 2147483646 w 9708"/>
                <a:gd name="T23" fmla="*/ 2147483646 h 45593"/>
                <a:gd name="T24" fmla="*/ 2147483646 w 9708"/>
                <a:gd name="T25" fmla="*/ 319780564 h 45593"/>
                <a:gd name="T26" fmla="*/ 3039400 w 9708"/>
                <a:gd name="T27" fmla="*/ 0 h 45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708" h="45593" extrusionOk="0">
                  <a:moveTo>
                    <a:pt x="1" y="0"/>
                  </a:moveTo>
                  <a:lnTo>
                    <a:pt x="240" y="20216"/>
                  </a:lnTo>
                  <a:lnTo>
                    <a:pt x="241" y="20305"/>
                  </a:lnTo>
                  <a:lnTo>
                    <a:pt x="2184" y="41562"/>
                  </a:lnTo>
                  <a:lnTo>
                    <a:pt x="7599" y="45592"/>
                  </a:lnTo>
                  <a:lnTo>
                    <a:pt x="7851" y="45250"/>
                  </a:lnTo>
                  <a:lnTo>
                    <a:pt x="3355" y="41935"/>
                  </a:lnTo>
                  <a:lnTo>
                    <a:pt x="9707" y="42598"/>
                  </a:lnTo>
                  <a:lnTo>
                    <a:pt x="9707" y="42103"/>
                  </a:lnTo>
                  <a:lnTo>
                    <a:pt x="2752" y="41312"/>
                  </a:lnTo>
                  <a:lnTo>
                    <a:pt x="2485" y="20277"/>
                  </a:lnTo>
                  <a:lnTo>
                    <a:pt x="3830" y="1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99" name="Google Shape;326;p40">
              <a:extLst>
                <a:ext uri="{FF2B5EF4-FFF2-40B4-BE49-F238E27FC236}">
                  <a16:creationId xmlns:a16="http://schemas.microsoft.com/office/drawing/2014/main" xmlns="" id="{9555BF89-19BB-BA3A-E85B-2E1A5D6D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13224" y="612087"/>
              <a:ext cx="1180736" cy="1442413"/>
            </a:xfrm>
            <a:custGeom>
              <a:avLst/>
              <a:gdLst>
                <a:gd name="T0" fmla="*/ 2147483646 w 28332"/>
                <a:gd name="T1" fmla="*/ 3039399 h 34611"/>
                <a:gd name="T2" fmla="*/ 751100585 w 28332"/>
                <a:gd name="T3" fmla="*/ 2147483646 h 34611"/>
                <a:gd name="T4" fmla="*/ 0 w 28332"/>
                <a:gd name="T5" fmla="*/ 2147483646 h 34611"/>
                <a:gd name="T6" fmla="*/ 2147483646 w 28332"/>
                <a:gd name="T7" fmla="*/ 2147483646 h 34611"/>
                <a:gd name="T8" fmla="*/ 2147483646 w 28332"/>
                <a:gd name="T9" fmla="*/ 2147483646 h 34611"/>
                <a:gd name="T10" fmla="*/ 2147483646 w 28332"/>
                <a:gd name="T11" fmla="*/ 2147483646 h 34611"/>
                <a:gd name="T12" fmla="*/ 2147483646 w 28332"/>
                <a:gd name="T13" fmla="*/ 2147483646 h 34611"/>
                <a:gd name="T14" fmla="*/ 2147483646 w 28332"/>
                <a:gd name="T15" fmla="*/ 2147483646 h 34611"/>
                <a:gd name="T16" fmla="*/ 2147483646 w 28332"/>
                <a:gd name="T17" fmla="*/ 2147483646 h 34611"/>
                <a:gd name="T18" fmla="*/ 2147483646 w 28332"/>
                <a:gd name="T19" fmla="*/ 2147483646 h 34611"/>
                <a:gd name="T20" fmla="*/ 2147483646 w 28332"/>
                <a:gd name="T21" fmla="*/ 2147483646 h 34611"/>
                <a:gd name="T22" fmla="*/ 2147483646 w 28332"/>
                <a:gd name="T23" fmla="*/ 2147483646 h 34611"/>
                <a:gd name="T24" fmla="*/ 2147483646 w 28332"/>
                <a:gd name="T25" fmla="*/ 2147483646 h 34611"/>
                <a:gd name="T26" fmla="*/ 2147483646 w 28332"/>
                <a:gd name="T27" fmla="*/ 2147483646 h 34611"/>
                <a:gd name="T28" fmla="*/ 2147483646 w 28332"/>
                <a:gd name="T29" fmla="*/ 3039399 h 346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332" h="34611" extrusionOk="0">
                  <a:moveTo>
                    <a:pt x="4763" y="1"/>
                  </a:moveTo>
                  <a:lnTo>
                    <a:pt x="249" y="19567"/>
                  </a:lnTo>
                  <a:lnTo>
                    <a:pt x="0" y="20644"/>
                  </a:lnTo>
                  <a:lnTo>
                    <a:pt x="971" y="20947"/>
                  </a:lnTo>
                  <a:lnTo>
                    <a:pt x="22159" y="27573"/>
                  </a:lnTo>
                  <a:lnTo>
                    <a:pt x="24393" y="34610"/>
                  </a:lnTo>
                  <a:lnTo>
                    <a:pt x="24869" y="34528"/>
                  </a:lnTo>
                  <a:lnTo>
                    <a:pt x="22919" y="28112"/>
                  </a:lnTo>
                  <a:lnTo>
                    <a:pt x="28046" y="32750"/>
                  </a:lnTo>
                  <a:lnTo>
                    <a:pt x="28332" y="32434"/>
                  </a:lnTo>
                  <a:lnTo>
                    <a:pt x="22680" y="27320"/>
                  </a:lnTo>
                  <a:lnTo>
                    <a:pt x="2765" y="19197"/>
                  </a:lnTo>
                  <a:lnTo>
                    <a:pt x="8459" y="1004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00" name="Google Shape;327;p40">
              <a:extLst>
                <a:ext uri="{FF2B5EF4-FFF2-40B4-BE49-F238E27FC236}">
                  <a16:creationId xmlns:a16="http://schemas.microsoft.com/office/drawing/2014/main" xmlns="" id="{96C517E9-4EC9-3162-F662-B16DA58ED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07719" y="-196358"/>
              <a:ext cx="1344894" cy="951690"/>
            </a:xfrm>
            <a:custGeom>
              <a:avLst/>
              <a:gdLst>
                <a:gd name="T0" fmla="*/ 2147483646 w 32271"/>
                <a:gd name="T1" fmla="*/ 3039398 h 22836"/>
                <a:gd name="T2" fmla="*/ 2147483646 w 32271"/>
                <a:gd name="T3" fmla="*/ 2147483646 h 22836"/>
                <a:gd name="T4" fmla="*/ 0 w 32271"/>
                <a:gd name="T5" fmla="*/ 2147483646 h 22836"/>
                <a:gd name="T6" fmla="*/ 2147483646 w 32271"/>
                <a:gd name="T7" fmla="*/ 2147483646 h 22836"/>
                <a:gd name="T8" fmla="*/ 2147483646 w 32271"/>
                <a:gd name="T9" fmla="*/ 2147483646 h 22836"/>
                <a:gd name="T10" fmla="*/ 2147483646 w 32271"/>
                <a:gd name="T11" fmla="*/ 2147483646 h 22836"/>
                <a:gd name="T12" fmla="*/ 2147483646 w 32271"/>
                <a:gd name="T13" fmla="*/ 2147483646 h 22836"/>
                <a:gd name="T14" fmla="*/ 2147483646 w 32271"/>
                <a:gd name="T15" fmla="*/ 2147483646 h 22836"/>
                <a:gd name="T16" fmla="*/ 2147483646 w 32271"/>
                <a:gd name="T17" fmla="*/ 3039398 h 228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1" h="22836" extrusionOk="0">
                  <a:moveTo>
                    <a:pt x="16135" y="1"/>
                  </a:moveTo>
                  <a:cubicBezTo>
                    <a:pt x="11856" y="1"/>
                    <a:pt x="7752" y="1204"/>
                    <a:pt x="4726" y="3346"/>
                  </a:cubicBezTo>
                  <a:cubicBezTo>
                    <a:pt x="1701" y="5486"/>
                    <a:pt x="0" y="8391"/>
                    <a:pt x="0" y="11419"/>
                  </a:cubicBezTo>
                  <a:cubicBezTo>
                    <a:pt x="0" y="14447"/>
                    <a:pt x="1701" y="17350"/>
                    <a:pt x="4726" y="19492"/>
                  </a:cubicBezTo>
                  <a:cubicBezTo>
                    <a:pt x="7752" y="21632"/>
                    <a:pt x="11856" y="22836"/>
                    <a:pt x="16135" y="22836"/>
                  </a:cubicBezTo>
                  <a:cubicBezTo>
                    <a:pt x="20414" y="22836"/>
                    <a:pt x="24518" y="21632"/>
                    <a:pt x="27544" y="19492"/>
                  </a:cubicBezTo>
                  <a:cubicBezTo>
                    <a:pt x="30570" y="17350"/>
                    <a:pt x="32270" y="14447"/>
                    <a:pt x="32270" y="11419"/>
                  </a:cubicBezTo>
                  <a:cubicBezTo>
                    <a:pt x="32270" y="8391"/>
                    <a:pt x="30570" y="5486"/>
                    <a:pt x="27544" y="3346"/>
                  </a:cubicBezTo>
                  <a:cubicBezTo>
                    <a:pt x="24518" y="1204"/>
                    <a:pt x="20414" y="1"/>
                    <a:pt x="16135" y="1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01" name="Google Shape;328;p40">
              <a:extLst>
                <a:ext uri="{FF2B5EF4-FFF2-40B4-BE49-F238E27FC236}">
                  <a16:creationId xmlns:a16="http://schemas.microsoft.com/office/drawing/2014/main" xmlns="" id="{EC939F15-FC87-95FF-FFF2-155A24AC0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5700" y="-196358"/>
              <a:ext cx="1462876" cy="669759"/>
            </a:xfrm>
            <a:custGeom>
              <a:avLst/>
              <a:gdLst>
                <a:gd name="T0" fmla="*/ 2147483646 w 35102"/>
                <a:gd name="T1" fmla="*/ 3039400 h 16071"/>
                <a:gd name="T2" fmla="*/ 2147483646 w 35102"/>
                <a:gd name="T3" fmla="*/ 2147483646 h 16071"/>
                <a:gd name="T4" fmla="*/ 3039400 w 35102"/>
                <a:gd name="T5" fmla="*/ 2147483646 h 16071"/>
                <a:gd name="T6" fmla="*/ 2147483646 w 35102"/>
                <a:gd name="T7" fmla="*/ 2147483646 h 16071"/>
                <a:gd name="T8" fmla="*/ 2147483646 w 35102"/>
                <a:gd name="T9" fmla="*/ 2147483646 h 16071"/>
                <a:gd name="T10" fmla="*/ 2147483646 w 35102"/>
                <a:gd name="T11" fmla="*/ 2147483646 h 16071"/>
                <a:gd name="T12" fmla="*/ 2147483646 w 35102"/>
                <a:gd name="T13" fmla="*/ 2147483646 h 16071"/>
                <a:gd name="T14" fmla="*/ 2147483646 w 35102"/>
                <a:gd name="T15" fmla="*/ 2147483646 h 16071"/>
                <a:gd name="T16" fmla="*/ 2147483646 w 35102"/>
                <a:gd name="T17" fmla="*/ 2147483646 h 16071"/>
                <a:gd name="T18" fmla="*/ 2147483646 w 35102"/>
                <a:gd name="T19" fmla="*/ 2147483646 h 16071"/>
                <a:gd name="T20" fmla="*/ 2147483646 w 35102"/>
                <a:gd name="T21" fmla="*/ 2147483646 h 16071"/>
                <a:gd name="T22" fmla="*/ 2147483646 w 35102"/>
                <a:gd name="T23" fmla="*/ 2147483646 h 16071"/>
                <a:gd name="T24" fmla="*/ 2147483646 w 35102"/>
                <a:gd name="T25" fmla="*/ 2147483646 h 16071"/>
                <a:gd name="T26" fmla="*/ 2147483646 w 35102"/>
                <a:gd name="T27" fmla="*/ 2147483646 h 16071"/>
                <a:gd name="T28" fmla="*/ 2147483646 w 35102"/>
                <a:gd name="T29" fmla="*/ 2147483646 h 16071"/>
                <a:gd name="T30" fmla="*/ 2147483646 w 35102"/>
                <a:gd name="T31" fmla="*/ 3039400 h 160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102" h="16071" extrusionOk="0">
                  <a:moveTo>
                    <a:pt x="18966" y="1"/>
                  </a:moveTo>
                  <a:cubicBezTo>
                    <a:pt x="10055" y="1"/>
                    <a:pt x="5075" y="3514"/>
                    <a:pt x="2454" y="9247"/>
                  </a:cubicBezTo>
                  <a:cubicBezTo>
                    <a:pt x="944" y="12550"/>
                    <a:pt x="1" y="15287"/>
                    <a:pt x="1" y="15287"/>
                  </a:cubicBezTo>
                  <a:cubicBezTo>
                    <a:pt x="1" y="15287"/>
                    <a:pt x="1128" y="15830"/>
                    <a:pt x="3480" y="15830"/>
                  </a:cubicBezTo>
                  <a:cubicBezTo>
                    <a:pt x="4165" y="15830"/>
                    <a:pt x="4955" y="15784"/>
                    <a:pt x="5851" y="15665"/>
                  </a:cubicBezTo>
                  <a:cubicBezTo>
                    <a:pt x="8464" y="15316"/>
                    <a:pt x="10008" y="14281"/>
                    <a:pt x="10758" y="13615"/>
                  </a:cubicBezTo>
                  <a:cubicBezTo>
                    <a:pt x="10099" y="14417"/>
                    <a:pt x="9392" y="15779"/>
                    <a:pt x="11890" y="16042"/>
                  </a:cubicBezTo>
                  <a:cubicBezTo>
                    <a:pt x="12079" y="16061"/>
                    <a:pt x="12271" y="16071"/>
                    <a:pt x="12465" y="16071"/>
                  </a:cubicBezTo>
                  <a:cubicBezTo>
                    <a:pt x="15959" y="16071"/>
                    <a:pt x="20192" y="13023"/>
                    <a:pt x="20192" y="13022"/>
                  </a:cubicBezTo>
                  <a:lnTo>
                    <a:pt x="18116" y="15665"/>
                  </a:lnTo>
                  <a:cubicBezTo>
                    <a:pt x="18116" y="15665"/>
                    <a:pt x="18629" y="15755"/>
                    <a:pt x="19557" y="15755"/>
                  </a:cubicBezTo>
                  <a:cubicBezTo>
                    <a:pt x="20952" y="15755"/>
                    <a:pt x="23286" y="15551"/>
                    <a:pt x="26231" y="14532"/>
                  </a:cubicBezTo>
                  <a:cubicBezTo>
                    <a:pt x="30511" y="13051"/>
                    <a:pt x="35101" y="11419"/>
                    <a:pt x="35101" y="11419"/>
                  </a:cubicBezTo>
                  <a:cubicBezTo>
                    <a:pt x="35101" y="5113"/>
                    <a:pt x="27877" y="1"/>
                    <a:pt x="1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02" name="Google Shape;329;p40">
              <a:extLst>
                <a:ext uri="{FF2B5EF4-FFF2-40B4-BE49-F238E27FC236}">
                  <a16:creationId xmlns:a16="http://schemas.microsoft.com/office/drawing/2014/main" xmlns="" id="{E0827E2F-90A6-D633-8CF5-D25BC6B18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53164" y="-1689392"/>
              <a:ext cx="861839" cy="2253867"/>
            </a:xfrm>
            <a:custGeom>
              <a:avLst/>
              <a:gdLst>
                <a:gd name="T0" fmla="*/ 2147483646 w 20680"/>
                <a:gd name="T1" fmla="*/ 3039399 h 54082"/>
                <a:gd name="T2" fmla="*/ 2147483646 w 20680"/>
                <a:gd name="T3" fmla="*/ 2147483646 h 54082"/>
                <a:gd name="T4" fmla="*/ 2147483646 w 20680"/>
                <a:gd name="T5" fmla="*/ 2147483646 h 54082"/>
                <a:gd name="T6" fmla="*/ 2147483646 w 20680"/>
                <a:gd name="T7" fmla="*/ 2147483646 h 54082"/>
                <a:gd name="T8" fmla="*/ 2147483646 w 20680"/>
                <a:gd name="T9" fmla="*/ 2147483646 h 54082"/>
                <a:gd name="T10" fmla="*/ 2147483646 w 20680"/>
                <a:gd name="T11" fmla="*/ 2147483646 h 54082"/>
                <a:gd name="T12" fmla="*/ 2147483646 w 20680"/>
                <a:gd name="T13" fmla="*/ 2147483646 h 54082"/>
                <a:gd name="T14" fmla="*/ 2147483646 w 20680"/>
                <a:gd name="T15" fmla="*/ 2147483646 h 54082"/>
                <a:gd name="T16" fmla="*/ 2147483646 w 20680"/>
                <a:gd name="T17" fmla="*/ 2147483646 h 54082"/>
                <a:gd name="T18" fmla="*/ 2147483646 w 20680"/>
                <a:gd name="T19" fmla="*/ 2147483646 h 54082"/>
                <a:gd name="T20" fmla="*/ 2147483646 w 20680"/>
                <a:gd name="T21" fmla="*/ 2147483646 h 54082"/>
                <a:gd name="T22" fmla="*/ 2147483646 w 20680"/>
                <a:gd name="T23" fmla="*/ 2147483646 h 54082"/>
                <a:gd name="T24" fmla="*/ 2147483646 w 20680"/>
                <a:gd name="T25" fmla="*/ 2147483646 h 54082"/>
                <a:gd name="T26" fmla="*/ 2147483646 w 20680"/>
                <a:gd name="T27" fmla="*/ 2147483646 h 54082"/>
                <a:gd name="T28" fmla="*/ 2147483646 w 20680"/>
                <a:gd name="T29" fmla="*/ 3039399 h 54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680" h="54082" extrusionOk="0">
                  <a:moveTo>
                    <a:pt x="9932" y="1"/>
                  </a:moveTo>
                  <a:cubicBezTo>
                    <a:pt x="7027" y="1"/>
                    <a:pt x="4421" y="1815"/>
                    <a:pt x="2781" y="4977"/>
                  </a:cubicBezTo>
                  <a:cubicBezTo>
                    <a:pt x="207" y="9938"/>
                    <a:pt x="0" y="18367"/>
                    <a:pt x="4587" y="24878"/>
                  </a:cubicBezTo>
                  <a:cubicBezTo>
                    <a:pt x="6068" y="26980"/>
                    <a:pt x="7633" y="28848"/>
                    <a:pt x="9146" y="30655"/>
                  </a:cubicBezTo>
                  <a:cubicBezTo>
                    <a:pt x="11825" y="33853"/>
                    <a:pt x="14138" y="36616"/>
                    <a:pt x="14745" y="39245"/>
                  </a:cubicBezTo>
                  <a:cubicBezTo>
                    <a:pt x="15249" y="41427"/>
                    <a:pt x="14998" y="43198"/>
                    <a:pt x="13980" y="44661"/>
                  </a:cubicBezTo>
                  <a:cubicBezTo>
                    <a:pt x="11610" y="48066"/>
                    <a:pt x="5881" y="48890"/>
                    <a:pt x="5824" y="48898"/>
                  </a:cubicBezTo>
                  <a:lnTo>
                    <a:pt x="6490" y="54082"/>
                  </a:lnTo>
                  <a:cubicBezTo>
                    <a:pt x="6818" y="54040"/>
                    <a:pt x="14552" y="52989"/>
                    <a:pt x="18269" y="47648"/>
                  </a:cubicBezTo>
                  <a:cubicBezTo>
                    <a:pt x="20152" y="44943"/>
                    <a:pt x="20680" y="41721"/>
                    <a:pt x="19838" y="38071"/>
                  </a:cubicBezTo>
                  <a:cubicBezTo>
                    <a:pt x="18949" y="34221"/>
                    <a:pt x="16133" y="30859"/>
                    <a:pt x="13153" y="27300"/>
                  </a:cubicBezTo>
                  <a:cubicBezTo>
                    <a:pt x="11708" y="25574"/>
                    <a:pt x="10215" y="23791"/>
                    <a:pt x="8859" y="21868"/>
                  </a:cubicBezTo>
                  <a:cubicBezTo>
                    <a:pt x="5510" y="17113"/>
                    <a:pt x="5619" y="10856"/>
                    <a:pt x="7420" y="7383"/>
                  </a:cubicBezTo>
                  <a:cubicBezTo>
                    <a:pt x="7837" y="6578"/>
                    <a:pt x="8719" y="5226"/>
                    <a:pt x="9932" y="5226"/>
                  </a:cubicBezTo>
                  <a:lnTo>
                    <a:pt x="9932" y="1"/>
                  </a:ln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03" name="Google Shape;330;p40">
              <a:extLst>
                <a:ext uri="{FF2B5EF4-FFF2-40B4-BE49-F238E27FC236}">
                  <a16:creationId xmlns:a16="http://schemas.microsoft.com/office/drawing/2014/main" xmlns="" id="{0793E82B-932B-7834-55DC-D47DCA951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20992" y="-1732650"/>
              <a:ext cx="763778" cy="687012"/>
            </a:xfrm>
            <a:custGeom>
              <a:avLst/>
              <a:gdLst>
                <a:gd name="T0" fmla="*/ 2147483646 w 18327"/>
                <a:gd name="T1" fmla="*/ 0 h 16485"/>
                <a:gd name="T2" fmla="*/ 2147483646 w 18327"/>
                <a:gd name="T3" fmla="*/ 2147483646 h 16485"/>
                <a:gd name="T4" fmla="*/ 0 w 18327"/>
                <a:gd name="T5" fmla="*/ 2147483646 h 16485"/>
                <a:gd name="T6" fmla="*/ 2147483646 w 18327"/>
                <a:gd name="T7" fmla="*/ 2147483646 h 16485"/>
                <a:gd name="T8" fmla="*/ 2147483646 w 18327"/>
                <a:gd name="T9" fmla="*/ 2147483646 h 16485"/>
                <a:gd name="T10" fmla="*/ 2147483646 w 18327"/>
                <a:gd name="T11" fmla="*/ 2147483646 h 16485"/>
                <a:gd name="T12" fmla="*/ 2147483646 w 18327"/>
                <a:gd name="T13" fmla="*/ 2147483646 h 16485"/>
                <a:gd name="T14" fmla="*/ 2147483646 w 18327"/>
                <a:gd name="T15" fmla="*/ 2147483646 h 16485"/>
                <a:gd name="T16" fmla="*/ 2147483646 w 18327"/>
                <a:gd name="T17" fmla="*/ 0 h 164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327" h="16485" extrusionOk="0">
                  <a:moveTo>
                    <a:pt x="9164" y="0"/>
                  </a:moveTo>
                  <a:cubicBezTo>
                    <a:pt x="6733" y="0"/>
                    <a:pt x="4403" y="869"/>
                    <a:pt x="2684" y="2415"/>
                  </a:cubicBezTo>
                  <a:cubicBezTo>
                    <a:pt x="966" y="3960"/>
                    <a:pt x="0" y="6057"/>
                    <a:pt x="0" y="8243"/>
                  </a:cubicBezTo>
                  <a:cubicBezTo>
                    <a:pt x="0" y="10429"/>
                    <a:pt x="966" y="12525"/>
                    <a:pt x="2684" y="14071"/>
                  </a:cubicBezTo>
                  <a:cubicBezTo>
                    <a:pt x="4403" y="15617"/>
                    <a:pt x="6733" y="16485"/>
                    <a:pt x="9164" y="16485"/>
                  </a:cubicBezTo>
                  <a:cubicBezTo>
                    <a:pt x="11594" y="16485"/>
                    <a:pt x="13925" y="15617"/>
                    <a:pt x="15644" y="14071"/>
                  </a:cubicBezTo>
                  <a:cubicBezTo>
                    <a:pt x="17362" y="12525"/>
                    <a:pt x="18327" y="10429"/>
                    <a:pt x="18327" y="8243"/>
                  </a:cubicBezTo>
                  <a:cubicBezTo>
                    <a:pt x="18327" y="6057"/>
                    <a:pt x="17362" y="3960"/>
                    <a:pt x="15644" y="2415"/>
                  </a:cubicBezTo>
                  <a:cubicBezTo>
                    <a:pt x="13925" y="869"/>
                    <a:pt x="11594" y="0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04" name="Google Shape;331;p40">
              <a:extLst>
                <a:ext uri="{FF2B5EF4-FFF2-40B4-BE49-F238E27FC236}">
                  <a16:creationId xmlns:a16="http://schemas.microsoft.com/office/drawing/2014/main" xmlns="" id="{8EEC2F96-7AD2-AE4D-3A88-FFF0351DF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56089" y="-1410922"/>
              <a:ext cx="783073" cy="718977"/>
            </a:xfrm>
            <a:custGeom>
              <a:avLst/>
              <a:gdLst>
                <a:gd name="T0" fmla="*/ 2147483646 w 18790"/>
                <a:gd name="T1" fmla="*/ 3039399 h 17252"/>
                <a:gd name="T2" fmla="*/ 2147483646 w 18790"/>
                <a:gd name="T3" fmla="*/ 2147483646 h 17252"/>
                <a:gd name="T4" fmla="*/ 2147483646 w 18790"/>
                <a:gd name="T5" fmla="*/ 2147483646 h 17252"/>
                <a:gd name="T6" fmla="*/ 2147483646 w 18790"/>
                <a:gd name="T7" fmla="*/ 2147483646 h 17252"/>
                <a:gd name="T8" fmla="*/ 2147483646 w 18790"/>
                <a:gd name="T9" fmla="*/ 45238581 h 17252"/>
                <a:gd name="T10" fmla="*/ 2147483646 w 18790"/>
                <a:gd name="T11" fmla="*/ 3039399 h 17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790" h="17252" extrusionOk="0">
                  <a:moveTo>
                    <a:pt x="6273" y="1"/>
                  </a:moveTo>
                  <a:cubicBezTo>
                    <a:pt x="1421" y="1"/>
                    <a:pt x="0" y="7450"/>
                    <a:pt x="3797" y="8211"/>
                  </a:cubicBezTo>
                  <a:cubicBezTo>
                    <a:pt x="10609" y="9576"/>
                    <a:pt x="17768" y="17251"/>
                    <a:pt x="17768" y="17251"/>
                  </a:cubicBezTo>
                  <a:cubicBezTo>
                    <a:pt x="17768" y="17251"/>
                    <a:pt x="18789" y="10709"/>
                    <a:pt x="15039" y="6506"/>
                  </a:cubicBezTo>
                  <a:cubicBezTo>
                    <a:pt x="12001" y="3100"/>
                    <a:pt x="9492" y="234"/>
                    <a:pt x="6648" y="15"/>
                  </a:cubicBezTo>
                  <a:cubicBezTo>
                    <a:pt x="6521" y="6"/>
                    <a:pt x="6396" y="1"/>
                    <a:pt x="6273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05" name="Google Shape;332;p40">
              <a:extLst>
                <a:ext uri="{FF2B5EF4-FFF2-40B4-BE49-F238E27FC236}">
                  <a16:creationId xmlns:a16="http://schemas.microsoft.com/office/drawing/2014/main" xmlns="" id="{B0869DE2-D947-DDD5-BE48-FCF67E173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85095" y="-1509858"/>
              <a:ext cx="215876" cy="215835"/>
            </a:xfrm>
            <a:custGeom>
              <a:avLst/>
              <a:gdLst>
                <a:gd name="T0" fmla="*/ 2147483646 w 5180"/>
                <a:gd name="T1" fmla="*/ 0 h 5179"/>
                <a:gd name="T2" fmla="*/ 3039392 w 5180"/>
                <a:gd name="T3" fmla="*/ 2147483646 h 5179"/>
                <a:gd name="T4" fmla="*/ 2147483646 w 5180"/>
                <a:gd name="T5" fmla="*/ 2147483646 h 5179"/>
                <a:gd name="T6" fmla="*/ 2147483646 w 5180"/>
                <a:gd name="T7" fmla="*/ 2147483646 h 5179"/>
                <a:gd name="T8" fmla="*/ 2147483646 w 5180"/>
                <a:gd name="T9" fmla="*/ 0 h 5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0" h="5179" extrusionOk="0">
                  <a:moveTo>
                    <a:pt x="2590" y="0"/>
                  </a:moveTo>
                  <a:cubicBezTo>
                    <a:pt x="1160" y="0"/>
                    <a:pt x="1" y="1159"/>
                    <a:pt x="1" y="2589"/>
                  </a:cubicBezTo>
                  <a:cubicBezTo>
                    <a:pt x="1" y="4019"/>
                    <a:pt x="1160" y="5178"/>
                    <a:pt x="2590" y="5178"/>
                  </a:cubicBezTo>
                  <a:cubicBezTo>
                    <a:pt x="4020" y="5178"/>
                    <a:pt x="5180" y="4019"/>
                    <a:pt x="5180" y="2589"/>
                  </a:cubicBezTo>
                  <a:cubicBezTo>
                    <a:pt x="5180" y="1159"/>
                    <a:pt x="4020" y="0"/>
                    <a:pt x="2590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06" name="Google Shape;333;p40">
              <a:extLst>
                <a:ext uri="{FF2B5EF4-FFF2-40B4-BE49-F238E27FC236}">
                  <a16:creationId xmlns:a16="http://schemas.microsoft.com/office/drawing/2014/main" xmlns="" id="{4CA184A3-0583-DE34-E415-D94100971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85872" y="-1211426"/>
              <a:ext cx="427877" cy="408915"/>
            </a:xfrm>
            <a:custGeom>
              <a:avLst/>
              <a:gdLst>
                <a:gd name="T0" fmla="*/ 986412516 w 10267"/>
                <a:gd name="T1" fmla="*/ 3039399 h 9812"/>
                <a:gd name="T2" fmla="*/ 3039398 w 10267"/>
                <a:gd name="T3" fmla="*/ 823481670 h 9812"/>
                <a:gd name="T4" fmla="*/ 2147483646 w 10267"/>
                <a:gd name="T5" fmla="*/ 2147483646 h 9812"/>
                <a:gd name="T6" fmla="*/ 2147483646 w 10267"/>
                <a:gd name="T7" fmla="*/ 2147483646 h 9812"/>
                <a:gd name="T8" fmla="*/ 986412516 w 10267"/>
                <a:gd name="T9" fmla="*/ 3039399 h 9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67" h="9812" extrusionOk="0">
                  <a:moveTo>
                    <a:pt x="327" y="1"/>
                  </a:moveTo>
                  <a:lnTo>
                    <a:pt x="1" y="273"/>
                  </a:lnTo>
                  <a:cubicBezTo>
                    <a:pt x="4659" y="5871"/>
                    <a:pt x="9963" y="9773"/>
                    <a:pt x="10016" y="9812"/>
                  </a:cubicBezTo>
                  <a:lnTo>
                    <a:pt x="10267" y="9468"/>
                  </a:lnTo>
                  <a:cubicBezTo>
                    <a:pt x="10214" y="9429"/>
                    <a:pt x="4950" y="5557"/>
                    <a:pt x="3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07" name="Google Shape;334;p40">
              <a:extLst>
                <a:ext uri="{FF2B5EF4-FFF2-40B4-BE49-F238E27FC236}">
                  <a16:creationId xmlns:a16="http://schemas.microsoft.com/office/drawing/2014/main" xmlns="" id="{F3D99D1A-02E0-9655-9D6B-64E7FA9C0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41253" y="-1484936"/>
              <a:ext cx="128192" cy="165908"/>
            </a:xfrm>
            <a:custGeom>
              <a:avLst/>
              <a:gdLst>
                <a:gd name="T0" fmla="*/ 2147483646 w 3076"/>
                <a:gd name="T1" fmla="*/ 0 h 3981"/>
                <a:gd name="T2" fmla="*/ 3039392 w 3076"/>
                <a:gd name="T3" fmla="*/ 2147483646 h 3981"/>
                <a:gd name="T4" fmla="*/ 2147483646 w 3076"/>
                <a:gd name="T5" fmla="*/ 2147483646 h 3981"/>
                <a:gd name="T6" fmla="*/ 2147483646 w 3076"/>
                <a:gd name="T7" fmla="*/ 2147483646 h 3981"/>
                <a:gd name="T8" fmla="*/ 2147483646 w 3076"/>
                <a:gd name="T9" fmla="*/ 0 h 39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6" h="3981" extrusionOk="0">
                  <a:moveTo>
                    <a:pt x="1539" y="0"/>
                  </a:moveTo>
                  <a:cubicBezTo>
                    <a:pt x="689" y="0"/>
                    <a:pt x="1" y="891"/>
                    <a:pt x="1" y="1991"/>
                  </a:cubicBezTo>
                  <a:cubicBezTo>
                    <a:pt x="1" y="3090"/>
                    <a:pt x="689" y="3981"/>
                    <a:pt x="1539" y="3981"/>
                  </a:cubicBezTo>
                  <a:cubicBezTo>
                    <a:pt x="2388" y="3981"/>
                    <a:pt x="3076" y="3090"/>
                    <a:pt x="3076" y="1991"/>
                  </a:cubicBezTo>
                  <a:cubicBezTo>
                    <a:pt x="3076" y="892"/>
                    <a:pt x="2388" y="0"/>
                    <a:pt x="15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5363" name="Google Shape;365;p43">
            <a:extLst>
              <a:ext uri="{FF2B5EF4-FFF2-40B4-BE49-F238E27FC236}">
                <a16:creationId xmlns:a16="http://schemas.microsoft.com/office/drawing/2014/main" xmlns="" id="{0DD78A90-AEB8-043C-7827-20775442624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064750" y="3506788"/>
            <a:ext cx="706438" cy="2441575"/>
            <a:chOff x="-1350344" y="4467032"/>
            <a:chExt cx="1228973" cy="2313154"/>
          </a:xfrm>
        </p:grpSpPr>
        <p:sp>
          <p:nvSpPr>
            <p:cNvPr id="16" name="Google Shape;366;p43">
              <a:extLst>
                <a:ext uri="{FF2B5EF4-FFF2-40B4-BE49-F238E27FC236}">
                  <a16:creationId xmlns:a16="http://schemas.microsoft.com/office/drawing/2014/main" xmlns="" id="{C6A06FBB-085D-2E9B-72E2-7867E2C407DC}"/>
                </a:ext>
              </a:extLst>
            </p:cNvPr>
            <p:cNvSpPr/>
            <p:nvPr/>
          </p:nvSpPr>
          <p:spPr>
            <a:xfrm>
              <a:off x="-1322727" y="5882297"/>
              <a:ext cx="287220" cy="476769"/>
            </a:xfrm>
            <a:custGeom>
              <a:avLst/>
              <a:gdLst/>
              <a:ahLst/>
              <a:cxnLst/>
              <a:rect l="l" t="t" r="r" b="b"/>
              <a:pathLst>
                <a:path w="18808" h="31516" extrusionOk="0">
                  <a:moveTo>
                    <a:pt x="17110" y="1"/>
                  </a:moveTo>
                  <a:cubicBezTo>
                    <a:pt x="12932" y="1"/>
                    <a:pt x="8631" y="2343"/>
                    <a:pt x="6517" y="5914"/>
                  </a:cubicBezTo>
                  <a:cubicBezTo>
                    <a:pt x="4041" y="10096"/>
                    <a:pt x="3178" y="15339"/>
                    <a:pt x="2383" y="20069"/>
                  </a:cubicBezTo>
                  <a:cubicBezTo>
                    <a:pt x="2003" y="22336"/>
                    <a:pt x="1696" y="24617"/>
                    <a:pt x="1295" y="26880"/>
                  </a:cubicBezTo>
                  <a:cubicBezTo>
                    <a:pt x="1072" y="28132"/>
                    <a:pt x="917" y="29566"/>
                    <a:pt x="257" y="30680"/>
                  </a:cubicBezTo>
                  <a:cubicBezTo>
                    <a:pt x="1" y="31113"/>
                    <a:pt x="388" y="31516"/>
                    <a:pt x="772" y="31516"/>
                  </a:cubicBezTo>
                  <a:cubicBezTo>
                    <a:pt x="942" y="31516"/>
                    <a:pt x="1112" y="31437"/>
                    <a:pt x="1225" y="31247"/>
                  </a:cubicBezTo>
                  <a:cubicBezTo>
                    <a:pt x="2689" y="28776"/>
                    <a:pt x="2687" y="25183"/>
                    <a:pt x="3128" y="22425"/>
                  </a:cubicBezTo>
                  <a:cubicBezTo>
                    <a:pt x="3882" y="17700"/>
                    <a:pt x="4557" y="12419"/>
                    <a:pt x="6644" y="8062"/>
                  </a:cubicBezTo>
                  <a:cubicBezTo>
                    <a:pt x="8585" y="4007"/>
                    <a:pt x="12587" y="1124"/>
                    <a:pt x="17121" y="1124"/>
                  </a:cubicBezTo>
                  <a:cubicBezTo>
                    <a:pt x="17441" y="1124"/>
                    <a:pt x="17763" y="1138"/>
                    <a:pt x="18088" y="1167"/>
                  </a:cubicBezTo>
                  <a:lnTo>
                    <a:pt x="18088" y="1166"/>
                  </a:lnTo>
                  <a:cubicBezTo>
                    <a:pt x="18108" y="1168"/>
                    <a:pt x="18128" y="1169"/>
                    <a:pt x="18147" y="1169"/>
                  </a:cubicBezTo>
                  <a:cubicBezTo>
                    <a:pt x="18808" y="1169"/>
                    <a:pt x="18782" y="108"/>
                    <a:pt x="18088" y="44"/>
                  </a:cubicBezTo>
                  <a:cubicBezTo>
                    <a:pt x="17764" y="15"/>
                    <a:pt x="17437" y="1"/>
                    <a:pt x="17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366" name="Google Shape;367;p43">
              <a:extLst>
                <a:ext uri="{FF2B5EF4-FFF2-40B4-BE49-F238E27FC236}">
                  <a16:creationId xmlns:a16="http://schemas.microsoft.com/office/drawing/2014/main" xmlns="" id="{E8186986-FFCC-D0E5-0698-EFE27F0B8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0344" y="6299172"/>
              <a:ext cx="81264" cy="195907"/>
            </a:xfrm>
            <a:custGeom>
              <a:avLst/>
              <a:gdLst>
                <a:gd name="T0" fmla="*/ 194014234 w 5356"/>
                <a:gd name="T1" fmla="*/ 52482 h 12912"/>
                <a:gd name="T2" fmla="*/ 52482 w 5356"/>
                <a:gd name="T3" fmla="*/ 425645828 h 12912"/>
                <a:gd name="T4" fmla="*/ 46317992 w 5356"/>
                <a:gd name="T5" fmla="*/ 684204742 h 12912"/>
                <a:gd name="T6" fmla="*/ 56810288 w 5356"/>
                <a:gd name="T7" fmla="*/ 671539837 h 12912"/>
                <a:gd name="T8" fmla="*/ 103285270 w 5356"/>
                <a:gd name="T9" fmla="*/ 402541168 h 12912"/>
                <a:gd name="T10" fmla="*/ 103285270 w 5356"/>
                <a:gd name="T11" fmla="*/ 402541168 h 12912"/>
                <a:gd name="T12" fmla="*/ 176735256 w 5356"/>
                <a:gd name="T13" fmla="*/ 604181922 h 12912"/>
                <a:gd name="T14" fmla="*/ 175041412 w 5356"/>
                <a:gd name="T15" fmla="*/ 595914607 h 12912"/>
                <a:gd name="T16" fmla="*/ 250716099 w 5356"/>
                <a:gd name="T17" fmla="*/ 212824522 h 12912"/>
                <a:gd name="T18" fmla="*/ 194014234 w 5356"/>
                <a:gd name="T19" fmla="*/ 52482 h 129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56" h="12912" extrusionOk="0">
                  <a:moveTo>
                    <a:pt x="3661" y="1"/>
                  </a:moveTo>
                  <a:cubicBezTo>
                    <a:pt x="715" y="1"/>
                    <a:pt x="1" y="5533"/>
                    <a:pt x="1" y="8032"/>
                  </a:cubicBezTo>
                  <a:cubicBezTo>
                    <a:pt x="1" y="10176"/>
                    <a:pt x="461" y="12911"/>
                    <a:pt x="874" y="12911"/>
                  </a:cubicBezTo>
                  <a:cubicBezTo>
                    <a:pt x="942" y="12911"/>
                    <a:pt x="1009" y="12837"/>
                    <a:pt x="1072" y="12672"/>
                  </a:cubicBezTo>
                  <a:cubicBezTo>
                    <a:pt x="1430" y="11742"/>
                    <a:pt x="1811" y="8748"/>
                    <a:pt x="1949" y="7596"/>
                  </a:cubicBezTo>
                  <a:cubicBezTo>
                    <a:pt x="1905" y="9229"/>
                    <a:pt x="3210" y="11401"/>
                    <a:pt x="3335" y="11401"/>
                  </a:cubicBezTo>
                  <a:cubicBezTo>
                    <a:pt x="3354" y="11401"/>
                    <a:pt x="3346" y="11352"/>
                    <a:pt x="3303" y="11245"/>
                  </a:cubicBezTo>
                  <a:cubicBezTo>
                    <a:pt x="2946" y="10352"/>
                    <a:pt x="4106" y="6694"/>
                    <a:pt x="4731" y="4016"/>
                  </a:cubicBezTo>
                  <a:cubicBezTo>
                    <a:pt x="5356" y="1339"/>
                    <a:pt x="3661" y="1"/>
                    <a:pt x="3661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68;p43">
              <a:extLst>
                <a:ext uri="{FF2B5EF4-FFF2-40B4-BE49-F238E27FC236}">
                  <a16:creationId xmlns:a16="http://schemas.microsoft.com/office/drawing/2014/main" xmlns="" id="{C8383304-555F-E85C-0A89-6F7C6527C6E8}"/>
                </a:ext>
              </a:extLst>
            </p:cNvPr>
            <p:cNvSpPr/>
            <p:nvPr/>
          </p:nvSpPr>
          <p:spPr>
            <a:xfrm>
              <a:off x="-543917" y="4486584"/>
              <a:ext cx="129802" cy="126336"/>
            </a:xfrm>
            <a:custGeom>
              <a:avLst/>
              <a:gdLst/>
              <a:ahLst/>
              <a:cxnLst/>
              <a:rect l="l" t="t" r="r" b="b"/>
              <a:pathLst>
                <a:path w="8573" h="8305" extrusionOk="0">
                  <a:moveTo>
                    <a:pt x="5057" y="1"/>
                  </a:moveTo>
                  <a:cubicBezTo>
                    <a:pt x="4839" y="1"/>
                    <a:pt x="4603" y="31"/>
                    <a:pt x="4348" y="94"/>
                  </a:cubicBezTo>
                  <a:cubicBezTo>
                    <a:pt x="1" y="1172"/>
                    <a:pt x="3072" y="6384"/>
                    <a:pt x="5804" y="8305"/>
                  </a:cubicBezTo>
                  <a:lnTo>
                    <a:pt x="7613" y="7675"/>
                  </a:lnTo>
                  <a:cubicBezTo>
                    <a:pt x="7613" y="7675"/>
                    <a:pt x="8573" y="1"/>
                    <a:pt x="5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368" name="Google Shape;369;p43">
              <a:extLst>
                <a:ext uri="{FF2B5EF4-FFF2-40B4-BE49-F238E27FC236}">
                  <a16:creationId xmlns:a16="http://schemas.microsoft.com/office/drawing/2014/main" xmlns="" id="{25A915CC-DC63-3CD2-FDEE-0146F79D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9469" y="4524414"/>
              <a:ext cx="84617" cy="81962"/>
            </a:xfrm>
            <a:custGeom>
              <a:avLst/>
              <a:gdLst>
                <a:gd name="T0" fmla="*/ 174296636 w 5577"/>
                <a:gd name="T1" fmla="*/ 0 h 5402"/>
                <a:gd name="T2" fmla="*/ 149868011 w 5577"/>
                <a:gd name="T3" fmla="*/ 3178448 h 5402"/>
                <a:gd name="T4" fmla="*/ 199999904 w 5577"/>
                <a:gd name="T5" fmla="*/ 286277047 h 5402"/>
                <a:gd name="T6" fmla="*/ 262426312 w 5577"/>
                <a:gd name="T7" fmla="*/ 264600647 h 5402"/>
                <a:gd name="T8" fmla="*/ 174296636 w 5577"/>
                <a:gd name="T9" fmla="*/ 0 h 54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77" h="5402" extrusionOk="0">
                  <a:moveTo>
                    <a:pt x="3289" y="0"/>
                  </a:moveTo>
                  <a:cubicBezTo>
                    <a:pt x="3147" y="0"/>
                    <a:pt x="2994" y="19"/>
                    <a:pt x="2828" y="60"/>
                  </a:cubicBezTo>
                  <a:cubicBezTo>
                    <a:pt x="1" y="761"/>
                    <a:pt x="1997" y="4153"/>
                    <a:pt x="3774" y="5402"/>
                  </a:cubicBezTo>
                  <a:lnTo>
                    <a:pt x="4952" y="4993"/>
                  </a:lnTo>
                  <a:cubicBezTo>
                    <a:pt x="4952" y="4993"/>
                    <a:pt x="5577" y="0"/>
                    <a:pt x="3289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69" name="Google Shape;370;p43">
              <a:extLst>
                <a:ext uri="{FF2B5EF4-FFF2-40B4-BE49-F238E27FC236}">
                  <a16:creationId xmlns:a16="http://schemas.microsoft.com/office/drawing/2014/main" xmlns="" id="{F1EE9C07-80B6-C068-ACF7-0B2E657BD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4877" y="4663971"/>
              <a:ext cx="159114" cy="1133826"/>
            </a:xfrm>
            <a:custGeom>
              <a:avLst/>
              <a:gdLst>
                <a:gd name="T0" fmla="*/ 474829722 w 10487"/>
                <a:gd name="T1" fmla="*/ 0 h 74729"/>
                <a:gd name="T2" fmla="*/ 311287219 w 10487"/>
                <a:gd name="T3" fmla="*/ 110759608 h 74729"/>
                <a:gd name="T4" fmla="*/ 382829786 w 10487"/>
                <a:gd name="T5" fmla="*/ 362694201 h 74729"/>
                <a:gd name="T6" fmla="*/ 190513760 w 10487"/>
                <a:gd name="T7" fmla="*/ 521039452 h 74729"/>
                <a:gd name="T8" fmla="*/ 344514052 w 10487"/>
                <a:gd name="T9" fmla="*/ 767305249 h 74729"/>
                <a:gd name="T10" fmla="*/ 344356819 w 10487"/>
                <a:gd name="T11" fmla="*/ 767305249 h 74729"/>
                <a:gd name="T12" fmla="*/ 155963248 w 10487"/>
                <a:gd name="T13" fmla="*/ 965503341 h 74729"/>
                <a:gd name="T14" fmla="*/ 325170860 w 10487"/>
                <a:gd name="T15" fmla="*/ 1175147220 h 74729"/>
                <a:gd name="T16" fmla="*/ 124007613 w 10487"/>
                <a:gd name="T17" fmla="*/ 1368364377 h 74729"/>
                <a:gd name="T18" fmla="*/ 299841207 w 10487"/>
                <a:gd name="T19" fmla="*/ 1584477008 h 74729"/>
                <a:gd name="T20" fmla="*/ 109432425 w 10487"/>
                <a:gd name="T21" fmla="*/ 1891841929 h 74729"/>
                <a:gd name="T22" fmla="*/ 295601070 w 10487"/>
                <a:gd name="T23" fmla="*/ 2108694902 h 74729"/>
                <a:gd name="T24" fmla="*/ 76366284 w 10487"/>
                <a:gd name="T25" fmla="*/ 2147483646 h 74729"/>
                <a:gd name="T26" fmla="*/ 305457747 w 10487"/>
                <a:gd name="T27" fmla="*/ 2147483646 h 74729"/>
                <a:gd name="T28" fmla="*/ 147377996 w 10487"/>
                <a:gd name="T29" fmla="*/ 2147483646 h 74729"/>
                <a:gd name="T30" fmla="*/ 338792775 w 10487"/>
                <a:gd name="T31" fmla="*/ 2147483646 h 74729"/>
                <a:gd name="T32" fmla="*/ 144569718 w 10487"/>
                <a:gd name="T33" fmla="*/ 2147483646 h 74729"/>
                <a:gd name="T34" fmla="*/ 298940188 w 10487"/>
                <a:gd name="T35" fmla="*/ 2147483646 h 74729"/>
                <a:gd name="T36" fmla="*/ 192263544 w 10487"/>
                <a:gd name="T37" fmla="*/ 2147483646 h 74729"/>
                <a:gd name="T38" fmla="*/ 48277163 w 10487"/>
                <a:gd name="T39" fmla="*/ 2147483646 h 74729"/>
                <a:gd name="T40" fmla="*/ 99205356 w 10487"/>
                <a:gd name="T41" fmla="*/ 2147483646 h 74729"/>
                <a:gd name="T42" fmla="*/ 100794676 w 10487"/>
                <a:gd name="T43" fmla="*/ 2147483646 h 74729"/>
                <a:gd name="T44" fmla="*/ 520826004 w 10487"/>
                <a:gd name="T45" fmla="*/ 2147483646 h 74729"/>
                <a:gd name="T46" fmla="*/ 501325822 w 10487"/>
                <a:gd name="T47" fmla="*/ 2067694 h 74729"/>
                <a:gd name="T48" fmla="*/ 474829722 w 10487"/>
                <a:gd name="T49" fmla="*/ 0 h 747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87" h="74729" extrusionOk="0">
                  <a:moveTo>
                    <a:pt x="8960" y="0"/>
                  </a:moveTo>
                  <a:cubicBezTo>
                    <a:pt x="8175" y="0"/>
                    <a:pt x="6663" y="257"/>
                    <a:pt x="5874" y="2090"/>
                  </a:cubicBezTo>
                  <a:cubicBezTo>
                    <a:pt x="4780" y="4636"/>
                    <a:pt x="7224" y="6844"/>
                    <a:pt x="7224" y="6844"/>
                  </a:cubicBezTo>
                  <a:cubicBezTo>
                    <a:pt x="7224" y="6844"/>
                    <a:pt x="3982" y="7724"/>
                    <a:pt x="3595" y="9832"/>
                  </a:cubicBezTo>
                  <a:cubicBezTo>
                    <a:pt x="3209" y="11939"/>
                    <a:pt x="6501" y="14479"/>
                    <a:pt x="6501" y="14479"/>
                  </a:cubicBezTo>
                  <a:cubicBezTo>
                    <a:pt x="6501" y="14479"/>
                    <a:pt x="6500" y="14479"/>
                    <a:pt x="6498" y="14479"/>
                  </a:cubicBezTo>
                  <a:cubicBezTo>
                    <a:pt x="6386" y="14479"/>
                    <a:pt x="3546" y="14515"/>
                    <a:pt x="2943" y="18219"/>
                  </a:cubicBezTo>
                  <a:cubicBezTo>
                    <a:pt x="2326" y="21995"/>
                    <a:pt x="6136" y="22175"/>
                    <a:pt x="6136" y="22175"/>
                  </a:cubicBezTo>
                  <a:cubicBezTo>
                    <a:pt x="6136" y="22175"/>
                    <a:pt x="2266" y="23452"/>
                    <a:pt x="2340" y="25821"/>
                  </a:cubicBezTo>
                  <a:cubicBezTo>
                    <a:pt x="2414" y="28188"/>
                    <a:pt x="5658" y="29899"/>
                    <a:pt x="5658" y="29899"/>
                  </a:cubicBezTo>
                  <a:cubicBezTo>
                    <a:pt x="5658" y="29899"/>
                    <a:pt x="1780" y="32077"/>
                    <a:pt x="2065" y="35699"/>
                  </a:cubicBezTo>
                  <a:cubicBezTo>
                    <a:pt x="2349" y="39321"/>
                    <a:pt x="5578" y="39791"/>
                    <a:pt x="5578" y="39791"/>
                  </a:cubicBezTo>
                  <a:cubicBezTo>
                    <a:pt x="5578" y="39791"/>
                    <a:pt x="1397" y="41496"/>
                    <a:pt x="1441" y="43861"/>
                  </a:cubicBezTo>
                  <a:cubicBezTo>
                    <a:pt x="1485" y="46227"/>
                    <a:pt x="5764" y="48355"/>
                    <a:pt x="5764" y="48355"/>
                  </a:cubicBezTo>
                  <a:cubicBezTo>
                    <a:pt x="5764" y="48355"/>
                    <a:pt x="2202" y="50220"/>
                    <a:pt x="2781" y="53637"/>
                  </a:cubicBezTo>
                  <a:cubicBezTo>
                    <a:pt x="3357" y="57057"/>
                    <a:pt x="6393" y="58526"/>
                    <a:pt x="6393" y="58526"/>
                  </a:cubicBezTo>
                  <a:cubicBezTo>
                    <a:pt x="6393" y="58526"/>
                    <a:pt x="2920" y="60736"/>
                    <a:pt x="2728" y="63533"/>
                  </a:cubicBezTo>
                  <a:cubicBezTo>
                    <a:pt x="2534" y="66330"/>
                    <a:pt x="5641" y="68367"/>
                    <a:pt x="5641" y="68367"/>
                  </a:cubicBezTo>
                  <a:cubicBezTo>
                    <a:pt x="5641" y="68367"/>
                    <a:pt x="4693" y="67988"/>
                    <a:pt x="3628" y="67988"/>
                  </a:cubicBezTo>
                  <a:cubicBezTo>
                    <a:pt x="2557" y="67988"/>
                    <a:pt x="1368" y="68373"/>
                    <a:pt x="911" y="69917"/>
                  </a:cubicBezTo>
                  <a:cubicBezTo>
                    <a:pt x="0" y="72997"/>
                    <a:pt x="1868" y="74491"/>
                    <a:pt x="1872" y="74715"/>
                  </a:cubicBezTo>
                  <a:cubicBezTo>
                    <a:pt x="1873" y="74724"/>
                    <a:pt x="1883" y="74728"/>
                    <a:pt x="1902" y="74728"/>
                  </a:cubicBezTo>
                  <a:cubicBezTo>
                    <a:pt x="2408" y="74728"/>
                    <a:pt x="9194" y="71810"/>
                    <a:pt x="9828" y="60701"/>
                  </a:cubicBezTo>
                  <a:cubicBezTo>
                    <a:pt x="10486" y="49166"/>
                    <a:pt x="9460" y="39"/>
                    <a:pt x="9460" y="39"/>
                  </a:cubicBezTo>
                  <a:cubicBezTo>
                    <a:pt x="9460" y="39"/>
                    <a:pt x="9265" y="0"/>
                    <a:pt x="8960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70" name="Google Shape;371;p43">
              <a:extLst>
                <a:ext uri="{FF2B5EF4-FFF2-40B4-BE49-F238E27FC236}">
                  <a16:creationId xmlns:a16="http://schemas.microsoft.com/office/drawing/2014/main" xmlns="" id="{7D9A4B9C-9E6E-8765-D84F-5FC94B326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516" y="4498348"/>
              <a:ext cx="36171" cy="102399"/>
            </a:xfrm>
            <a:custGeom>
              <a:avLst/>
              <a:gdLst>
                <a:gd name="T0" fmla="*/ 63273927 w 2384"/>
                <a:gd name="T1" fmla="*/ 52482 h 6749"/>
                <a:gd name="T2" fmla="*/ 32908251 w 2384"/>
                <a:gd name="T3" fmla="*/ 15315698 h 6749"/>
                <a:gd name="T4" fmla="*/ 0 w 2384"/>
                <a:gd name="T5" fmla="*/ 344194112 h 6749"/>
                <a:gd name="T6" fmla="*/ 39743630 w 2384"/>
                <a:gd name="T7" fmla="*/ 357655279 h 6749"/>
                <a:gd name="T8" fmla="*/ 107310132 w 2384"/>
                <a:gd name="T9" fmla="*/ 333754376 h 6749"/>
                <a:gd name="T10" fmla="*/ 91676674 w 2384"/>
                <a:gd name="T11" fmla="*/ 15315698 h 6749"/>
                <a:gd name="T12" fmla="*/ 63273927 w 2384"/>
                <a:gd name="T13" fmla="*/ 52482 h 67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4" h="6749" extrusionOk="0">
                  <a:moveTo>
                    <a:pt x="1194" y="1"/>
                  </a:moveTo>
                  <a:cubicBezTo>
                    <a:pt x="1008" y="1"/>
                    <a:pt x="802" y="79"/>
                    <a:pt x="621" y="289"/>
                  </a:cubicBezTo>
                  <a:cubicBezTo>
                    <a:pt x="195" y="778"/>
                    <a:pt x="0" y="6495"/>
                    <a:pt x="0" y="6495"/>
                  </a:cubicBezTo>
                  <a:cubicBezTo>
                    <a:pt x="207" y="6678"/>
                    <a:pt x="474" y="6749"/>
                    <a:pt x="750" y="6749"/>
                  </a:cubicBezTo>
                  <a:cubicBezTo>
                    <a:pt x="1257" y="6749"/>
                    <a:pt x="1792" y="6510"/>
                    <a:pt x="2025" y="6298"/>
                  </a:cubicBezTo>
                  <a:cubicBezTo>
                    <a:pt x="2384" y="5972"/>
                    <a:pt x="1862" y="549"/>
                    <a:pt x="1730" y="289"/>
                  </a:cubicBezTo>
                  <a:cubicBezTo>
                    <a:pt x="1656" y="139"/>
                    <a:pt x="1443" y="1"/>
                    <a:pt x="11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71" name="Google Shape;372;p43">
              <a:extLst>
                <a:ext uri="{FF2B5EF4-FFF2-40B4-BE49-F238E27FC236}">
                  <a16:creationId xmlns:a16="http://schemas.microsoft.com/office/drawing/2014/main" xmlns="" id="{AEAE62A8-8F0F-6DF4-646A-305A8EF3F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4753" y="4467032"/>
              <a:ext cx="47095" cy="47095"/>
            </a:xfrm>
            <a:custGeom>
              <a:avLst/>
              <a:gdLst>
                <a:gd name="T0" fmla="*/ 82245789 w 3104"/>
                <a:gd name="T1" fmla="*/ 52481 h 3104"/>
                <a:gd name="T2" fmla="*/ 0 w 3104"/>
                <a:gd name="T3" fmla="*/ 82245789 h 3104"/>
                <a:gd name="T4" fmla="*/ 82245789 w 3104"/>
                <a:gd name="T5" fmla="*/ 164487890 h 3104"/>
                <a:gd name="T6" fmla="*/ 164435637 w 3104"/>
                <a:gd name="T7" fmla="*/ 82245789 h 3104"/>
                <a:gd name="T8" fmla="*/ 82245789 w 3104"/>
                <a:gd name="T9" fmla="*/ 52481 h 3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04" h="3104" extrusionOk="0">
                  <a:moveTo>
                    <a:pt x="1552" y="1"/>
                  </a:moveTo>
                  <a:cubicBezTo>
                    <a:pt x="695" y="1"/>
                    <a:pt x="0" y="696"/>
                    <a:pt x="0" y="1552"/>
                  </a:cubicBezTo>
                  <a:cubicBezTo>
                    <a:pt x="0" y="2409"/>
                    <a:pt x="695" y="3104"/>
                    <a:pt x="1552" y="3104"/>
                  </a:cubicBezTo>
                  <a:cubicBezTo>
                    <a:pt x="2408" y="3104"/>
                    <a:pt x="3103" y="2409"/>
                    <a:pt x="3103" y="1552"/>
                  </a:cubicBezTo>
                  <a:cubicBezTo>
                    <a:pt x="3103" y="696"/>
                    <a:pt x="2408" y="1"/>
                    <a:pt x="15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72" name="Google Shape;373;p43">
              <a:extLst>
                <a:ext uri="{FF2B5EF4-FFF2-40B4-BE49-F238E27FC236}">
                  <a16:creationId xmlns:a16="http://schemas.microsoft.com/office/drawing/2014/main" xmlns="" id="{42147E0B-4981-3ABB-31F3-CA1FD8A7A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5245" y="4503188"/>
              <a:ext cx="53635" cy="97544"/>
            </a:xfrm>
            <a:custGeom>
              <a:avLst/>
              <a:gdLst>
                <a:gd name="T0" fmla="*/ 151672300 w 3535"/>
                <a:gd name="T1" fmla="*/ 0 h 6429"/>
                <a:gd name="T2" fmla="*/ 128619643 w 3535"/>
                <a:gd name="T3" fmla="*/ 7153151 h 6429"/>
                <a:gd name="T4" fmla="*/ 52482 w 3535"/>
                <a:gd name="T5" fmla="*/ 311657404 h 6429"/>
                <a:gd name="T6" fmla="*/ 65609109 w 3535"/>
                <a:gd name="T7" fmla="*/ 340699799 h 6429"/>
                <a:gd name="T8" fmla="*/ 105566986 w 3535"/>
                <a:gd name="T9" fmla="*/ 333385971 h 6429"/>
                <a:gd name="T10" fmla="*/ 184847133 w 3535"/>
                <a:gd name="T11" fmla="*/ 24536830 h 6429"/>
                <a:gd name="T12" fmla="*/ 151672300 w 3535"/>
                <a:gd name="T13" fmla="*/ 0 h 6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35" h="6429" extrusionOk="0">
                  <a:moveTo>
                    <a:pt x="2862" y="0"/>
                  </a:moveTo>
                  <a:cubicBezTo>
                    <a:pt x="2729" y="0"/>
                    <a:pt x="2581" y="39"/>
                    <a:pt x="2427" y="135"/>
                  </a:cubicBezTo>
                  <a:cubicBezTo>
                    <a:pt x="1877" y="479"/>
                    <a:pt x="1" y="5881"/>
                    <a:pt x="1" y="5881"/>
                  </a:cubicBezTo>
                  <a:cubicBezTo>
                    <a:pt x="248" y="6290"/>
                    <a:pt x="769" y="6429"/>
                    <a:pt x="1238" y="6429"/>
                  </a:cubicBezTo>
                  <a:cubicBezTo>
                    <a:pt x="1540" y="6429"/>
                    <a:pt x="1821" y="6371"/>
                    <a:pt x="1992" y="6291"/>
                  </a:cubicBezTo>
                  <a:cubicBezTo>
                    <a:pt x="2431" y="6086"/>
                    <a:pt x="3535" y="751"/>
                    <a:pt x="3488" y="463"/>
                  </a:cubicBezTo>
                  <a:cubicBezTo>
                    <a:pt x="3453" y="257"/>
                    <a:pt x="3204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73" name="Google Shape;374;p43">
              <a:extLst>
                <a:ext uri="{FF2B5EF4-FFF2-40B4-BE49-F238E27FC236}">
                  <a16:creationId xmlns:a16="http://schemas.microsoft.com/office/drawing/2014/main" xmlns="" id="{A9ED141C-0803-999D-7529-F526546D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3564" y="4472130"/>
              <a:ext cx="49644" cy="47095"/>
            </a:xfrm>
            <a:custGeom>
              <a:avLst/>
              <a:gdLst>
                <a:gd name="T0" fmla="*/ 88337280 w 3272"/>
                <a:gd name="T1" fmla="*/ 0 h 3104"/>
                <a:gd name="T2" fmla="*/ 9908772 w 3272"/>
                <a:gd name="T3" fmla="*/ 57975068 h 3104"/>
                <a:gd name="T4" fmla="*/ 35877030 w 3272"/>
                <a:gd name="T5" fmla="*/ 145463210 h 3104"/>
                <a:gd name="T6" fmla="*/ 88392993 w 3272"/>
                <a:gd name="T7" fmla="*/ 164435637 h 3104"/>
                <a:gd name="T8" fmla="*/ 126756881 w 3272"/>
                <a:gd name="T9" fmla="*/ 154949544 h 3104"/>
                <a:gd name="T10" fmla="*/ 170317792 w 3272"/>
                <a:gd name="T11" fmla="*/ 74666665 h 3104"/>
                <a:gd name="T12" fmla="*/ 112716247 w 3272"/>
                <a:gd name="T13" fmla="*/ 3761713 h 3104"/>
                <a:gd name="T14" fmla="*/ 88337280 w 3272"/>
                <a:gd name="T15" fmla="*/ 0 h 3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72" h="3104" extrusionOk="0">
                  <a:moveTo>
                    <a:pt x="1667" y="0"/>
                  </a:moveTo>
                  <a:cubicBezTo>
                    <a:pt x="1005" y="0"/>
                    <a:pt x="392" y="428"/>
                    <a:pt x="187" y="1094"/>
                  </a:cubicBezTo>
                  <a:cubicBezTo>
                    <a:pt x="0" y="1693"/>
                    <a:pt x="194" y="2346"/>
                    <a:pt x="677" y="2745"/>
                  </a:cubicBezTo>
                  <a:cubicBezTo>
                    <a:pt x="962" y="2982"/>
                    <a:pt x="1313" y="3103"/>
                    <a:pt x="1668" y="3103"/>
                  </a:cubicBezTo>
                  <a:cubicBezTo>
                    <a:pt x="1915" y="3103"/>
                    <a:pt x="2164" y="3044"/>
                    <a:pt x="2392" y="2924"/>
                  </a:cubicBezTo>
                  <a:cubicBezTo>
                    <a:pt x="2947" y="2632"/>
                    <a:pt x="3271" y="2034"/>
                    <a:pt x="3214" y="1409"/>
                  </a:cubicBezTo>
                  <a:cubicBezTo>
                    <a:pt x="3155" y="784"/>
                    <a:pt x="2726" y="255"/>
                    <a:pt x="2127" y="71"/>
                  </a:cubicBezTo>
                  <a:cubicBezTo>
                    <a:pt x="1974" y="23"/>
                    <a:pt x="1819" y="0"/>
                    <a:pt x="16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75;p43">
              <a:extLst>
                <a:ext uri="{FF2B5EF4-FFF2-40B4-BE49-F238E27FC236}">
                  <a16:creationId xmlns:a16="http://schemas.microsoft.com/office/drawing/2014/main" xmlns="" id="{4A8D0620-F462-9D8C-44A2-C3F2E2B4ACE7}"/>
                </a:ext>
              </a:extLst>
            </p:cNvPr>
            <p:cNvSpPr/>
            <p:nvPr/>
          </p:nvSpPr>
          <p:spPr>
            <a:xfrm>
              <a:off x="-1242635" y="4584344"/>
              <a:ext cx="1121264" cy="2195842"/>
            </a:xfrm>
            <a:custGeom>
              <a:avLst/>
              <a:gdLst/>
              <a:ahLst/>
              <a:cxnLst/>
              <a:rect l="l" t="t" r="r" b="b"/>
              <a:pathLst>
                <a:path w="73875" h="144720" extrusionOk="0">
                  <a:moveTo>
                    <a:pt x="52583" y="1"/>
                  </a:moveTo>
                  <a:cubicBezTo>
                    <a:pt x="50171" y="1"/>
                    <a:pt x="48059" y="889"/>
                    <a:pt x="46359" y="2953"/>
                  </a:cubicBezTo>
                  <a:cubicBezTo>
                    <a:pt x="40078" y="10580"/>
                    <a:pt x="43067" y="54247"/>
                    <a:pt x="42919" y="67706"/>
                  </a:cubicBezTo>
                  <a:cubicBezTo>
                    <a:pt x="42769" y="81163"/>
                    <a:pt x="34095" y="80417"/>
                    <a:pt x="23627" y="80761"/>
                  </a:cubicBezTo>
                  <a:cubicBezTo>
                    <a:pt x="13161" y="81104"/>
                    <a:pt x="7476" y="85501"/>
                    <a:pt x="3739" y="99274"/>
                  </a:cubicBezTo>
                  <a:cubicBezTo>
                    <a:pt x="0" y="113048"/>
                    <a:pt x="4337" y="144719"/>
                    <a:pt x="4337" y="144719"/>
                  </a:cubicBezTo>
                  <a:lnTo>
                    <a:pt x="8823" y="144719"/>
                  </a:lnTo>
                  <a:cubicBezTo>
                    <a:pt x="8823" y="144719"/>
                    <a:pt x="7626" y="108380"/>
                    <a:pt x="30057" y="108380"/>
                  </a:cubicBezTo>
                  <a:cubicBezTo>
                    <a:pt x="56152" y="108380"/>
                    <a:pt x="52339" y="144719"/>
                    <a:pt x="52339" y="144719"/>
                  </a:cubicBezTo>
                  <a:lnTo>
                    <a:pt x="55780" y="144719"/>
                  </a:lnTo>
                  <a:cubicBezTo>
                    <a:pt x="55780" y="144719"/>
                    <a:pt x="59966" y="112268"/>
                    <a:pt x="60116" y="100753"/>
                  </a:cubicBezTo>
                  <a:cubicBezTo>
                    <a:pt x="60266" y="89238"/>
                    <a:pt x="58771" y="66211"/>
                    <a:pt x="56827" y="56639"/>
                  </a:cubicBezTo>
                  <a:cubicBezTo>
                    <a:pt x="54882" y="47066"/>
                    <a:pt x="53985" y="15965"/>
                    <a:pt x="53985" y="15963"/>
                  </a:cubicBezTo>
                  <a:lnTo>
                    <a:pt x="53985" y="15963"/>
                  </a:lnTo>
                  <a:cubicBezTo>
                    <a:pt x="56228" y="18954"/>
                    <a:pt x="60864" y="18505"/>
                    <a:pt x="63107" y="18804"/>
                  </a:cubicBezTo>
                  <a:cubicBezTo>
                    <a:pt x="65350" y="19103"/>
                    <a:pt x="68043" y="21047"/>
                    <a:pt x="69986" y="21047"/>
                  </a:cubicBezTo>
                  <a:cubicBezTo>
                    <a:pt x="71930" y="21047"/>
                    <a:pt x="73277" y="19850"/>
                    <a:pt x="73575" y="17607"/>
                  </a:cubicBezTo>
                  <a:cubicBezTo>
                    <a:pt x="73875" y="15366"/>
                    <a:pt x="65500" y="4748"/>
                    <a:pt x="59966" y="2055"/>
                  </a:cubicBezTo>
                  <a:cubicBezTo>
                    <a:pt x="57307" y="762"/>
                    <a:pt x="54816" y="1"/>
                    <a:pt x="52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375" name="Google Shape;376;p43">
              <a:extLst>
                <a:ext uri="{FF2B5EF4-FFF2-40B4-BE49-F238E27FC236}">
                  <a16:creationId xmlns:a16="http://schemas.microsoft.com/office/drawing/2014/main" xmlns="" id="{8E1EF522-F4C1-26EF-F934-1C650423F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757" y="4737512"/>
              <a:ext cx="145095" cy="166260"/>
            </a:xfrm>
            <a:custGeom>
              <a:avLst/>
              <a:gdLst>
                <a:gd name="T0" fmla="*/ 258191887 w 9563"/>
                <a:gd name="T1" fmla="*/ 52482 h 10958"/>
                <a:gd name="T2" fmla="*/ 18337289 w 9563"/>
                <a:gd name="T3" fmla="*/ 310754748 h 10958"/>
                <a:gd name="T4" fmla="*/ 4292645 w 9563"/>
                <a:gd name="T5" fmla="*/ 475938125 h 10958"/>
                <a:gd name="T6" fmla="*/ 308694460 w 9563"/>
                <a:gd name="T7" fmla="*/ 580654720 h 10958"/>
                <a:gd name="T8" fmla="*/ 498892020 w 9563"/>
                <a:gd name="T9" fmla="*/ 398461571 h 10958"/>
                <a:gd name="T10" fmla="*/ 258191887 w 9563"/>
                <a:gd name="T11" fmla="*/ 52482 h 109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563" h="10958" extrusionOk="0">
                  <a:moveTo>
                    <a:pt x="4872" y="1"/>
                  </a:moveTo>
                  <a:cubicBezTo>
                    <a:pt x="2777" y="1003"/>
                    <a:pt x="1032" y="3129"/>
                    <a:pt x="346" y="5864"/>
                  </a:cubicBezTo>
                  <a:cubicBezTo>
                    <a:pt x="90" y="6881"/>
                    <a:pt x="1" y="7935"/>
                    <a:pt x="81" y="8981"/>
                  </a:cubicBezTo>
                  <a:cubicBezTo>
                    <a:pt x="2053" y="9601"/>
                    <a:pt x="4200" y="10957"/>
                    <a:pt x="5825" y="10957"/>
                  </a:cubicBezTo>
                  <a:cubicBezTo>
                    <a:pt x="7769" y="10957"/>
                    <a:pt x="9116" y="9762"/>
                    <a:pt x="9414" y="7519"/>
                  </a:cubicBezTo>
                  <a:cubicBezTo>
                    <a:pt x="9562" y="6406"/>
                    <a:pt x="7581" y="3240"/>
                    <a:pt x="4872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77;p43">
              <a:extLst>
                <a:ext uri="{FF2B5EF4-FFF2-40B4-BE49-F238E27FC236}">
                  <a16:creationId xmlns:a16="http://schemas.microsoft.com/office/drawing/2014/main" xmlns="" id="{61C5ACA8-683E-6E31-1C25-6EC4E242529E}"/>
                </a:ext>
              </a:extLst>
            </p:cNvPr>
            <p:cNvSpPr/>
            <p:nvPr/>
          </p:nvSpPr>
          <p:spPr>
            <a:xfrm>
              <a:off x="-640577" y="4527192"/>
              <a:ext cx="140848" cy="117312"/>
            </a:xfrm>
            <a:custGeom>
              <a:avLst/>
              <a:gdLst/>
              <a:ahLst/>
              <a:cxnLst/>
              <a:rect l="l" t="t" r="r" b="b"/>
              <a:pathLst>
                <a:path w="9346" h="7702" extrusionOk="0">
                  <a:moveTo>
                    <a:pt x="5066" y="0"/>
                  </a:moveTo>
                  <a:cubicBezTo>
                    <a:pt x="4653" y="0"/>
                    <a:pt x="4211" y="137"/>
                    <a:pt x="3738" y="448"/>
                  </a:cubicBezTo>
                  <a:cubicBezTo>
                    <a:pt x="1" y="2917"/>
                    <a:pt x="4636" y="6804"/>
                    <a:pt x="7852" y="7701"/>
                  </a:cubicBezTo>
                  <a:lnTo>
                    <a:pt x="9346" y="6506"/>
                  </a:lnTo>
                  <a:cubicBezTo>
                    <a:pt x="9346" y="6506"/>
                    <a:pt x="7919" y="0"/>
                    <a:pt x="5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377" name="Google Shape;378;p43">
              <a:extLst>
                <a:ext uri="{FF2B5EF4-FFF2-40B4-BE49-F238E27FC236}">
                  <a16:creationId xmlns:a16="http://schemas.microsoft.com/office/drawing/2014/main" xmlns="" id="{15E06AE2-5E20-DE96-EC38-AE0BC305A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8638" y="4561147"/>
              <a:ext cx="92264" cy="76029"/>
            </a:xfrm>
            <a:custGeom>
              <a:avLst/>
              <a:gdLst>
                <a:gd name="T0" fmla="*/ 174722981 w 6081"/>
                <a:gd name="T1" fmla="*/ 52481 h 5011"/>
                <a:gd name="T2" fmla="*/ 128936156 w 6081"/>
                <a:gd name="T3" fmla="*/ 15528760 h 5011"/>
                <a:gd name="T4" fmla="*/ 270746743 w 6081"/>
                <a:gd name="T5" fmla="*/ 265496060 h 5011"/>
                <a:gd name="T6" fmla="*/ 322258306 w 6081"/>
                <a:gd name="T7" fmla="*/ 224267965 h 5011"/>
                <a:gd name="T8" fmla="*/ 174722981 w 6081"/>
                <a:gd name="T9" fmla="*/ 52481 h 50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1" h="5011" extrusionOk="0">
                  <a:moveTo>
                    <a:pt x="3297" y="1"/>
                  </a:moveTo>
                  <a:cubicBezTo>
                    <a:pt x="3029" y="1"/>
                    <a:pt x="2740" y="90"/>
                    <a:pt x="2433" y="293"/>
                  </a:cubicBezTo>
                  <a:cubicBezTo>
                    <a:pt x="1" y="1897"/>
                    <a:pt x="3017" y="4426"/>
                    <a:pt x="5109" y="5010"/>
                  </a:cubicBezTo>
                  <a:lnTo>
                    <a:pt x="6081" y="4232"/>
                  </a:lnTo>
                  <a:cubicBezTo>
                    <a:pt x="6081" y="4232"/>
                    <a:pt x="5153" y="1"/>
                    <a:pt x="3297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78" name="Google Shape;379;p43">
              <a:extLst>
                <a:ext uri="{FF2B5EF4-FFF2-40B4-BE49-F238E27FC236}">
                  <a16:creationId xmlns:a16="http://schemas.microsoft.com/office/drawing/2014/main" xmlns="" id="{71E1BFD8-8955-FA84-5A18-EEF0A91E8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870" y="4827743"/>
              <a:ext cx="50221" cy="26112"/>
            </a:xfrm>
            <a:custGeom>
              <a:avLst/>
              <a:gdLst>
                <a:gd name="T0" fmla="*/ 37624238 w 3310"/>
                <a:gd name="T1" fmla="*/ 52482 h 1721"/>
                <a:gd name="T2" fmla="*/ 7153155 w 3310"/>
                <a:gd name="T3" fmla="*/ 12294671 h 1721"/>
                <a:gd name="T4" fmla="*/ 74881772 w 3310"/>
                <a:gd name="T5" fmla="*/ 76737433 h 1721"/>
                <a:gd name="T6" fmla="*/ 137839379 w 3310"/>
                <a:gd name="T7" fmla="*/ 91152531 h 1721"/>
                <a:gd name="T8" fmla="*/ 168310462 w 3310"/>
                <a:gd name="T9" fmla="*/ 78857633 h 1721"/>
                <a:gd name="T10" fmla="*/ 100529363 w 3310"/>
                <a:gd name="T11" fmla="*/ 14467353 h 1721"/>
                <a:gd name="T12" fmla="*/ 37624238 w 3310"/>
                <a:gd name="T13" fmla="*/ 52482 h 1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10" h="1721" extrusionOk="0">
                  <a:moveTo>
                    <a:pt x="710" y="1"/>
                  </a:moveTo>
                  <a:cubicBezTo>
                    <a:pt x="413" y="1"/>
                    <a:pt x="200" y="77"/>
                    <a:pt x="135" y="232"/>
                  </a:cubicBezTo>
                  <a:cubicBezTo>
                    <a:pt x="0" y="556"/>
                    <a:pt x="573" y="1101"/>
                    <a:pt x="1413" y="1448"/>
                  </a:cubicBezTo>
                  <a:cubicBezTo>
                    <a:pt x="1851" y="1629"/>
                    <a:pt x="2276" y="1720"/>
                    <a:pt x="2601" y="1720"/>
                  </a:cubicBezTo>
                  <a:cubicBezTo>
                    <a:pt x="2898" y="1720"/>
                    <a:pt x="3112" y="1644"/>
                    <a:pt x="3176" y="1488"/>
                  </a:cubicBezTo>
                  <a:cubicBezTo>
                    <a:pt x="3309" y="1164"/>
                    <a:pt x="2737" y="621"/>
                    <a:pt x="1897" y="273"/>
                  </a:cubicBezTo>
                  <a:cubicBezTo>
                    <a:pt x="1458" y="92"/>
                    <a:pt x="1034" y="1"/>
                    <a:pt x="7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79" name="Google Shape;380;p43">
              <a:extLst>
                <a:ext uri="{FF2B5EF4-FFF2-40B4-BE49-F238E27FC236}">
                  <a16:creationId xmlns:a16="http://schemas.microsoft.com/office/drawing/2014/main" xmlns="" id="{782DD2FB-C646-E9DB-83B4-B64182FC1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0322" y="4637161"/>
              <a:ext cx="36338" cy="59992"/>
            </a:xfrm>
            <a:custGeom>
              <a:avLst/>
              <a:gdLst>
                <a:gd name="T0" fmla="*/ 63487463 w 2395"/>
                <a:gd name="T1" fmla="*/ 0 h 3954"/>
                <a:gd name="T2" fmla="*/ 0 w 2395"/>
                <a:gd name="T3" fmla="*/ 104769185 h 3954"/>
                <a:gd name="T4" fmla="*/ 63487463 w 2395"/>
                <a:gd name="T5" fmla="*/ 209538355 h 3954"/>
                <a:gd name="T6" fmla="*/ 126919212 w 2395"/>
                <a:gd name="T7" fmla="*/ 104769185 h 3954"/>
                <a:gd name="T8" fmla="*/ 63487463 w 2395"/>
                <a:gd name="T9" fmla="*/ 0 h 3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5" h="3954" extrusionOk="0">
                  <a:moveTo>
                    <a:pt x="1198" y="0"/>
                  </a:moveTo>
                  <a:cubicBezTo>
                    <a:pt x="536" y="0"/>
                    <a:pt x="0" y="884"/>
                    <a:pt x="0" y="1977"/>
                  </a:cubicBezTo>
                  <a:cubicBezTo>
                    <a:pt x="0" y="3068"/>
                    <a:pt x="536" y="3954"/>
                    <a:pt x="1198" y="3954"/>
                  </a:cubicBezTo>
                  <a:cubicBezTo>
                    <a:pt x="1859" y="3954"/>
                    <a:pt x="2395" y="3068"/>
                    <a:pt x="2395" y="1977"/>
                  </a:cubicBezTo>
                  <a:cubicBezTo>
                    <a:pt x="2395" y="886"/>
                    <a:pt x="1859" y="0"/>
                    <a:pt x="11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80" name="Google Shape;381;p43">
              <a:extLst>
                <a:ext uri="{FF2B5EF4-FFF2-40B4-BE49-F238E27FC236}">
                  <a16:creationId xmlns:a16="http://schemas.microsoft.com/office/drawing/2014/main" xmlns="" id="{229B8C57-2A28-D4A0-6CAF-447092DF9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4129" y="4689871"/>
              <a:ext cx="74735" cy="74735"/>
            </a:xfrm>
            <a:custGeom>
              <a:avLst/>
              <a:gdLst>
                <a:gd name="T0" fmla="*/ 36253118 w 7549"/>
                <a:gd name="T1" fmla="*/ 0 h 7549"/>
                <a:gd name="T2" fmla="*/ 0 w 7549"/>
                <a:gd name="T3" fmla="*/ 36243416 h 7549"/>
                <a:gd name="T4" fmla="*/ 36253118 w 7549"/>
                <a:gd name="T5" fmla="*/ 72505355 h 7549"/>
                <a:gd name="T6" fmla="*/ 72505355 w 7549"/>
                <a:gd name="T7" fmla="*/ 36243416 h 7549"/>
                <a:gd name="T8" fmla="*/ 36253118 w 7549"/>
                <a:gd name="T9" fmla="*/ 0 h 7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49" h="7549" extrusionOk="0">
                  <a:moveTo>
                    <a:pt x="3774" y="0"/>
                  </a:moveTo>
                  <a:cubicBezTo>
                    <a:pt x="1689" y="0"/>
                    <a:pt x="0" y="1689"/>
                    <a:pt x="0" y="3773"/>
                  </a:cubicBezTo>
                  <a:cubicBezTo>
                    <a:pt x="0" y="5858"/>
                    <a:pt x="1689" y="7548"/>
                    <a:pt x="3774" y="7548"/>
                  </a:cubicBezTo>
                  <a:cubicBezTo>
                    <a:pt x="5858" y="7548"/>
                    <a:pt x="7548" y="5858"/>
                    <a:pt x="7548" y="3773"/>
                  </a:cubicBezTo>
                  <a:cubicBezTo>
                    <a:pt x="7548" y="1689"/>
                    <a:pt x="5858" y="0"/>
                    <a:pt x="3774" y="0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81" name="Google Shape;382;p43">
              <a:extLst>
                <a:ext uri="{FF2B5EF4-FFF2-40B4-BE49-F238E27FC236}">
                  <a16:creationId xmlns:a16="http://schemas.microsoft.com/office/drawing/2014/main" xmlns="" id="{05CE4566-EF50-DAA9-975F-855CBF3E2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2194" y="4783424"/>
              <a:ext cx="50889" cy="82827"/>
            </a:xfrm>
            <a:custGeom>
              <a:avLst/>
              <a:gdLst>
                <a:gd name="T0" fmla="*/ 88767773 w 3354"/>
                <a:gd name="T1" fmla="*/ 0 h 5459"/>
                <a:gd name="T2" fmla="*/ 52482 w 3354"/>
                <a:gd name="T3" fmla="*/ 148916467 h 5459"/>
                <a:gd name="T4" fmla="*/ 88767773 w 3354"/>
                <a:gd name="T5" fmla="*/ 289247618 h 5459"/>
                <a:gd name="T6" fmla="*/ 177696240 w 3354"/>
                <a:gd name="T7" fmla="*/ 148916467 h 5459"/>
                <a:gd name="T8" fmla="*/ 88767773 w 3354"/>
                <a:gd name="T9" fmla="*/ 0 h 5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54" h="5459" extrusionOk="0">
                  <a:moveTo>
                    <a:pt x="1675" y="0"/>
                  </a:moveTo>
                  <a:cubicBezTo>
                    <a:pt x="567" y="0"/>
                    <a:pt x="1" y="1323"/>
                    <a:pt x="1" y="2810"/>
                  </a:cubicBezTo>
                  <a:cubicBezTo>
                    <a:pt x="1" y="4296"/>
                    <a:pt x="567" y="5458"/>
                    <a:pt x="1675" y="5458"/>
                  </a:cubicBezTo>
                  <a:cubicBezTo>
                    <a:pt x="2782" y="5458"/>
                    <a:pt x="3353" y="4296"/>
                    <a:pt x="3353" y="2810"/>
                  </a:cubicBezTo>
                  <a:cubicBezTo>
                    <a:pt x="3353" y="1323"/>
                    <a:pt x="2781" y="0"/>
                    <a:pt x="1675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82" name="Google Shape;383;p43">
              <a:extLst>
                <a:ext uri="{FF2B5EF4-FFF2-40B4-BE49-F238E27FC236}">
                  <a16:creationId xmlns:a16="http://schemas.microsoft.com/office/drawing/2014/main" xmlns="" id="{74639D66-90C7-29D9-B6D5-891294003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1262" y="4918019"/>
              <a:ext cx="51055" cy="59491"/>
            </a:xfrm>
            <a:custGeom>
              <a:avLst/>
              <a:gdLst>
                <a:gd name="T0" fmla="*/ 95598386 w 3365"/>
                <a:gd name="T1" fmla="*/ 0 h 3921"/>
                <a:gd name="T2" fmla="*/ 52481 w 3365"/>
                <a:gd name="T3" fmla="*/ 97614338 h 3921"/>
                <a:gd name="T4" fmla="*/ 95598386 w 3365"/>
                <a:gd name="T5" fmla="*/ 207732786 h 3921"/>
                <a:gd name="T6" fmla="*/ 178266642 w 3365"/>
                <a:gd name="T7" fmla="*/ 97614338 h 3921"/>
                <a:gd name="T8" fmla="*/ 95598386 w 3365"/>
                <a:gd name="T9" fmla="*/ 0 h 39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5" h="3921" extrusionOk="0">
                  <a:moveTo>
                    <a:pt x="1804" y="0"/>
                  </a:moveTo>
                  <a:cubicBezTo>
                    <a:pt x="902" y="0"/>
                    <a:pt x="1" y="633"/>
                    <a:pt x="1" y="1842"/>
                  </a:cubicBezTo>
                  <a:cubicBezTo>
                    <a:pt x="1" y="3053"/>
                    <a:pt x="902" y="3920"/>
                    <a:pt x="1804" y="3920"/>
                  </a:cubicBezTo>
                  <a:cubicBezTo>
                    <a:pt x="2706" y="3920"/>
                    <a:pt x="3364" y="3052"/>
                    <a:pt x="3364" y="1842"/>
                  </a:cubicBezTo>
                  <a:cubicBezTo>
                    <a:pt x="3364" y="632"/>
                    <a:pt x="2704" y="0"/>
                    <a:pt x="1804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83" name="Google Shape;384;p43">
              <a:extLst>
                <a:ext uri="{FF2B5EF4-FFF2-40B4-BE49-F238E27FC236}">
                  <a16:creationId xmlns:a16="http://schemas.microsoft.com/office/drawing/2014/main" xmlns="" id="{35ED5CF7-A10C-7C17-7D4B-88B706719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5987" y="5016473"/>
              <a:ext cx="74725" cy="88031"/>
            </a:xfrm>
            <a:custGeom>
              <a:avLst/>
              <a:gdLst>
                <a:gd name="T0" fmla="*/ 130314452 w 4925"/>
                <a:gd name="T1" fmla="*/ 0 h 5802"/>
                <a:gd name="T2" fmla="*/ 52482 w 4925"/>
                <a:gd name="T3" fmla="*/ 158241230 h 5802"/>
                <a:gd name="T4" fmla="*/ 130314452 w 4925"/>
                <a:gd name="T5" fmla="*/ 307474759 h 5802"/>
                <a:gd name="T6" fmla="*/ 260950275 w 4925"/>
                <a:gd name="T7" fmla="*/ 158241230 h 5802"/>
                <a:gd name="T8" fmla="*/ 130314452 w 4925"/>
                <a:gd name="T9" fmla="*/ 0 h 58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25" h="5802" extrusionOk="0">
                  <a:moveTo>
                    <a:pt x="2459" y="0"/>
                  </a:moveTo>
                  <a:cubicBezTo>
                    <a:pt x="833" y="0"/>
                    <a:pt x="1" y="1406"/>
                    <a:pt x="1" y="2986"/>
                  </a:cubicBezTo>
                  <a:cubicBezTo>
                    <a:pt x="1" y="4565"/>
                    <a:pt x="833" y="5802"/>
                    <a:pt x="2459" y="5802"/>
                  </a:cubicBezTo>
                  <a:cubicBezTo>
                    <a:pt x="4086" y="5802"/>
                    <a:pt x="4924" y="4565"/>
                    <a:pt x="4924" y="2986"/>
                  </a:cubicBezTo>
                  <a:cubicBezTo>
                    <a:pt x="4924" y="1406"/>
                    <a:pt x="4086" y="0"/>
                    <a:pt x="2459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84" name="Google Shape;385;p43">
              <a:extLst>
                <a:ext uri="{FF2B5EF4-FFF2-40B4-BE49-F238E27FC236}">
                  <a16:creationId xmlns:a16="http://schemas.microsoft.com/office/drawing/2014/main" xmlns="" id="{CCCC56C6-4068-C1ED-6CAF-696BD4C2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312" y="5132937"/>
              <a:ext cx="59582" cy="97938"/>
            </a:xfrm>
            <a:custGeom>
              <a:avLst/>
              <a:gdLst>
                <a:gd name="T0" fmla="*/ 111602654 w 3927"/>
                <a:gd name="T1" fmla="*/ 52481 h 6455"/>
                <a:gd name="T2" fmla="*/ 52481 w 3927"/>
                <a:gd name="T3" fmla="*/ 160780771 h 6455"/>
                <a:gd name="T4" fmla="*/ 111602654 w 3927"/>
                <a:gd name="T5" fmla="*/ 342070958 h 6455"/>
                <a:gd name="T6" fmla="*/ 208102721 w 3927"/>
                <a:gd name="T7" fmla="*/ 160780771 h 6455"/>
                <a:gd name="T8" fmla="*/ 111602654 w 3927"/>
                <a:gd name="T9" fmla="*/ 52481 h 6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7" h="6455" extrusionOk="0">
                  <a:moveTo>
                    <a:pt x="2106" y="1"/>
                  </a:moveTo>
                  <a:cubicBezTo>
                    <a:pt x="1054" y="1"/>
                    <a:pt x="1" y="1042"/>
                    <a:pt x="1" y="3034"/>
                  </a:cubicBezTo>
                  <a:cubicBezTo>
                    <a:pt x="1" y="5026"/>
                    <a:pt x="1053" y="6455"/>
                    <a:pt x="2106" y="6455"/>
                  </a:cubicBezTo>
                  <a:cubicBezTo>
                    <a:pt x="3158" y="6455"/>
                    <a:pt x="3927" y="5026"/>
                    <a:pt x="3927" y="3034"/>
                  </a:cubicBezTo>
                  <a:cubicBezTo>
                    <a:pt x="3927" y="1042"/>
                    <a:pt x="3158" y="1"/>
                    <a:pt x="2106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85" name="Google Shape;386;p43">
              <a:extLst>
                <a:ext uri="{FF2B5EF4-FFF2-40B4-BE49-F238E27FC236}">
                  <a16:creationId xmlns:a16="http://schemas.microsoft.com/office/drawing/2014/main" xmlns="" id="{A0D1ADE3-DBF1-A054-3E52-7459A9A0C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3316" y="5247065"/>
              <a:ext cx="53134" cy="82781"/>
            </a:xfrm>
            <a:custGeom>
              <a:avLst/>
              <a:gdLst>
                <a:gd name="T0" fmla="*/ 88712766 w 3502"/>
                <a:gd name="T1" fmla="*/ 52482 h 5456"/>
                <a:gd name="T2" fmla="*/ 84947550 w 3502"/>
                <a:gd name="T3" fmla="*/ 160676 h 5456"/>
                <a:gd name="T4" fmla="*/ 4027184 w 3502"/>
                <a:gd name="T5" fmla="*/ 153363652 h 5456"/>
                <a:gd name="T6" fmla="*/ 95652731 w 3502"/>
                <a:gd name="T7" fmla="*/ 289081964 h 5456"/>
                <a:gd name="T8" fmla="*/ 99893088 w 3502"/>
                <a:gd name="T9" fmla="*/ 288973526 h 5456"/>
                <a:gd name="T10" fmla="*/ 181557239 w 3502"/>
                <a:gd name="T11" fmla="*/ 144195095 h 5456"/>
                <a:gd name="T12" fmla="*/ 88712766 w 3502"/>
                <a:gd name="T13" fmla="*/ 52482 h 54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02" h="5456" extrusionOk="0">
                  <a:moveTo>
                    <a:pt x="1674" y="1"/>
                  </a:moveTo>
                  <a:cubicBezTo>
                    <a:pt x="1651" y="1"/>
                    <a:pt x="1627" y="1"/>
                    <a:pt x="1603" y="3"/>
                  </a:cubicBezTo>
                  <a:cubicBezTo>
                    <a:pt x="497" y="59"/>
                    <a:pt x="0" y="1409"/>
                    <a:pt x="76" y="2894"/>
                  </a:cubicBezTo>
                  <a:cubicBezTo>
                    <a:pt x="151" y="4342"/>
                    <a:pt x="747" y="5455"/>
                    <a:pt x="1805" y="5455"/>
                  </a:cubicBezTo>
                  <a:cubicBezTo>
                    <a:pt x="1831" y="5455"/>
                    <a:pt x="1858" y="5454"/>
                    <a:pt x="1885" y="5453"/>
                  </a:cubicBezTo>
                  <a:cubicBezTo>
                    <a:pt x="2991" y="5397"/>
                    <a:pt x="3501" y="4206"/>
                    <a:pt x="3426" y="2721"/>
                  </a:cubicBezTo>
                  <a:cubicBezTo>
                    <a:pt x="3350" y="1268"/>
                    <a:pt x="2737" y="1"/>
                    <a:pt x="1674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86" name="Google Shape;387;p43">
              <a:extLst>
                <a:ext uri="{FF2B5EF4-FFF2-40B4-BE49-F238E27FC236}">
                  <a16:creationId xmlns:a16="http://schemas.microsoft.com/office/drawing/2014/main" xmlns="" id="{81EF44E8-1CEF-FCB9-540F-73BE5B439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470" y="5359281"/>
              <a:ext cx="64028" cy="72115"/>
            </a:xfrm>
            <a:custGeom>
              <a:avLst/>
              <a:gdLst>
                <a:gd name="T0" fmla="*/ 119554720 w 4220"/>
                <a:gd name="T1" fmla="*/ 52482 h 4753"/>
                <a:gd name="T2" fmla="*/ 113515757 w 4220"/>
                <a:gd name="T3" fmla="*/ 213174 h 4753"/>
                <a:gd name="T4" fmla="*/ 4027209 w 4220"/>
                <a:gd name="T5" fmla="*/ 124378620 h 4753"/>
                <a:gd name="T6" fmla="*/ 121835604 w 4220"/>
                <a:gd name="T7" fmla="*/ 251830708 h 4753"/>
                <a:gd name="T8" fmla="*/ 126498405 w 4220"/>
                <a:gd name="T9" fmla="*/ 251722513 h 4753"/>
                <a:gd name="T10" fmla="*/ 219609228 w 4220"/>
                <a:gd name="T11" fmla="*/ 113302740 h 4753"/>
                <a:gd name="T12" fmla="*/ 119554720 w 4220"/>
                <a:gd name="T13" fmla="*/ 52482 h 47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20" h="4753" extrusionOk="0">
                  <a:moveTo>
                    <a:pt x="2256" y="1"/>
                  </a:moveTo>
                  <a:cubicBezTo>
                    <a:pt x="2218" y="1"/>
                    <a:pt x="2180" y="2"/>
                    <a:pt x="2142" y="4"/>
                  </a:cubicBezTo>
                  <a:cubicBezTo>
                    <a:pt x="1052" y="60"/>
                    <a:pt x="0" y="883"/>
                    <a:pt x="76" y="2347"/>
                  </a:cubicBezTo>
                  <a:cubicBezTo>
                    <a:pt x="149" y="3772"/>
                    <a:pt x="1235" y="4752"/>
                    <a:pt x="2299" y="4752"/>
                  </a:cubicBezTo>
                  <a:cubicBezTo>
                    <a:pt x="2328" y="4752"/>
                    <a:pt x="2358" y="4752"/>
                    <a:pt x="2387" y="4750"/>
                  </a:cubicBezTo>
                  <a:cubicBezTo>
                    <a:pt x="3478" y="4693"/>
                    <a:pt x="4220" y="3601"/>
                    <a:pt x="4144" y="2138"/>
                  </a:cubicBezTo>
                  <a:cubicBezTo>
                    <a:pt x="4071" y="724"/>
                    <a:pt x="3291" y="1"/>
                    <a:pt x="2256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87" name="Google Shape;388;p43">
              <a:extLst>
                <a:ext uri="{FF2B5EF4-FFF2-40B4-BE49-F238E27FC236}">
                  <a16:creationId xmlns:a16="http://schemas.microsoft.com/office/drawing/2014/main" xmlns="" id="{4BE2137D-355A-057E-4BC3-061B76FAD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3606" y="5480312"/>
              <a:ext cx="88425" cy="100988"/>
            </a:xfrm>
            <a:custGeom>
              <a:avLst/>
              <a:gdLst>
                <a:gd name="T0" fmla="*/ 153523552 w 5828"/>
                <a:gd name="T1" fmla="*/ 0 h 6656"/>
                <a:gd name="T2" fmla="*/ 144882420 w 5828"/>
                <a:gd name="T3" fmla="*/ 265427 h 6656"/>
                <a:gd name="T4" fmla="*/ 4980673 w 5828"/>
                <a:gd name="T5" fmla="*/ 189136778 h 6656"/>
                <a:gd name="T6" fmla="*/ 153415129 w 5828"/>
                <a:gd name="T7" fmla="*/ 352674873 h 6656"/>
                <a:gd name="T8" fmla="*/ 163006314 w 5828"/>
                <a:gd name="T9" fmla="*/ 352461927 h 6656"/>
                <a:gd name="T10" fmla="*/ 303969995 w 5828"/>
                <a:gd name="T11" fmla="*/ 173712651 h 6656"/>
                <a:gd name="T12" fmla="*/ 153523552 w 5828"/>
                <a:gd name="T13" fmla="*/ 0 h 6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28" h="6656" extrusionOk="0">
                  <a:moveTo>
                    <a:pt x="2897" y="0"/>
                  </a:moveTo>
                  <a:cubicBezTo>
                    <a:pt x="2844" y="0"/>
                    <a:pt x="2789" y="2"/>
                    <a:pt x="2734" y="5"/>
                  </a:cubicBezTo>
                  <a:cubicBezTo>
                    <a:pt x="871" y="100"/>
                    <a:pt x="1" y="1760"/>
                    <a:pt x="94" y="3569"/>
                  </a:cubicBezTo>
                  <a:cubicBezTo>
                    <a:pt x="184" y="5319"/>
                    <a:pt x="1146" y="6655"/>
                    <a:pt x="2895" y="6655"/>
                  </a:cubicBezTo>
                  <a:cubicBezTo>
                    <a:pt x="2954" y="6655"/>
                    <a:pt x="3015" y="6654"/>
                    <a:pt x="3076" y="6651"/>
                  </a:cubicBezTo>
                  <a:cubicBezTo>
                    <a:pt x="4939" y="6554"/>
                    <a:pt x="5828" y="5090"/>
                    <a:pt x="5736" y="3278"/>
                  </a:cubicBezTo>
                  <a:cubicBezTo>
                    <a:pt x="5644" y="1522"/>
                    <a:pt x="4658" y="0"/>
                    <a:pt x="2897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88" name="Google Shape;389;p43">
              <a:extLst>
                <a:ext uri="{FF2B5EF4-FFF2-40B4-BE49-F238E27FC236}">
                  <a16:creationId xmlns:a16="http://schemas.microsoft.com/office/drawing/2014/main" xmlns="" id="{1D78CCFE-FCA0-10EC-CA6C-5B5B0C4A0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654" y="5643538"/>
              <a:ext cx="74679" cy="116722"/>
            </a:xfrm>
            <a:custGeom>
              <a:avLst/>
              <a:gdLst>
                <a:gd name="T0" fmla="*/ 134656964 w 4922"/>
                <a:gd name="T1" fmla="*/ 52482 h 7693"/>
                <a:gd name="T2" fmla="*/ 129519028 w 4922"/>
                <a:gd name="T3" fmla="*/ 160677 h 7693"/>
                <a:gd name="T4" fmla="*/ 6569810 w 4922"/>
                <a:gd name="T5" fmla="*/ 198463055 h 7693"/>
                <a:gd name="T6" fmla="*/ 146686064 w 4922"/>
                <a:gd name="T7" fmla="*/ 407684047 h 7693"/>
                <a:gd name="T8" fmla="*/ 150503781 w 4922"/>
                <a:gd name="T9" fmla="*/ 407579296 h 7693"/>
                <a:gd name="T10" fmla="*/ 254371801 w 4922"/>
                <a:gd name="T11" fmla="*/ 185689924 h 7693"/>
                <a:gd name="T12" fmla="*/ 134656964 w 4922"/>
                <a:gd name="T13" fmla="*/ 52482 h 76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22" h="7693" extrusionOk="0">
                  <a:moveTo>
                    <a:pt x="2541" y="1"/>
                  </a:moveTo>
                  <a:cubicBezTo>
                    <a:pt x="2508" y="1"/>
                    <a:pt x="2476" y="2"/>
                    <a:pt x="2444" y="3"/>
                  </a:cubicBezTo>
                  <a:cubicBezTo>
                    <a:pt x="1192" y="67"/>
                    <a:pt x="1" y="1373"/>
                    <a:pt x="124" y="3745"/>
                  </a:cubicBezTo>
                  <a:cubicBezTo>
                    <a:pt x="244" y="6073"/>
                    <a:pt x="1536" y="7693"/>
                    <a:pt x="2768" y="7693"/>
                  </a:cubicBezTo>
                  <a:cubicBezTo>
                    <a:pt x="2792" y="7693"/>
                    <a:pt x="2816" y="7692"/>
                    <a:pt x="2840" y="7691"/>
                  </a:cubicBezTo>
                  <a:cubicBezTo>
                    <a:pt x="4094" y="7626"/>
                    <a:pt x="4922" y="5878"/>
                    <a:pt x="4800" y="3504"/>
                  </a:cubicBezTo>
                  <a:cubicBezTo>
                    <a:pt x="4681" y="1194"/>
                    <a:pt x="3747" y="1"/>
                    <a:pt x="2541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89" name="Google Shape;390;p43">
              <a:extLst>
                <a:ext uri="{FF2B5EF4-FFF2-40B4-BE49-F238E27FC236}">
                  <a16:creationId xmlns:a16="http://schemas.microsoft.com/office/drawing/2014/main" xmlns="" id="{4D8B0988-BF62-DE9C-4FE7-B4D8C9CE2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1510" y="5760265"/>
              <a:ext cx="125826" cy="147113"/>
            </a:xfrm>
            <a:custGeom>
              <a:avLst/>
              <a:gdLst>
                <a:gd name="T0" fmla="*/ 219506211 w 8293"/>
                <a:gd name="T1" fmla="*/ 0 h 9696"/>
                <a:gd name="T2" fmla="*/ 1641595 w 8293"/>
                <a:gd name="T3" fmla="*/ 262006341 h 9696"/>
                <a:gd name="T4" fmla="*/ 216537458 w 8293"/>
                <a:gd name="T5" fmla="*/ 513785795 h 9696"/>
                <a:gd name="T6" fmla="*/ 219824121 w 8293"/>
                <a:gd name="T7" fmla="*/ 513785795 h 9696"/>
                <a:gd name="T8" fmla="*/ 437845956 w 8293"/>
                <a:gd name="T9" fmla="*/ 266987093 h 9696"/>
                <a:gd name="T10" fmla="*/ 222366981 w 8293"/>
                <a:gd name="T11" fmla="*/ 0 h 9696"/>
                <a:gd name="T12" fmla="*/ 219506211 w 8293"/>
                <a:gd name="T13" fmla="*/ 0 h 9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3" h="9696" extrusionOk="0">
                  <a:moveTo>
                    <a:pt x="4142" y="0"/>
                  </a:moveTo>
                  <a:cubicBezTo>
                    <a:pt x="1459" y="0"/>
                    <a:pt x="61" y="2322"/>
                    <a:pt x="31" y="4944"/>
                  </a:cubicBezTo>
                  <a:cubicBezTo>
                    <a:pt x="1" y="7585"/>
                    <a:pt x="1368" y="9665"/>
                    <a:pt x="4086" y="9695"/>
                  </a:cubicBezTo>
                  <a:cubicBezTo>
                    <a:pt x="4107" y="9695"/>
                    <a:pt x="4127" y="9695"/>
                    <a:pt x="4148" y="9695"/>
                  </a:cubicBezTo>
                  <a:cubicBezTo>
                    <a:pt x="6828" y="9695"/>
                    <a:pt x="8232" y="7657"/>
                    <a:pt x="8262" y="5038"/>
                  </a:cubicBezTo>
                  <a:cubicBezTo>
                    <a:pt x="8292" y="2396"/>
                    <a:pt x="6916" y="31"/>
                    <a:pt x="4196" y="0"/>
                  </a:cubicBezTo>
                  <a:cubicBezTo>
                    <a:pt x="4178" y="0"/>
                    <a:pt x="4160" y="0"/>
                    <a:pt x="4142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90" name="Google Shape;391;p43">
              <a:extLst>
                <a:ext uri="{FF2B5EF4-FFF2-40B4-BE49-F238E27FC236}">
                  <a16:creationId xmlns:a16="http://schemas.microsoft.com/office/drawing/2014/main" xmlns="" id="{7C6EB25B-B0D7-FEE9-7433-B3D058979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4997" y="5890910"/>
              <a:ext cx="102536" cy="166655"/>
            </a:xfrm>
            <a:custGeom>
              <a:avLst/>
              <a:gdLst>
                <a:gd name="T0" fmla="*/ 193218684 w 6758"/>
                <a:gd name="T1" fmla="*/ 0 h 10984"/>
                <a:gd name="T2" fmla="*/ 2015459 w 6758"/>
                <a:gd name="T3" fmla="*/ 271383481 h 10984"/>
                <a:gd name="T4" fmla="*/ 188290204 w 6758"/>
                <a:gd name="T5" fmla="*/ 582039781 h 10984"/>
                <a:gd name="T6" fmla="*/ 189456881 w 6758"/>
                <a:gd name="T7" fmla="*/ 582039781 h 10984"/>
                <a:gd name="T8" fmla="*/ 356018192 w 6758"/>
                <a:gd name="T9" fmla="*/ 275466407 h 10984"/>
                <a:gd name="T10" fmla="*/ 194968472 w 6758"/>
                <a:gd name="T11" fmla="*/ 52482 h 10984"/>
                <a:gd name="T12" fmla="*/ 193218684 w 6758"/>
                <a:gd name="T13" fmla="*/ 0 h 109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58" h="10984" extrusionOk="0">
                  <a:moveTo>
                    <a:pt x="3646" y="0"/>
                  </a:moveTo>
                  <a:cubicBezTo>
                    <a:pt x="1868" y="0"/>
                    <a:pt x="78" y="1752"/>
                    <a:pt x="38" y="5121"/>
                  </a:cubicBezTo>
                  <a:cubicBezTo>
                    <a:pt x="1" y="8510"/>
                    <a:pt x="1761" y="10963"/>
                    <a:pt x="3553" y="10983"/>
                  </a:cubicBezTo>
                  <a:cubicBezTo>
                    <a:pt x="3560" y="10983"/>
                    <a:pt x="3567" y="10983"/>
                    <a:pt x="3575" y="10983"/>
                  </a:cubicBezTo>
                  <a:cubicBezTo>
                    <a:pt x="5354" y="10983"/>
                    <a:pt x="6680" y="8573"/>
                    <a:pt x="6718" y="5198"/>
                  </a:cubicBezTo>
                  <a:cubicBezTo>
                    <a:pt x="6757" y="1809"/>
                    <a:pt x="5468" y="22"/>
                    <a:pt x="3679" y="1"/>
                  </a:cubicBezTo>
                  <a:cubicBezTo>
                    <a:pt x="3668" y="0"/>
                    <a:pt x="3657" y="0"/>
                    <a:pt x="3646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91" name="Google Shape;392;p43">
              <a:extLst>
                <a:ext uri="{FF2B5EF4-FFF2-40B4-BE49-F238E27FC236}">
                  <a16:creationId xmlns:a16="http://schemas.microsoft.com/office/drawing/2014/main" xmlns="" id="{BBB84931-FF23-DF6C-D71A-24DC7B58D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2085" y="6188210"/>
              <a:ext cx="93250" cy="146642"/>
            </a:xfrm>
            <a:custGeom>
              <a:avLst/>
              <a:gdLst>
                <a:gd name="T0" fmla="*/ 157338346 w 6146"/>
                <a:gd name="T1" fmla="*/ 52482 h 9665"/>
                <a:gd name="T2" fmla="*/ 152092222 w 6146"/>
                <a:gd name="T3" fmla="*/ 160677 h 9665"/>
                <a:gd name="T4" fmla="*/ 5616287 w 6146"/>
                <a:gd name="T5" fmla="*/ 269896566 h 9665"/>
                <a:gd name="T6" fmla="*/ 166824811 w 6146"/>
                <a:gd name="T7" fmla="*/ 512133886 h 9665"/>
                <a:gd name="T8" fmla="*/ 172549293 w 6146"/>
                <a:gd name="T9" fmla="*/ 512025691 h 9665"/>
                <a:gd name="T10" fmla="*/ 320135974 w 6146"/>
                <a:gd name="T11" fmla="*/ 257392350 h 9665"/>
                <a:gd name="T12" fmla="*/ 157338346 w 6146"/>
                <a:gd name="T13" fmla="*/ 52482 h 9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46" h="9665" extrusionOk="0">
                  <a:moveTo>
                    <a:pt x="2969" y="1"/>
                  </a:moveTo>
                  <a:cubicBezTo>
                    <a:pt x="2936" y="1"/>
                    <a:pt x="2903" y="1"/>
                    <a:pt x="2870" y="3"/>
                  </a:cubicBezTo>
                  <a:cubicBezTo>
                    <a:pt x="909" y="81"/>
                    <a:pt x="0" y="2461"/>
                    <a:pt x="106" y="5093"/>
                  </a:cubicBezTo>
                  <a:cubicBezTo>
                    <a:pt x="209" y="7673"/>
                    <a:pt x="1255" y="9664"/>
                    <a:pt x="3148" y="9664"/>
                  </a:cubicBezTo>
                  <a:cubicBezTo>
                    <a:pt x="3184" y="9664"/>
                    <a:pt x="3220" y="9664"/>
                    <a:pt x="3256" y="9662"/>
                  </a:cubicBezTo>
                  <a:cubicBezTo>
                    <a:pt x="5216" y="9584"/>
                    <a:pt x="6145" y="7486"/>
                    <a:pt x="6041" y="4857"/>
                  </a:cubicBezTo>
                  <a:cubicBezTo>
                    <a:pt x="5938" y="2271"/>
                    <a:pt x="4867" y="1"/>
                    <a:pt x="2969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92" name="Google Shape;393;p43">
              <a:extLst>
                <a:ext uri="{FF2B5EF4-FFF2-40B4-BE49-F238E27FC236}">
                  <a16:creationId xmlns:a16="http://schemas.microsoft.com/office/drawing/2014/main" xmlns="" id="{7E322D74-432E-EF16-1B72-D75EA3755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5108" y="6069140"/>
              <a:ext cx="130074" cy="166911"/>
            </a:xfrm>
            <a:custGeom>
              <a:avLst/>
              <a:gdLst>
                <a:gd name="T0" fmla="*/ 126789497 w 10664"/>
                <a:gd name="T1" fmla="*/ 0 h 13684"/>
                <a:gd name="T2" fmla="*/ 1085186 w 10664"/>
                <a:gd name="T3" fmla="*/ 140936811 h 13684"/>
                <a:gd name="T4" fmla="*/ 124642618 w 10664"/>
                <a:gd name="T5" fmla="*/ 302879245 h 13684"/>
                <a:gd name="T6" fmla="*/ 125617124 w 10664"/>
                <a:gd name="T7" fmla="*/ 302900969 h 13684"/>
                <a:gd name="T8" fmla="*/ 234963495 w 10664"/>
                <a:gd name="T9" fmla="*/ 143615291 h 13684"/>
                <a:gd name="T10" fmla="*/ 128096068 w 10664"/>
                <a:gd name="T11" fmla="*/ 21724 h 13684"/>
                <a:gd name="T12" fmla="*/ 126789497 w 10664"/>
                <a:gd name="T13" fmla="*/ 0 h 13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64" h="13684" extrusionOk="0">
                  <a:moveTo>
                    <a:pt x="5728" y="0"/>
                  </a:moveTo>
                  <a:cubicBezTo>
                    <a:pt x="2913" y="0"/>
                    <a:pt x="97" y="2173"/>
                    <a:pt x="49" y="6367"/>
                  </a:cubicBezTo>
                  <a:cubicBezTo>
                    <a:pt x="0" y="10590"/>
                    <a:pt x="2796" y="13652"/>
                    <a:pt x="5631" y="13683"/>
                  </a:cubicBezTo>
                  <a:cubicBezTo>
                    <a:pt x="5646" y="13684"/>
                    <a:pt x="5660" y="13684"/>
                    <a:pt x="5675" y="13684"/>
                  </a:cubicBezTo>
                  <a:cubicBezTo>
                    <a:pt x="8483" y="13684"/>
                    <a:pt x="10568" y="10687"/>
                    <a:pt x="10615" y="6488"/>
                  </a:cubicBezTo>
                  <a:cubicBezTo>
                    <a:pt x="10663" y="2267"/>
                    <a:pt x="8617" y="34"/>
                    <a:pt x="5787" y="1"/>
                  </a:cubicBezTo>
                  <a:cubicBezTo>
                    <a:pt x="5767" y="1"/>
                    <a:pt x="5748" y="0"/>
                    <a:pt x="5728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93" name="Google Shape;394;p43">
              <a:extLst>
                <a:ext uri="{FF2B5EF4-FFF2-40B4-BE49-F238E27FC236}">
                  <a16:creationId xmlns:a16="http://schemas.microsoft.com/office/drawing/2014/main" xmlns="" id="{5ABF9628-3769-8DDD-4BA3-45B849703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5023" y="5840618"/>
              <a:ext cx="144958" cy="165486"/>
            </a:xfrm>
            <a:custGeom>
              <a:avLst/>
              <a:gdLst>
                <a:gd name="T0" fmla="*/ 251563852 w 9554"/>
                <a:gd name="T1" fmla="*/ 52482 h 10907"/>
                <a:gd name="T2" fmla="*/ 237466815 w 9554"/>
                <a:gd name="T3" fmla="*/ 422659 h 10907"/>
                <a:gd name="T4" fmla="*/ 8162589 w 9554"/>
                <a:gd name="T5" fmla="*/ 310065673 h 10907"/>
                <a:gd name="T6" fmla="*/ 251245942 w 9554"/>
                <a:gd name="T7" fmla="*/ 578001587 h 10907"/>
                <a:gd name="T8" fmla="*/ 267145016 w 9554"/>
                <a:gd name="T9" fmla="*/ 577579155 h 10907"/>
                <a:gd name="T10" fmla="*/ 498143312 w 9554"/>
                <a:gd name="T11" fmla="*/ 284840900 h 10907"/>
                <a:gd name="T12" fmla="*/ 251563852 w 9554"/>
                <a:gd name="T13" fmla="*/ 52482 h 109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54" h="10907" extrusionOk="0">
                  <a:moveTo>
                    <a:pt x="4747" y="1"/>
                  </a:moveTo>
                  <a:cubicBezTo>
                    <a:pt x="4659" y="1"/>
                    <a:pt x="4571" y="3"/>
                    <a:pt x="4481" y="8"/>
                  </a:cubicBezTo>
                  <a:cubicBezTo>
                    <a:pt x="1427" y="166"/>
                    <a:pt x="1" y="2885"/>
                    <a:pt x="154" y="5851"/>
                  </a:cubicBezTo>
                  <a:cubicBezTo>
                    <a:pt x="302" y="8719"/>
                    <a:pt x="1877" y="10907"/>
                    <a:pt x="4741" y="10907"/>
                  </a:cubicBezTo>
                  <a:cubicBezTo>
                    <a:pt x="4840" y="10907"/>
                    <a:pt x="4940" y="10904"/>
                    <a:pt x="5041" y="10899"/>
                  </a:cubicBezTo>
                  <a:cubicBezTo>
                    <a:pt x="8095" y="10742"/>
                    <a:pt x="9553" y="8341"/>
                    <a:pt x="9400" y="5375"/>
                  </a:cubicBezTo>
                  <a:cubicBezTo>
                    <a:pt x="9252" y="2495"/>
                    <a:pt x="7635" y="1"/>
                    <a:pt x="4747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94" name="Google Shape;395;p43">
              <a:extLst>
                <a:ext uri="{FF2B5EF4-FFF2-40B4-BE49-F238E27FC236}">
                  <a16:creationId xmlns:a16="http://schemas.microsoft.com/office/drawing/2014/main" xmlns="" id="{32B9BB36-32B5-D2C9-9129-CFDDBCF1F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4287" y="6117673"/>
              <a:ext cx="159132" cy="118380"/>
            </a:xfrm>
            <a:custGeom>
              <a:avLst/>
              <a:gdLst>
                <a:gd name="T0" fmla="*/ 108985079 w 14606"/>
                <a:gd name="T1" fmla="*/ 0 h 10868"/>
                <a:gd name="T2" fmla="*/ 535455 w 14606"/>
                <a:gd name="T3" fmla="*/ 70639562 h 10868"/>
                <a:gd name="T4" fmla="*/ 109365270 w 14606"/>
                <a:gd name="T5" fmla="*/ 152976315 h 10868"/>
                <a:gd name="T6" fmla="*/ 110859004 w 14606"/>
                <a:gd name="T7" fmla="*/ 152976315 h 10868"/>
                <a:gd name="T8" fmla="*/ 205274429 w 14606"/>
                <a:gd name="T9" fmla="*/ 72990322 h 10868"/>
                <a:gd name="T10" fmla="*/ 111112432 w 14606"/>
                <a:gd name="T11" fmla="*/ 14237 h 10868"/>
                <a:gd name="T12" fmla="*/ 108985079 w 14606"/>
                <a:gd name="T13" fmla="*/ 0 h 108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606" h="10868" extrusionOk="0">
                  <a:moveTo>
                    <a:pt x="7735" y="0"/>
                  </a:moveTo>
                  <a:cubicBezTo>
                    <a:pt x="3887" y="0"/>
                    <a:pt x="77" y="1708"/>
                    <a:pt x="38" y="5018"/>
                  </a:cubicBezTo>
                  <a:cubicBezTo>
                    <a:pt x="1" y="8371"/>
                    <a:pt x="3863" y="10821"/>
                    <a:pt x="7762" y="10867"/>
                  </a:cubicBezTo>
                  <a:cubicBezTo>
                    <a:pt x="7798" y="10867"/>
                    <a:pt x="7833" y="10867"/>
                    <a:pt x="7868" y="10867"/>
                  </a:cubicBezTo>
                  <a:cubicBezTo>
                    <a:pt x="11707" y="10867"/>
                    <a:pt x="14531" y="8507"/>
                    <a:pt x="14569" y="5185"/>
                  </a:cubicBezTo>
                  <a:cubicBezTo>
                    <a:pt x="14605" y="1832"/>
                    <a:pt x="11779" y="45"/>
                    <a:pt x="7886" y="1"/>
                  </a:cubicBezTo>
                  <a:cubicBezTo>
                    <a:pt x="7836" y="0"/>
                    <a:pt x="7785" y="0"/>
                    <a:pt x="7735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95" name="Google Shape;396;p43">
              <a:extLst>
                <a:ext uri="{FF2B5EF4-FFF2-40B4-BE49-F238E27FC236}">
                  <a16:creationId xmlns:a16="http://schemas.microsoft.com/office/drawing/2014/main" xmlns="" id="{EDC87FAA-822B-0746-0BFB-C0F9F23D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0324" y="5948314"/>
              <a:ext cx="189474" cy="151786"/>
            </a:xfrm>
            <a:custGeom>
              <a:avLst/>
              <a:gdLst>
                <a:gd name="T0" fmla="*/ 281611710 w 12488"/>
                <a:gd name="T1" fmla="*/ 0 h 10004"/>
                <a:gd name="T2" fmla="*/ 86645225 w 12488"/>
                <a:gd name="T3" fmla="*/ 108161681 h 10004"/>
                <a:gd name="T4" fmla="*/ 207100317 w 12488"/>
                <a:gd name="T5" fmla="*/ 474144537 h 10004"/>
                <a:gd name="T6" fmla="*/ 380974103 w 12488"/>
                <a:gd name="T7" fmla="*/ 530106172 h 10004"/>
                <a:gd name="T8" fmla="*/ 575144306 w 12488"/>
                <a:gd name="T9" fmla="*/ 417016240 h 10004"/>
                <a:gd name="T10" fmla="*/ 469316857 w 12488"/>
                <a:gd name="T11" fmla="*/ 59461437 h 10004"/>
                <a:gd name="T12" fmla="*/ 281611710 w 12488"/>
                <a:gd name="T13" fmla="*/ 0 h 100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88" h="10004" extrusionOk="0">
                  <a:moveTo>
                    <a:pt x="5314" y="0"/>
                  </a:moveTo>
                  <a:cubicBezTo>
                    <a:pt x="3874" y="0"/>
                    <a:pt x="2536" y="616"/>
                    <a:pt x="1635" y="2041"/>
                  </a:cubicBezTo>
                  <a:cubicBezTo>
                    <a:pt x="0" y="4624"/>
                    <a:pt x="1399" y="7359"/>
                    <a:pt x="3908" y="8947"/>
                  </a:cubicBezTo>
                  <a:cubicBezTo>
                    <a:pt x="4987" y="9629"/>
                    <a:pt x="6119" y="10003"/>
                    <a:pt x="7189" y="10003"/>
                  </a:cubicBezTo>
                  <a:cubicBezTo>
                    <a:pt x="8609" y="10003"/>
                    <a:pt x="9920" y="9344"/>
                    <a:pt x="10853" y="7869"/>
                  </a:cubicBezTo>
                  <a:cubicBezTo>
                    <a:pt x="12487" y="5284"/>
                    <a:pt x="11369" y="2710"/>
                    <a:pt x="8856" y="1122"/>
                  </a:cubicBezTo>
                  <a:cubicBezTo>
                    <a:pt x="7729" y="409"/>
                    <a:pt x="6488" y="0"/>
                    <a:pt x="5314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96" name="Google Shape;397;p43">
              <a:extLst>
                <a:ext uri="{FF2B5EF4-FFF2-40B4-BE49-F238E27FC236}">
                  <a16:creationId xmlns:a16="http://schemas.microsoft.com/office/drawing/2014/main" xmlns="" id="{BF26AF27-242A-AFE0-E788-669F3E343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3883" y="5950636"/>
              <a:ext cx="125795" cy="147143"/>
            </a:xfrm>
            <a:custGeom>
              <a:avLst/>
              <a:gdLst>
                <a:gd name="T0" fmla="*/ 219607513 w 8291"/>
                <a:gd name="T1" fmla="*/ 52482 h 9698"/>
                <a:gd name="T2" fmla="*/ 1641586 w 8291"/>
                <a:gd name="T3" fmla="*/ 262109401 h 9698"/>
                <a:gd name="T4" fmla="*/ 216481573 w 8291"/>
                <a:gd name="T5" fmla="*/ 513886974 h 9698"/>
                <a:gd name="T6" fmla="*/ 219659994 w 8291"/>
                <a:gd name="T7" fmla="*/ 513886974 h 9698"/>
                <a:gd name="T8" fmla="*/ 437730899 w 8291"/>
                <a:gd name="T9" fmla="*/ 266985147 h 9698"/>
                <a:gd name="T10" fmla="*/ 222363517 w 8291"/>
                <a:gd name="T11" fmla="*/ 52482 h 9698"/>
                <a:gd name="T12" fmla="*/ 219607513 w 8291"/>
                <a:gd name="T13" fmla="*/ 52482 h 9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1" h="9698" extrusionOk="0">
                  <a:moveTo>
                    <a:pt x="4144" y="1"/>
                  </a:moveTo>
                  <a:cubicBezTo>
                    <a:pt x="1458" y="1"/>
                    <a:pt x="61" y="2322"/>
                    <a:pt x="31" y="4946"/>
                  </a:cubicBezTo>
                  <a:cubicBezTo>
                    <a:pt x="0" y="7586"/>
                    <a:pt x="1366" y="9667"/>
                    <a:pt x="4085" y="9697"/>
                  </a:cubicBezTo>
                  <a:cubicBezTo>
                    <a:pt x="4105" y="9697"/>
                    <a:pt x="4125" y="9697"/>
                    <a:pt x="4145" y="9697"/>
                  </a:cubicBezTo>
                  <a:cubicBezTo>
                    <a:pt x="6826" y="9697"/>
                    <a:pt x="8230" y="7660"/>
                    <a:pt x="8260" y="5038"/>
                  </a:cubicBezTo>
                  <a:cubicBezTo>
                    <a:pt x="8290" y="2399"/>
                    <a:pt x="6914" y="33"/>
                    <a:pt x="4196" y="1"/>
                  </a:cubicBezTo>
                  <a:cubicBezTo>
                    <a:pt x="4179" y="1"/>
                    <a:pt x="4161" y="1"/>
                    <a:pt x="4144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97" name="Google Shape;398;p43">
              <a:extLst>
                <a:ext uri="{FF2B5EF4-FFF2-40B4-BE49-F238E27FC236}">
                  <a16:creationId xmlns:a16="http://schemas.microsoft.com/office/drawing/2014/main" xmlns="" id="{1CF99AF3-99C4-685B-2332-7E8F6C2DC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2447" y="6255944"/>
              <a:ext cx="120379" cy="164606"/>
            </a:xfrm>
            <a:custGeom>
              <a:avLst/>
              <a:gdLst>
                <a:gd name="T0" fmla="*/ 249180980 w 7934"/>
                <a:gd name="T1" fmla="*/ 52482 h 10849"/>
                <a:gd name="T2" fmla="*/ 36988853 w 7934"/>
                <a:gd name="T3" fmla="*/ 231793044 h 10849"/>
                <a:gd name="T4" fmla="*/ 159251373 w 7934"/>
                <a:gd name="T5" fmla="*/ 572703237 h 10849"/>
                <a:gd name="T6" fmla="*/ 180393515 w 7934"/>
                <a:gd name="T7" fmla="*/ 574928157 h 10849"/>
                <a:gd name="T8" fmla="*/ 383416765 w 7934"/>
                <a:gd name="T9" fmla="*/ 304714837 h 10849"/>
                <a:gd name="T10" fmla="*/ 279072342 w 7934"/>
                <a:gd name="T11" fmla="*/ 3125936 h 10849"/>
                <a:gd name="T12" fmla="*/ 249180980 w 7934"/>
                <a:gd name="T13" fmla="*/ 52482 h 108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34" h="10849" extrusionOk="0">
                  <a:moveTo>
                    <a:pt x="4702" y="1"/>
                  </a:moveTo>
                  <a:cubicBezTo>
                    <a:pt x="3082" y="1"/>
                    <a:pt x="1324" y="1406"/>
                    <a:pt x="698" y="4374"/>
                  </a:cubicBezTo>
                  <a:cubicBezTo>
                    <a:pt x="1" y="7690"/>
                    <a:pt x="1251" y="10439"/>
                    <a:pt x="3005" y="10807"/>
                  </a:cubicBezTo>
                  <a:cubicBezTo>
                    <a:pt x="3138" y="10835"/>
                    <a:pt x="3271" y="10849"/>
                    <a:pt x="3404" y="10849"/>
                  </a:cubicBezTo>
                  <a:cubicBezTo>
                    <a:pt x="5019" y="10849"/>
                    <a:pt x="6591" y="8813"/>
                    <a:pt x="7235" y="5750"/>
                  </a:cubicBezTo>
                  <a:cubicBezTo>
                    <a:pt x="7933" y="2434"/>
                    <a:pt x="7017" y="428"/>
                    <a:pt x="5266" y="59"/>
                  </a:cubicBezTo>
                  <a:cubicBezTo>
                    <a:pt x="5081" y="20"/>
                    <a:pt x="4892" y="1"/>
                    <a:pt x="4702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pic>
        <p:nvPicPr>
          <p:cNvPr id="15364" name="a1s">
            <a:hlinkClick r:id="" action="ppaction://media"/>
            <a:extLst>
              <a:ext uri="{FF2B5EF4-FFF2-40B4-BE49-F238E27FC236}">
                <a16:creationId xmlns:a16="http://schemas.microsoft.com/office/drawing/2014/main" xmlns="" id="{89241661-2623-A8FB-D748-10B89B5ED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18005" r="12485" b="7669"/>
          <a:stretch/>
        </p:blipFill>
        <p:spPr bwMode="auto">
          <a:xfrm>
            <a:off x="828986" y="203013"/>
            <a:ext cx="9926327" cy="573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>
            <a:extLst>
              <a:ext uri="{FF2B5EF4-FFF2-40B4-BE49-F238E27FC236}">
                <a16:creationId xmlns:a16="http://schemas.microsoft.com/office/drawing/2014/main" xmlns="" id="{9DC31F76-13B0-1823-ED1A-9A15C5C88A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7575" y="954088"/>
            <a:ext cx="5748338" cy="1065212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Google Shape;299;p38">
            <a:extLst>
              <a:ext uri="{FF2B5EF4-FFF2-40B4-BE49-F238E27FC236}">
                <a16:creationId xmlns:a16="http://schemas.microsoft.com/office/drawing/2014/main" xmlns="" id="{EA638DC8-1AB7-798A-3597-9F54D1822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1" y="1863299"/>
            <a:ext cx="8778875" cy="324961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HS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8" name="Google Shape;2267;p69">
            <a:extLst>
              <a:ext uri="{FF2B5EF4-FFF2-40B4-BE49-F238E27FC236}">
                <a16:creationId xmlns:a16="http://schemas.microsoft.com/office/drawing/2014/main" xmlns="" id="{26EEC6BE-3CC3-2563-5F35-1EE8414DAB30}"/>
              </a:ext>
            </a:extLst>
          </p:cNvPr>
          <p:cNvGrpSpPr>
            <a:grpSpLocks/>
          </p:cNvGrpSpPr>
          <p:nvPr/>
        </p:nvGrpSpPr>
        <p:grpSpPr bwMode="auto">
          <a:xfrm>
            <a:off x="8869363" y="857250"/>
            <a:ext cx="1798637" cy="1900238"/>
            <a:chOff x="-4351844" y="5523523"/>
            <a:chExt cx="1247225" cy="1403911"/>
          </a:xfrm>
        </p:grpSpPr>
        <p:sp>
          <p:nvSpPr>
            <p:cNvPr id="16389" name="Google Shape;2268;p69">
              <a:extLst>
                <a:ext uri="{FF2B5EF4-FFF2-40B4-BE49-F238E27FC236}">
                  <a16:creationId xmlns:a16="http://schemas.microsoft.com/office/drawing/2014/main" xmlns="" id="{78A5266F-3ACC-00A4-0202-B35D2C884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27181" y="5787995"/>
              <a:ext cx="145110" cy="161936"/>
            </a:xfrm>
            <a:custGeom>
              <a:avLst/>
              <a:gdLst>
                <a:gd name="T0" fmla="*/ 492372568 w 9564"/>
                <a:gd name="T1" fmla="*/ 0 h 10673"/>
                <a:gd name="T2" fmla="*/ 480500646 w 9564"/>
                <a:gd name="T3" fmla="*/ 7949657 h 10673"/>
                <a:gd name="T4" fmla="*/ 281666233 w 9564"/>
                <a:gd name="T5" fmla="*/ 331478349 h 10673"/>
                <a:gd name="T6" fmla="*/ 12930403 w 9564"/>
                <a:gd name="T7" fmla="*/ 541865698 h 10673"/>
                <a:gd name="T8" fmla="*/ 15155347 w 9564"/>
                <a:gd name="T9" fmla="*/ 565553734 h 10673"/>
                <a:gd name="T10" fmla="*/ 19182331 w 9564"/>
                <a:gd name="T11" fmla="*/ 564809721 h 10673"/>
                <a:gd name="T12" fmla="*/ 298410689 w 9564"/>
                <a:gd name="T13" fmla="*/ 348330936 h 10673"/>
                <a:gd name="T14" fmla="*/ 503343470 w 9564"/>
                <a:gd name="T15" fmla="*/ 14254025 h 10673"/>
                <a:gd name="T16" fmla="*/ 492372568 w 9564"/>
                <a:gd name="T17" fmla="*/ 0 h 106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64" h="10673" extrusionOk="0">
                  <a:moveTo>
                    <a:pt x="9291" y="0"/>
                  </a:moveTo>
                  <a:cubicBezTo>
                    <a:pt x="9200" y="0"/>
                    <a:pt x="9108" y="45"/>
                    <a:pt x="9067" y="150"/>
                  </a:cubicBezTo>
                  <a:cubicBezTo>
                    <a:pt x="8181" y="2373"/>
                    <a:pt x="6863" y="4437"/>
                    <a:pt x="5315" y="6255"/>
                  </a:cubicBezTo>
                  <a:cubicBezTo>
                    <a:pt x="3939" y="7873"/>
                    <a:pt x="2282" y="9500"/>
                    <a:pt x="244" y="10225"/>
                  </a:cubicBezTo>
                  <a:cubicBezTo>
                    <a:pt x="0" y="10311"/>
                    <a:pt x="71" y="10672"/>
                    <a:pt x="286" y="10672"/>
                  </a:cubicBezTo>
                  <a:cubicBezTo>
                    <a:pt x="310" y="10672"/>
                    <a:pt x="335" y="10668"/>
                    <a:pt x="362" y="10658"/>
                  </a:cubicBezTo>
                  <a:cubicBezTo>
                    <a:pt x="2480" y="9906"/>
                    <a:pt x="4201" y="8253"/>
                    <a:pt x="5631" y="6573"/>
                  </a:cubicBezTo>
                  <a:cubicBezTo>
                    <a:pt x="7234" y="4692"/>
                    <a:pt x="8584" y="2568"/>
                    <a:pt x="9498" y="269"/>
                  </a:cubicBezTo>
                  <a:cubicBezTo>
                    <a:pt x="9563" y="107"/>
                    <a:pt x="9430" y="0"/>
                    <a:pt x="9291" y="0"/>
                  </a:cubicBezTo>
                  <a:close/>
                </a:path>
              </a:pathLst>
            </a:custGeom>
            <a:solidFill>
              <a:srgbClr val="70B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2269;p69">
              <a:extLst>
                <a:ext uri="{FF2B5EF4-FFF2-40B4-BE49-F238E27FC236}">
                  <a16:creationId xmlns:a16="http://schemas.microsoft.com/office/drawing/2014/main" xmlns="" id="{20D912F0-097D-BE35-9E61-E3FFBE69BF7D}"/>
                </a:ext>
              </a:extLst>
            </p:cNvPr>
            <p:cNvSpPr/>
            <p:nvPr/>
          </p:nvSpPr>
          <p:spPr>
            <a:xfrm>
              <a:off x="-3747496" y="6352734"/>
              <a:ext cx="509678" cy="394080"/>
            </a:xfrm>
            <a:custGeom>
              <a:avLst/>
              <a:gdLst/>
              <a:ahLst/>
              <a:cxnLst/>
              <a:rect l="l" t="t" r="r" b="b"/>
              <a:pathLst>
                <a:path w="33563" h="25929" extrusionOk="0">
                  <a:moveTo>
                    <a:pt x="30060" y="1"/>
                  </a:moveTo>
                  <a:cubicBezTo>
                    <a:pt x="27646" y="1"/>
                    <a:pt x="25261" y="959"/>
                    <a:pt x="23435" y="2743"/>
                  </a:cubicBezTo>
                  <a:cubicBezTo>
                    <a:pt x="20783" y="5333"/>
                    <a:pt x="20473" y="8665"/>
                    <a:pt x="20172" y="11887"/>
                  </a:cubicBezTo>
                  <a:cubicBezTo>
                    <a:pt x="19940" y="14375"/>
                    <a:pt x="19721" y="16726"/>
                    <a:pt x="18481" y="18718"/>
                  </a:cubicBezTo>
                  <a:cubicBezTo>
                    <a:pt x="16654" y="21652"/>
                    <a:pt x="13727" y="23644"/>
                    <a:pt x="10650" y="24044"/>
                  </a:cubicBezTo>
                  <a:cubicBezTo>
                    <a:pt x="10184" y="24104"/>
                    <a:pt x="9720" y="24134"/>
                    <a:pt x="9263" y="24134"/>
                  </a:cubicBezTo>
                  <a:cubicBezTo>
                    <a:pt x="7170" y="24134"/>
                    <a:pt x="5213" y="23512"/>
                    <a:pt x="3849" y="22382"/>
                  </a:cubicBezTo>
                  <a:cubicBezTo>
                    <a:pt x="2601" y="21345"/>
                    <a:pt x="1918" y="19957"/>
                    <a:pt x="1821" y="18257"/>
                  </a:cubicBezTo>
                  <a:cubicBezTo>
                    <a:pt x="1793" y="17780"/>
                    <a:pt x="1398" y="17411"/>
                    <a:pt x="927" y="17411"/>
                  </a:cubicBezTo>
                  <a:cubicBezTo>
                    <a:pt x="909" y="17411"/>
                    <a:pt x="891" y="17412"/>
                    <a:pt x="874" y="17413"/>
                  </a:cubicBezTo>
                  <a:cubicBezTo>
                    <a:pt x="379" y="17440"/>
                    <a:pt x="0" y="17864"/>
                    <a:pt x="29" y="18359"/>
                  </a:cubicBezTo>
                  <a:cubicBezTo>
                    <a:pt x="153" y="20546"/>
                    <a:pt x="1078" y="22415"/>
                    <a:pt x="2705" y="23764"/>
                  </a:cubicBezTo>
                  <a:cubicBezTo>
                    <a:pt x="4388" y="25159"/>
                    <a:pt x="6766" y="25928"/>
                    <a:pt x="9279" y="25928"/>
                  </a:cubicBezTo>
                  <a:cubicBezTo>
                    <a:pt x="9814" y="25928"/>
                    <a:pt x="10350" y="25893"/>
                    <a:pt x="10881" y="25824"/>
                  </a:cubicBezTo>
                  <a:cubicBezTo>
                    <a:pt x="14485" y="25355"/>
                    <a:pt x="17897" y="23052"/>
                    <a:pt x="20004" y="19665"/>
                  </a:cubicBezTo>
                  <a:cubicBezTo>
                    <a:pt x="21467" y="17315"/>
                    <a:pt x="21717" y="14640"/>
                    <a:pt x="21958" y="12053"/>
                  </a:cubicBezTo>
                  <a:cubicBezTo>
                    <a:pt x="22241" y="9022"/>
                    <a:pt x="22509" y="6157"/>
                    <a:pt x="24687" y="4027"/>
                  </a:cubicBezTo>
                  <a:cubicBezTo>
                    <a:pt x="26173" y="2575"/>
                    <a:pt x="28107" y="1795"/>
                    <a:pt x="30060" y="1795"/>
                  </a:cubicBezTo>
                  <a:cubicBezTo>
                    <a:pt x="30803" y="1795"/>
                    <a:pt x="31548" y="1908"/>
                    <a:pt x="32273" y="2140"/>
                  </a:cubicBezTo>
                  <a:cubicBezTo>
                    <a:pt x="32366" y="2171"/>
                    <a:pt x="32462" y="2185"/>
                    <a:pt x="32555" y="2185"/>
                  </a:cubicBezTo>
                  <a:cubicBezTo>
                    <a:pt x="32935" y="2185"/>
                    <a:pt x="33288" y="1943"/>
                    <a:pt x="33409" y="1561"/>
                  </a:cubicBezTo>
                  <a:cubicBezTo>
                    <a:pt x="33562" y="1085"/>
                    <a:pt x="33296" y="576"/>
                    <a:pt x="32818" y="431"/>
                  </a:cubicBezTo>
                  <a:cubicBezTo>
                    <a:pt x="31914" y="142"/>
                    <a:pt x="30985" y="1"/>
                    <a:pt x="30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Google Shape;2270;p69">
              <a:extLst>
                <a:ext uri="{FF2B5EF4-FFF2-40B4-BE49-F238E27FC236}">
                  <a16:creationId xmlns:a16="http://schemas.microsoft.com/office/drawing/2014/main" xmlns="" id="{0C4619CC-E09A-2512-D155-707323BC69A3}"/>
                </a:ext>
              </a:extLst>
            </p:cNvPr>
            <p:cNvSpPr/>
            <p:nvPr/>
          </p:nvSpPr>
          <p:spPr>
            <a:xfrm>
              <a:off x="-3924727" y="6235448"/>
              <a:ext cx="435923" cy="442167"/>
            </a:xfrm>
            <a:custGeom>
              <a:avLst/>
              <a:gdLst/>
              <a:ahLst/>
              <a:cxnLst/>
              <a:rect l="l" t="t" r="r" b="b"/>
              <a:pathLst>
                <a:path w="28800" h="29184" extrusionOk="0">
                  <a:moveTo>
                    <a:pt x="14635" y="1"/>
                  </a:moveTo>
                  <a:cubicBezTo>
                    <a:pt x="11778" y="1"/>
                    <a:pt x="8953" y="920"/>
                    <a:pt x="6557" y="2663"/>
                  </a:cubicBezTo>
                  <a:cubicBezTo>
                    <a:pt x="3497" y="4891"/>
                    <a:pt x="1387" y="8286"/>
                    <a:pt x="694" y="12099"/>
                  </a:cubicBezTo>
                  <a:cubicBezTo>
                    <a:pt x="1" y="15911"/>
                    <a:pt x="779" y="19831"/>
                    <a:pt x="2860" y="22995"/>
                  </a:cubicBezTo>
                  <a:cubicBezTo>
                    <a:pt x="4939" y="26158"/>
                    <a:pt x="8150" y="28307"/>
                    <a:pt x="11785" y="28969"/>
                  </a:cubicBezTo>
                  <a:cubicBezTo>
                    <a:pt x="12575" y="29113"/>
                    <a:pt x="13372" y="29184"/>
                    <a:pt x="14165" y="29184"/>
                  </a:cubicBezTo>
                  <a:cubicBezTo>
                    <a:pt x="17022" y="29184"/>
                    <a:pt x="19848" y="28265"/>
                    <a:pt x="22243" y="26521"/>
                  </a:cubicBezTo>
                  <a:cubicBezTo>
                    <a:pt x="25303" y="24292"/>
                    <a:pt x="27413" y="20899"/>
                    <a:pt x="28106" y="17086"/>
                  </a:cubicBezTo>
                  <a:cubicBezTo>
                    <a:pt x="28799" y="13272"/>
                    <a:pt x="28021" y="9353"/>
                    <a:pt x="25940" y="6190"/>
                  </a:cubicBezTo>
                  <a:cubicBezTo>
                    <a:pt x="23861" y="3025"/>
                    <a:pt x="20650" y="877"/>
                    <a:pt x="17015" y="216"/>
                  </a:cubicBezTo>
                  <a:cubicBezTo>
                    <a:pt x="16225" y="72"/>
                    <a:pt x="15428" y="1"/>
                    <a:pt x="14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Google Shape;2271;p69">
              <a:extLst>
                <a:ext uri="{FF2B5EF4-FFF2-40B4-BE49-F238E27FC236}">
                  <a16:creationId xmlns:a16="http://schemas.microsoft.com/office/drawing/2014/main" xmlns="" id="{76336DB5-6D56-2A73-DA48-C41FFBA57407}"/>
                </a:ext>
              </a:extLst>
            </p:cNvPr>
            <p:cNvSpPr/>
            <p:nvPr/>
          </p:nvSpPr>
          <p:spPr>
            <a:xfrm>
              <a:off x="-3638515" y="5897665"/>
              <a:ext cx="337950" cy="416364"/>
            </a:xfrm>
            <a:custGeom>
              <a:avLst/>
              <a:gdLst/>
              <a:ahLst/>
              <a:cxnLst/>
              <a:rect l="l" t="t" r="r" b="b"/>
              <a:pathLst>
                <a:path w="22267" h="27427" extrusionOk="0">
                  <a:moveTo>
                    <a:pt x="20317" y="0"/>
                  </a:moveTo>
                  <a:cubicBezTo>
                    <a:pt x="19672" y="5487"/>
                    <a:pt x="17362" y="10766"/>
                    <a:pt x="13771" y="14963"/>
                  </a:cubicBezTo>
                  <a:cubicBezTo>
                    <a:pt x="10180" y="19162"/>
                    <a:pt x="5322" y="22260"/>
                    <a:pt x="0" y="23748"/>
                  </a:cubicBezTo>
                  <a:lnTo>
                    <a:pt x="3052" y="27426"/>
                  </a:lnTo>
                  <a:cubicBezTo>
                    <a:pt x="8372" y="25940"/>
                    <a:pt x="13124" y="22466"/>
                    <a:pt x="16715" y="18269"/>
                  </a:cubicBezTo>
                  <a:cubicBezTo>
                    <a:pt x="20306" y="14072"/>
                    <a:pt x="21620" y="7458"/>
                    <a:pt x="22266" y="1971"/>
                  </a:cubicBezTo>
                  <a:lnTo>
                    <a:pt x="20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2272;p69">
              <a:extLst>
                <a:ext uri="{FF2B5EF4-FFF2-40B4-BE49-F238E27FC236}">
                  <a16:creationId xmlns:a16="http://schemas.microsoft.com/office/drawing/2014/main" xmlns="" id="{1C3F9249-1DF8-0862-724D-AD7794530BFB}"/>
                </a:ext>
              </a:extLst>
            </p:cNvPr>
            <p:cNvSpPr/>
            <p:nvPr/>
          </p:nvSpPr>
          <p:spPr>
            <a:xfrm>
              <a:off x="-3335791" y="5875380"/>
              <a:ext cx="60545" cy="62162"/>
            </a:xfrm>
            <a:custGeom>
              <a:avLst/>
              <a:gdLst/>
              <a:ahLst/>
              <a:cxnLst/>
              <a:rect l="l" t="t" r="r" b="b"/>
              <a:pathLst>
                <a:path w="4024" h="4116" extrusionOk="0">
                  <a:moveTo>
                    <a:pt x="1833" y="0"/>
                  </a:moveTo>
                  <a:cubicBezTo>
                    <a:pt x="1547" y="0"/>
                    <a:pt x="892" y="976"/>
                    <a:pt x="952" y="1206"/>
                  </a:cubicBezTo>
                  <a:cubicBezTo>
                    <a:pt x="881" y="938"/>
                    <a:pt x="780" y="239"/>
                    <a:pt x="422" y="204"/>
                  </a:cubicBezTo>
                  <a:cubicBezTo>
                    <a:pt x="411" y="203"/>
                    <a:pt x="401" y="202"/>
                    <a:pt x="390" y="202"/>
                  </a:cubicBezTo>
                  <a:cubicBezTo>
                    <a:pt x="81" y="202"/>
                    <a:pt x="51" y="673"/>
                    <a:pt x="36" y="903"/>
                  </a:cubicBezTo>
                  <a:cubicBezTo>
                    <a:pt x="0" y="1531"/>
                    <a:pt x="126" y="2157"/>
                    <a:pt x="401" y="2723"/>
                  </a:cubicBezTo>
                  <a:lnTo>
                    <a:pt x="1654" y="4115"/>
                  </a:lnTo>
                  <a:cubicBezTo>
                    <a:pt x="2508" y="3408"/>
                    <a:pt x="3472" y="2585"/>
                    <a:pt x="3843" y="1506"/>
                  </a:cubicBezTo>
                  <a:cubicBezTo>
                    <a:pt x="3935" y="1239"/>
                    <a:pt x="4023" y="808"/>
                    <a:pt x="3764" y="602"/>
                  </a:cubicBezTo>
                  <a:cubicBezTo>
                    <a:pt x="3694" y="545"/>
                    <a:pt x="3604" y="527"/>
                    <a:pt x="3511" y="527"/>
                  </a:cubicBezTo>
                  <a:cubicBezTo>
                    <a:pt x="3451" y="527"/>
                    <a:pt x="3390" y="534"/>
                    <a:pt x="3331" y="545"/>
                  </a:cubicBezTo>
                  <a:cubicBezTo>
                    <a:pt x="2838" y="632"/>
                    <a:pt x="2190" y="1292"/>
                    <a:pt x="2190" y="1292"/>
                  </a:cubicBezTo>
                  <a:cubicBezTo>
                    <a:pt x="2190" y="1292"/>
                    <a:pt x="2286" y="98"/>
                    <a:pt x="1857" y="3"/>
                  </a:cubicBezTo>
                  <a:cubicBezTo>
                    <a:pt x="1850" y="1"/>
                    <a:pt x="1842" y="0"/>
                    <a:pt x="1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Google Shape;2273;p69">
              <a:extLst>
                <a:ext uri="{FF2B5EF4-FFF2-40B4-BE49-F238E27FC236}">
                  <a16:creationId xmlns:a16="http://schemas.microsoft.com/office/drawing/2014/main" xmlns="" id="{FBD5667E-AD7D-24AC-5398-766C8013AB3F}"/>
                </a:ext>
              </a:extLst>
            </p:cNvPr>
            <p:cNvSpPr/>
            <p:nvPr/>
          </p:nvSpPr>
          <p:spPr>
            <a:xfrm>
              <a:off x="-3609894" y="5523523"/>
              <a:ext cx="505275" cy="496119"/>
            </a:xfrm>
            <a:custGeom>
              <a:avLst/>
              <a:gdLst/>
              <a:ahLst/>
              <a:cxnLst/>
              <a:rect l="l" t="t" r="r" b="b"/>
              <a:pathLst>
                <a:path w="33304" h="32723" extrusionOk="0">
                  <a:moveTo>
                    <a:pt x="1281" y="1"/>
                  </a:moveTo>
                  <a:cubicBezTo>
                    <a:pt x="1086" y="1"/>
                    <a:pt x="888" y="52"/>
                    <a:pt x="709" y="159"/>
                  </a:cubicBezTo>
                  <a:cubicBezTo>
                    <a:pt x="176" y="476"/>
                    <a:pt x="1" y="1164"/>
                    <a:pt x="318" y="1696"/>
                  </a:cubicBezTo>
                  <a:cubicBezTo>
                    <a:pt x="8843" y="16014"/>
                    <a:pt x="21145" y="28157"/>
                    <a:pt x="31658" y="32633"/>
                  </a:cubicBezTo>
                  <a:cubicBezTo>
                    <a:pt x="31798" y="32692"/>
                    <a:pt x="31946" y="32722"/>
                    <a:pt x="32097" y="32722"/>
                  </a:cubicBezTo>
                  <a:cubicBezTo>
                    <a:pt x="32098" y="32722"/>
                    <a:pt x="32099" y="32722"/>
                    <a:pt x="32101" y="32722"/>
                  </a:cubicBezTo>
                  <a:cubicBezTo>
                    <a:pt x="32632" y="32722"/>
                    <a:pt x="33090" y="32347"/>
                    <a:pt x="33198" y="31826"/>
                  </a:cubicBezTo>
                  <a:cubicBezTo>
                    <a:pt x="33304" y="31303"/>
                    <a:pt x="33028" y="30777"/>
                    <a:pt x="32538" y="30568"/>
                  </a:cubicBezTo>
                  <a:cubicBezTo>
                    <a:pt x="22588" y="26335"/>
                    <a:pt x="10415" y="14270"/>
                    <a:pt x="2245" y="548"/>
                  </a:cubicBezTo>
                  <a:cubicBezTo>
                    <a:pt x="2036" y="197"/>
                    <a:pt x="1663" y="1"/>
                    <a:pt x="1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Google Shape;2274;p69">
              <a:extLst>
                <a:ext uri="{FF2B5EF4-FFF2-40B4-BE49-F238E27FC236}">
                  <a16:creationId xmlns:a16="http://schemas.microsoft.com/office/drawing/2014/main" xmlns="" id="{6DD29376-0166-3315-0AD1-72EDAAD45A0E}"/>
                </a:ext>
              </a:extLst>
            </p:cNvPr>
            <p:cNvSpPr/>
            <p:nvPr/>
          </p:nvSpPr>
          <p:spPr>
            <a:xfrm>
              <a:off x="-4306711" y="6209645"/>
              <a:ext cx="471150" cy="184138"/>
            </a:xfrm>
            <a:custGeom>
              <a:avLst/>
              <a:gdLst/>
              <a:ahLst/>
              <a:cxnLst/>
              <a:rect l="l" t="t" r="r" b="b"/>
              <a:pathLst>
                <a:path w="31035" h="12149" extrusionOk="0">
                  <a:moveTo>
                    <a:pt x="247" y="1"/>
                  </a:moveTo>
                  <a:lnTo>
                    <a:pt x="0" y="2762"/>
                  </a:lnTo>
                  <a:cubicBezTo>
                    <a:pt x="3058" y="6695"/>
                    <a:pt x="8493" y="10699"/>
                    <a:pt x="13934" y="11651"/>
                  </a:cubicBezTo>
                  <a:cubicBezTo>
                    <a:pt x="15785" y="11975"/>
                    <a:pt x="17686" y="12148"/>
                    <a:pt x="19588" y="12148"/>
                  </a:cubicBezTo>
                  <a:cubicBezTo>
                    <a:pt x="23278" y="12148"/>
                    <a:pt x="26970" y="11495"/>
                    <a:pt x="30302" y="10016"/>
                  </a:cubicBezTo>
                  <a:lnTo>
                    <a:pt x="31035" y="5385"/>
                  </a:lnTo>
                  <a:lnTo>
                    <a:pt x="31035" y="5385"/>
                  </a:lnTo>
                  <a:cubicBezTo>
                    <a:pt x="27453" y="6974"/>
                    <a:pt x="23534" y="7789"/>
                    <a:pt x="19616" y="7789"/>
                  </a:cubicBezTo>
                  <a:cubicBezTo>
                    <a:pt x="18010" y="7789"/>
                    <a:pt x="16405" y="7652"/>
                    <a:pt x="14823" y="7375"/>
                  </a:cubicBezTo>
                  <a:cubicBezTo>
                    <a:pt x="9380" y="6423"/>
                    <a:pt x="4238" y="3821"/>
                    <a:pt x="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2275;p69">
              <a:extLst>
                <a:ext uri="{FF2B5EF4-FFF2-40B4-BE49-F238E27FC236}">
                  <a16:creationId xmlns:a16="http://schemas.microsoft.com/office/drawing/2014/main" xmlns="" id="{8AF8BB4D-7E11-868C-EBFC-FEC8AA87B42D}"/>
                </a:ext>
              </a:extLst>
            </p:cNvPr>
            <p:cNvSpPr/>
            <p:nvPr/>
          </p:nvSpPr>
          <p:spPr>
            <a:xfrm>
              <a:off x="-4351844" y="6193225"/>
              <a:ext cx="60545" cy="59815"/>
            </a:xfrm>
            <a:custGeom>
              <a:avLst/>
              <a:gdLst/>
              <a:ahLst/>
              <a:cxnLst/>
              <a:rect l="l" t="t" r="r" b="b"/>
              <a:pathLst>
                <a:path w="4014" h="3884" extrusionOk="0">
                  <a:moveTo>
                    <a:pt x="2578" y="1"/>
                  </a:moveTo>
                  <a:cubicBezTo>
                    <a:pt x="2513" y="1"/>
                    <a:pt x="2451" y="24"/>
                    <a:pt x="2394" y="81"/>
                  </a:cubicBezTo>
                  <a:cubicBezTo>
                    <a:pt x="2139" y="335"/>
                    <a:pt x="2507" y="941"/>
                    <a:pt x="2622" y="1191"/>
                  </a:cubicBezTo>
                  <a:cubicBezTo>
                    <a:pt x="2543" y="1020"/>
                    <a:pt x="1808" y="771"/>
                    <a:pt x="1403" y="771"/>
                  </a:cubicBezTo>
                  <a:cubicBezTo>
                    <a:pt x="1286" y="771"/>
                    <a:pt x="1197" y="792"/>
                    <a:pt x="1159" y="841"/>
                  </a:cubicBezTo>
                  <a:cubicBezTo>
                    <a:pt x="889" y="1186"/>
                    <a:pt x="1723" y="2046"/>
                    <a:pt x="1723" y="2046"/>
                  </a:cubicBezTo>
                  <a:cubicBezTo>
                    <a:pt x="1723" y="2046"/>
                    <a:pt x="1548" y="2028"/>
                    <a:pt x="1315" y="2028"/>
                  </a:cubicBezTo>
                  <a:cubicBezTo>
                    <a:pt x="1013" y="2028"/>
                    <a:pt x="613" y="2058"/>
                    <a:pt x="367" y="2197"/>
                  </a:cubicBezTo>
                  <a:cubicBezTo>
                    <a:pt x="235" y="2271"/>
                    <a:pt x="101" y="2371"/>
                    <a:pt x="69" y="2518"/>
                  </a:cubicBezTo>
                  <a:cubicBezTo>
                    <a:pt x="1" y="2842"/>
                    <a:pt x="344" y="3117"/>
                    <a:pt x="583" y="3266"/>
                  </a:cubicBezTo>
                  <a:cubicBezTo>
                    <a:pt x="1557" y="3860"/>
                    <a:pt x="2825" y="3882"/>
                    <a:pt x="3933" y="3883"/>
                  </a:cubicBezTo>
                  <a:lnTo>
                    <a:pt x="4013" y="2011"/>
                  </a:lnTo>
                  <a:cubicBezTo>
                    <a:pt x="3865" y="1399"/>
                    <a:pt x="3564" y="836"/>
                    <a:pt x="3135" y="376"/>
                  </a:cubicBezTo>
                  <a:cubicBezTo>
                    <a:pt x="3012" y="242"/>
                    <a:pt x="2785" y="1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Google Shape;2276;p69">
              <a:extLst>
                <a:ext uri="{FF2B5EF4-FFF2-40B4-BE49-F238E27FC236}">
                  <a16:creationId xmlns:a16="http://schemas.microsoft.com/office/drawing/2014/main" xmlns="" id="{EB3090C9-D2DF-00B2-6478-1CE319BD1D8C}"/>
                </a:ext>
              </a:extLst>
            </p:cNvPr>
            <p:cNvSpPr/>
            <p:nvPr/>
          </p:nvSpPr>
          <p:spPr>
            <a:xfrm>
              <a:off x="-4075539" y="6514588"/>
              <a:ext cx="303825" cy="274449"/>
            </a:xfrm>
            <a:custGeom>
              <a:avLst/>
              <a:gdLst/>
              <a:ahLst/>
              <a:cxnLst/>
              <a:rect l="l" t="t" r="r" b="b"/>
              <a:pathLst>
                <a:path w="20038" h="18052" extrusionOk="0">
                  <a:moveTo>
                    <a:pt x="13865" y="0"/>
                  </a:moveTo>
                  <a:cubicBezTo>
                    <a:pt x="12727" y="0"/>
                    <a:pt x="11609" y="141"/>
                    <a:pt x="10630" y="392"/>
                  </a:cubicBezTo>
                  <a:cubicBezTo>
                    <a:pt x="7932" y="1083"/>
                    <a:pt x="5698" y="2461"/>
                    <a:pt x="3804" y="4571"/>
                  </a:cubicBezTo>
                  <a:cubicBezTo>
                    <a:pt x="1228" y="7440"/>
                    <a:pt x="0" y="12532"/>
                    <a:pt x="672" y="16087"/>
                  </a:cubicBezTo>
                  <a:lnTo>
                    <a:pt x="2981" y="18052"/>
                  </a:lnTo>
                  <a:cubicBezTo>
                    <a:pt x="3896" y="7141"/>
                    <a:pt x="10803" y="4674"/>
                    <a:pt x="15618" y="4674"/>
                  </a:cubicBezTo>
                  <a:cubicBezTo>
                    <a:pt x="17701" y="4674"/>
                    <a:pt x="19392" y="5136"/>
                    <a:pt x="20037" y="5576"/>
                  </a:cubicBezTo>
                  <a:lnTo>
                    <a:pt x="19397" y="1472"/>
                  </a:lnTo>
                  <a:cubicBezTo>
                    <a:pt x="17930" y="436"/>
                    <a:pt x="15867" y="0"/>
                    <a:pt x="13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2277;p69">
              <a:extLst>
                <a:ext uri="{FF2B5EF4-FFF2-40B4-BE49-F238E27FC236}">
                  <a16:creationId xmlns:a16="http://schemas.microsoft.com/office/drawing/2014/main" xmlns="" id="{D490981A-43C8-CC02-0E69-F387B06DF71F}"/>
                </a:ext>
              </a:extLst>
            </p:cNvPr>
            <p:cNvSpPr/>
            <p:nvPr/>
          </p:nvSpPr>
          <p:spPr>
            <a:xfrm>
              <a:off x="-4109664" y="6758542"/>
              <a:ext cx="105678" cy="68026"/>
            </a:xfrm>
            <a:custGeom>
              <a:avLst/>
              <a:gdLst/>
              <a:ahLst/>
              <a:cxnLst/>
              <a:rect l="l" t="t" r="r" b="b"/>
              <a:pathLst>
                <a:path w="6997" h="4551" extrusionOk="0">
                  <a:moveTo>
                    <a:pt x="2899" y="1"/>
                  </a:moveTo>
                  <a:cubicBezTo>
                    <a:pt x="2899" y="1"/>
                    <a:pt x="1" y="1534"/>
                    <a:pt x="302" y="2433"/>
                  </a:cubicBezTo>
                  <a:cubicBezTo>
                    <a:pt x="335" y="2534"/>
                    <a:pt x="435" y="2573"/>
                    <a:pt x="571" y="2573"/>
                  </a:cubicBezTo>
                  <a:cubicBezTo>
                    <a:pt x="1071" y="2573"/>
                    <a:pt x="2060" y="2038"/>
                    <a:pt x="2061" y="2038"/>
                  </a:cubicBezTo>
                  <a:lnTo>
                    <a:pt x="2061" y="2038"/>
                  </a:lnTo>
                  <a:cubicBezTo>
                    <a:pt x="2061" y="2038"/>
                    <a:pt x="1296" y="4277"/>
                    <a:pt x="2018" y="4337"/>
                  </a:cubicBezTo>
                  <a:cubicBezTo>
                    <a:pt x="2033" y="4338"/>
                    <a:pt x="2048" y="4339"/>
                    <a:pt x="2063" y="4339"/>
                  </a:cubicBezTo>
                  <a:cubicBezTo>
                    <a:pt x="2768" y="4339"/>
                    <a:pt x="3408" y="2976"/>
                    <a:pt x="3408" y="2976"/>
                  </a:cubicBezTo>
                  <a:cubicBezTo>
                    <a:pt x="3408" y="2976"/>
                    <a:pt x="3568" y="4550"/>
                    <a:pt x="4084" y="4550"/>
                  </a:cubicBezTo>
                  <a:cubicBezTo>
                    <a:pt x="4112" y="4550"/>
                    <a:pt x="4142" y="4545"/>
                    <a:pt x="4172" y="4535"/>
                  </a:cubicBezTo>
                  <a:cubicBezTo>
                    <a:pt x="4756" y="4345"/>
                    <a:pt x="4724" y="2680"/>
                    <a:pt x="4724" y="2680"/>
                  </a:cubicBezTo>
                  <a:lnTo>
                    <a:pt x="4724" y="2680"/>
                  </a:lnTo>
                  <a:cubicBezTo>
                    <a:pt x="4725" y="2680"/>
                    <a:pt x="5413" y="3300"/>
                    <a:pt x="6003" y="3300"/>
                  </a:cubicBezTo>
                  <a:cubicBezTo>
                    <a:pt x="6136" y="3300"/>
                    <a:pt x="6263" y="3268"/>
                    <a:pt x="6377" y="3191"/>
                  </a:cubicBezTo>
                  <a:cubicBezTo>
                    <a:pt x="6996" y="2772"/>
                    <a:pt x="4992" y="319"/>
                    <a:pt x="4992" y="319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2278;p69">
              <a:extLst>
                <a:ext uri="{FF2B5EF4-FFF2-40B4-BE49-F238E27FC236}">
                  <a16:creationId xmlns:a16="http://schemas.microsoft.com/office/drawing/2014/main" xmlns="" id="{88455A67-DBE7-D52C-615A-66F70123CA9B}"/>
                </a:ext>
              </a:extLst>
            </p:cNvPr>
            <p:cNvSpPr/>
            <p:nvPr/>
          </p:nvSpPr>
          <p:spPr>
            <a:xfrm>
              <a:off x="-3767311" y="6548601"/>
              <a:ext cx="203651" cy="329573"/>
            </a:xfrm>
            <a:custGeom>
              <a:avLst/>
              <a:gdLst/>
              <a:ahLst/>
              <a:cxnLst/>
              <a:rect l="l" t="t" r="r" b="b"/>
              <a:pathLst>
                <a:path w="13463" h="21739" extrusionOk="0">
                  <a:moveTo>
                    <a:pt x="10143" y="1"/>
                  </a:moveTo>
                  <a:lnTo>
                    <a:pt x="5752" y="911"/>
                  </a:lnTo>
                  <a:cubicBezTo>
                    <a:pt x="7797" y="2494"/>
                    <a:pt x="12163" y="16125"/>
                    <a:pt x="0" y="20149"/>
                  </a:cubicBezTo>
                  <a:lnTo>
                    <a:pt x="2581" y="21739"/>
                  </a:lnTo>
                  <a:cubicBezTo>
                    <a:pt x="5569" y="21424"/>
                    <a:pt x="9807" y="18584"/>
                    <a:pt x="11743" y="15249"/>
                  </a:cubicBezTo>
                  <a:cubicBezTo>
                    <a:pt x="13165" y="12798"/>
                    <a:pt x="13462" y="9925"/>
                    <a:pt x="13288" y="7143"/>
                  </a:cubicBezTo>
                  <a:cubicBezTo>
                    <a:pt x="13114" y="4361"/>
                    <a:pt x="12397" y="1687"/>
                    <a:pt x="10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Google Shape;2279;p69">
              <a:extLst>
                <a:ext uri="{FF2B5EF4-FFF2-40B4-BE49-F238E27FC236}">
                  <a16:creationId xmlns:a16="http://schemas.microsoft.com/office/drawing/2014/main" xmlns="" id="{4343F7B9-C35A-76DA-CC74-A043A637D13E}"/>
                </a:ext>
              </a:extLst>
            </p:cNvPr>
            <p:cNvSpPr/>
            <p:nvPr/>
          </p:nvSpPr>
          <p:spPr>
            <a:xfrm>
              <a:off x="-3799234" y="6839469"/>
              <a:ext cx="71553" cy="87965"/>
            </a:xfrm>
            <a:custGeom>
              <a:avLst/>
              <a:gdLst/>
              <a:ahLst/>
              <a:cxnLst/>
              <a:rect l="l" t="t" r="r" b="b"/>
              <a:pathLst>
                <a:path w="4709" h="5783" extrusionOk="0">
                  <a:moveTo>
                    <a:pt x="1138" y="1"/>
                  </a:moveTo>
                  <a:cubicBezTo>
                    <a:pt x="855" y="1"/>
                    <a:pt x="650" y="66"/>
                    <a:pt x="600" y="237"/>
                  </a:cubicBezTo>
                  <a:cubicBezTo>
                    <a:pt x="393" y="954"/>
                    <a:pt x="1596" y="1652"/>
                    <a:pt x="1596" y="1652"/>
                  </a:cubicBezTo>
                  <a:cubicBezTo>
                    <a:pt x="1596" y="1652"/>
                    <a:pt x="4" y="2133"/>
                    <a:pt x="1" y="2749"/>
                  </a:cubicBezTo>
                  <a:cubicBezTo>
                    <a:pt x="0" y="3029"/>
                    <a:pt x="356" y="3106"/>
                    <a:pt x="744" y="3106"/>
                  </a:cubicBezTo>
                  <a:cubicBezTo>
                    <a:pt x="1209" y="3106"/>
                    <a:pt x="1720" y="2996"/>
                    <a:pt x="1720" y="2996"/>
                  </a:cubicBezTo>
                  <a:lnTo>
                    <a:pt x="1720" y="2996"/>
                  </a:lnTo>
                  <a:cubicBezTo>
                    <a:pt x="1720" y="2996"/>
                    <a:pt x="575" y="4069"/>
                    <a:pt x="855" y="4736"/>
                  </a:cubicBezTo>
                  <a:cubicBezTo>
                    <a:pt x="908" y="4864"/>
                    <a:pt x="1020" y="4916"/>
                    <a:pt x="1167" y="4916"/>
                  </a:cubicBezTo>
                  <a:cubicBezTo>
                    <a:pt x="1789" y="4916"/>
                    <a:pt x="3028" y="3989"/>
                    <a:pt x="3028" y="3989"/>
                  </a:cubicBezTo>
                  <a:lnTo>
                    <a:pt x="3028" y="3989"/>
                  </a:lnTo>
                  <a:cubicBezTo>
                    <a:pt x="3028" y="3989"/>
                    <a:pt x="2700" y="5778"/>
                    <a:pt x="3195" y="5782"/>
                  </a:cubicBezTo>
                  <a:cubicBezTo>
                    <a:pt x="3196" y="5782"/>
                    <a:pt x="3197" y="5782"/>
                    <a:pt x="3199" y="5782"/>
                  </a:cubicBezTo>
                  <a:cubicBezTo>
                    <a:pt x="4145" y="5782"/>
                    <a:pt x="4708" y="2561"/>
                    <a:pt x="4708" y="2561"/>
                  </a:cubicBezTo>
                  <a:lnTo>
                    <a:pt x="3761" y="669"/>
                  </a:lnTo>
                  <a:cubicBezTo>
                    <a:pt x="3761" y="669"/>
                    <a:pt x="2046" y="1"/>
                    <a:pt x="1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2280;p69">
              <a:extLst>
                <a:ext uri="{FF2B5EF4-FFF2-40B4-BE49-F238E27FC236}">
                  <a16:creationId xmlns:a16="http://schemas.microsoft.com/office/drawing/2014/main" xmlns="" id="{5078D306-1CDD-3E3E-116F-1E48A58FD11A}"/>
                </a:ext>
              </a:extLst>
            </p:cNvPr>
            <p:cNvSpPr/>
            <p:nvPr/>
          </p:nvSpPr>
          <p:spPr>
            <a:xfrm>
              <a:off x="-3889501" y="6504032"/>
              <a:ext cx="28621" cy="36359"/>
            </a:xfrm>
            <a:custGeom>
              <a:avLst/>
              <a:gdLst/>
              <a:ahLst/>
              <a:cxnLst/>
              <a:rect l="l" t="t" r="r" b="b"/>
              <a:pathLst>
                <a:path w="1914" h="2425" extrusionOk="0">
                  <a:moveTo>
                    <a:pt x="713" y="1"/>
                  </a:moveTo>
                  <a:cubicBezTo>
                    <a:pt x="658" y="1"/>
                    <a:pt x="603" y="9"/>
                    <a:pt x="551" y="27"/>
                  </a:cubicBezTo>
                  <a:cubicBezTo>
                    <a:pt x="147" y="165"/>
                    <a:pt x="0" y="808"/>
                    <a:pt x="224" y="1464"/>
                  </a:cubicBezTo>
                  <a:cubicBezTo>
                    <a:pt x="419" y="2033"/>
                    <a:pt x="831" y="2424"/>
                    <a:pt x="1201" y="2424"/>
                  </a:cubicBezTo>
                  <a:cubicBezTo>
                    <a:pt x="1256" y="2424"/>
                    <a:pt x="1310" y="2416"/>
                    <a:pt x="1362" y="2398"/>
                  </a:cubicBezTo>
                  <a:cubicBezTo>
                    <a:pt x="1768" y="2258"/>
                    <a:pt x="1913" y="1617"/>
                    <a:pt x="1689" y="961"/>
                  </a:cubicBezTo>
                  <a:cubicBezTo>
                    <a:pt x="1494" y="392"/>
                    <a:pt x="1083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Google Shape;2281;p69">
              <a:extLst>
                <a:ext uri="{FF2B5EF4-FFF2-40B4-BE49-F238E27FC236}">
                  <a16:creationId xmlns:a16="http://schemas.microsoft.com/office/drawing/2014/main" xmlns="" id="{A8CEA4B1-E222-7B94-64BB-176536BD581C}"/>
                </a:ext>
              </a:extLst>
            </p:cNvPr>
            <p:cNvSpPr/>
            <p:nvPr/>
          </p:nvSpPr>
          <p:spPr>
            <a:xfrm>
              <a:off x="-3869686" y="6557983"/>
              <a:ext cx="22016" cy="26976"/>
            </a:xfrm>
            <a:custGeom>
              <a:avLst/>
              <a:gdLst/>
              <a:ahLst/>
              <a:cxnLst/>
              <a:rect l="l" t="t" r="r" b="b"/>
              <a:pathLst>
                <a:path w="1425" h="1806" extrusionOk="0">
                  <a:moveTo>
                    <a:pt x="529" y="0"/>
                  </a:moveTo>
                  <a:cubicBezTo>
                    <a:pt x="488" y="0"/>
                    <a:pt x="448" y="7"/>
                    <a:pt x="409" y="20"/>
                  </a:cubicBezTo>
                  <a:cubicBezTo>
                    <a:pt x="108" y="124"/>
                    <a:pt x="1" y="603"/>
                    <a:pt x="167" y="1090"/>
                  </a:cubicBezTo>
                  <a:cubicBezTo>
                    <a:pt x="312" y="1515"/>
                    <a:pt x="619" y="1806"/>
                    <a:pt x="895" y="1806"/>
                  </a:cubicBezTo>
                  <a:cubicBezTo>
                    <a:pt x="936" y="1806"/>
                    <a:pt x="976" y="1799"/>
                    <a:pt x="1015" y="1786"/>
                  </a:cubicBezTo>
                  <a:cubicBezTo>
                    <a:pt x="1316" y="1683"/>
                    <a:pt x="1425" y="1203"/>
                    <a:pt x="1258" y="716"/>
                  </a:cubicBezTo>
                  <a:cubicBezTo>
                    <a:pt x="1112" y="292"/>
                    <a:pt x="805" y="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Google Shape;2282;p69">
              <a:extLst>
                <a:ext uri="{FF2B5EF4-FFF2-40B4-BE49-F238E27FC236}">
                  <a16:creationId xmlns:a16="http://schemas.microsoft.com/office/drawing/2014/main" xmlns="" id="{BB863DA6-7DC6-C64C-8A76-D58B382A69DD}"/>
                </a:ext>
              </a:extLst>
            </p:cNvPr>
            <p:cNvSpPr/>
            <p:nvPr/>
          </p:nvSpPr>
          <p:spPr>
            <a:xfrm>
              <a:off x="-3839965" y="6572058"/>
              <a:ext cx="29722" cy="30494"/>
            </a:xfrm>
            <a:custGeom>
              <a:avLst/>
              <a:gdLst/>
              <a:ahLst/>
              <a:cxnLst/>
              <a:rect l="l" t="t" r="r" b="b"/>
              <a:pathLst>
                <a:path w="1967" h="2021" extrusionOk="0">
                  <a:moveTo>
                    <a:pt x="607" y="0"/>
                  </a:moveTo>
                  <a:cubicBezTo>
                    <a:pt x="498" y="0"/>
                    <a:pt x="399" y="29"/>
                    <a:pt x="316" y="89"/>
                  </a:cubicBezTo>
                  <a:cubicBezTo>
                    <a:pt x="1" y="317"/>
                    <a:pt x="46" y="915"/>
                    <a:pt x="414" y="1424"/>
                  </a:cubicBezTo>
                  <a:cubicBezTo>
                    <a:pt x="686" y="1799"/>
                    <a:pt x="1059" y="2020"/>
                    <a:pt x="1362" y="2020"/>
                  </a:cubicBezTo>
                  <a:cubicBezTo>
                    <a:pt x="1470" y="2020"/>
                    <a:pt x="1569" y="1992"/>
                    <a:pt x="1652" y="1932"/>
                  </a:cubicBezTo>
                  <a:cubicBezTo>
                    <a:pt x="1967" y="1704"/>
                    <a:pt x="1923" y="1106"/>
                    <a:pt x="1554" y="597"/>
                  </a:cubicBezTo>
                  <a:cubicBezTo>
                    <a:pt x="1282" y="223"/>
                    <a:pt x="910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Google Shape;2283;p69">
              <a:extLst>
                <a:ext uri="{FF2B5EF4-FFF2-40B4-BE49-F238E27FC236}">
                  <a16:creationId xmlns:a16="http://schemas.microsoft.com/office/drawing/2014/main" xmlns="" id="{132B1036-AF23-DFCD-0043-5D308000ACBE}"/>
                </a:ext>
              </a:extLst>
            </p:cNvPr>
            <p:cNvSpPr/>
            <p:nvPr/>
          </p:nvSpPr>
          <p:spPr>
            <a:xfrm>
              <a:off x="-3846569" y="6533354"/>
              <a:ext cx="11008" cy="14074"/>
            </a:xfrm>
            <a:custGeom>
              <a:avLst/>
              <a:gdLst/>
              <a:ahLst/>
              <a:cxnLst/>
              <a:rect l="l" t="t" r="r" b="b"/>
              <a:pathLst>
                <a:path w="713" h="903" extrusionOk="0">
                  <a:moveTo>
                    <a:pt x="267" y="0"/>
                  </a:moveTo>
                  <a:cubicBezTo>
                    <a:pt x="246" y="0"/>
                    <a:pt x="225" y="4"/>
                    <a:pt x="205" y="11"/>
                  </a:cubicBezTo>
                  <a:cubicBezTo>
                    <a:pt x="55" y="62"/>
                    <a:pt x="1" y="301"/>
                    <a:pt x="84" y="545"/>
                  </a:cubicBezTo>
                  <a:cubicBezTo>
                    <a:pt x="156" y="757"/>
                    <a:pt x="309" y="903"/>
                    <a:pt x="448" y="903"/>
                  </a:cubicBezTo>
                  <a:cubicBezTo>
                    <a:pt x="468" y="903"/>
                    <a:pt x="488" y="900"/>
                    <a:pt x="508" y="893"/>
                  </a:cubicBezTo>
                  <a:cubicBezTo>
                    <a:pt x="658" y="842"/>
                    <a:pt x="712" y="601"/>
                    <a:pt x="629" y="357"/>
                  </a:cubicBezTo>
                  <a:cubicBezTo>
                    <a:pt x="557" y="146"/>
                    <a:pt x="404" y="0"/>
                    <a:pt x="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405" name="Google Shape;2284;p69">
              <a:extLst>
                <a:ext uri="{FF2B5EF4-FFF2-40B4-BE49-F238E27FC236}">
                  <a16:creationId xmlns:a16="http://schemas.microsoft.com/office/drawing/2014/main" xmlns="" id="{F3360207-6BE0-0E9A-1FA5-B949B0F75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21582" y="6235751"/>
              <a:ext cx="318213" cy="110456"/>
            </a:xfrm>
            <a:custGeom>
              <a:avLst/>
              <a:gdLst>
                <a:gd name="T0" fmla="*/ 762643101 w 20973"/>
                <a:gd name="T1" fmla="*/ 0 h 7280"/>
                <a:gd name="T2" fmla="*/ 244833823 w 20973"/>
                <a:gd name="T3" fmla="*/ 218656407 h 7280"/>
                <a:gd name="T4" fmla="*/ 52482 w 20973"/>
                <a:gd name="T5" fmla="*/ 291575407 h 7280"/>
                <a:gd name="T6" fmla="*/ 422260397 w 20973"/>
                <a:gd name="T7" fmla="*/ 385800853 h 7280"/>
                <a:gd name="T8" fmla="*/ 866829266 w 20973"/>
                <a:gd name="T9" fmla="*/ 283943625 h 7280"/>
                <a:gd name="T10" fmla="*/ 1111450158 w 20973"/>
                <a:gd name="T11" fmla="*/ 91839597 h 7280"/>
                <a:gd name="T12" fmla="*/ 889403165 w 20973"/>
                <a:gd name="T13" fmla="*/ 11498303 h 7280"/>
                <a:gd name="T14" fmla="*/ 762643101 w 20973"/>
                <a:gd name="T15" fmla="*/ 0 h 7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973" h="7280" extrusionOk="0">
                  <a:moveTo>
                    <a:pt x="14391" y="0"/>
                  </a:moveTo>
                  <a:cubicBezTo>
                    <a:pt x="10696" y="0"/>
                    <a:pt x="7212" y="1542"/>
                    <a:pt x="4620" y="4126"/>
                  </a:cubicBezTo>
                  <a:cubicBezTo>
                    <a:pt x="3123" y="4716"/>
                    <a:pt x="1577" y="5177"/>
                    <a:pt x="1" y="5502"/>
                  </a:cubicBezTo>
                  <a:cubicBezTo>
                    <a:pt x="2449" y="6664"/>
                    <a:pt x="5174" y="7280"/>
                    <a:pt x="7968" y="7280"/>
                  </a:cubicBezTo>
                  <a:cubicBezTo>
                    <a:pt x="10766" y="7280"/>
                    <a:pt x="13632" y="6662"/>
                    <a:pt x="16357" y="5358"/>
                  </a:cubicBezTo>
                  <a:cubicBezTo>
                    <a:pt x="18239" y="4458"/>
                    <a:pt x="19721" y="3141"/>
                    <a:pt x="20973" y="1733"/>
                  </a:cubicBezTo>
                  <a:cubicBezTo>
                    <a:pt x="19606" y="902"/>
                    <a:pt x="18439" y="518"/>
                    <a:pt x="16783" y="217"/>
                  </a:cubicBezTo>
                  <a:cubicBezTo>
                    <a:pt x="15981" y="71"/>
                    <a:pt x="15181" y="0"/>
                    <a:pt x="14391" y="0"/>
                  </a:cubicBezTo>
                  <a:close/>
                </a:path>
              </a:pathLst>
            </a:custGeom>
            <a:solidFill>
              <a:srgbClr val="956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285;p69">
              <a:extLst>
                <a:ext uri="{FF2B5EF4-FFF2-40B4-BE49-F238E27FC236}">
                  <a16:creationId xmlns:a16="http://schemas.microsoft.com/office/drawing/2014/main" xmlns="" id="{40784D01-48F9-3A90-E585-5EC8D76F3AC9}"/>
                </a:ext>
              </a:extLst>
            </p:cNvPr>
            <p:cNvSpPr/>
            <p:nvPr/>
          </p:nvSpPr>
          <p:spPr>
            <a:xfrm>
              <a:off x="-4252770" y="5992666"/>
              <a:ext cx="309329" cy="311980"/>
            </a:xfrm>
            <a:custGeom>
              <a:avLst/>
              <a:gdLst/>
              <a:ahLst/>
              <a:cxnLst/>
              <a:rect l="l" t="t" r="r" b="b"/>
              <a:pathLst>
                <a:path w="20401" h="20528" extrusionOk="0">
                  <a:moveTo>
                    <a:pt x="9728" y="0"/>
                  </a:moveTo>
                  <a:cubicBezTo>
                    <a:pt x="8345" y="0"/>
                    <a:pt x="6978" y="303"/>
                    <a:pt x="5720" y="905"/>
                  </a:cubicBezTo>
                  <a:cubicBezTo>
                    <a:pt x="3386" y="2022"/>
                    <a:pt x="1620" y="4078"/>
                    <a:pt x="810" y="6624"/>
                  </a:cubicBezTo>
                  <a:cubicBezTo>
                    <a:pt x="1" y="9169"/>
                    <a:pt x="214" y="11993"/>
                    <a:pt x="1402" y="14475"/>
                  </a:cubicBezTo>
                  <a:cubicBezTo>
                    <a:pt x="2590" y="16959"/>
                    <a:pt x="4656" y="18895"/>
                    <a:pt x="7148" y="19860"/>
                  </a:cubicBezTo>
                  <a:cubicBezTo>
                    <a:pt x="8297" y="20306"/>
                    <a:pt x="9493" y="20528"/>
                    <a:pt x="10677" y="20528"/>
                  </a:cubicBezTo>
                  <a:cubicBezTo>
                    <a:pt x="12059" y="20528"/>
                    <a:pt x="13425" y="20226"/>
                    <a:pt x="14681" y="19624"/>
                  </a:cubicBezTo>
                  <a:cubicBezTo>
                    <a:pt x="17015" y="18507"/>
                    <a:pt x="18781" y="16449"/>
                    <a:pt x="19591" y="13905"/>
                  </a:cubicBezTo>
                  <a:cubicBezTo>
                    <a:pt x="20400" y="11359"/>
                    <a:pt x="20189" y="8534"/>
                    <a:pt x="19000" y="6052"/>
                  </a:cubicBezTo>
                  <a:cubicBezTo>
                    <a:pt x="17811" y="3570"/>
                    <a:pt x="15745" y="1633"/>
                    <a:pt x="13255" y="667"/>
                  </a:cubicBezTo>
                  <a:cubicBezTo>
                    <a:pt x="12106" y="222"/>
                    <a:pt x="10911" y="0"/>
                    <a:pt x="9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2286;p69">
              <a:extLst>
                <a:ext uri="{FF2B5EF4-FFF2-40B4-BE49-F238E27FC236}">
                  <a16:creationId xmlns:a16="http://schemas.microsoft.com/office/drawing/2014/main" xmlns="" id="{484D28E2-E4F2-4502-DECD-9A56DB7AB56F}"/>
                </a:ext>
              </a:extLst>
            </p:cNvPr>
            <p:cNvSpPr/>
            <p:nvPr/>
          </p:nvSpPr>
          <p:spPr>
            <a:xfrm>
              <a:off x="-3685850" y="5721736"/>
              <a:ext cx="310430" cy="310807"/>
            </a:xfrm>
            <a:custGeom>
              <a:avLst/>
              <a:gdLst/>
              <a:ahLst/>
              <a:cxnLst/>
              <a:rect l="l" t="t" r="r" b="b"/>
              <a:pathLst>
                <a:path w="20401" h="20530" extrusionOk="0">
                  <a:moveTo>
                    <a:pt x="9724" y="0"/>
                  </a:moveTo>
                  <a:cubicBezTo>
                    <a:pt x="8342" y="0"/>
                    <a:pt x="6976" y="303"/>
                    <a:pt x="5719" y="904"/>
                  </a:cubicBezTo>
                  <a:cubicBezTo>
                    <a:pt x="3385" y="2021"/>
                    <a:pt x="1620" y="4080"/>
                    <a:pt x="810" y="6624"/>
                  </a:cubicBezTo>
                  <a:cubicBezTo>
                    <a:pt x="0" y="9170"/>
                    <a:pt x="212" y="11994"/>
                    <a:pt x="1401" y="14476"/>
                  </a:cubicBezTo>
                  <a:cubicBezTo>
                    <a:pt x="2589" y="16958"/>
                    <a:pt x="4656" y="18896"/>
                    <a:pt x="7146" y="19861"/>
                  </a:cubicBezTo>
                  <a:cubicBezTo>
                    <a:pt x="8295" y="20307"/>
                    <a:pt x="9491" y="20529"/>
                    <a:pt x="10676" y="20529"/>
                  </a:cubicBezTo>
                  <a:cubicBezTo>
                    <a:pt x="12058" y="20529"/>
                    <a:pt x="13424" y="20227"/>
                    <a:pt x="14681" y="19625"/>
                  </a:cubicBezTo>
                  <a:cubicBezTo>
                    <a:pt x="17015" y="18507"/>
                    <a:pt x="18779" y="16450"/>
                    <a:pt x="19589" y="13904"/>
                  </a:cubicBezTo>
                  <a:cubicBezTo>
                    <a:pt x="20400" y="11360"/>
                    <a:pt x="20187" y="8535"/>
                    <a:pt x="18999" y="6053"/>
                  </a:cubicBezTo>
                  <a:cubicBezTo>
                    <a:pt x="17811" y="3569"/>
                    <a:pt x="15743" y="1634"/>
                    <a:pt x="13253" y="668"/>
                  </a:cubicBezTo>
                  <a:cubicBezTo>
                    <a:pt x="12104" y="222"/>
                    <a:pt x="10908" y="0"/>
                    <a:pt x="9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2287;p69">
              <a:extLst>
                <a:ext uri="{FF2B5EF4-FFF2-40B4-BE49-F238E27FC236}">
                  <a16:creationId xmlns:a16="http://schemas.microsoft.com/office/drawing/2014/main" xmlns="" id="{13685CF4-08E3-5861-B9BA-195059A760A7}"/>
                </a:ext>
              </a:extLst>
            </p:cNvPr>
            <p:cNvSpPr/>
            <p:nvPr/>
          </p:nvSpPr>
          <p:spPr>
            <a:xfrm>
              <a:off x="-4180117" y="6052482"/>
              <a:ext cx="200349" cy="175929"/>
            </a:xfrm>
            <a:custGeom>
              <a:avLst/>
              <a:gdLst/>
              <a:ahLst/>
              <a:cxnLst/>
              <a:rect l="l" t="t" r="r" b="b"/>
              <a:pathLst>
                <a:path w="13199" h="11583" extrusionOk="0">
                  <a:moveTo>
                    <a:pt x="7431" y="0"/>
                  </a:moveTo>
                  <a:cubicBezTo>
                    <a:pt x="6367" y="0"/>
                    <a:pt x="5254" y="242"/>
                    <a:pt x="4188" y="753"/>
                  </a:cubicBezTo>
                  <a:cubicBezTo>
                    <a:pt x="2607" y="1509"/>
                    <a:pt x="1346" y="2766"/>
                    <a:pt x="680" y="4246"/>
                  </a:cubicBezTo>
                  <a:cubicBezTo>
                    <a:pt x="15" y="5726"/>
                    <a:pt x="0" y="7308"/>
                    <a:pt x="641" y="8644"/>
                  </a:cubicBezTo>
                  <a:cubicBezTo>
                    <a:pt x="1281" y="9981"/>
                    <a:pt x="2522" y="10963"/>
                    <a:pt x="4092" y="11373"/>
                  </a:cubicBezTo>
                  <a:cubicBezTo>
                    <a:pt x="4630" y="11513"/>
                    <a:pt x="5192" y="11583"/>
                    <a:pt x="5762" y="11583"/>
                  </a:cubicBezTo>
                  <a:cubicBezTo>
                    <a:pt x="6854" y="11583"/>
                    <a:pt x="7974" y="11329"/>
                    <a:pt x="9012" y="10831"/>
                  </a:cubicBezTo>
                  <a:cubicBezTo>
                    <a:pt x="10592" y="10075"/>
                    <a:pt x="11855" y="8818"/>
                    <a:pt x="12519" y="7338"/>
                  </a:cubicBezTo>
                  <a:cubicBezTo>
                    <a:pt x="13185" y="5858"/>
                    <a:pt x="13199" y="4276"/>
                    <a:pt x="12560" y="2940"/>
                  </a:cubicBezTo>
                  <a:cubicBezTo>
                    <a:pt x="11658" y="1057"/>
                    <a:pt x="9652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Google Shape;2288;p69">
              <a:extLst>
                <a:ext uri="{FF2B5EF4-FFF2-40B4-BE49-F238E27FC236}">
                  <a16:creationId xmlns:a16="http://schemas.microsoft.com/office/drawing/2014/main" xmlns="" id="{21DC42EE-8BB8-4BA7-7B0F-F27F0D5B9091}"/>
                </a:ext>
              </a:extLst>
            </p:cNvPr>
            <p:cNvSpPr/>
            <p:nvPr/>
          </p:nvSpPr>
          <p:spPr>
            <a:xfrm>
              <a:off x="-3649523" y="5797972"/>
              <a:ext cx="200349" cy="175929"/>
            </a:xfrm>
            <a:custGeom>
              <a:avLst/>
              <a:gdLst/>
              <a:ahLst/>
              <a:cxnLst/>
              <a:rect l="l" t="t" r="r" b="b"/>
              <a:pathLst>
                <a:path w="13200" h="11582" extrusionOk="0">
                  <a:moveTo>
                    <a:pt x="7431" y="0"/>
                  </a:moveTo>
                  <a:cubicBezTo>
                    <a:pt x="6367" y="0"/>
                    <a:pt x="5253" y="242"/>
                    <a:pt x="4187" y="753"/>
                  </a:cubicBezTo>
                  <a:cubicBezTo>
                    <a:pt x="2607" y="1509"/>
                    <a:pt x="1345" y="2766"/>
                    <a:pt x="680" y="4246"/>
                  </a:cubicBezTo>
                  <a:cubicBezTo>
                    <a:pt x="14" y="5725"/>
                    <a:pt x="1" y="7308"/>
                    <a:pt x="641" y="8644"/>
                  </a:cubicBezTo>
                  <a:cubicBezTo>
                    <a:pt x="1280" y="9981"/>
                    <a:pt x="2521" y="10962"/>
                    <a:pt x="4092" y="11372"/>
                  </a:cubicBezTo>
                  <a:cubicBezTo>
                    <a:pt x="4630" y="11512"/>
                    <a:pt x="5192" y="11582"/>
                    <a:pt x="5762" y="11582"/>
                  </a:cubicBezTo>
                  <a:cubicBezTo>
                    <a:pt x="6853" y="11582"/>
                    <a:pt x="7973" y="11327"/>
                    <a:pt x="9013" y="10830"/>
                  </a:cubicBezTo>
                  <a:cubicBezTo>
                    <a:pt x="10593" y="10075"/>
                    <a:pt x="11854" y="8817"/>
                    <a:pt x="12520" y="7338"/>
                  </a:cubicBezTo>
                  <a:cubicBezTo>
                    <a:pt x="13184" y="5858"/>
                    <a:pt x="13199" y="4275"/>
                    <a:pt x="12559" y="2938"/>
                  </a:cubicBezTo>
                  <a:cubicBezTo>
                    <a:pt x="11658" y="1057"/>
                    <a:pt x="9653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Google Shape;2289;p69">
              <a:extLst>
                <a:ext uri="{FF2B5EF4-FFF2-40B4-BE49-F238E27FC236}">
                  <a16:creationId xmlns:a16="http://schemas.microsoft.com/office/drawing/2014/main" xmlns="" id="{F254EBA1-75C8-9B6C-2785-8BB264B667D1}"/>
                </a:ext>
              </a:extLst>
            </p:cNvPr>
            <p:cNvSpPr/>
            <p:nvPr/>
          </p:nvSpPr>
          <p:spPr>
            <a:xfrm>
              <a:off x="-4060128" y="5779206"/>
              <a:ext cx="577929" cy="543033"/>
            </a:xfrm>
            <a:custGeom>
              <a:avLst/>
              <a:gdLst/>
              <a:ahLst/>
              <a:cxnLst/>
              <a:rect l="l" t="t" r="r" b="b"/>
              <a:pathLst>
                <a:path w="38100" h="35811" extrusionOk="0">
                  <a:moveTo>
                    <a:pt x="19809" y="1"/>
                  </a:moveTo>
                  <a:cubicBezTo>
                    <a:pt x="16942" y="1"/>
                    <a:pt x="14060" y="646"/>
                    <a:pt x="11399" y="1921"/>
                  </a:cubicBezTo>
                  <a:cubicBezTo>
                    <a:pt x="6930" y="4060"/>
                    <a:pt x="3450" y="7795"/>
                    <a:pt x="1726" y="12305"/>
                  </a:cubicBezTo>
                  <a:cubicBezTo>
                    <a:pt x="0" y="16816"/>
                    <a:pt x="171" y="21732"/>
                    <a:pt x="2201" y="25971"/>
                  </a:cubicBezTo>
                  <a:cubicBezTo>
                    <a:pt x="4231" y="30211"/>
                    <a:pt x="7953" y="33427"/>
                    <a:pt x="12548" y="34912"/>
                  </a:cubicBezTo>
                  <a:cubicBezTo>
                    <a:pt x="14406" y="35513"/>
                    <a:pt x="16345" y="35810"/>
                    <a:pt x="18292" y="35810"/>
                  </a:cubicBezTo>
                  <a:cubicBezTo>
                    <a:pt x="21159" y="35810"/>
                    <a:pt x="24041" y="35165"/>
                    <a:pt x="26703" y="33890"/>
                  </a:cubicBezTo>
                  <a:cubicBezTo>
                    <a:pt x="31171" y="31752"/>
                    <a:pt x="34651" y="28016"/>
                    <a:pt x="36376" y="23506"/>
                  </a:cubicBezTo>
                  <a:cubicBezTo>
                    <a:pt x="38100" y="18995"/>
                    <a:pt x="37929" y="14079"/>
                    <a:pt x="35899" y="9840"/>
                  </a:cubicBezTo>
                  <a:cubicBezTo>
                    <a:pt x="33870" y="5600"/>
                    <a:pt x="30149" y="2384"/>
                    <a:pt x="25554" y="899"/>
                  </a:cubicBezTo>
                  <a:cubicBezTo>
                    <a:pt x="23695" y="299"/>
                    <a:pt x="21755" y="1"/>
                    <a:pt x="19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7" name="Google Shape;2290;p69">
              <a:extLst>
                <a:ext uri="{FF2B5EF4-FFF2-40B4-BE49-F238E27FC236}">
                  <a16:creationId xmlns:a16="http://schemas.microsoft.com/office/drawing/2014/main" xmlns="" id="{74AF7F98-7E75-91E1-29AC-20AB0C446E31}"/>
                </a:ext>
              </a:extLst>
            </p:cNvPr>
            <p:cNvSpPr/>
            <p:nvPr/>
          </p:nvSpPr>
          <p:spPr>
            <a:xfrm>
              <a:off x="-3995179" y="5865997"/>
              <a:ext cx="468948" cy="385871"/>
            </a:xfrm>
            <a:custGeom>
              <a:avLst/>
              <a:gdLst/>
              <a:ahLst/>
              <a:cxnLst/>
              <a:rect l="l" t="t" r="r" b="b"/>
              <a:pathLst>
                <a:path w="30923" h="25393" extrusionOk="0">
                  <a:moveTo>
                    <a:pt x="15929" y="0"/>
                  </a:moveTo>
                  <a:cubicBezTo>
                    <a:pt x="13561" y="0"/>
                    <a:pt x="11506" y="925"/>
                    <a:pt x="10463" y="3222"/>
                  </a:cubicBezTo>
                  <a:cubicBezTo>
                    <a:pt x="9837" y="3061"/>
                    <a:pt x="9244" y="2985"/>
                    <a:pt x="8685" y="2985"/>
                  </a:cubicBezTo>
                  <a:cubicBezTo>
                    <a:pt x="1825" y="2985"/>
                    <a:pt x="1" y="14382"/>
                    <a:pt x="2500" y="19606"/>
                  </a:cubicBezTo>
                  <a:cubicBezTo>
                    <a:pt x="4283" y="23330"/>
                    <a:pt x="8345" y="25393"/>
                    <a:pt x="12941" y="25393"/>
                  </a:cubicBezTo>
                  <a:cubicBezTo>
                    <a:pt x="15317" y="25393"/>
                    <a:pt x="17836" y="24842"/>
                    <a:pt x="20256" y="23684"/>
                  </a:cubicBezTo>
                  <a:cubicBezTo>
                    <a:pt x="27358" y="20284"/>
                    <a:pt x="30922" y="12949"/>
                    <a:pt x="28217" y="7299"/>
                  </a:cubicBezTo>
                  <a:cubicBezTo>
                    <a:pt x="26427" y="3557"/>
                    <a:pt x="20575" y="0"/>
                    <a:pt x="15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412" name="Google Shape;2291;p69">
              <a:extLst>
                <a:ext uri="{FF2B5EF4-FFF2-40B4-BE49-F238E27FC236}">
                  <a16:creationId xmlns:a16="http://schemas.microsoft.com/office/drawing/2014/main" xmlns="" id="{D95EF6C6-EF07-F481-E7D0-57955A727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92358" y="6039206"/>
              <a:ext cx="66759" cy="45502"/>
            </a:xfrm>
            <a:custGeom>
              <a:avLst/>
              <a:gdLst>
                <a:gd name="T0" fmla="*/ 177744077 w 4400"/>
                <a:gd name="T1" fmla="*/ 52481 h 2999"/>
                <a:gd name="T2" fmla="*/ 98038914 w 4400"/>
                <a:gd name="T3" fmla="*/ 23952926 h 2999"/>
                <a:gd name="T4" fmla="*/ 16321741 w 4400"/>
                <a:gd name="T5" fmla="*/ 117962592 h 2999"/>
                <a:gd name="T6" fmla="*/ 103180298 w 4400"/>
                <a:gd name="T7" fmla="*/ 158872835 h 2999"/>
                <a:gd name="T8" fmla="*/ 157021507 w 4400"/>
                <a:gd name="T9" fmla="*/ 147001122 h 2999"/>
                <a:gd name="T10" fmla="*/ 216852880 w 4400"/>
                <a:gd name="T11" fmla="*/ 21937730 h 2999"/>
                <a:gd name="T12" fmla="*/ 177744077 w 4400"/>
                <a:gd name="T13" fmla="*/ 52481 h 2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00" h="2999" extrusionOk="0">
                  <a:moveTo>
                    <a:pt x="3354" y="1"/>
                  </a:moveTo>
                  <a:cubicBezTo>
                    <a:pt x="2946" y="1"/>
                    <a:pt x="2421" y="178"/>
                    <a:pt x="1850" y="452"/>
                  </a:cubicBezTo>
                  <a:cubicBezTo>
                    <a:pt x="806" y="953"/>
                    <a:pt x="1" y="1584"/>
                    <a:pt x="308" y="2226"/>
                  </a:cubicBezTo>
                  <a:cubicBezTo>
                    <a:pt x="518" y="2668"/>
                    <a:pt x="1201" y="2998"/>
                    <a:pt x="1947" y="2998"/>
                  </a:cubicBezTo>
                  <a:cubicBezTo>
                    <a:pt x="2285" y="2998"/>
                    <a:pt x="2637" y="2930"/>
                    <a:pt x="2963" y="2774"/>
                  </a:cubicBezTo>
                  <a:cubicBezTo>
                    <a:pt x="4007" y="2274"/>
                    <a:pt x="4399" y="1056"/>
                    <a:pt x="4092" y="414"/>
                  </a:cubicBezTo>
                  <a:cubicBezTo>
                    <a:pt x="3953" y="123"/>
                    <a:pt x="3693" y="1"/>
                    <a:pt x="33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13" name="Google Shape;2292;p69">
              <a:extLst>
                <a:ext uri="{FF2B5EF4-FFF2-40B4-BE49-F238E27FC236}">
                  <a16:creationId xmlns:a16="http://schemas.microsoft.com/office/drawing/2014/main" xmlns="" id="{FD576FC4-8B71-54F2-4C24-9BBB74DA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61619" y="6062117"/>
              <a:ext cx="51420" cy="104842"/>
            </a:xfrm>
            <a:custGeom>
              <a:avLst/>
              <a:gdLst>
                <a:gd name="T0" fmla="*/ 16853091 w 3389"/>
                <a:gd name="T1" fmla="*/ 0 h 6910"/>
                <a:gd name="T2" fmla="*/ 6252226 w 3389"/>
                <a:gd name="T3" fmla="*/ 17275261 h 6910"/>
                <a:gd name="T4" fmla="*/ 154800130 w 3389"/>
                <a:gd name="T5" fmla="*/ 357605305 h 6910"/>
                <a:gd name="T6" fmla="*/ 165030813 w 3389"/>
                <a:gd name="T7" fmla="*/ 366138078 h 6910"/>
                <a:gd name="T8" fmla="*/ 177748213 w 3389"/>
                <a:gd name="T9" fmla="*/ 351353171 h 6910"/>
                <a:gd name="T10" fmla="*/ 26762403 w 3389"/>
                <a:gd name="T11" fmla="*/ 5246136 h 6910"/>
                <a:gd name="T12" fmla="*/ 16853091 w 3389"/>
                <a:gd name="T13" fmla="*/ 0 h 69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89" h="6910" extrusionOk="0">
                  <a:moveTo>
                    <a:pt x="318" y="0"/>
                  </a:moveTo>
                  <a:cubicBezTo>
                    <a:pt x="156" y="0"/>
                    <a:pt x="0" y="160"/>
                    <a:pt x="118" y="326"/>
                  </a:cubicBezTo>
                  <a:cubicBezTo>
                    <a:pt x="1495" y="2245"/>
                    <a:pt x="2450" y="4433"/>
                    <a:pt x="2921" y="6748"/>
                  </a:cubicBezTo>
                  <a:cubicBezTo>
                    <a:pt x="2944" y="6861"/>
                    <a:pt x="3027" y="6909"/>
                    <a:pt x="3114" y="6909"/>
                  </a:cubicBezTo>
                  <a:cubicBezTo>
                    <a:pt x="3246" y="6909"/>
                    <a:pt x="3389" y="6799"/>
                    <a:pt x="3354" y="6630"/>
                  </a:cubicBezTo>
                  <a:cubicBezTo>
                    <a:pt x="2876" y="4276"/>
                    <a:pt x="1905" y="2049"/>
                    <a:pt x="505" y="99"/>
                  </a:cubicBezTo>
                  <a:cubicBezTo>
                    <a:pt x="456" y="29"/>
                    <a:pt x="386" y="0"/>
                    <a:pt x="3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14" name="Google Shape;2293;p69">
              <a:extLst>
                <a:ext uri="{FF2B5EF4-FFF2-40B4-BE49-F238E27FC236}">
                  <a16:creationId xmlns:a16="http://schemas.microsoft.com/office/drawing/2014/main" xmlns="" id="{F3665755-881E-E83D-8205-DCFEBFAA5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06848" y="6096771"/>
              <a:ext cx="148220" cy="78988"/>
            </a:xfrm>
            <a:custGeom>
              <a:avLst/>
              <a:gdLst>
                <a:gd name="T0" fmla="*/ 491995132 w 9769"/>
                <a:gd name="T1" fmla="*/ 52482 h 5206"/>
                <a:gd name="T2" fmla="*/ 481080214 w 9769"/>
                <a:gd name="T3" fmla="*/ 11498262 h 5206"/>
                <a:gd name="T4" fmla="*/ 205776622 w 9769"/>
                <a:gd name="T5" fmla="*/ 252356676 h 5206"/>
                <a:gd name="T6" fmla="*/ 25067630 w 9769"/>
                <a:gd name="T7" fmla="*/ 183042552 h 5206"/>
                <a:gd name="T8" fmla="*/ 17117991 w 9769"/>
                <a:gd name="T9" fmla="*/ 179438008 h 5206"/>
                <a:gd name="T10" fmla="*/ 8215066 w 9769"/>
                <a:gd name="T11" fmla="*/ 199786931 h 5206"/>
                <a:gd name="T12" fmla="*/ 205458698 w 9769"/>
                <a:gd name="T13" fmla="*/ 275835002 h 5206"/>
                <a:gd name="T14" fmla="*/ 504872975 w 9769"/>
                <a:gd name="T15" fmla="*/ 11498262 h 5206"/>
                <a:gd name="T16" fmla="*/ 491995132 w 9769"/>
                <a:gd name="T17" fmla="*/ 52482 h 5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69" h="5206" extrusionOk="0">
                  <a:moveTo>
                    <a:pt x="9284" y="1"/>
                  </a:moveTo>
                  <a:cubicBezTo>
                    <a:pt x="9172" y="1"/>
                    <a:pt x="9066" y="72"/>
                    <a:pt x="9078" y="217"/>
                  </a:cubicBezTo>
                  <a:cubicBezTo>
                    <a:pt x="9298" y="3021"/>
                    <a:pt x="6529" y="4762"/>
                    <a:pt x="3883" y="4762"/>
                  </a:cubicBezTo>
                  <a:cubicBezTo>
                    <a:pt x="2599" y="4762"/>
                    <a:pt x="1343" y="4352"/>
                    <a:pt x="473" y="3454"/>
                  </a:cubicBezTo>
                  <a:cubicBezTo>
                    <a:pt x="427" y="3406"/>
                    <a:pt x="374" y="3386"/>
                    <a:pt x="323" y="3386"/>
                  </a:cubicBezTo>
                  <a:cubicBezTo>
                    <a:pt x="153" y="3386"/>
                    <a:pt x="0" y="3611"/>
                    <a:pt x="155" y="3770"/>
                  </a:cubicBezTo>
                  <a:cubicBezTo>
                    <a:pt x="1110" y="4756"/>
                    <a:pt x="2478" y="5205"/>
                    <a:pt x="3877" y="5205"/>
                  </a:cubicBezTo>
                  <a:cubicBezTo>
                    <a:pt x="6760" y="5205"/>
                    <a:pt x="9769" y="3293"/>
                    <a:pt x="9527" y="217"/>
                  </a:cubicBezTo>
                  <a:cubicBezTo>
                    <a:pt x="9516" y="73"/>
                    <a:pt x="9397" y="1"/>
                    <a:pt x="92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15" name="Google Shape;2294;p69">
              <a:extLst>
                <a:ext uri="{FF2B5EF4-FFF2-40B4-BE49-F238E27FC236}">
                  <a16:creationId xmlns:a16="http://schemas.microsoft.com/office/drawing/2014/main" xmlns="" id="{1FBD7FBF-82E5-9B00-E354-BE92FD12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94287" y="5988940"/>
              <a:ext cx="41254" cy="68064"/>
            </a:xfrm>
            <a:custGeom>
              <a:avLst/>
              <a:gdLst>
                <a:gd name="T0" fmla="*/ 72017619 w 2719"/>
                <a:gd name="T1" fmla="*/ 52482 h 4486"/>
                <a:gd name="T2" fmla="*/ 0 w 2719"/>
                <a:gd name="T3" fmla="*/ 118867267 h 4486"/>
                <a:gd name="T4" fmla="*/ 72017619 w 2719"/>
                <a:gd name="T5" fmla="*/ 237734519 h 4486"/>
                <a:gd name="T6" fmla="*/ 144038470 w 2719"/>
                <a:gd name="T7" fmla="*/ 118867267 h 4486"/>
                <a:gd name="T8" fmla="*/ 72017619 w 2719"/>
                <a:gd name="T9" fmla="*/ 52482 h 4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19" h="4486" extrusionOk="0">
                  <a:moveTo>
                    <a:pt x="1359" y="1"/>
                  </a:moveTo>
                  <a:cubicBezTo>
                    <a:pt x="607" y="1"/>
                    <a:pt x="0" y="1004"/>
                    <a:pt x="0" y="2243"/>
                  </a:cubicBezTo>
                  <a:cubicBezTo>
                    <a:pt x="0" y="3481"/>
                    <a:pt x="608" y="4486"/>
                    <a:pt x="1359" y="4486"/>
                  </a:cubicBezTo>
                  <a:cubicBezTo>
                    <a:pt x="2110" y="4486"/>
                    <a:pt x="2718" y="3481"/>
                    <a:pt x="2718" y="2243"/>
                  </a:cubicBezTo>
                  <a:cubicBezTo>
                    <a:pt x="2718" y="1004"/>
                    <a:pt x="2110" y="1"/>
                    <a:pt x="13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16" name="Google Shape;2295;p69">
              <a:extLst>
                <a:ext uri="{FF2B5EF4-FFF2-40B4-BE49-F238E27FC236}">
                  <a16:creationId xmlns:a16="http://schemas.microsoft.com/office/drawing/2014/main" xmlns="" id="{4F67F57E-AC06-0EF7-2CA3-A7E695B14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34642" y="5937763"/>
              <a:ext cx="41254" cy="68049"/>
            </a:xfrm>
            <a:custGeom>
              <a:avLst/>
              <a:gdLst>
                <a:gd name="T0" fmla="*/ 72073332 w 2719"/>
                <a:gd name="T1" fmla="*/ 0 h 4485"/>
                <a:gd name="T2" fmla="*/ 0 w 2719"/>
                <a:gd name="T3" fmla="*/ 118815602 h 4485"/>
                <a:gd name="T4" fmla="*/ 72073332 w 2719"/>
                <a:gd name="T5" fmla="*/ 237683929 h 4485"/>
                <a:gd name="T6" fmla="*/ 144090952 w 2719"/>
                <a:gd name="T7" fmla="*/ 118815602 h 4485"/>
                <a:gd name="T8" fmla="*/ 72073332 w 2719"/>
                <a:gd name="T9" fmla="*/ 0 h 4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19" h="4485" extrusionOk="0">
                  <a:moveTo>
                    <a:pt x="1360" y="0"/>
                  </a:moveTo>
                  <a:cubicBezTo>
                    <a:pt x="609" y="0"/>
                    <a:pt x="0" y="1004"/>
                    <a:pt x="0" y="2242"/>
                  </a:cubicBezTo>
                  <a:cubicBezTo>
                    <a:pt x="0" y="3480"/>
                    <a:pt x="609" y="4485"/>
                    <a:pt x="1360" y="4485"/>
                  </a:cubicBezTo>
                  <a:cubicBezTo>
                    <a:pt x="2110" y="4485"/>
                    <a:pt x="2719" y="3480"/>
                    <a:pt x="2719" y="2242"/>
                  </a:cubicBezTo>
                  <a:cubicBezTo>
                    <a:pt x="2719" y="1004"/>
                    <a:pt x="2110" y="0"/>
                    <a:pt x="13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17" name="Google Shape;2296;p69">
              <a:extLst>
                <a:ext uri="{FF2B5EF4-FFF2-40B4-BE49-F238E27FC236}">
                  <a16:creationId xmlns:a16="http://schemas.microsoft.com/office/drawing/2014/main" xmlns="" id="{7FE4A649-8AD4-A63A-D3F5-2B5956412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5770" y="5965710"/>
              <a:ext cx="114522" cy="114537"/>
            </a:xfrm>
            <a:custGeom>
              <a:avLst/>
              <a:gdLst>
                <a:gd name="T0" fmla="*/ 199947689 w 7548"/>
                <a:gd name="T1" fmla="*/ 0 h 7549"/>
                <a:gd name="T2" fmla="*/ 52482 w 7548"/>
                <a:gd name="T3" fmla="*/ 199999111 h 7549"/>
                <a:gd name="T4" fmla="*/ 199947689 w 7548"/>
                <a:gd name="T5" fmla="*/ 399998222 h 7549"/>
                <a:gd name="T6" fmla="*/ 399947632 w 7548"/>
                <a:gd name="T7" fmla="*/ 199999111 h 7549"/>
                <a:gd name="T8" fmla="*/ 199947689 w 7548"/>
                <a:gd name="T9" fmla="*/ 0 h 7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48" h="7549" extrusionOk="0">
                  <a:moveTo>
                    <a:pt x="3773" y="0"/>
                  </a:moveTo>
                  <a:cubicBezTo>
                    <a:pt x="1690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7" y="5858"/>
                    <a:pt x="7547" y="3774"/>
                  </a:cubicBezTo>
                  <a:cubicBezTo>
                    <a:pt x="7547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18" name="Google Shape;2297;p69">
              <a:extLst>
                <a:ext uri="{FF2B5EF4-FFF2-40B4-BE49-F238E27FC236}">
                  <a16:creationId xmlns:a16="http://schemas.microsoft.com/office/drawing/2014/main" xmlns="" id="{ACD0DFA7-E091-F268-BC4C-1F76A6C24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0929" y="6057201"/>
              <a:ext cx="114522" cy="114537"/>
            </a:xfrm>
            <a:custGeom>
              <a:avLst/>
              <a:gdLst>
                <a:gd name="T0" fmla="*/ 199947689 w 7548"/>
                <a:gd name="T1" fmla="*/ 0 h 7549"/>
                <a:gd name="T2" fmla="*/ 52482 w 7548"/>
                <a:gd name="T3" fmla="*/ 199999111 h 7549"/>
                <a:gd name="T4" fmla="*/ 199947689 w 7548"/>
                <a:gd name="T5" fmla="*/ 399998222 h 7549"/>
                <a:gd name="T6" fmla="*/ 400000129 w 7548"/>
                <a:gd name="T7" fmla="*/ 199999111 h 7549"/>
                <a:gd name="T8" fmla="*/ 199947689 w 7548"/>
                <a:gd name="T9" fmla="*/ 0 h 7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48" h="7549" extrusionOk="0">
                  <a:moveTo>
                    <a:pt x="3773" y="0"/>
                  </a:moveTo>
                  <a:cubicBezTo>
                    <a:pt x="1688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8" y="5858"/>
                    <a:pt x="7548" y="3774"/>
                  </a:cubicBezTo>
                  <a:cubicBezTo>
                    <a:pt x="7548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5">
            <a:extLst>
              <a:ext uri="{FF2B5EF4-FFF2-40B4-BE49-F238E27FC236}">
                <a16:creationId xmlns:a16="http://schemas.microsoft.com/office/drawing/2014/main" xmlns="" id="{76D99921-8EA1-798F-89A0-D92161A31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7391400"/>
            <a:ext cx="685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1307B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AEC5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EFAAB5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n-US" altLang="en-US" sz="3200" u="sng">
              <a:latin typeface="VNtimes New Roman"/>
            </a:endParaRPr>
          </a:p>
        </p:txBody>
      </p:sp>
      <p:pic>
        <p:nvPicPr>
          <p:cNvPr id="9" name="Picture 2" descr="Thời trang Thoải Mái Giáng Sinh Lớn Quần Áo Vật Nuôi Chui Đầu Chó Đực Áo  Len Quần Áo Dễ Thương Big Dog Quần Áo Áo Len Mùa Đông|dog sweater|dog  clothes sweaterdog">
            <a:extLst>
              <a:ext uri="{FF2B5EF4-FFF2-40B4-BE49-F238E27FC236}">
                <a16:creationId xmlns:a16="http://schemas.microsoft.com/office/drawing/2014/main" xmlns="" id="{FFA01C1B-049A-51A7-E5F3-B5CEB63AC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62363"/>
            <a:ext cx="3598863" cy="28289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018 Hot Spring/Thời Trang Mùa Hè Dog Denim Dot Áo Sơ Mi Áo Ghi Lê Casual  Cotton vật nuôi Chó Quần Áo Mát Ve Áo T Shirt For Puppy Cats S XXL|shirts">
            <a:extLst>
              <a:ext uri="{FF2B5EF4-FFF2-40B4-BE49-F238E27FC236}">
                <a16:creationId xmlns:a16="http://schemas.microsoft.com/office/drawing/2014/main" xmlns="" id="{E1F7B39D-8E9A-9714-DD4D-58BE8133F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2588"/>
            <a:ext cx="3598863" cy="297973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nimal fur coat Chất Lượng, Giá Tốt 2021 | Lazada.vn">
            <a:extLst>
              <a:ext uri="{FF2B5EF4-FFF2-40B4-BE49-F238E27FC236}">
                <a16:creationId xmlns:a16="http://schemas.microsoft.com/office/drawing/2014/main" xmlns="" id="{5B910836-FF63-2AC2-93B2-BC79F74F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382588"/>
            <a:ext cx="3502025" cy="297973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Windproof Dog Áo Mưa, Áo Khoác Quần Áo Con Mèo Con Chó Áo Khoác, Thời Trang">
            <a:extLst>
              <a:ext uri="{FF2B5EF4-FFF2-40B4-BE49-F238E27FC236}">
                <a16:creationId xmlns:a16="http://schemas.microsoft.com/office/drawing/2014/main" xmlns="" id="{E82A644A-BB8B-20AA-38C2-CA682537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3662363"/>
            <a:ext cx="3489325" cy="28289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ời trang may mặc cho thú cưng phát triển tại Hàn Quốc - Báo Phụ Nữ">
            <a:extLst>
              <a:ext uri="{FF2B5EF4-FFF2-40B4-BE49-F238E27FC236}">
                <a16:creationId xmlns:a16="http://schemas.microsoft.com/office/drawing/2014/main" xmlns="" id="{0415B56A-45B4-7A7A-D71A-F59E1D6A4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4025900" cy="317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Thời trang may mặc cho thú cưng phát triển tại Hàn Quốc - Báo Phụ Nữ">
            <a:extLst>
              <a:ext uri="{FF2B5EF4-FFF2-40B4-BE49-F238E27FC236}">
                <a16:creationId xmlns:a16="http://schemas.microsoft.com/office/drawing/2014/main" xmlns="" id="{7D7B55C7-22D1-88B0-AD7E-8EA837B90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93" y="141973"/>
            <a:ext cx="3657600" cy="291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Áo Mưa Cho Chó Áo Khoác Quần Áo Áo Khoác Chó Mèo Chống Gió, Xu Hướng">
            <a:extLst>
              <a:ext uri="{FF2B5EF4-FFF2-40B4-BE49-F238E27FC236}">
                <a16:creationId xmlns:a16="http://schemas.microsoft.com/office/drawing/2014/main" xmlns="" id="{547BC5EA-3C63-2780-D775-FD5BE5BF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576190"/>
            <a:ext cx="4330700" cy="313372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Áo Mưa Phản Quang Cho Chó Cưng, Không Thấm Nước Quần Áo Vật Nuôi Áo Liền">
            <a:extLst>
              <a:ext uri="{FF2B5EF4-FFF2-40B4-BE49-F238E27FC236}">
                <a16:creationId xmlns:a16="http://schemas.microsoft.com/office/drawing/2014/main" xmlns="" id="{D068867A-85F6-F5E4-2168-F8FE80CA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95229"/>
            <a:ext cx="3368073" cy="3670229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55B56E-FACC-E8D2-D879-86AC9CE3A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1070856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074B8B-1EBC-E5D5-459F-2ADB2AA3E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4" t="41717" r="7649" b="8131"/>
          <a:stretch/>
        </p:blipFill>
        <p:spPr bwMode="auto">
          <a:xfrm>
            <a:off x="7924800" y="3352800"/>
            <a:ext cx="3352800" cy="25146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074B8B-1EBC-E5D5-459F-2ADB2AA3E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8" t="43236" r="36075" b="8132"/>
          <a:stretch/>
        </p:blipFill>
        <p:spPr bwMode="auto">
          <a:xfrm>
            <a:off x="4191000" y="2057400"/>
            <a:ext cx="3352800" cy="24384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074B8B-1EBC-E5D5-459F-2ADB2AA3E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t="43238" r="63840" b="8131"/>
          <a:stretch/>
        </p:blipFill>
        <p:spPr bwMode="auto">
          <a:xfrm>
            <a:off x="381000" y="457200"/>
            <a:ext cx="3505200" cy="24384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4B4D665-E727-F735-78B7-453238A35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381000"/>
            <a:ext cx="3479800" cy="521493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D79792-FAC6-03C3-1D01-8D509BE1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7331075" cy="366553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9C27F0-8C2E-46C5-A72D-7EB628D9A0AF}"/>
  <p:tag name="ISPRING_RESOURCE_FOLDER" val="C:\Users\Nguyen Trung\Desktop\mausac.nhan\"/>
  <p:tag name="ISPRING_PRESENTATION_PATH" val="C:\Users\Nguyen Trung\Desktop\mausac.nhan.ppt"/>
  <p:tag name="ISPRING_PROJECT_VERSION" val="9"/>
  <p:tag name="ISPRING_PROJECT_FOLDER_UPDATED" val="1"/>
  <p:tag name="ISPRING_SCREEN_RECS_UPDATED" val="C:\Users\Nguyen Trung\Desktop\mausac.nhan\"/>
  <p:tag name="ISPRING_PRESENTATION_TITLE" val="mausac.nhan"/>
  <p:tag name="ISPRING_FIRST_PUBLISH" val="1"/>
  <p:tag name="ISPRING_PRESENTATION_INFO_2" val="&lt;?xml version=&quot;1.0&quot; encoding=&quot;UTF-8&quot; standalone=&quot;no&quot; ?&gt;&#10;&lt;presentation2&gt;&#10;&#10;  &lt;slides&gt;&#10;    &lt;slide id=&quot;{603D845F-97CC-4503-BAFC-3CDF5E9EA384}&quot; pptId=&quot;297&quot;/&gt;&#10;    &lt;slide id=&quot;{568FB41F-EC45-43BB-8BF6-0AD4B6D98C43}&quot; pptId=&quot;329&quot;/&gt;&#10;    &lt;slide id=&quot;{E05E49E4-C38B-4884-AD24-77BD6674FB4C}&quot; pptId=&quot;298&quot;/&gt;&#10;    &lt;slide id=&quot;{7DB2270C-56C9-40BE-9F43-8A8E44322ED1}&quot; pptId=&quot;333&quot;/&gt;&#10;    &lt;slide id=&quot;{455FC142-AE92-433C-A3B7-873653FFDE96}&quot; pptId=&quot;335&quot;/&gt;&#10;    &lt;slide id=&quot;{B9A875A0-D3B8-4444-8952-E240D8411BB3}&quot; pptId=&quot;317&quot;/&gt;&#10;    &lt;slide id=&quot;{EFD88FDA-07C3-4C90-87DA-408EE3209A59}&quot; pptId=&quot;300&quot;/&gt;&#10;    &lt;slide id=&quot;{1E7E180E-80FD-41EA-8E81-262BFA83F4A4}&quot; pptId=&quot;331&quot;/&gt;&#10;    &lt;slide id=&quot;{E603F0F7-13B6-4278-8BC0-DD8760ED2326}&quot; pptId=&quot;301&quot;/&gt;&#10;    &lt;slide id=&quot;{D9551A5B-D165-4AB3-84EF-82A3B7C607B2}&quot; pptId=&quot;281&quot;/&gt;&#10;    &lt;slide id=&quot;{13B75C38-A7E5-4730-812C-91E833CCCEDD}&quot; pptId=&quot;306&quot;/&gt;&#10;    &lt;slide id=&quot;{50EC5947-C166-45D0-9E48-EA6163EFC7AD}&quot; pptId=&quot;314&quot;/&gt;&#10;    &lt;slide id=&quot;{6EAFE637-38CA-4295-8988-8993275E2B6E}&quot; pptId=&quot;308&quot;/&gt;&#10;    &lt;slide id=&quot;{448E2035-E2A7-47B5-957A-0FA9C3F4A193}&quot; pptId=&quot;309&quot;/&gt;&#10;    &lt;slide id=&quot;{9A499A94-0496-4BA5-A87F-F5C64781F875}&quot; pptId=&quot;312&quot;/&gt;&#10;    &lt;slide id=&quot;{7D07E770-A08A-429C-9969-2B3A7C23F0EC}&quot; pptId=&quot;334&quot;/&gt;&#10;    &lt;slide id=&quot;{F2A6A68D-4DBC-483F-9DFA-EA3819412EB8}&quot; pptId=&quot;336&quot;/&gt;&#10;  &lt;/slides&gt;&#10;&#10;  &lt;narration&gt;&#10;    &lt;audioTracks&gt;&#10;      &lt;audioTrack muted=&quot;false&quot; name=&quot;Audio 7&quot; resource=&quot;b895c683&quot; slideId=&quot;{568FB41F-EC45-43BB-8BF6-0AD4B6D98C4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af54b82c&quot; slideId=&quot;&quot; startTime=&quot;3190&quot; volume=&quot;1&quot;&gt;&#10;        &lt;audio channels=&quot;1&quot; format=&quot;s16&quot; sampleRate=&quot;44100&quot;/&gt;&#10;      &lt;/audioTrack&gt;&#10;      &lt;audioTrack muted=&quot;false&quot; name=&quot;Audio 12&quot; resource=&quot;5e343b9d&quot; slideId=&quot;&quot; startTime=&quot;0&quot; volume=&quot;1&quot;&gt;&#10;        &lt;audio channels=&quot;1&quot; format=&quot;s16&quot; sampleRate=&quot;44100&quot;/&gt;&#10;      &lt;/audioTrack&gt;&#10;      &lt;audioTrack muted=&quot;false&quot; name=&quot;Audio 13&quot; resource=&quot;0f517e9c&quot; slideId=&quot;{E05E49E4-C38B-4884-AD24-77BD6674FB4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ee30e1c7&quot; slideId=&quot;&quot; startTime=&quot;5436&quot; volume=&quot;1&quot;&gt;&#10;        &lt;audio channels=&quot;1&quot; format=&quot;s16&quot; sampleRate=&quot;44100&quot;/&gt;&#10;      &lt;/audioTrack&gt;&#10;      &lt;audioTrack muted=&quot;false&quot; name=&quot;Audio 15&quot; resource=&quot;cee914ee&quot; slideId=&quot;{B9A875A0-D3B8-4444-8952-E240D8411BB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ffb4900a&quot; slideId=&quot;{EFD88FDA-07C3-4C90-87DA-408EE3209A5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473c8bb4&quot; slideId=&quot;{1E7E180E-80FD-41EA-8E81-262BFA83F4A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8&quot; resource=&quot;4148e26a&quot; slideId=&quot;{E603F0F7-13B6-4278-8BC0-DD8760ED232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2f7afef4&quot; slideId=&quot;{7DB2270C-56C9-40BE-9F43-8A8E44322ED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1&quot; resource=&quot;ca9017ea&quot; slideId=&quot;{D9551A5B-D165-4AB3-84EF-82A3B7C607B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4&quot; resource=&quot;c9d17b3a&quot; slideId=&quot;{13B75C38-A7E5-4730-812C-91E833CCCEDD}&quot; startTime=&quot;0&quot; volume=&quot;1&quot;&gt;&#10;        &lt;audio channels=&quot;1&quot; format=&quot;s16&quot; sampleRate=&quot;44100&quot;/&gt;&#10;      &lt;/audioTrack&gt;&#10;      &lt;audioTrack muted=&quot;false&quot; name=&quot;Audio 25&quot; resource=&quot;110538e5&quot; slideId=&quot;{50EC5947-C166-45D0-9E48-EA6163EFC7A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6&quot; resource=&quot;057793c2&quot; slideId=&quot;{6EAFE637-38CA-4295-8988-8993275E2B6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7&quot; resource=&quot;2232e229&quot; slideId=&quot;{448E2035-E2A7-47B5-957A-0FA9C3F4A19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8&quot; resource=&quot;196f6923&quot; slideId=&quot;{603D845F-97CC-4503-BAFC-3CDF5E9EA38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9&quot; resource=&quot;eff1b957&quot; slideId=&quot;&quot; startTime=&quot;35646&quot; volume=&quot;1&quot;&gt;&#10;        &lt;audio channels=&quot;1&quot; format=&quot;s16&quot; sampleRate=&quot;44100&quot;/&gt;&#10;      &lt;/audioTrack&gt;&#10;      &lt;audioTrack muted=&quot;false&quot; name=&quot;Audio 30&quot; resource=&quot;199e78cf&quot; slideId=&quot;{9A499A94-0496-4BA5-A87F-F5C64781F87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1&quot; resource=&quot;4d433a56&quot; slideId=&quot;{7D07E770-A08A-429C-9969-2B3A7C23F0E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2&quot; resource=&quot;56cfdf7f&quot; slideId=&quot;{F2A6A68D-4DBC-483F-9DFA-EA3819412EB8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5.299"/>
  <p:tag name="TIMING" val="|10.244|1.261|1.435|2.589|6.522"/>
  <p:tag name="ISPRING_SLIDE_ID_2" val="{E603F0F7-13B6-4278-8BC0-DD8760ED232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2A6A68D-4DBC-483F-9DFA-EA3819412EB8}"/>
  <p:tag name="GENSWF_ADVANCE_TIME" val="22.87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5825</TotalTime>
  <Words>241</Words>
  <Application>Microsoft Office PowerPoint</Application>
  <PresentationFormat>Widescreen</PresentationFormat>
  <Paragraphs>28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Cambria</vt:lpstr>
      <vt:lpstr>Century Schoolbook</vt:lpstr>
      <vt:lpstr>Mali</vt:lpstr>
      <vt:lpstr>Times New Roman</vt:lpstr>
      <vt:lpstr>VNtimes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CDSPHN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mausac.nhan</dc:title>
  <dc:creator>Nguyen Quang Hai</dc:creator>
  <cp:lastModifiedBy>DELL</cp:lastModifiedBy>
  <cp:revision>651</cp:revision>
  <dcterms:created xsi:type="dcterms:W3CDTF">2006-08-10T06:39:59Z</dcterms:created>
  <dcterms:modified xsi:type="dcterms:W3CDTF">2023-10-16T14:58:25Z</dcterms:modified>
</cp:coreProperties>
</file>