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25" r:id="rId2"/>
    <p:sldId id="494" r:id="rId3"/>
    <p:sldId id="495" r:id="rId4"/>
    <p:sldId id="496" r:id="rId5"/>
    <p:sldId id="498" r:id="rId6"/>
    <p:sldId id="321" r:id="rId7"/>
    <p:sldId id="499" r:id="rId8"/>
    <p:sldId id="263" r:id="rId9"/>
    <p:sldId id="314" r:id="rId10"/>
    <p:sldId id="323" r:id="rId11"/>
    <p:sldId id="301" r:id="rId12"/>
    <p:sldId id="500" r:id="rId13"/>
    <p:sldId id="303" r:id="rId14"/>
    <p:sldId id="304" r:id="rId15"/>
    <p:sldId id="305" r:id="rId16"/>
    <p:sldId id="308" r:id="rId17"/>
    <p:sldId id="319" r:id="rId18"/>
    <p:sldId id="501" r:id="rId19"/>
    <p:sldId id="502" r:id="rId20"/>
    <p:sldId id="328" r:id="rId21"/>
    <p:sldId id="294" r:id="rId22"/>
    <p:sldId id="300" r:id="rId23"/>
  </p:sldIdLst>
  <p:sldSz cx="12192000" cy="6858000"/>
  <p:notesSz cx="6858000" cy="9144000"/>
  <p:custDataLst>
    <p:tags r:id="rId2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BC0408"/>
    <a:srgbClr val="1E3E16"/>
    <a:srgbClr val="3F852F"/>
    <a:srgbClr val="FF0000"/>
    <a:srgbClr val="CC00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2" autoAdjust="0"/>
    <p:restoredTop sz="94660"/>
  </p:normalViewPr>
  <p:slideViewPr>
    <p:cSldViewPr>
      <p:cViewPr varScale="1">
        <p:scale>
          <a:sx n="66" d="100"/>
          <a:sy n="66" d="100"/>
        </p:scale>
        <p:origin x="592" y="4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81952F26-1B6C-6817-A171-CB5F76DFB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 xmlns:a16="http://schemas.microsoft.com/office/drawing/2014/main" id="{3AE1047C-3C14-D91B-6B63-191775FA449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C41F5D1-3A62-4A8E-8608-46DF994161E8}" type="datetimeFigureOut">
              <a:rPr lang="en-US"/>
              <a:pPr>
                <a:defRPr/>
              </a:pPr>
              <a:t>11/21/2023</a:t>
            </a:fld>
            <a:endParaRPr lang="en-US"/>
          </a:p>
        </p:txBody>
      </p:sp>
      <p:sp>
        <p:nvSpPr>
          <p:cNvPr id="4" name="Slide Image Placeholder 3">
            <a:extLst>
              <a:ext uri="{FF2B5EF4-FFF2-40B4-BE49-F238E27FC236}">
                <a16:creationId xmlns="" xmlns:a16="http://schemas.microsoft.com/office/drawing/2014/main" id="{851CAC8D-E6FD-D711-BF99-7FB31EB1340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 xmlns:a16="http://schemas.microsoft.com/office/drawing/2014/main" id="{B7E31E64-799F-DE22-E979-2DE5EA6B464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 xmlns:a16="http://schemas.microsoft.com/office/drawing/2014/main" id="{49262549-AFCB-F48E-A432-73770C40C89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 xmlns:a16="http://schemas.microsoft.com/office/drawing/2014/main" id="{6B6E80F2-CF37-68FE-9523-3A51EC88BBA2}"/>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1786913-7E77-45DE-B1E4-9455A2E552D2}" type="slidenum">
              <a:rPr lang="en-US" altLang="en-US"/>
              <a:pPr>
                <a:defRPr/>
              </a:pPr>
              <a:t>‹#›</a:t>
            </a:fld>
            <a:endParaRPr lang="en-US" altLang="en-US"/>
          </a:p>
        </p:txBody>
      </p:sp>
    </p:spTree>
    <p:extLst>
      <p:ext uri="{BB962C8B-B14F-4D97-AF65-F5344CB8AC3E}">
        <p14:creationId xmlns:p14="http://schemas.microsoft.com/office/powerpoint/2010/main" val="2674741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977F96-E444-4F37-AFB6-065C41382B9F}" type="slidenum">
              <a:rPr lang="vi-VN" smtClean="0"/>
              <a:t>2</a:t>
            </a:fld>
            <a:endParaRPr lang="vi-VN"/>
          </a:p>
        </p:txBody>
      </p:sp>
    </p:spTree>
    <p:extLst>
      <p:ext uri="{BB962C8B-B14F-4D97-AF65-F5344CB8AC3E}">
        <p14:creationId xmlns:p14="http://schemas.microsoft.com/office/powerpoint/2010/main" val="324406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977F96-E444-4F37-AFB6-065C41382B9F}" type="slidenum">
              <a:rPr lang="vi-VN" smtClean="0"/>
              <a:t>3</a:t>
            </a:fld>
            <a:endParaRPr lang="vi-VN"/>
          </a:p>
        </p:txBody>
      </p:sp>
    </p:spTree>
    <p:extLst>
      <p:ext uri="{BB962C8B-B14F-4D97-AF65-F5344CB8AC3E}">
        <p14:creationId xmlns:p14="http://schemas.microsoft.com/office/powerpoint/2010/main" val="320278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977F96-E444-4F37-AFB6-065C41382B9F}" type="slidenum">
              <a:rPr lang="vi-VN" smtClean="0"/>
              <a:t>4</a:t>
            </a:fld>
            <a:endParaRPr lang="vi-VN"/>
          </a:p>
        </p:txBody>
      </p:sp>
    </p:spTree>
    <p:extLst>
      <p:ext uri="{BB962C8B-B14F-4D97-AF65-F5344CB8AC3E}">
        <p14:creationId xmlns:p14="http://schemas.microsoft.com/office/powerpoint/2010/main" val="273998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977F96-E444-4F37-AFB6-065C41382B9F}" type="slidenum">
              <a:rPr lang="vi-VN" smtClean="0"/>
              <a:t>5</a:t>
            </a:fld>
            <a:endParaRPr lang="vi-VN"/>
          </a:p>
        </p:txBody>
      </p:sp>
    </p:spTree>
    <p:extLst>
      <p:ext uri="{BB962C8B-B14F-4D97-AF65-F5344CB8AC3E}">
        <p14:creationId xmlns:p14="http://schemas.microsoft.com/office/powerpoint/2010/main" val="3834936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 xmlns:a16="http://schemas.microsoft.com/office/drawing/2014/main" id="{D08691BA-F1ED-1B57-4505-4F0F7E9CDC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 xmlns:a16="http://schemas.microsoft.com/office/drawing/2014/main" id="{29533F00-19D4-9FF7-38DA-A013A2C81C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 xmlns:a16="http://schemas.microsoft.com/office/drawing/2014/main" id="{6621CCC8-07DA-3A71-6DAA-5FCF3C6D09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97EDF2-B846-4516-B76C-5146A1D89461}" type="slidenum">
              <a:rPr lang="en-US" altLang="en-US" smtClean="0"/>
              <a:pPr/>
              <a:t>13</a:t>
            </a:fld>
            <a:endParaRPr lang="en-US" altLang="en-US"/>
          </a:p>
        </p:txBody>
      </p:sp>
    </p:spTree>
    <p:extLst>
      <p:ext uri="{BB962C8B-B14F-4D97-AF65-F5344CB8AC3E}">
        <p14:creationId xmlns:p14="http://schemas.microsoft.com/office/powerpoint/2010/main" val="3152849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0F843F12-8809-6DD0-6BE2-0D5D39B7F20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 xmlns:a16="http://schemas.microsoft.com/office/drawing/2014/main" id="{E736AB3F-3824-EBFB-329B-DF4EC2FB050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 xmlns:a16="http://schemas.microsoft.com/office/drawing/2014/main" id="{0597D095-BD1B-1C1C-B85D-C96DB67CCAED}"/>
              </a:ext>
            </a:extLst>
          </p:cNvPr>
          <p:cNvSpPr>
            <a:spLocks noGrp="1"/>
          </p:cNvSpPr>
          <p:nvPr>
            <p:ph type="sldNum" sz="quarter" idx="12"/>
          </p:nvPr>
        </p:nvSpPr>
        <p:spPr/>
        <p:txBody>
          <a:bodyPr/>
          <a:lstStyle>
            <a:lvl1pPr>
              <a:defRPr/>
            </a:lvl1pPr>
          </a:lstStyle>
          <a:p>
            <a:pPr>
              <a:defRPr/>
            </a:pPr>
            <a:fld id="{71E99B8E-1544-476F-ADA2-16630B4F0E83}" type="slidenum">
              <a:rPr lang="en-US" altLang="en-US"/>
              <a:pPr>
                <a:defRPr/>
              </a:pPr>
              <a:t>‹#›</a:t>
            </a:fld>
            <a:endParaRPr lang="en-US" altLang="en-US"/>
          </a:p>
        </p:txBody>
      </p:sp>
    </p:spTree>
    <p:extLst>
      <p:ext uri="{BB962C8B-B14F-4D97-AF65-F5344CB8AC3E}">
        <p14:creationId xmlns:p14="http://schemas.microsoft.com/office/powerpoint/2010/main" val="272366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DC979DF0-8513-4EB4-9E8D-8263DA12BB0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 xmlns:a16="http://schemas.microsoft.com/office/drawing/2014/main" id="{2B13F1BE-0E6E-A3E5-D372-5AB90F08E17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 xmlns:a16="http://schemas.microsoft.com/office/drawing/2014/main" id="{AE6A22C7-9F36-0B51-9B06-BC227CEF9311}"/>
              </a:ext>
            </a:extLst>
          </p:cNvPr>
          <p:cNvSpPr>
            <a:spLocks noGrp="1"/>
          </p:cNvSpPr>
          <p:nvPr>
            <p:ph type="sldNum" sz="quarter" idx="12"/>
          </p:nvPr>
        </p:nvSpPr>
        <p:spPr/>
        <p:txBody>
          <a:bodyPr/>
          <a:lstStyle>
            <a:lvl1pPr>
              <a:defRPr/>
            </a:lvl1pPr>
          </a:lstStyle>
          <a:p>
            <a:pPr>
              <a:defRPr/>
            </a:pPr>
            <a:fld id="{CEDB292D-1FA1-4CBC-A0AD-D39A64CD812A}" type="slidenum">
              <a:rPr lang="en-US" altLang="en-US"/>
              <a:pPr>
                <a:defRPr/>
              </a:pPr>
              <a:t>‹#›</a:t>
            </a:fld>
            <a:endParaRPr lang="en-US" altLang="en-US"/>
          </a:p>
        </p:txBody>
      </p:sp>
    </p:spTree>
    <p:extLst>
      <p:ext uri="{BB962C8B-B14F-4D97-AF65-F5344CB8AC3E}">
        <p14:creationId xmlns:p14="http://schemas.microsoft.com/office/powerpoint/2010/main" val="1593038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E994BB34-BCE4-0186-9384-6AF5EEAF273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 xmlns:a16="http://schemas.microsoft.com/office/drawing/2014/main" id="{79866D7E-61AB-688E-4AF7-DD42F0A98C2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 xmlns:a16="http://schemas.microsoft.com/office/drawing/2014/main" id="{604ECF85-2492-7D5D-04E1-8203FB547793}"/>
              </a:ext>
            </a:extLst>
          </p:cNvPr>
          <p:cNvSpPr>
            <a:spLocks noGrp="1"/>
          </p:cNvSpPr>
          <p:nvPr>
            <p:ph type="sldNum" sz="quarter" idx="12"/>
          </p:nvPr>
        </p:nvSpPr>
        <p:spPr/>
        <p:txBody>
          <a:bodyPr/>
          <a:lstStyle>
            <a:lvl1pPr>
              <a:defRPr/>
            </a:lvl1pPr>
          </a:lstStyle>
          <a:p>
            <a:pPr>
              <a:defRPr/>
            </a:pPr>
            <a:fld id="{D04AE555-1C42-4EBC-8979-7D08261EBD75}" type="slidenum">
              <a:rPr lang="en-US" altLang="en-US"/>
              <a:pPr>
                <a:defRPr/>
              </a:pPr>
              <a:t>‹#›</a:t>
            </a:fld>
            <a:endParaRPr lang="en-US" altLang="en-US"/>
          </a:p>
        </p:txBody>
      </p:sp>
    </p:spTree>
    <p:extLst>
      <p:ext uri="{BB962C8B-B14F-4D97-AF65-F5344CB8AC3E}">
        <p14:creationId xmlns:p14="http://schemas.microsoft.com/office/powerpoint/2010/main" val="160894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119B7B24-8F5D-D1EC-C7DD-382B4C714A9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 xmlns:a16="http://schemas.microsoft.com/office/drawing/2014/main" id="{E31C5C0F-FDB0-3B77-C5FC-DBCB3B831C0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 xmlns:a16="http://schemas.microsoft.com/office/drawing/2014/main" id="{5FE4AC36-657C-F8D5-9557-CDCB4FF37D88}"/>
              </a:ext>
            </a:extLst>
          </p:cNvPr>
          <p:cNvSpPr>
            <a:spLocks noGrp="1"/>
          </p:cNvSpPr>
          <p:nvPr>
            <p:ph type="sldNum" sz="quarter" idx="12"/>
          </p:nvPr>
        </p:nvSpPr>
        <p:spPr/>
        <p:txBody>
          <a:bodyPr/>
          <a:lstStyle>
            <a:lvl1pPr>
              <a:defRPr/>
            </a:lvl1pPr>
          </a:lstStyle>
          <a:p>
            <a:pPr>
              <a:defRPr/>
            </a:pPr>
            <a:fld id="{5D4A7BF1-4833-4991-B7AB-DBB274AC9A43}" type="slidenum">
              <a:rPr lang="en-US" altLang="en-US"/>
              <a:pPr>
                <a:defRPr/>
              </a:pPr>
              <a:t>‹#›</a:t>
            </a:fld>
            <a:endParaRPr lang="en-US" altLang="en-US"/>
          </a:p>
        </p:txBody>
      </p:sp>
    </p:spTree>
    <p:extLst>
      <p:ext uri="{BB962C8B-B14F-4D97-AF65-F5344CB8AC3E}">
        <p14:creationId xmlns:p14="http://schemas.microsoft.com/office/powerpoint/2010/main" val="308019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2214A25-6F84-F562-9081-C92B62E0776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 xmlns:a16="http://schemas.microsoft.com/office/drawing/2014/main" id="{8A35ED6F-4167-A973-28AA-582CBBE580A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 xmlns:a16="http://schemas.microsoft.com/office/drawing/2014/main" id="{90BBE321-AF1B-0EF9-E1B6-FCA562A89530}"/>
              </a:ext>
            </a:extLst>
          </p:cNvPr>
          <p:cNvSpPr>
            <a:spLocks noGrp="1"/>
          </p:cNvSpPr>
          <p:nvPr>
            <p:ph type="sldNum" sz="quarter" idx="12"/>
          </p:nvPr>
        </p:nvSpPr>
        <p:spPr/>
        <p:txBody>
          <a:bodyPr/>
          <a:lstStyle>
            <a:lvl1pPr>
              <a:defRPr/>
            </a:lvl1pPr>
          </a:lstStyle>
          <a:p>
            <a:pPr>
              <a:defRPr/>
            </a:pPr>
            <a:fld id="{36A52565-57CA-4D2E-90F9-FCDB77E5B7B1}" type="slidenum">
              <a:rPr lang="en-US" altLang="en-US"/>
              <a:pPr>
                <a:defRPr/>
              </a:pPr>
              <a:t>‹#›</a:t>
            </a:fld>
            <a:endParaRPr lang="en-US" altLang="en-US"/>
          </a:p>
        </p:txBody>
      </p:sp>
    </p:spTree>
    <p:extLst>
      <p:ext uri="{BB962C8B-B14F-4D97-AF65-F5344CB8AC3E}">
        <p14:creationId xmlns:p14="http://schemas.microsoft.com/office/powerpoint/2010/main" val="207437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2DD86CAC-0A18-21F2-4656-4229BED70E1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 xmlns:a16="http://schemas.microsoft.com/office/drawing/2014/main" id="{1AF9B118-19B0-25D4-7FDE-82A376A7B70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 xmlns:a16="http://schemas.microsoft.com/office/drawing/2014/main" id="{BD2376D1-EF50-F7A3-5B55-D29ADF480C2E}"/>
              </a:ext>
            </a:extLst>
          </p:cNvPr>
          <p:cNvSpPr>
            <a:spLocks noGrp="1"/>
          </p:cNvSpPr>
          <p:nvPr>
            <p:ph type="sldNum" sz="quarter" idx="12"/>
          </p:nvPr>
        </p:nvSpPr>
        <p:spPr/>
        <p:txBody>
          <a:bodyPr/>
          <a:lstStyle>
            <a:lvl1pPr>
              <a:defRPr/>
            </a:lvl1pPr>
          </a:lstStyle>
          <a:p>
            <a:pPr>
              <a:defRPr/>
            </a:pPr>
            <a:fld id="{6D395F4B-0153-46CA-A9E4-29A5276F1E21}" type="slidenum">
              <a:rPr lang="en-US" altLang="en-US"/>
              <a:pPr>
                <a:defRPr/>
              </a:pPr>
              <a:t>‹#›</a:t>
            </a:fld>
            <a:endParaRPr lang="en-US" altLang="en-US"/>
          </a:p>
        </p:txBody>
      </p:sp>
    </p:spTree>
    <p:extLst>
      <p:ext uri="{BB962C8B-B14F-4D97-AF65-F5344CB8AC3E}">
        <p14:creationId xmlns:p14="http://schemas.microsoft.com/office/powerpoint/2010/main" val="1885359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 xmlns:a16="http://schemas.microsoft.com/office/drawing/2014/main" id="{FA098775-6BAB-7820-7C15-08139A6B5785}"/>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 xmlns:a16="http://schemas.microsoft.com/office/drawing/2014/main" id="{D8E9C206-1416-D7D8-6219-280F70A3AE1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 xmlns:a16="http://schemas.microsoft.com/office/drawing/2014/main" id="{062BDCDC-8D48-8CDB-202D-19D7B8768023}"/>
              </a:ext>
            </a:extLst>
          </p:cNvPr>
          <p:cNvSpPr>
            <a:spLocks noGrp="1"/>
          </p:cNvSpPr>
          <p:nvPr>
            <p:ph type="sldNum" sz="quarter" idx="12"/>
          </p:nvPr>
        </p:nvSpPr>
        <p:spPr/>
        <p:txBody>
          <a:bodyPr/>
          <a:lstStyle>
            <a:lvl1pPr>
              <a:defRPr/>
            </a:lvl1pPr>
          </a:lstStyle>
          <a:p>
            <a:pPr>
              <a:defRPr/>
            </a:pPr>
            <a:fld id="{594D378D-9F5E-42A7-AC8C-6029A2C6B612}" type="slidenum">
              <a:rPr lang="en-US" altLang="en-US"/>
              <a:pPr>
                <a:defRPr/>
              </a:pPr>
              <a:t>‹#›</a:t>
            </a:fld>
            <a:endParaRPr lang="en-US" altLang="en-US"/>
          </a:p>
        </p:txBody>
      </p:sp>
    </p:spTree>
    <p:extLst>
      <p:ext uri="{BB962C8B-B14F-4D97-AF65-F5344CB8AC3E}">
        <p14:creationId xmlns:p14="http://schemas.microsoft.com/office/powerpoint/2010/main" val="1493516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 xmlns:a16="http://schemas.microsoft.com/office/drawing/2014/main" id="{75B6D2A7-1BDE-8AA6-6391-7982E9B620DE}"/>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 xmlns:a16="http://schemas.microsoft.com/office/drawing/2014/main" id="{13F3F650-C4E3-EEEB-41BF-40B022DF22F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 xmlns:a16="http://schemas.microsoft.com/office/drawing/2014/main" id="{6FBD72D0-47FE-8485-FCA2-464EDB48BCFF}"/>
              </a:ext>
            </a:extLst>
          </p:cNvPr>
          <p:cNvSpPr>
            <a:spLocks noGrp="1"/>
          </p:cNvSpPr>
          <p:nvPr>
            <p:ph type="sldNum" sz="quarter" idx="12"/>
          </p:nvPr>
        </p:nvSpPr>
        <p:spPr/>
        <p:txBody>
          <a:bodyPr/>
          <a:lstStyle>
            <a:lvl1pPr>
              <a:defRPr/>
            </a:lvl1pPr>
          </a:lstStyle>
          <a:p>
            <a:pPr>
              <a:defRPr/>
            </a:pPr>
            <a:fld id="{1F884944-4CBF-40A8-8200-A671D36A697D}" type="slidenum">
              <a:rPr lang="en-US" altLang="en-US"/>
              <a:pPr>
                <a:defRPr/>
              </a:pPr>
              <a:t>‹#›</a:t>
            </a:fld>
            <a:endParaRPr lang="en-US" altLang="en-US"/>
          </a:p>
        </p:txBody>
      </p:sp>
    </p:spTree>
    <p:extLst>
      <p:ext uri="{BB962C8B-B14F-4D97-AF65-F5344CB8AC3E}">
        <p14:creationId xmlns:p14="http://schemas.microsoft.com/office/powerpoint/2010/main" val="463348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00DFCCC6-0989-9736-5BBF-FA55FBA5A5F7}"/>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 xmlns:a16="http://schemas.microsoft.com/office/drawing/2014/main" id="{2CCA9723-1967-1A7B-E5B8-380FE978C13D}"/>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 xmlns:a16="http://schemas.microsoft.com/office/drawing/2014/main" id="{135F15FC-25AD-3F76-5C42-CDF0BFC8E2CA}"/>
              </a:ext>
            </a:extLst>
          </p:cNvPr>
          <p:cNvSpPr>
            <a:spLocks noGrp="1"/>
          </p:cNvSpPr>
          <p:nvPr>
            <p:ph type="sldNum" sz="quarter" idx="12"/>
          </p:nvPr>
        </p:nvSpPr>
        <p:spPr/>
        <p:txBody>
          <a:bodyPr/>
          <a:lstStyle>
            <a:lvl1pPr>
              <a:defRPr/>
            </a:lvl1pPr>
          </a:lstStyle>
          <a:p>
            <a:pPr>
              <a:defRPr/>
            </a:pPr>
            <a:fld id="{E07A2C06-4FE9-4FBB-B580-7950ABA9BCB4}" type="slidenum">
              <a:rPr lang="en-US" altLang="en-US"/>
              <a:pPr>
                <a:defRPr/>
              </a:pPr>
              <a:t>‹#›</a:t>
            </a:fld>
            <a:endParaRPr lang="en-US" altLang="en-US"/>
          </a:p>
        </p:txBody>
      </p:sp>
    </p:spTree>
    <p:extLst>
      <p:ext uri="{BB962C8B-B14F-4D97-AF65-F5344CB8AC3E}">
        <p14:creationId xmlns:p14="http://schemas.microsoft.com/office/powerpoint/2010/main" val="381108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DE928BB2-3A2E-200A-4816-E1CA941F5EE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 xmlns:a16="http://schemas.microsoft.com/office/drawing/2014/main" id="{D5B0FB17-247B-F7B3-2648-9AA0DE601EF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 xmlns:a16="http://schemas.microsoft.com/office/drawing/2014/main" id="{4708BC1D-AA45-CBAF-95A4-73799DADB4A9}"/>
              </a:ext>
            </a:extLst>
          </p:cNvPr>
          <p:cNvSpPr>
            <a:spLocks noGrp="1"/>
          </p:cNvSpPr>
          <p:nvPr>
            <p:ph type="sldNum" sz="quarter" idx="12"/>
          </p:nvPr>
        </p:nvSpPr>
        <p:spPr/>
        <p:txBody>
          <a:bodyPr/>
          <a:lstStyle>
            <a:lvl1pPr>
              <a:defRPr/>
            </a:lvl1pPr>
          </a:lstStyle>
          <a:p>
            <a:pPr>
              <a:defRPr/>
            </a:pPr>
            <a:fld id="{2FA5D7CB-D5AF-4719-B766-1C56040DC703}" type="slidenum">
              <a:rPr lang="en-US" altLang="en-US"/>
              <a:pPr>
                <a:defRPr/>
              </a:pPr>
              <a:t>‹#›</a:t>
            </a:fld>
            <a:endParaRPr lang="en-US" altLang="en-US"/>
          </a:p>
        </p:txBody>
      </p:sp>
    </p:spTree>
    <p:extLst>
      <p:ext uri="{BB962C8B-B14F-4D97-AF65-F5344CB8AC3E}">
        <p14:creationId xmlns:p14="http://schemas.microsoft.com/office/powerpoint/2010/main" val="259254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A68AAF32-8447-AD76-2622-8FB3BAE5EA6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 xmlns:a16="http://schemas.microsoft.com/office/drawing/2014/main" id="{85334229-B307-2F2A-8D84-EDFBCD3DB32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 xmlns:a16="http://schemas.microsoft.com/office/drawing/2014/main" id="{FC6B7839-E57B-EC89-694B-6077DD1AF672}"/>
              </a:ext>
            </a:extLst>
          </p:cNvPr>
          <p:cNvSpPr>
            <a:spLocks noGrp="1"/>
          </p:cNvSpPr>
          <p:nvPr>
            <p:ph type="sldNum" sz="quarter" idx="12"/>
          </p:nvPr>
        </p:nvSpPr>
        <p:spPr/>
        <p:txBody>
          <a:bodyPr/>
          <a:lstStyle>
            <a:lvl1pPr>
              <a:defRPr/>
            </a:lvl1pPr>
          </a:lstStyle>
          <a:p>
            <a:pPr>
              <a:defRPr/>
            </a:pPr>
            <a:fld id="{4A981A59-0F15-45C1-B089-0ECD16B8E44A}" type="slidenum">
              <a:rPr lang="en-US" altLang="en-US"/>
              <a:pPr>
                <a:defRPr/>
              </a:pPr>
              <a:t>‹#›</a:t>
            </a:fld>
            <a:endParaRPr lang="en-US" altLang="en-US"/>
          </a:p>
        </p:txBody>
      </p:sp>
    </p:spTree>
    <p:extLst>
      <p:ext uri="{BB962C8B-B14F-4D97-AF65-F5344CB8AC3E}">
        <p14:creationId xmlns:p14="http://schemas.microsoft.com/office/powerpoint/2010/main" val="1878783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7976D96B-AC16-EC9D-F91B-424F0894055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C972C564-B0B9-6913-746F-63772783A6D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62E74D57-349D-6923-E411-44551D90BA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 xmlns:a16="http://schemas.microsoft.com/office/drawing/2014/main" id="{068EA0E8-A951-981A-DC68-333AE759B0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 xmlns:a16="http://schemas.microsoft.com/office/drawing/2014/main" id="{C688411F-411D-726A-5C13-4B24F1F69E6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DCEB3794-2E27-4430-B312-6CC8E513663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MP3"/><Relationship Id="rId7" Type="http://schemas.openxmlformats.org/officeDocument/2006/relationships/image" Target="../media/image4.jpe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notesSlide" Target="../notesSlides/notesSlide1.xml"/><Relationship Id="rId10" Type="http://schemas.microsoft.com/office/2007/relationships/hdphoto" Target="../media/hdphoto1.wdp"/><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png"/><Relationship Id="rId18" Type="http://schemas.openxmlformats.org/officeDocument/2006/relationships/image" Target="../media/image14.png"/><Relationship Id="rId3" Type="http://schemas.microsoft.com/office/2007/relationships/media" Target="../media/media2.wav"/><Relationship Id="rId7" Type="http://schemas.openxmlformats.org/officeDocument/2006/relationships/image" Target="../media/image8.png"/><Relationship Id="rId12" Type="http://schemas.openxmlformats.org/officeDocument/2006/relationships/image" Target="../media/image5.png"/><Relationship Id="rId17" Type="http://schemas.openxmlformats.org/officeDocument/2006/relationships/slide" Target="slide2.xml"/><Relationship Id="rId2" Type="http://schemas.openxmlformats.org/officeDocument/2006/relationships/audio" Target="NULL" TargetMode="External"/><Relationship Id="rId16" Type="http://schemas.openxmlformats.org/officeDocument/2006/relationships/image" Target="../media/image13.gif"/><Relationship Id="rId1" Type="http://schemas.openxmlformats.org/officeDocument/2006/relationships/tags" Target="../tags/tag3.xml"/><Relationship Id="rId6" Type="http://schemas.openxmlformats.org/officeDocument/2006/relationships/audio" Target="../media/audio1.wav"/><Relationship Id="rId11" Type="http://schemas.microsoft.com/office/2007/relationships/hdphoto" Target="../media/hdphoto3.wdp"/><Relationship Id="rId5" Type="http://schemas.openxmlformats.org/officeDocument/2006/relationships/notesSlide" Target="../notesSlides/notesSlide2.xml"/><Relationship Id="rId1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slideLayout" Target="../slideLayouts/slideLayout1.xml"/><Relationship Id="rId9" Type="http://schemas.microsoft.com/office/2007/relationships/hdphoto" Target="../media/hdphoto2.wdp"/><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5.png"/><Relationship Id="rId18" Type="http://schemas.openxmlformats.org/officeDocument/2006/relationships/slide" Target="slide2.xml"/><Relationship Id="rId3" Type="http://schemas.microsoft.com/office/2007/relationships/media" Target="../media/media2.wav"/><Relationship Id="rId7" Type="http://schemas.openxmlformats.org/officeDocument/2006/relationships/audio" Target="../media/audio1.wav"/><Relationship Id="rId12" Type="http://schemas.microsoft.com/office/2007/relationships/hdphoto" Target="../media/hdphoto5.wdp"/><Relationship Id="rId17" Type="http://schemas.openxmlformats.org/officeDocument/2006/relationships/image" Target="../media/image13.gif"/><Relationship Id="rId2" Type="http://schemas.openxmlformats.org/officeDocument/2006/relationships/audio" Target="NULL" TargetMode="External"/><Relationship Id="rId16" Type="http://schemas.openxmlformats.org/officeDocument/2006/relationships/image" Target="../media/image12.png"/><Relationship Id="rId1" Type="http://schemas.openxmlformats.org/officeDocument/2006/relationships/tags" Target="../tags/tag4.xml"/><Relationship Id="rId6" Type="http://schemas.openxmlformats.org/officeDocument/2006/relationships/notesSlide" Target="../notesSlides/notesSlide3.xml"/><Relationship Id="rId11" Type="http://schemas.openxmlformats.org/officeDocument/2006/relationships/image" Target="../media/image17.png"/><Relationship Id="rId5" Type="http://schemas.openxmlformats.org/officeDocument/2006/relationships/slideLayout" Target="../slideLayouts/slideLayout1.xml"/><Relationship Id="rId15" Type="http://schemas.openxmlformats.org/officeDocument/2006/relationships/image" Target="../media/image11.png"/><Relationship Id="rId10" Type="http://schemas.microsoft.com/office/2007/relationships/hdphoto" Target="../media/hdphoto4.wdp"/><Relationship Id="rId19" Type="http://schemas.openxmlformats.org/officeDocument/2006/relationships/image" Target="../media/image14.png"/><Relationship Id="rId4" Type="http://schemas.microsoft.com/office/2007/relationships/media" Target="../media/media1.MP3"/><Relationship Id="rId9" Type="http://schemas.openxmlformats.org/officeDocument/2006/relationships/image" Target="../media/image16.png"/><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1.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3.png"/><Relationship Id="rId17" Type="http://schemas.openxmlformats.org/officeDocument/2006/relationships/image" Target="../media/image14.png"/><Relationship Id="rId2" Type="http://schemas.openxmlformats.org/officeDocument/2006/relationships/audio" Target="NULL" TargetMode="External"/><Relationship Id="rId16" Type="http://schemas.openxmlformats.org/officeDocument/2006/relationships/slide" Target="slide2.xml"/><Relationship Id="rId1" Type="http://schemas.openxmlformats.org/officeDocument/2006/relationships/tags" Target="../tags/tag5.xml"/><Relationship Id="rId6" Type="http://schemas.openxmlformats.org/officeDocument/2006/relationships/notesSlide" Target="../notesSlides/notesSlide4.xml"/><Relationship Id="rId11" Type="http://schemas.openxmlformats.org/officeDocument/2006/relationships/image" Target="../media/image5.png"/><Relationship Id="rId5" Type="http://schemas.openxmlformats.org/officeDocument/2006/relationships/slideLayout" Target="../slideLayouts/slideLayout1.xml"/><Relationship Id="rId15" Type="http://schemas.openxmlformats.org/officeDocument/2006/relationships/image" Target="../media/image13.gif"/><Relationship Id="rId10" Type="http://schemas.microsoft.com/office/2007/relationships/hdphoto" Target="../media/hdphoto6.wdp"/><Relationship Id="rId4" Type="http://schemas.microsoft.com/office/2007/relationships/media" Target="../media/media1.MP3"/><Relationship Id="rId9" Type="http://schemas.openxmlformats.org/officeDocument/2006/relationships/image" Target="../media/image19.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3074" name="Rectangle 9">
            <a:extLst>
              <a:ext uri="{FF2B5EF4-FFF2-40B4-BE49-F238E27FC236}">
                <a16:creationId xmlns="" xmlns:a16="http://schemas.microsoft.com/office/drawing/2014/main" id="{5A6A85EC-FD61-1DE9-A8C7-9922A22C05AB}"/>
              </a:ext>
            </a:extLst>
          </p:cNvPr>
          <p:cNvSpPr>
            <a:spLocks noChangeArrowheads="1"/>
          </p:cNvSpPr>
          <p:nvPr/>
        </p:nvSpPr>
        <p:spPr bwMode="auto">
          <a:xfrm>
            <a:off x="2019300" y="149225"/>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002060"/>
                </a:solidFill>
                <a:latin typeface="Arial" panose="020B0604020202020204" pitchFamily="34" charset="0"/>
                <a:cs typeface="Arial" panose="020B0604020202020204" pitchFamily="34" charset="0"/>
              </a:rPr>
              <a:t>PHÒNG GD &amp; ĐT THỊ XÃ ĐÔNG TRIỀU</a:t>
            </a:r>
          </a:p>
          <a:p>
            <a:pPr algn="ctr" eaLnBrk="1" hangingPunct="1">
              <a:lnSpc>
                <a:spcPct val="100000"/>
              </a:lnSpc>
              <a:spcBef>
                <a:spcPct val="0"/>
              </a:spcBef>
              <a:buFontTx/>
              <a:buNone/>
            </a:pPr>
            <a:r>
              <a:rPr lang="en-US" altLang="en-US" sz="2400" b="1">
                <a:solidFill>
                  <a:srgbClr val="002060"/>
                </a:solidFill>
                <a:latin typeface="Arial" panose="020B0604020202020204" pitchFamily="34" charset="0"/>
                <a:cs typeface="Arial" panose="020B0604020202020204" pitchFamily="34" charset="0"/>
              </a:rPr>
              <a:t>TRƯỜNG THCS MẠO KHÊ II</a:t>
            </a:r>
          </a:p>
        </p:txBody>
      </p:sp>
      <p:sp>
        <p:nvSpPr>
          <p:cNvPr id="3075" name="Text Box 5">
            <a:extLst>
              <a:ext uri="{FF2B5EF4-FFF2-40B4-BE49-F238E27FC236}">
                <a16:creationId xmlns="" xmlns:a16="http://schemas.microsoft.com/office/drawing/2014/main" id="{F1201ED1-4B0B-1337-B684-9410246F391A}"/>
              </a:ext>
            </a:extLst>
          </p:cNvPr>
          <p:cNvSpPr txBox="1">
            <a:spLocks noChangeArrowheads="1"/>
          </p:cNvSpPr>
          <p:nvPr/>
        </p:nvSpPr>
        <p:spPr bwMode="auto">
          <a:xfrm>
            <a:off x="1028700" y="1600200"/>
            <a:ext cx="1013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50000"/>
              </a:spcBef>
              <a:buFontTx/>
              <a:buNone/>
            </a:pPr>
            <a:r>
              <a:rPr lang="en-US" altLang="en-US" sz="3200" b="1">
                <a:solidFill>
                  <a:srgbClr val="FF0000"/>
                </a:solidFill>
                <a:latin typeface="Arial" panose="020B0604020202020204" pitchFamily="34" charset="0"/>
                <a:cs typeface="Arial" panose="020B0604020202020204" pitchFamily="34" charset="0"/>
              </a:rPr>
              <a:t>CHỦ ĐỀ: MĨ THUẬT VÀ THIÊN NHIÊN            </a:t>
            </a:r>
          </a:p>
          <a:p>
            <a:pPr algn="ctr" eaLnBrk="1" hangingPunct="1">
              <a:lnSpc>
                <a:spcPct val="150000"/>
              </a:lnSpc>
              <a:spcBef>
                <a:spcPct val="50000"/>
              </a:spcBef>
              <a:buFontTx/>
              <a:buNone/>
            </a:pPr>
            <a:r>
              <a:rPr lang="en-US" altLang="en-US" sz="3200" b="1">
                <a:solidFill>
                  <a:srgbClr val="FF0000"/>
                </a:solidFill>
                <a:latin typeface="Arial" panose="020B0604020202020204" pitchFamily="34" charset="0"/>
                <a:cs typeface="Arial" panose="020B0604020202020204" pitchFamily="34" charset="0"/>
              </a:rPr>
              <a:t> </a:t>
            </a:r>
            <a:r>
              <a:rPr lang="en-US" altLang="en-US" sz="4000" b="1">
                <a:solidFill>
                  <a:srgbClr val="006600"/>
                </a:solidFill>
                <a:latin typeface="Arial" panose="020B0604020202020204" pitchFamily="34" charset="0"/>
                <a:cs typeface="Arial" panose="020B0604020202020204" pitchFamily="34" charset="0"/>
              </a:rPr>
              <a:t>Bài 6: TẠO HÌNH CÁ BẰNG LÁ CÂY </a:t>
            </a:r>
            <a:endParaRPr lang="en-US" altLang="en-US" b="1">
              <a:solidFill>
                <a:srgbClr val="006600"/>
              </a:solidFill>
              <a:latin typeface="Arial" panose="020B0604020202020204" pitchFamily="34" charset="0"/>
              <a:cs typeface="Arial" panose="020B0604020202020204" pitchFamily="34" charset="0"/>
            </a:endParaRPr>
          </a:p>
        </p:txBody>
      </p:sp>
      <p:sp>
        <p:nvSpPr>
          <p:cNvPr id="3076" name="TextBox 3">
            <a:extLst>
              <a:ext uri="{FF2B5EF4-FFF2-40B4-BE49-F238E27FC236}">
                <a16:creationId xmlns="" xmlns:a16="http://schemas.microsoft.com/office/drawing/2014/main" id="{2EBC510C-05BF-06C7-9706-6701D899E1CB}"/>
              </a:ext>
            </a:extLst>
          </p:cNvPr>
          <p:cNvSpPr txBox="1">
            <a:spLocks noChangeArrowheads="1"/>
          </p:cNvSpPr>
          <p:nvPr/>
        </p:nvSpPr>
        <p:spPr bwMode="auto">
          <a:xfrm>
            <a:off x="4419600" y="3886200"/>
            <a:ext cx="891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a:solidFill>
                  <a:srgbClr val="FF0000"/>
                </a:solidFill>
                <a:latin typeface="Times New Roman" panose="02020603050405020304" pitchFamily="18" charset="0"/>
                <a:cs typeface="Times New Roman" panose="02020603050405020304" pitchFamily="18" charset="0"/>
              </a:rPr>
              <a:t>Người thực hiện: Ngô Thị Thu Huyền</a:t>
            </a:r>
          </a:p>
        </p:txBody>
      </p:sp>
      <p:pic>
        <p:nvPicPr>
          <p:cNvPr id="3077" name="Picture 2">
            <a:extLst>
              <a:ext uri="{FF2B5EF4-FFF2-40B4-BE49-F238E27FC236}">
                <a16:creationId xmlns="" xmlns:a16="http://schemas.microsoft.com/office/drawing/2014/main" id="{BA52B813-69B1-9DE1-CFCB-5CE6F5D15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421" t="24179" r="11523" b="75771"/>
          <a:stretch>
            <a:fillRect/>
          </a:stretch>
        </p:blipFill>
        <p:spPr bwMode="auto">
          <a:xfrm>
            <a:off x="3581400" y="944563"/>
            <a:ext cx="43434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fade">
                                      <p:cBhvr>
                                        <p:cTn id="1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987" name="TextBox 8">
            <a:extLst>
              <a:ext uri="{FF2B5EF4-FFF2-40B4-BE49-F238E27FC236}">
                <a16:creationId xmlns="" xmlns:a16="http://schemas.microsoft.com/office/drawing/2014/main" id="{F49753FA-3ABC-909F-C2F4-99F86995A598}"/>
              </a:ext>
            </a:extLst>
          </p:cNvPr>
          <p:cNvSpPr txBox="1">
            <a:spLocks noChangeArrowheads="1"/>
          </p:cNvSpPr>
          <p:nvPr/>
        </p:nvSpPr>
        <p:spPr bwMode="auto">
          <a:xfrm>
            <a:off x="2653690" y="135819"/>
            <a:ext cx="73272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dirty="0" err="1">
                <a:solidFill>
                  <a:srgbClr val="FF0000"/>
                </a:solidFill>
                <a:latin typeface="Arial" panose="020B0604020202020204" pitchFamily="34" charset="0"/>
                <a:cs typeface="Arial" panose="020B0604020202020204" pitchFamily="34" charset="0"/>
              </a:rPr>
              <a:t>Một</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số</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bức</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tranh</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tạo</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hình</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bằng</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lá</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cây</a:t>
            </a:r>
            <a:endParaRPr lang="en-US" altLang="en-US" b="1" dirty="0">
              <a:solidFill>
                <a:srgbClr val="FF0000"/>
              </a:solidFill>
              <a:latin typeface="Arial" panose="020B0604020202020204" pitchFamily="34" charset="0"/>
              <a:cs typeface="Arial" panose="020B0604020202020204" pitchFamily="34" charset="0"/>
            </a:endParaRPr>
          </a:p>
        </p:txBody>
      </p:sp>
      <p:sp>
        <p:nvSpPr>
          <p:cNvPr id="41988" name="TextBox 8">
            <a:extLst>
              <a:ext uri="{FF2B5EF4-FFF2-40B4-BE49-F238E27FC236}">
                <a16:creationId xmlns="" xmlns:a16="http://schemas.microsoft.com/office/drawing/2014/main" id="{4A976F5B-B7F0-B972-605B-50D9C4DBB8B0}"/>
              </a:ext>
            </a:extLst>
          </p:cNvPr>
          <p:cNvSpPr txBox="1">
            <a:spLocks noChangeArrowheads="1"/>
          </p:cNvSpPr>
          <p:nvPr/>
        </p:nvSpPr>
        <p:spPr bwMode="auto">
          <a:xfrm>
            <a:off x="718610" y="782134"/>
            <a:ext cx="7467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dirty="0">
                <a:solidFill>
                  <a:srgbClr val="006600"/>
                </a:solidFill>
                <a:latin typeface="Arial" panose="020B0604020202020204" pitchFamily="34" charset="0"/>
                <a:cs typeface="Arial" panose="020B0604020202020204" pitchFamily="34" charset="0"/>
              </a:rPr>
              <a:t>. </a:t>
            </a:r>
            <a:r>
              <a:rPr lang="en-US" altLang="en-US" sz="2400" dirty="0">
                <a:solidFill>
                  <a:srgbClr val="006600"/>
                </a:solidFill>
                <a:latin typeface="Arial" panose="020B0604020202020204" pitchFamily="34" charset="0"/>
                <a:cs typeface="Arial" panose="020B0604020202020204" pitchFamily="34" charset="0"/>
              </a:rPr>
              <a:t>Ý </a:t>
            </a:r>
            <a:r>
              <a:rPr lang="en-US" altLang="en-US" sz="2400" dirty="0" err="1">
                <a:solidFill>
                  <a:srgbClr val="006600"/>
                </a:solidFill>
                <a:latin typeface="Arial" panose="020B0604020202020204" pitchFamily="34" charset="0"/>
                <a:cs typeface="Arial" panose="020B0604020202020204" pitchFamily="34" charset="0"/>
              </a:rPr>
              <a:t>tưởng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của</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những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bức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tranh</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dưới</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đây</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là</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gì</a:t>
            </a:r>
            <a:r>
              <a:rPr lang="en-US" altLang="en-US" sz="2400" dirty="0">
                <a:solidFill>
                  <a:srgbClr val="006600"/>
                </a:solidFill>
                <a:latin typeface="Arial" panose="020B0604020202020204" pitchFamily="34" charset="0"/>
                <a:cs typeface="Arial" panose="020B0604020202020204" pitchFamily="34" charset="0"/>
              </a:rPr>
              <a:t>?</a:t>
            </a:r>
          </a:p>
          <a:p>
            <a:pPr algn="just" eaLnBrk="1" hangingPunct="1">
              <a:lnSpc>
                <a:spcPct val="100000"/>
              </a:lnSpc>
              <a:spcBef>
                <a:spcPct val="0"/>
              </a:spcBef>
              <a:buFontTx/>
              <a:buNone/>
            </a:pPr>
            <a:r>
              <a:rPr lang="en-US" altLang="en-US" sz="2400" b="1" dirty="0">
                <a:solidFill>
                  <a:srgbClr val="006600"/>
                </a:solidFill>
                <a:latin typeface="Arial" panose="020B0604020202020204" pitchFamily="34" charset="0"/>
                <a:cs typeface="Arial" panose="020B0604020202020204" pitchFamily="34" charset="0"/>
              </a:rPr>
              <a:t>.</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Bức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tranh</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được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tạo</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ra</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bằng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cách</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nào</a:t>
            </a:r>
            <a:r>
              <a:rPr lang="en-US" altLang="en-US" sz="2400" dirty="0">
                <a:solidFill>
                  <a:srgbClr val="006600"/>
                </a:solidFill>
                <a:latin typeface="Arial" panose="020B0604020202020204" pitchFamily="34" charset="0"/>
                <a:cs typeface="Arial" panose="020B0604020202020204" pitchFamily="34" charset="0"/>
              </a:rPr>
              <a:t>?</a:t>
            </a:r>
          </a:p>
        </p:txBody>
      </p:sp>
      <p:pic>
        <p:nvPicPr>
          <p:cNvPr id="41989" name="Picture 14" descr="a15">
            <a:extLst>
              <a:ext uri="{FF2B5EF4-FFF2-40B4-BE49-F238E27FC236}">
                <a16:creationId xmlns="" xmlns:a16="http://schemas.microsoft.com/office/drawing/2014/main" id="{DA25D737-E332-9310-1EBA-779C7BB3EB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750"/>
          <a:stretch/>
        </p:blipFill>
        <p:spPr bwMode="auto">
          <a:xfrm>
            <a:off x="4692869" y="1981200"/>
            <a:ext cx="3315541" cy="2344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990" name="Picture 18" descr="a4">
            <a:extLst>
              <a:ext uri="{FF2B5EF4-FFF2-40B4-BE49-F238E27FC236}">
                <a16:creationId xmlns="" xmlns:a16="http://schemas.microsoft.com/office/drawing/2014/main" id="{688D1F99-7E20-FDC5-4206-6B628BAD6C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9" r="1754"/>
          <a:stretch/>
        </p:blipFill>
        <p:spPr bwMode="auto">
          <a:xfrm>
            <a:off x="9149744" y="906476"/>
            <a:ext cx="2568774" cy="3441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1991" name="TextBox 8">
            <a:extLst>
              <a:ext uri="{FF2B5EF4-FFF2-40B4-BE49-F238E27FC236}">
                <a16:creationId xmlns="" xmlns:a16="http://schemas.microsoft.com/office/drawing/2014/main" id="{D672F870-BB1D-FDA8-6B1A-1FEEFCDF50D6}"/>
              </a:ext>
            </a:extLst>
          </p:cNvPr>
          <p:cNvSpPr txBox="1">
            <a:spLocks noChangeArrowheads="1"/>
          </p:cNvSpPr>
          <p:nvPr/>
        </p:nvSpPr>
        <p:spPr bwMode="auto">
          <a:xfrm>
            <a:off x="1472431" y="4435514"/>
            <a:ext cx="238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000" dirty="0" err="1">
                <a:solidFill>
                  <a:srgbClr val="C00000"/>
                </a:solidFill>
                <a:latin typeface="Arial" panose="020B0604020202020204" pitchFamily="34" charset="0"/>
                <a:cs typeface="Arial" panose="020B0604020202020204" pitchFamily="34" charset="0"/>
              </a:rPr>
              <a:t>Tranh</a:t>
            </a:r>
            <a:r>
              <a:rPr lang="en-US" altLang="en-US" sz="2000" dirty="0">
                <a:solidFill>
                  <a:srgbClr val="C00000"/>
                </a:solidFill>
                <a:latin typeface="Arial" panose="020B0604020202020204" pitchFamily="34" charset="0"/>
                <a:cs typeface="Arial" panose="020B0604020202020204" pitchFamily="34" charset="0"/>
              </a:rPr>
              <a:t> in </a:t>
            </a:r>
            <a:r>
              <a:rPr lang="en-US" altLang="en-US" sz="2000" dirty="0" err="1">
                <a:solidFill>
                  <a:srgbClr val="C00000"/>
                </a:solidFill>
                <a:latin typeface="Arial" panose="020B0604020202020204" pitchFamily="34" charset="0"/>
                <a:cs typeface="Arial" panose="020B0604020202020204" pitchFamily="34" charset="0"/>
              </a:rPr>
              <a:t>lá</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err="1">
                <a:solidFill>
                  <a:srgbClr val="C00000"/>
                </a:solidFill>
                <a:latin typeface="Arial" panose="020B0604020202020204" pitchFamily="34" charset="0"/>
                <a:cs typeface="Arial" panose="020B0604020202020204" pitchFamily="34" charset="0"/>
              </a:rPr>
              <a:t>cây</a:t>
            </a:r>
            <a:endParaRPr lang="en-US" altLang="en-US" sz="2000" dirty="0">
              <a:solidFill>
                <a:srgbClr val="C00000"/>
              </a:solidFill>
              <a:latin typeface="Arial" panose="020B0604020202020204" pitchFamily="34" charset="0"/>
              <a:cs typeface="Arial" panose="020B0604020202020204" pitchFamily="34" charset="0"/>
            </a:endParaRPr>
          </a:p>
        </p:txBody>
      </p:sp>
      <p:sp>
        <p:nvSpPr>
          <p:cNvPr id="41992" name="TextBox 8">
            <a:extLst>
              <a:ext uri="{FF2B5EF4-FFF2-40B4-BE49-F238E27FC236}">
                <a16:creationId xmlns="" xmlns:a16="http://schemas.microsoft.com/office/drawing/2014/main" id="{7729D585-AE0D-B4C1-4CAC-1090411EEBF1}"/>
              </a:ext>
            </a:extLst>
          </p:cNvPr>
          <p:cNvSpPr txBox="1">
            <a:spLocks noChangeArrowheads="1"/>
          </p:cNvSpPr>
          <p:nvPr/>
        </p:nvSpPr>
        <p:spPr bwMode="auto">
          <a:xfrm>
            <a:off x="8655268" y="4473575"/>
            <a:ext cx="4130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dirty="0" err="1">
                <a:solidFill>
                  <a:srgbClr val="C00000"/>
                </a:solidFill>
                <a:latin typeface="Arial" panose="020B0604020202020204" pitchFamily="34" charset="0"/>
                <a:cs typeface="Arial" panose="020B0604020202020204" pitchFamily="34" charset="0"/>
              </a:rPr>
              <a:t>Tranh</a:t>
            </a:r>
            <a:r>
              <a:rPr lang="en-US" altLang="en-US" sz="2000" dirty="0">
                <a:solidFill>
                  <a:srgbClr val="C00000"/>
                </a:solidFill>
                <a:latin typeface="Arial" panose="020B0604020202020204" pitchFamily="34" charset="0"/>
                <a:cs typeface="Arial" panose="020B0604020202020204" pitchFamily="34" charset="0"/>
              </a:rPr>
              <a:t> in </a:t>
            </a:r>
            <a:r>
              <a:rPr lang="en-US" altLang="en-US" sz="2000" dirty="0" err="1">
                <a:solidFill>
                  <a:srgbClr val="C00000"/>
                </a:solidFill>
                <a:latin typeface="Arial" panose="020B0604020202020204" pitchFamily="34" charset="0"/>
                <a:cs typeface="Arial" panose="020B0604020202020204" pitchFamily="34" charset="0"/>
              </a:rPr>
              <a:t>độc</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err="1">
                <a:solidFill>
                  <a:srgbClr val="C00000"/>
                </a:solidFill>
                <a:latin typeface="Arial" panose="020B0604020202020204" pitchFamily="34" charset="0"/>
                <a:cs typeface="Arial" panose="020B0604020202020204" pitchFamily="34" charset="0"/>
              </a:rPr>
              <a:t>bản</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err="1">
                <a:solidFill>
                  <a:srgbClr val="C00000"/>
                </a:solidFill>
                <a:latin typeface="Arial" panose="020B0604020202020204" pitchFamily="34" charset="0"/>
                <a:cs typeface="Arial" panose="020B0604020202020204" pitchFamily="34" charset="0"/>
              </a:rPr>
              <a:t>bằng</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err="1">
                <a:solidFill>
                  <a:srgbClr val="C00000"/>
                </a:solidFill>
                <a:latin typeface="Arial" panose="020B0604020202020204" pitchFamily="34" charset="0"/>
                <a:cs typeface="Arial" panose="020B0604020202020204" pitchFamily="34" charset="0"/>
              </a:rPr>
              <a:t>lá</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err="1">
                <a:solidFill>
                  <a:srgbClr val="C00000"/>
                </a:solidFill>
                <a:latin typeface="Arial" panose="020B0604020202020204" pitchFamily="34" charset="0"/>
                <a:cs typeface="Arial" panose="020B0604020202020204" pitchFamily="34" charset="0"/>
              </a:rPr>
              <a:t>cây</a:t>
            </a:r>
            <a:endParaRPr lang="en-US" altLang="en-US" sz="2000" dirty="0">
              <a:solidFill>
                <a:srgbClr val="C00000"/>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en-US" sz="2000" dirty="0" err="1">
                <a:solidFill>
                  <a:srgbClr val="C00000"/>
                </a:solidFill>
                <a:latin typeface="Arial" panose="020B0604020202020204" pitchFamily="34" charset="0"/>
                <a:cs typeface="Arial" panose="020B0604020202020204" pitchFamily="34" charset="0"/>
              </a:rPr>
              <a:t>của</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err="1">
                <a:solidFill>
                  <a:srgbClr val="C00000"/>
                </a:solidFill>
                <a:latin typeface="Arial" panose="020B0604020202020204" pitchFamily="34" charset="0"/>
                <a:cs typeface="Arial" panose="020B0604020202020204" pitchFamily="34" charset="0"/>
              </a:rPr>
              <a:t>họa</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err="1">
                <a:solidFill>
                  <a:srgbClr val="C00000"/>
                </a:solidFill>
                <a:latin typeface="Arial" panose="020B0604020202020204" pitchFamily="34" charset="0"/>
                <a:cs typeface="Arial" panose="020B0604020202020204" pitchFamily="34" charset="0"/>
              </a:rPr>
              <a:t>sĩ</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err="1">
                <a:solidFill>
                  <a:srgbClr val="C00000"/>
                </a:solidFill>
                <a:latin typeface="Arial" panose="020B0604020202020204" pitchFamily="34" charset="0"/>
                <a:cs typeface="Arial" panose="020B0604020202020204" pitchFamily="34" charset="0"/>
              </a:rPr>
              <a:t>Phạm</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err="1">
                <a:solidFill>
                  <a:srgbClr val="C00000"/>
                </a:solidFill>
                <a:latin typeface="Arial" panose="020B0604020202020204" pitchFamily="34" charset="0"/>
                <a:cs typeface="Arial" panose="020B0604020202020204" pitchFamily="34" charset="0"/>
              </a:rPr>
              <a:t>Khắc</a:t>
            </a:r>
            <a:r>
              <a:rPr lang="en-US" altLang="en-US" sz="2000" dirty="0">
                <a:solidFill>
                  <a:srgbClr val="C00000"/>
                </a:solidFill>
                <a:latin typeface="Arial" panose="020B0604020202020204" pitchFamily="34" charset="0"/>
                <a:cs typeface="Arial" panose="020B0604020202020204" pitchFamily="34" charset="0"/>
              </a:rPr>
              <a:t> Quang</a:t>
            </a:r>
          </a:p>
        </p:txBody>
      </p:sp>
      <p:sp>
        <p:nvSpPr>
          <p:cNvPr id="2" name="Oval 6">
            <a:extLst>
              <a:ext uri="{FF2B5EF4-FFF2-40B4-BE49-F238E27FC236}">
                <a16:creationId xmlns="" xmlns:a16="http://schemas.microsoft.com/office/drawing/2014/main" id="{37F22568-C08D-C499-81F6-1A30F5BD3C76}"/>
              </a:ext>
            </a:extLst>
          </p:cNvPr>
          <p:cNvSpPr>
            <a:spLocks noChangeArrowheads="1"/>
          </p:cNvSpPr>
          <p:nvPr/>
        </p:nvSpPr>
        <p:spPr bwMode="auto">
          <a:xfrm>
            <a:off x="4549229" y="4135457"/>
            <a:ext cx="304800" cy="304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dirty="0">
                <a:latin typeface="Times New Roman" panose="02020603050405020304" pitchFamily="18" charset="0"/>
              </a:rPr>
              <a:t>2</a:t>
            </a:r>
          </a:p>
        </p:txBody>
      </p:sp>
      <p:pic>
        <p:nvPicPr>
          <p:cNvPr id="3" name="Picture 14" descr="a15">
            <a:extLst>
              <a:ext uri="{FF2B5EF4-FFF2-40B4-BE49-F238E27FC236}">
                <a16:creationId xmlns="" xmlns:a16="http://schemas.microsoft.com/office/drawing/2014/main" id="{6347579B-D331-EAA5-3F33-1C3DC146BE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17" t="2270" r="2085" b="52974"/>
          <a:stretch/>
        </p:blipFill>
        <p:spPr bwMode="auto">
          <a:xfrm>
            <a:off x="540810" y="2273442"/>
            <a:ext cx="3505201" cy="2088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 xmlns:a16="http://schemas.microsoft.com/office/drawing/2014/main" id="{93BB2905-F94F-C539-A3F1-A825AEC34A87}"/>
              </a:ext>
            </a:extLst>
          </p:cNvPr>
          <p:cNvSpPr txBox="1">
            <a:spLocks noChangeArrowheads="1"/>
          </p:cNvSpPr>
          <p:nvPr/>
        </p:nvSpPr>
        <p:spPr bwMode="auto">
          <a:xfrm>
            <a:off x="5428429" y="4443438"/>
            <a:ext cx="238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000" dirty="0" err="1">
                <a:solidFill>
                  <a:srgbClr val="C00000"/>
                </a:solidFill>
                <a:latin typeface="Arial" panose="020B0604020202020204" pitchFamily="34" charset="0"/>
                <a:cs typeface="Arial" panose="020B0604020202020204" pitchFamily="34" charset="0"/>
              </a:rPr>
              <a:t>Tranh</a:t>
            </a:r>
            <a:r>
              <a:rPr lang="en-US" altLang="en-US" sz="2000" dirty="0">
                <a:solidFill>
                  <a:srgbClr val="C00000"/>
                </a:solidFill>
                <a:latin typeface="Arial" panose="020B0604020202020204" pitchFamily="34" charset="0"/>
                <a:cs typeface="Arial" panose="020B0604020202020204" pitchFamily="34" charset="0"/>
              </a:rPr>
              <a:t> in </a:t>
            </a:r>
            <a:r>
              <a:rPr lang="en-US" altLang="en-US" sz="2000" dirty="0" err="1">
                <a:solidFill>
                  <a:srgbClr val="C00000"/>
                </a:solidFill>
                <a:latin typeface="Arial" panose="020B0604020202020204" pitchFamily="34" charset="0"/>
                <a:cs typeface="Arial" panose="020B0604020202020204" pitchFamily="34" charset="0"/>
              </a:rPr>
              <a:t>lá</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err="1">
                <a:solidFill>
                  <a:srgbClr val="C00000"/>
                </a:solidFill>
                <a:latin typeface="Arial" panose="020B0604020202020204" pitchFamily="34" charset="0"/>
                <a:cs typeface="Arial" panose="020B0604020202020204" pitchFamily="34" charset="0"/>
              </a:rPr>
              <a:t>cây</a:t>
            </a:r>
            <a:endParaRPr lang="en-US" altLang="en-US" sz="2000" dirty="0">
              <a:solidFill>
                <a:srgbClr val="C00000"/>
              </a:solidFill>
              <a:latin typeface="Arial" panose="020B0604020202020204" pitchFamily="34" charset="0"/>
              <a:cs typeface="Arial" panose="020B0604020202020204" pitchFamily="34" charset="0"/>
            </a:endParaRPr>
          </a:p>
        </p:txBody>
      </p:sp>
      <p:sp>
        <p:nvSpPr>
          <p:cNvPr id="6" name="Oval 6">
            <a:extLst>
              <a:ext uri="{FF2B5EF4-FFF2-40B4-BE49-F238E27FC236}">
                <a16:creationId xmlns="" xmlns:a16="http://schemas.microsoft.com/office/drawing/2014/main" id="{49FD6865-8CC2-E678-0D03-9D8C3A023B06}"/>
              </a:ext>
            </a:extLst>
          </p:cNvPr>
          <p:cNvSpPr>
            <a:spLocks noChangeArrowheads="1"/>
          </p:cNvSpPr>
          <p:nvPr/>
        </p:nvSpPr>
        <p:spPr bwMode="auto">
          <a:xfrm>
            <a:off x="8997344" y="4106076"/>
            <a:ext cx="304800" cy="304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dirty="0">
                <a:latin typeface="Times New Roman" panose="02020603050405020304" pitchFamily="18" charset="0"/>
              </a:rPr>
              <a:t>3</a:t>
            </a:r>
          </a:p>
        </p:txBody>
      </p:sp>
      <p:sp>
        <p:nvSpPr>
          <p:cNvPr id="7" name="Oval 6">
            <a:extLst>
              <a:ext uri="{FF2B5EF4-FFF2-40B4-BE49-F238E27FC236}">
                <a16:creationId xmlns="" xmlns:a16="http://schemas.microsoft.com/office/drawing/2014/main" id="{0BB00775-BAB5-11AD-33CF-9EB1122571C7}"/>
              </a:ext>
            </a:extLst>
          </p:cNvPr>
          <p:cNvSpPr>
            <a:spLocks noChangeArrowheads="1"/>
          </p:cNvSpPr>
          <p:nvPr/>
        </p:nvSpPr>
        <p:spPr bwMode="auto">
          <a:xfrm>
            <a:off x="388410" y="4173673"/>
            <a:ext cx="304800" cy="304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dirty="0">
                <a:latin typeface="Times New Roman" panose="02020603050405020304" pitchFamily="18" charset="0"/>
              </a:rPr>
              <a:t>1</a:t>
            </a:r>
          </a:p>
        </p:txBody>
      </p:sp>
      <p:sp>
        <p:nvSpPr>
          <p:cNvPr id="8" name="TextBox 8">
            <a:extLst>
              <a:ext uri="{FF2B5EF4-FFF2-40B4-BE49-F238E27FC236}">
                <a16:creationId xmlns="" xmlns:a16="http://schemas.microsoft.com/office/drawing/2014/main" id="{EC52317D-0C4E-7072-3D3D-DA26009540D6}"/>
              </a:ext>
            </a:extLst>
          </p:cNvPr>
          <p:cNvSpPr txBox="1">
            <a:spLocks noChangeArrowheads="1"/>
          </p:cNvSpPr>
          <p:nvPr/>
        </p:nvSpPr>
        <p:spPr bwMode="auto">
          <a:xfrm>
            <a:off x="388410" y="4987129"/>
            <a:ext cx="11727390" cy="168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2400" b="1" u="sng" dirty="0" err="1">
                <a:solidFill>
                  <a:srgbClr val="006600"/>
                </a:solidFill>
                <a:latin typeface="Arial" panose="020B0604020202020204" pitchFamily="34" charset="0"/>
                <a:cs typeface="Arial" panose="020B0604020202020204" pitchFamily="34" charset="0"/>
              </a:rPr>
              <a:t>Đáp</a:t>
            </a:r>
            <a:r>
              <a:rPr lang="en-US" altLang="en-US" sz="2400" b="1" u="sng" dirty="0">
                <a:solidFill>
                  <a:srgbClr val="006600"/>
                </a:solidFill>
                <a:latin typeface="Arial" panose="020B0604020202020204" pitchFamily="34" charset="0"/>
                <a:cs typeface="Arial" panose="020B0604020202020204" pitchFamily="34" charset="0"/>
              </a:rPr>
              <a:t> </a:t>
            </a:r>
            <a:r>
              <a:rPr lang="en-US" altLang="en-US" sz="2400" b="1" u="sng" dirty="0" err="1">
                <a:solidFill>
                  <a:srgbClr val="006600"/>
                </a:solidFill>
                <a:latin typeface="Arial" panose="020B0604020202020204" pitchFamily="34" charset="0"/>
                <a:cs typeface="Arial" panose="020B0604020202020204" pitchFamily="34" charset="0"/>
              </a:rPr>
              <a:t>án</a:t>
            </a:r>
            <a:r>
              <a:rPr lang="en-US" altLang="en-US" sz="2400" b="1" u="sng" dirty="0">
                <a:solidFill>
                  <a:srgbClr val="006600"/>
                </a:solidFill>
                <a:latin typeface="Arial" panose="020B0604020202020204" pitchFamily="34" charset="0"/>
                <a:cs typeface="Arial" panose="020B0604020202020204" pitchFamily="34" charset="0"/>
              </a:rPr>
              <a:t>: </a:t>
            </a:r>
          </a:p>
          <a:p>
            <a:pPr algn="just" eaLnBrk="1" hangingPunct="1">
              <a:lnSpc>
                <a:spcPct val="150000"/>
              </a:lnSpc>
              <a:spcBef>
                <a:spcPct val="0"/>
              </a:spcBef>
              <a:buFontTx/>
              <a:buNone/>
            </a:pPr>
            <a:r>
              <a:rPr lang="en-US" altLang="en-US" sz="2400" b="1" dirty="0">
                <a:solidFill>
                  <a:srgbClr val="006600"/>
                </a:solidFill>
                <a:latin typeface="Arial" panose="020B0604020202020204" pitchFamily="34" charset="0"/>
                <a:cs typeface="Arial" panose="020B0604020202020204" pitchFamily="34" charset="0"/>
              </a:rPr>
              <a:t>- </a:t>
            </a:r>
            <a:r>
              <a:rPr lang="en-US" altLang="en-US" sz="2400" dirty="0">
                <a:solidFill>
                  <a:srgbClr val="006600"/>
                </a:solidFill>
                <a:latin typeface="Arial" panose="020B0604020202020204" pitchFamily="34" charset="0"/>
                <a:cs typeface="Arial" panose="020B0604020202020204" pitchFamily="34" charset="0"/>
              </a:rPr>
              <a:t>Ý </a:t>
            </a:r>
            <a:r>
              <a:rPr lang="en-US" altLang="en-US" sz="2400" dirty="0" err="1">
                <a:solidFill>
                  <a:srgbClr val="006600"/>
                </a:solidFill>
                <a:latin typeface="Arial" panose="020B0604020202020204" pitchFamily="34" charset="0"/>
                <a:cs typeface="Arial" panose="020B0604020202020204" pitchFamily="34" charset="0"/>
              </a:rPr>
              <a:t>tưởng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của</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những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bức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tranh</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Dùng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lá</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cây</a:t>
            </a:r>
            <a:r>
              <a:rPr lang="en-US" altLang="en-US" sz="2400" dirty="0">
                <a:solidFill>
                  <a:srgbClr val="006600"/>
                </a:solidFill>
                <a:latin typeface="Arial" panose="020B0604020202020204" pitchFamily="34" charset="0"/>
                <a:cs typeface="Arial" panose="020B0604020202020204" pitchFamily="34" charset="0"/>
              </a:rPr>
              <a:t> in </a:t>
            </a:r>
            <a:r>
              <a:rPr lang="en-US" altLang="en-US" sz="2400" dirty="0" err="1">
                <a:solidFill>
                  <a:srgbClr val="006600"/>
                </a:solidFill>
                <a:latin typeface="Arial" panose="020B0604020202020204" pitchFamily="34" charset="0"/>
                <a:cs typeface="Arial" panose="020B0604020202020204" pitchFamily="34" charset="0"/>
              </a:rPr>
              <a:t>tranh</a:t>
            </a:r>
            <a:r>
              <a:rPr lang="en-US" altLang="en-US" sz="2400" dirty="0">
                <a:solidFill>
                  <a:srgbClr val="006600"/>
                </a:solidFill>
                <a:latin typeface="Arial" panose="020B0604020202020204" pitchFamily="34" charset="0"/>
                <a:cs typeface="Arial" panose="020B0604020202020204" pitchFamily="34" charset="0"/>
              </a:rPr>
              <a:t>.</a:t>
            </a:r>
          </a:p>
          <a:p>
            <a:pPr algn="just" eaLnBrk="1" hangingPunct="1">
              <a:lnSpc>
                <a:spcPct val="150000"/>
              </a:lnSpc>
              <a:spcBef>
                <a:spcPct val="0"/>
              </a:spcBef>
              <a:buFontTx/>
              <a:buNone/>
            </a:pP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Cách</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thức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thực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hiện</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Dùng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các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lá</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cây</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yêu</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thích</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những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màu</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phù</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hợp</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và</a:t>
            </a:r>
            <a:r>
              <a:rPr lang="en-US" altLang="en-US" sz="2400" dirty="0">
                <a:solidFill>
                  <a:srgbClr val="006600"/>
                </a:solidFill>
                <a:latin typeface="Arial" panose="020B0604020202020204" pitchFamily="34" charset="0"/>
                <a:cs typeface="Arial" panose="020B0604020202020204" pitchFamily="34" charset="0"/>
              </a:rPr>
              <a:t> in </a:t>
            </a:r>
            <a:r>
              <a:rPr lang="en-US" altLang="en-US" sz="2400" dirty="0" err="1">
                <a:solidFill>
                  <a:srgbClr val="006600"/>
                </a:solidFill>
                <a:latin typeface="Arial" panose="020B0604020202020204" pitchFamily="34" charset="0"/>
                <a:cs typeface="Arial" panose="020B0604020202020204" pitchFamily="34" charset="0"/>
              </a:rPr>
              <a:t>lên</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giấy</a:t>
            </a:r>
            <a:endParaRPr lang="en-US" altLang="en-US" sz="2400" dirty="0">
              <a:solidFill>
                <a:srgbClr val="0066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9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9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1988"/>
                                        </p:tgtEl>
                                        <p:attrNameLst>
                                          <p:attrName>style.visibility</p:attrName>
                                        </p:attrNameLst>
                                      </p:cBhvr>
                                      <p:to>
                                        <p:strVal val="visible"/>
                                      </p:to>
                                    </p:set>
                                    <p:anim calcmode="lin" valueType="num">
                                      <p:cBhvr additive="base">
                                        <p:cTn id="29" dur="500" fill="hold"/>
                                        <p:tgtEl>
                                          <p:spTgt spid="41988"/>
                                        </p:tgtEl>
                                        <p:attrNameLst>
                                          <p:attrName>ppt_x</p:attrName>
                                        </p:attrNameLst>
                                      </p:cBhvr>
                                      <p:tavLst>
                                        <p:tav tm="0">
                                          <p:val>
                                            <p:strVal val="#ppt_x"/>
                                          </p:val>
                                        </p:tav>
                                        <p:tav tm="100000">
                                          <p:val>
                                            <p:strVal val="#ppt_x"/>
                                          </p:val>
                                        </p:tav>
                                      </p:tavLst>
                                    </p:anim>
                                    <p:anim calcmode="lin" valueType="num">
                                      <p:cBhvr additive="base">
                                        <p:cTn id="30"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P spid="41988" grpId="0"/>
      <p:bldP spid="41991" grpId="0"/>
      <p:bldP spid="41992" grpId="0"/>
      <p:bldP spid="2" grpId="0" animBg="1"/>
      <p:bldP spid="5" grpId="0"/>
      <p:bldP spid="6" grpId="0" animBg="1"/>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extBox 8">
            <a:extLst>
              <a:ext uri="{FF2B5EF4-FFF2-40B4-BE49-F238E27FC236}">
                <a16:creationId xmlns="" xmlns:a16="http://schemas.microsoft.com/office/drawing/2014/main" id="{CCC7F28E-0F4F-915C-85F3-079F18AAE279}"/>
              </a:ext>
            </a:extLst>
          </p:cNvPr>
          <p:cNvSpPr txBox="1">
            <a:spLocks noChangeArrowheads="1"/>
          </p:cNvSpPr>
          <p:nvPr/>
        </p:nvSpPr>
        <p:spPr bwMode="auto">
          <a:xfrm>
            <a:off x="3581400" y="76200"/>
            <a:ext cx="342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solidFill>
                  <a:srgbClr val="FF0000"/>
                </a:solidFill>
                <a:latin typeface="Arial" panose="020B0604020202020204" pitchFamily="34" charset="0"/>
                <a:cs typeface="Arial" panose="020B0604020202020204" pitchFamily="34" charset="0"/>
              </a:rPr>
              <a:t>Em có biết ?</a:t>
            </a:r>
          </a:p>
        </p:txBody>
      </p:sp>
      <p:sp>
        <p:nvSpPr>
          <p:cNvPr id="16387" name="TextBox 8">
            <a:extLst>
              <a:ext uri="{FF2B5EF4-FFF2-40B4-BE49-F238E27FC236}">
                <a16:creationId xmlns="" xmlns:a16="http://schemas.microsoft.com/office/drawing/2014/main" id="{006626E3-961D-C874-B9D9-F39EF39A56E2}"/>
              </a:ext>
            </a:extLst>
          </p:cNvPr>
          <p:cNvSpPr txBox="1">
            <a:spLocks noChangeArrowheads="1"/>
          </p:cNvSpPr>
          <p:nvPr/>
        </p:nvSpPr>
        <p:spPr bwMode="auto">
          <a:xfrm>
            <a:off x="685800" y="660400"/>
            <a:ext cx="10972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Lá</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có</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hình</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dạng</a:t>
            </a:r>
            <a:r>
              <a:rPr lang="en-US" altLang="en-US" b="1"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rất</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phong</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phú</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và</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cấu</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tạo</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đa</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dạng</a:t>
            </a:r>
            <a:r>
              <a:rPr lang="en-US" altLang="en-US" dirty="0">
                <a:solidFill>
                  <a:srgbClr val="006600"/>
                </a:solidFill>
                <a:latin typeface="Arial" panose="020B0604020202020204" pitchFamily="34" charset="0"/>
                <a:cs typeface="Arial" panose="020B0604020202020204" pitchFamily="34" charset="0"/>
              </a:rPr>
              <a:t>.</a:t>
            </a:r>
          </a:p>
          <a:p>
            <a:pPr eaLnBrk="1" hangingPunct="1">
              <a:lnSpc>
                <a:spcPct val="100000"/>
              </a:lnSpc>
              <a:spcBef>
                <a:spcPct val="0"/>
              </a:spcBef>
              <a:buFontTx/>
              <a:buNone/>
            </a:pPr>
            <a:r>
              <a:rPr lang="en-US" altLang="en-US" b="1"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Lá</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cây</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có</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nhiều</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công</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dụng</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như</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làm</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áo</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váy</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lợp</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nhà</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làm</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thuốc</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làm</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sản</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phẩm</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trang</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trí</a:t>
            </a:r>
            <a:endParaRPr lang="en-US" altLang="en-US" dirty="0">
              <a:solidFill>
                <a:srgbClr val="006600"/>
              </a:solidFill>
              <a:latin typeface="Arial" panose="020B0604020202020204" pitchFamily="34" charset="0"/>
              <a:cs typeface="Arial" panose="020B0604020202020204" pitchFamily="34" charset="0"/>
            </a:endParaRPr>
          </a:p>
        </p:txBody>
      </p:sp>
      <p:pic>
        <p:nvPicPr>
          <p:cNvPr id="16388" name="Picture 6">
            <a:extLst>
              <a:ext uri="{FF2B5EF4-FFF2-40B4-BE49-F238E27FC236}">
                <a16:creationId xmlns="" xmlns:a16="http://schemas.microsoft.com/office/drawing/2014/main" id="{F66F7999-A9A5-6678-DEF6-3D8FFC03E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 y="2359025"/>
            <a:ext cx="3048000" cy="422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9" descr="Ứng dụng của lợp nhà lá bằng lá dừa nước và những điều cần lưu ý - Diễn đàn  của các kỹ sư kết cấu Việt Nam">
            <a:extLst>
              <a:ext uri="{FF2B5EF4-FFF2-40B4-BE49-F238E27FC236}">
                <a16:creationId xmlns="" xmlns:a16="http://schemas.microsoft.com/office/drawing/2014/main" id="{E828FB3E-8512-CD39-29EE-560711122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3622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9" descr="Cây Thuốc Nam Quý: Phân Loại, Điều Chế, Cách Dùng Hiệu Quả Nhất">
            <a:extLst>
              <a:ext uri="{FF2B5EF4-FFF2-40B4-BE49-F238E27FC236}">
                <a16:creationId xmlns="" xmlns:a16="http://schemas.microsoft.com/office/drawing/2014/main" id="{2E254A9D-D00B-F707-1C39-C2E4FCE7C3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5720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3" descr="Kệ để cây cảnh trong nhà hiện đại KGTN-011KTT010">
            <a:extLst>
              <a:ext uri="{FF2B5EF4-FFF2-40B4-BE49-F238E27FC236}">
                <a16:creationId xmlns="" xmlns:a16="http://schemas.microsoft.com/office/drawing/2014/main" id="{2C63CD13-DF22-B007-04B5-BD5BCD0111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5763" y="2154238"/>
            <a:ext cx="35052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ox(in)">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box(in)">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Effect transition="in" filter="box(in)">
                                      <p:cBhvr>
                                        <p:cTn id="17" dur="500"/>
                                        <p:tgtEl>
                                          <p:spTgt spid="163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6389"/>
                                        </p:tgtEl>
                                        <p:attrNameLst>
                                          <p:attrName>style.visibility</p:attrName>
                                        </p:attrNameLst>
                                      </p:cBhvr>
                                      <p:to>
                                        <p:strVal val="visible"/>
                                      </p:to>
                                    </p:set>
                                    <p:animEffect transition="in" filter="box(in)">
                                      <p:cBhvr>
                                        <p:cTn id="22" dur="500"/>
                                        <p:tgtEl>
                                          <p:spTgt spid="163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6390"/>
                                        </p:tgtEl>
                                        <p:attrNameLst>
                                          <p:attrName>style.visibility</p:attrName>
                                        </p:attrNameLst>
                                      </p:cBhvr>
                                      <p:to>
                                        <p:strVal val="visible"/>
                                      </p:to>
                                    </p:set>
                                    <p:animEffect transition="in" filter="box(in)">
                                      <p:cBhvr>
                                        <p:cTn id="27" dur="500"/>
                                        <p:tgtEl>
                                          <p:spTgt spid="163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6391"/>
                                        </p:tgtEl>
                                        <p:attrNameLst>
                                          <p:attrName>style.visibility</p:attrName>
                                        </p:attrNameLst>
                                      </p:cBhvr>
                                      <p:to>
                                        <p:strVal val="visible"/>
                                      </p:to>
                                    </p:set>
                                    <p:anim calcmode="lin" valueType="num">
                                      <p:cBhvr additive="base">
                                        <p:cTn id="32" dur="500" fill="hold"/>
                                        <p:tgtEl>
                                          <p:spTgt spid="16391"/>
                                        </p:tgtEl>
                                        <p:attrNameLst>
                                          <p:attrName>ppt_x</p:attrName>
                                        </p:attrNameLst>
                                      </p:cBhvr>
                                      <p:tavLst>
                                        <p:tav tm="0">
                                          <p:val>
                                            <p:strVal val="#ppt_x"/>
                                          </p:val>
                                        </p:tav>
                                        <p:tav tm="100000">
                                          <p:val>
                                            <p:strVal val="#ppt_x"/>
                                          </p:val>
                                        </p:tav>
                                      </p:tavLst>
                                    </p:anim>
                                    <p:anim calcmode="lin" valueType="num">
                                      <p:cBhvr additive="base">
                                        <p:cTn id="33"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80E8EC7-8EBD-151B-65B1-30A631EE2721}"/>
              </a:ext>
            </a:extLst>
          </p:cNvPr>
          <p:cNvPicPr>
            <a:picLocks noChangeAspect="1"/>
          </p:cNvPicPr>
          <p:nvPr/>
        </p:nvPicPr>
        <p:blipFill>
          <a:blip r:embed="rId2"/>
          <a:stretch>
            <a:fillRect/>
          </a:stretch>
        </p:blipFill>
        <p:spPr>
          <a:xfrm>
            <a:off x="1" y="76200"/>
            <a:ext cx="12192000" cy="6324600"/>
          </a:xfrm>
          <a:prstGeom prst="rect">
            <a:avLst/>
          </a:prstGeom>
        </p:spPr>
      </p:pic>
    </p:spTree>
    <p:extLst>
      <p:ext uri="{BB962C8B-B14F-4D97-AF65-F5344CB8AC3E}">
        <p14:creationId xmlns:p14="http://schemas.microsoft.com/office/powerpoint/2010/main" val="2854839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 xmlns:a16="http://schemas.microsoft.com/office/drawing/2014/main" id="{F09A08F4-CD5B-B046-058D-0052D5BB7B26}"/>
              </a:ext>
            </a:extLst>
          </p:cNvPr>
          <p:cNvSpPr txBox="1">
            <a:spLocks noChangeArrowheads="1"/>
          </p:cNvSpPr>
          <p:nvPr/>
        </p:nvSpPr>
        <p:spPr bwMode="auto">
          <a:xfrm>
            <a:off x="-152400" y="36989"/>
            <a:ext cx="2971800"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en-US" sz="3200" b="1" dirty="0" err="1">
                <a:ln w="0"/>
                <a:solidFill>
                  <a:srgbClr val="C00000"/>
                </a:solidFill>
                <a:effectLst>
                  <a:outerShdw blurRad="38100" dist="19050" dir="2700000" algn="tl" rotWithShape="0">
                    <a:schemeClr val="dk1">
                      <a:alpha val="40000"/>
                    </a:schemeClr>
                  </a:outerShdw>
                </a:effectLst>
                <a:cs typeface="Arial" panose="020B0604020202020204" pitchFamily="34" charset="0"/>
              </a:rPr>
              <a:t>Thực</a:t>
            </a:r>
            <a:r>
              <a:rPr lang="en-US" altLang="en-US" sz="3200" b="1" dirty="0">
                <a:ln w="0"/>
                <a:solidFill>
                  <a:srgbClr val="C00000"/>
                </a:solidFill>
                <a:effectLst>
                  <a:outerShdw blurRad="38100" dist="19050" dir="2700000" algn="tl" rotWithShape="0">
                    <a:schemeClr val="dk1">
                      <a:alpha val="40000"/>
                    </a:schemeClr>
                  </a:outerShdw>
                </a:effectLst>
                <a:cs typeface="Arial" panose="020B0604020202020204" pitchFamily="34" charset="0"/>
              </a:rPr>
              <a:t> </a:t>
            </a:r>
            <a:r>
              <a:rPr lang="en-US" altLang="en-US" sz="3200" b="1" dirty="0" err="1">
                <a:ln w="0"/>
                <a:solidFill>
                  <a:srgbClr val="C00000"/>
                </a:solidFill>
                <a:effectLst>
                  <a:outerShdw blurRad="38100" dist="19050" dir="2700000" algn="tl" rotWithShape="0">
                    <a:schemeClr val="dk1">
                      <a:alpha val="40000"/>
                    </a:schemeClr>
                  </a:outerShdw>
                </a:effectLst>
                <a:cs typeface="Arial" panose="020B0604020202020204" pitchFamily="34" charset="0"/>
              </a:rPr>
              <a:t>hành</a:t>
            </a:r>
            <a:endParaRPr lang="en-US" altLang="en-US" sz="3200" b="1" dirty="0">
              <a:ln w="0"/>
              <a:solidFill>
                <a:srgbClr val="C00000"/>
              </a:solidFill>
              <a:effectLst>
                <a:outerShdw blurRad="38100" dist="19050" dir="2700000" algn="tl" rotWithShape="0">
                  <a:schemeClr val="dk1">
                    <a:alpha val="40000"/>
                  </a:schemeClr>
                </a:outerShdw>
              </a:effectLst>
              <a:cs typeface="Arial" panose="020B0604020202020204" pitchFamily="34" charset="0"/>
            </a:endParaRPr>
          </a:p>
        </p:txBody>
      </p:sp>
      <p:pic>
        <p:nvPicPr>
          <p:cNvPr id="18435" name="Picture 2">
            <a:extLst>
              <a:ext uri="{FF2B5EF4-FFF2-40B4-BE49-F238E27FC236}">
                <a16:creationId xmlns="" xmlns:a16="http://schemas.microsoft.com/office/drawing/2014/main" id="{A65C0A84-1241-2019-A872-68EB028F2F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313" y="951707"/>
            <a:ext cx="3043237"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a:extLst>
              <a:ext uri="{FF2B5EF4-FFF2-40B4-BE49-F238E27FC236}">
                <a16:creationId xmlns="" xmlns:a16="http://schemas.microsoft.com/office/drawing/2014/main" id="{D3E96828-5DDA-5DFF-A3F0-7A937EE879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4200" y="839788"/>
            <a:ext cx="2862263"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a:extLst>
              <a:ext uri="{FF2B5EF4-FFF2-40B4-BE49-F238E27FC236}">
                <a16:creationId xmlns="" xmlns:a16="http://schemas.microsoft.com/office/drawing/2014/main" id="{2AFBB433-C1F9-AA9D-DC69-D26B4B18A1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838200"/>
            <a:ext cx="27622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 xmlns:a16="http://schemas.microsoft.com/office/drawing/2014/main" id="{5A325D27-55C1-090A-9452-85B760BB2F24}"/>
              </a:ext>
            </a:extLst>
          </p:cNvPr>
          <p:cNvSpPr txBox="1">
            <a:spLocks noChangeArrowheads="1"/>
          </p:cNvSpPr>
          <p:nvPr/>
        </p:nvSpPr>
        <p:spPr bwMode="auto">
          <a:xfrm>
            <a:off x="695325" y="2926587"/>
            <a:ext cx="2514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dirty="0" err="1">
                <a:solidFill>
                  <a:srgbClr val="006600"/>
                </a:solidFill>
                <a:latin typeface="Arial" panose="020B0604020202020204" pitchFamily="34" charset="0"/>
                <a:cs typeface="Arial" panose="020B0604020202020204" pitchFamily="34" charset="0"/>
              </a:rPr>
              <a:t>Chọn</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màu</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và</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lá</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cây</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phù</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hợp</a:t>
            </a:r>
            <a:endParaRPr lang="en-US" altLang="en-US" sz="2400" dirty="0">
              <a:solidFill>
                <a:srgbClr val="006600"/>
              </a:solidFill>
              <a:latin typeface="Arial" panose="020B0604020202020204" pitchFamily="34" charset="0"/>
              <a:cs typeface="Arial" panose="020B0604020202020204" pitchFamily="34" charset="0"/>
            </a:endParaRPr>
          </a:p>
        </p:txBody>
      </p:sp>
      <p:sp>
        <p:nvSpPr>
          <p:cNvPr id="10" name="Text Box 5">
            <a:extLst>
              <a:ext uri="{FF2B5EF4-FFF2-40B4-BE49-F238E27FC236}">
                <a16:creationId xmlns="" xmlns:a16="http://schemas.microsoft.com/office/drawing/2014/main" id="{528F48C2-BC92-B02E-56CB-9BD0B04D542B}"/>
              </a:ext>
            </a:extLst>
          </p:cNvPr>
          <p:cNvSpPr txBox="1">
            <a:spLocks noChangeArrowheads="1"/>
          </p:cNvSpPr>
          <p:nvPr/>
        </p:nvSpPr>
        <p:spPr bwMode="auto">
          <a:xfrm>
            <a:off x="4689475" y="3048000"/>
            <a:ext cx="251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a:solidFill>
                  <a:srgbClr val="006600"/>
                </a:solidFill>
                <a:latin typeface="Arial" panose="020B0604020202020204" pitchFamily="34" charset="0"/>
                <a:cs typeface="Arial" panose="020B0604020202020204" pitchFamily="34" charset="0"/>
              </a:rPr>
              <a:t>Đặt lá dưới giấy</a:t>
            </a:r>
          </a:p>
        </p:txBody>
      </p:sp>
      <p:sp>
        <p:nvSpPr>
          <p:cNvPr id="11" name="Text Box 5">
            <a:extLst>
              <a:ext uri="{FF2B5EF4-FFF2-40B4-BE49-F238E27FC236}">
                <a16:creationId xmlns="" xmlns:a16="http://schemas.microsoft.com/office/drawing/2014/main" id="{D08ACD46-0CB0-F325-4261-8F70A6FFE79A}"/>
              </a:ext>
            </a:extLst>
          </p:cNvPr>
          <p:cNvSpPr txBox="1">
            <a:spLocks noChangeArrowheads="1"/>
          </p:cNvSpPr>
          <p:nvPr/>
        </p:nvSpPr>
        <p:spPr bwMode="auto">
          <a:xfrm>
            <a:off x="8559800" y="2827248"/>
            <a:ext cx="27352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dirty="0" err="1">
                <a:solidFill>
                  <a:srgbClr val="006600"/>
                </a:solidFill>
                <a:latin typeface="Arial" panose="020B0604020202020204" pitchFamily="34" charset="0"/>
                <a:cs typeface="Arial" panose="020B0604020202020204" pitchFamily="34" charset="0"/>
              </a:rPr>
              <a:t>Dùng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màu</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chà</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xát</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để</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hình</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hiện</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lên</a:t>
            </a:r>
            <a:endParaRPr lang="en-US" altLang="en-US" sz="2400" dirty="0">
              <a:solidFill>
                <a:srgbClr val="006600"/>
              </a:solidFill>
              <a:latin typeface="Arial" panose="020B0604020202020204" pitchFamily="34" charset="0"/>
              <a:cs typeface="Arial" panose="020B0604020202020204" pitchFamily="34" charset="0"/>
            </a:endParaRPr>
          </a:p>
        </p:txBody>
      </p:sp>
      <p:sp>
        <p:nvSpPr>
          <p:cNvPr id="12" name="Oval 6">
            <a:extLst>
              <a:ext uri="{FF2B5EF4-FFF2-40B4-BE49-F238E27FC236}">
                <a16:creationId xmlns="" xmlns:a16="http://schemas.microsoft.com/office/drawing/2014/main" id="{8647C9BD-A5AF-8165-9F04-7237E5EB6478}"/>
              </a:ext>
            </a:extLst>
          </p:cNvPr>
          <p:cNvSpPr>
            <a:spLocks noChangeArrowheads="1"/>
          </p:cNvSpPr>
          <p:nvPr/>
        </p:nvSpPr>
        <p:spPr bwMode="auto">
          <a:xfrm>
            <a:off x="457200" y="3048000"/>
            <a:ext cx="304800" cy="30321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rPr>
              <a:t>1</a:t>
            </a:r>
          </a:p>
        </p:txBody>
      </p:sp>
      <p:sp>
        <p:nvSpPr>
          <p:cNvPr id="13" name="Oval 6">
            <a:extLst>
              <a:ext uri="{FF2B5EF4-FFF2-40B4-BE49-F238E27FC236}">
                <a16:creationId xmlns="" xmlns:a16="http://schemas.microsoft.com/office/drawing/2014/main" id="{79D34A1B-B2D9-3D53-B1B4-F7FF8E9F965D}"/>
              </a:ext>
            </a:extLst>
          </p:cNvPr>
          <p:cNvSpPr>
            <a:spLocks noChangeArrowheads="1"/>
          </p:cNvSpPr>
          <p:nvPr/>
        </p:nvSpPr>
        <p:spPr bwMode="auto">
          <a:xfrm>
            <a:off x="8229600" y="3048000"/>
            <a:ext cx="304800" cy="303213"/>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a:latin typeface="Times New Roman" panose="02020603050405020304" pitchFamily="18" charset="0"/>
              </a:rPr>
              <a:t>3</a:t>
            </a:r>
          </a:p>
        </p:txBody>
      </p:sp>
      <p:sp>
        <p:nvSpPr>
          <p:cNvPr id="14" name="Oval 6">
            <a:extLst>
              <a:ext uri="{FF2B5EF4-FFF2-40B4-BE49-F238E27FC236}">
                <a16:creationId xmlns="" xmlns:a16="http://schemas.microsoft.com/office/drawing/2014/main" id="{3046012F-984A-89E8-6D60-4C6076E6330D}"/>
              </a:ext>
            </a:extLst>
          </p:cNvPr>
          <p:cNvSpPr>
            <a:spLocks noChangeArrowheads="1"/>
          </p:cNvSpPr>
          <p:nvPr/>
        </p:nvSpPr>
        <p:spPr bwMode="auto">
          <a:xfrm>
            <a:off x="4419600" y="3124200"/>
            <a:ext cx="304800" cy="303213"/>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rPr>
              <a:t>2</a:t>
            </a:r>
          </a:p>
        </p:txBody>
      </p:sp>
      <p:pic>
        <p:nvPicPr>
          <p:cNvPr id="18444" name="Picture 14">
            <a:extLst>
              <a:ext uri="{FF2B5EF4-FFF2-40B4-BE49-F238E27FC236}">
                <a16:creationId xmlns="" xmlns:a16="http://schemas.microsoft.com/office/drawing/2014/main" id="{D483173A-74F8-7755-641F-CF3B978A479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325" y="3825409"/>
            <a:ext cx="2771775"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5">
            <a:extLst>
              <a:ext uri="{FF2B5EF4-FFF2-40B4-BE49-F238E27FC236}">
                <a16:creationId xmlns="" xmlns:a16="http://schemas.microsoft.com/office/drawing/2014/main" id="{AFE16F6B-41CE-1D3D-878A-D2DFC09290F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66908" y="3803501"/>
            <a:ext cx="275748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6">
            <a:extLst>
              <a:ext uri="{FF2B5EF4-FFF2-40B4-BE49-F238E27FC236}">
                <a16:creationId xmlns="" xmlns:a16="http://schemas.microsoft.com/office/drawing/2014/main" id="{AB4C7701-721A-0455-14B7-790BC032753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08975" y="3786516"/>
            <a:ext cx="29718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
            <a:extLst>
              <a:ext uri="{FF2B5EF4-FFF2-40B4-BE49-F238E27FC236}">
                <a16:creationId xmlns="" xmlns:a16="http://schemas.microsoft.com/office/drawing/2014/main" id="{1D2A5E5D-3B60-4BFD-5527-077DB55E6975}"/>
              </a:ext>
            </a:extLst>
          </p:cNvPr>
          <p:cNvSpPr txBox="1">
            <a:spLocks noChangeArrowheads="1"/>
          </p:cNvSpPr>
          <p:nvPr/>
        </p:nvSpPr>
        <p:spPr bwMode="auto">
          <a:xfrm>
            <a:off x="527843" y="5749021"/>
            <a:ext cx="31781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dirty="0" err="1">
                <a:solidFill>
                  <a:srgbClr val="006600"/>
                </a:solidFill>
                <a:latin typeface="Arial" panose="020B0604020202020204" pitchFamily="34" charset="0"/>
                <a:cs typeface="Arial" panose="020B0604020202020204" pitchFamily="34" charset="0"/>
              </a:rPr>
              <a:t>Đặt</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lá</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phía</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dưới</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giấy</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và</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chà</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bằng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màu</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sáp</a:t>
            </a:r>
            <a:endParaRPr lang="en-US" altLang="en-US" sz="2400" dirty="0">
              <a:solidFill>
                <a:srgbClr val="006600"/>
              </a:solidFill>
              <a:latin typeface="Arial" panose="020B0604020202020204" pitchFamily="34" charset="0"/>
              <a:cs typeface="Arial" panose="020B0604020202020204" pitchFamily="34" charset="0"/>
            </a:endParaRPr>
          </a:p>
        </p:txBody>
      </p:sp>
      <p:sp>
        <p:nvSpPr>
          <p:cNvPr id="19" name="Text Box 5">
            <a:extLst>
              <a:ext uri="{FF2B5EF4-FFF2-40B4-BE49-F238E27FC236}">
                <a16:creationId xmlns="" xmlns:a16="http://schemas.microsoft.com/office/drawing/2014/main" id="{C7AFCF5E-B2E7-2EFB-37CB-B6FB4ED39566}"/>
              </a:ext>
            </a:extLst>
          </p:cNvPr>
          <p:cNvSpPr txBox="1">
            <a:spLocks noChangeArrowheads="1"/>
          </p:cNvSpPr>
          <p:nvPr/>
        </p:nvSpPr>
        <p:spPr bwMode="auto">
          <a:xfrm>
            <a:off x="4419600" y="5771208"/>
            <a:ext cx="2876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dirty="0" err="1">
                <a:solidFill>
                  <a:srgbClr val="006600"/>
                </a:solidFill>
                <a:latin typeface="Arial" panose="020B0604020202020204" pitchFamily="34" charset="0"/>
                <a:cs typeface="Arial" panose="020B0604020202020204" pitchFamily="34" charset="0"/>
              </a:rPr>
              <a:t>Vẽ</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hoặc</a:t>
            </a:r>
            <a:r>
              <a:rPr lang="en-US" altLang="en-US" sz="2400" dirty="0">
                <a:solidFill>
                  <a:srgbClr val="006600"/>
                </a:solidFill>
                <a:latin typeface="Arial" panose="020B0604020202020204" pitchFamily="34" charset="0"/>
                <a:cs typeface="Arial" panose="020B0604020202020204" pitchFamily="34" charset="0"/>
              </a:rPr>
              <a:t> in </a:t>
            </a:r>
            <a:r>
              <a:rPr lang="en-US" altLang="en-US" sz="2400" dirty="0" err="1">
                <a:solidFill>
                  <a:srgbClr val="006600"/>
                </a:solidFill>
                <a:latin typeface="Arial" panose="020B0604020202020204" pitchFamily="34" charset="0"/>
                <a:cs typeface="Arial" panose="020B0604020202020204" pitchFamily="34" charset="0"/>
              </a:rPr>
              <a:t>thêm</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các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hình</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khác</a:t>
            </a:r>
            <a:endParaRPr lang="en-US" altLang="en-US" sz="2400" dirty="0">
              <a:solidFill>
                <a:srgbClr val="006600"/>
              </a:solidFill>
              <a:latin typeface="Arial" panose="020B0604020202020204" pitchFamily="34" charset="0"/>
              <a:cs typeface="Arial" panose="020B0604020202020204" pitchFamily="34" charset="0"/>
            </a:endParaRPr>
          </a:p>
        </p:txBody>
      </p:sp>
      <p:sp>
        <p:nvSpPr>
          <p:cNvPr id="20" name="Text Box 5">
            <a:extLst>
              <a:ext uri="{FF2B5EF4-FFF2-40B4-BE49-F238E27FC236}">
                <a16:creationId xmlns="" xmlns:a16="http://schemas.microsoft.com/office/drawing/2014/main" id="{44B5B236-01BF-B87A-8383-28D06760F271}"/>
              </a:ext>
            </a:extLst>
          </p:cNvPr>
          <p:cNvSpPr txBox="1">
            <a:spLocks noChangeArrowheads="1"/>
          </p:cNvSpPr>
          <p:nvPr/>
        </p:nvSpPr>
        <p:spPr bwMode="auto">
          <a:xfrm>
            <a:off x="8249920" y="5778352"/>
            <a:ext cx="32821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dirty="0" err="1">
                <a:solidFill>
                  <a:srgbClr val="006600"/>
                </a:solidFill>
                <a:latin typeface="Arial" panose="020B0604020202020204" pitchFamily="34" charset="0"/>
                <a:cs typeface="Arial" panose="020B0604020202020204" pitchFamily="34" charset="0"/>
              </a:rPr>
              <a:t>Kết</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hợp</a:t>
            </a:r>
            <a:r>
              <a:rPr lang="en-US" altLang="en-US" sz="2400" dirty="0">
                <a:solidFill>
                  <a:srgbClr val="006600"/>
                </a:solidFill>
                <a:latin typeface="Arial" panose="020B0604020202020204" pitchFamily="34" charset="0"/>
                <a:cs typeface="Arial" panose="020B0604020202020204" pitchFamily="34" charset="0"/>
              </a:rPr>
              <a:t> in </a:t>
            </a:r>
            <a:r>
              <a:rPr lang="en-US" altLang="en-US" sz="2400" dirty="0" err="1">
                <a:solidFill>
                  <a:srgbClr val="006600"/>
                </a:solidFill>
                <a:latin typeface="Arial" panose="020B0604020202020204" pitchFamily="34" charset="0"/>
                <a:cs typeface="Arial" panose="020B0604020202020204" pitchFamily="34" charset="0"/>
              </a:rPr>
              <a:t>và</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vẽ</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hoàn</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thiện</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bức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tranh</a:t>
            </a:r>
            <a:endParaRPr lang="en-US" altLang="en-US" sz="2400" dirty="0">
              <a:solidFill>
                <a:srgbClr val="006600"/>
              </a:solidFill>
              <a:latin typeface="Arial" panose="020B0604020202020204" pitchFamily="34" charset="0"/>
              <a:cs typeface="Arial" panose="020B0604020202020204" pitchFamily="34" charset="0"/>
            </a:endParaRPr>
          </a:p>
        </p:txBody>
      </p:sp>
      <p:sp>
        <p:nvSpPr>
          <p:cNvPr id="21" name="Text Box 5">
            <a:extLst>
              <a:ext uri="{FF2B5EF4-FFF2-40B4-BE49-F238E27FC236}">
                <a16:creationId xmlns="" xmlns:a16="http://schemas.microsoft.com/office/drawing/2014/main" id="{C245FD2C-AE49-91F2-C5BE-38DC49C4301C}"/>
              </a:ext>
            </a:extLst>
          </p:cNvPr>
          <p:cNvSpPr txBox="1">
            <a:spLocks noChangeArrowheads="1"/>
          </p:cNvSpPr>
          <p:nvPr/>
        </p:nvSpPr>
        <p:spPr bwMode="auto">
          <a:xfrm>
            <a:off x="2590800" y="138906"/>
            <a:ext cx="7620000" cy="461963"/>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en-US" sz="2400" b="1" dirty="0" err="1">
                <a:ln w="0"/>
                <a:effectLst>
                  <a:outerShdw blurRad="38100" dist="19050" dir="2700000" algn="tl" rotWithShape="0">
                    <a:schemeClr val="dk1">
                      <a:alpha val="40000"/>
                    </a:schemeClr>
                  </a:outerShdw>
                </a:effectLst>
                <a:cs typeface="Arial" panose="020B0604020202020204" pitchFamily="34" charset="0"/>
              </a:rPr>
              <a:t>Cách</a:t>
            </a:r>
            <a:r>
              <a:rPr lang="en-US" altLang="en-US" sz="2400" b="1" dirty="0">
                <a:ln w="0"/>
                <a:effectLst>
                  <a:outerShdw blurRad="38100" dist="19050" dir="2700000" algn="tl" rotWithShape="0">
                    <a:schemeClr val="dk1">
                      <a:alpha val="40000"/>
                    </a:schemeClr>
                  </a:outerShdw>
                </a:effectLst>
                <a:cs typeface="Arial" panose="020B0604020202020204" pitchFamily="34" charset="0"/>
              </a:rPr>
              <a:t> 1: </a:t>
            </a:r>
            <a:r>
              <a:rPr lang="en-US" altLang="en-US" sz="2400" i="1" dirty="0" err="1">
                <a:ln w="0"/>
                <a:effectLst>
                  <a:outerShdw blurRad="38100" dist="19050" dir="2700000" algn="tl" rotWithShape="0">
                    <a:schemeClr val="dk1">
                      <a:alpha val="40000"/>
                    </a:schemeClr>
                  </a:outerShdw>
                </a:effectLst>
                <a:cs typeface="Arial" panose="020B0604020202020204" pitchFamily="34" charset="0"/>
              </a:rPr>
              <a:t>Đặt</a:t>
            </a:r>
            <a:r>
              <a:rPr lang="en-US" altLang="en-US" sz="2400" i="1" dirty="0">
                <a:ln w="0"/>
                <a:effectLst>
                  <a:outerShdw blurRad="38100" dist="19050" dir="2700000" algn="tl" rotWithShape="0">
                    <a:schemeClr val="dk1">
                      <a:alpha val="40000"/>
                    </a:schemeClr>
                  </a:outerShdw>
                </a:effectLst>
                <a:cs typeface="Arial" panose="020B0604020202020204" pitchFamily="34" charset="0"/>
              </a:rPr>
              <a:t> </a:t>
            </a:r>
            <a:r>
              <a:rPr lang="en-US" altLang="en-US" sz="2400" i="1" dirty="0" err="1">
                <a:ln w="0"/>
                <a:effectLst>
                  <a:outerShdw blurRad="38100" dist="19050" dir="2700000" algn="tl" rotWithShape="0">
                    <a:schemeClr val="dk1">
                      <a:alpha val="40000"/>
                    </a:schemeClr>
                  </a:outerShdw>
                </a:effectLst>
                <a:cs typeface="Arial" panose="020B0604020202020204" pitchFamily="34" charset="0"/>
              </a:rPr>
              <a:t>lá</a:t>
            </a:r>
            <a:r>
              <a:rPr lang="en-US" altLang="en-US" sz="2400" i="1" dirty="0">
                <a:ln w="0"/>
                <a:effectLst>
                  <a:outerShdw blurRad="38100" dist="19050" dir="2700000" algn="tl" rotWithShape="0">
                    <a:schemeClr val="dk1">
                      <a:alpha val="40000"/>
                    </a:schemeClr>
                  </a:outerShdw>
                </a:effectLst>
                <a:cs typeface="Arial" panose="020B0604020202020204" pitchFamily="34" charset="0"/>
              </a:rPr>
              <a:t> </a:t>
            </a:r>
            <a:r>
              <a:rPr lang="en-US" altLang="en-US" sz="2400" i="1" dirty="0" err="1">
                <a:ln w="0"/>
                <a:effectLst>
                  <a:outerShdw blurRad="38100" dist="19050" dir="2700000" algn="tl" rotWithShape="0">
                    <a:schemeClr val="dk1">
                      <a:alpha val="40000"/>
                    </a:schemeClr>
                  </a:outerShdw>
                </a:effectLst>
                <a:cs typeface="Arial" panose="020B0604020202020204" pitchFamily="34" charset="0"/>
              </a:rPr>
              <a:t>phía</a:t>
            </a:r>
            <a:r>
              <a:rPr lang="en-US" altLang="en-US" sz="2400" i="1" dirty="0">
                <a:ln w="0"/>
                <a:effectLst>
                  <a:outerShdw blurRad="38100" dist="19050" dir="2700000" algn="tl" rotWithShape="0">
                    <a:schemeClr val="dk1">
                      <a:alpha val="40000"/>
                    </a:schemeClr>
                  </a:outerShdw>
                </a:effectLst>
                <a:cs typeface="Arial" panose="020B0604020202020204" pitchFamily="34" charset="0"/>
              </a:rPr>
              <a:t> </a:t>
            </a:r>
            <a:r>
              <a:rPr lang="en-US" altLang="en-US" sz="2400" i="1" dirty="0" err="1">
                <a:ln w="0"/>
                <a:effectLst>
                  <a:outerShdw blurRad="38100" dist="19050" dir="2700000" algn="tl" rotWithShape="0">
                    <a:schemeClr val="dk1">
                      <a:alpha val="40000"/>
                    </a:schemeClr>
                  </a:outerShdw>
                </a:effectLst>
                <a:cs typeface="Arial" panose="020B0604020202020204" pitchFamily="34" charset="0"/>
              </a:rPr>
              <a:t>dưới</a:t>
            </a:r>
            <a:r>
              <a:rPr lang="en-US" altLang="en-US" sz="2400" i="1" dirty="0">
                <a:ln w="0"/>
                <a:effectLst>
                  <a:outerShdw blurRad="38100" dist="19050" dir="2700000" algn="tl" rotWithShape="0">
                    <a:schemeClr val="dk1">
                      <a:alpha val="40000"/>
                    </a:schemeClr>
                  </a:outerShdw>
                </a:effectLst>
                <a:cs typeface="Arial" panose="020B0604020202020204" pitchFamily="34" charset="0"/>
              </a:rPr>
              <a:t> </a:t>
            </a:r>
            <a:r>
              <a:rPr lang="en-US" altLang="en-US" sz="2400" i="1" dirty="0" err="1">
                <a:ln w="0"/>
                <a:effectLst>
                  <a:outerShdw blurRad="38100" dist="19050" dir="2700000" algn="tl" rotWithShape="0">
                    <a:schemeClr val="dk1">
                      <a:alpha val="40000"/>
                    </a:schemeClr>
                  </a:outerShdw>
                </a:effectLst>
                <a:cs typeface="Arial" panose="020B0604020202020204" pitchFamily="34" charset="0"/>
              </a:rPr>
              <a:t>giấy</a:t>
            </a:r>
            <a:r>
              <a:rPr lang="en-US" altLang="en-US" sz="2400" i="1" dirty="0">
                <a:ln w="0"/>
                <a:effectLst>
                  <a:outerShdw blurRad="38100" dist="19050" dir="2700000" algn="tl" rotWithShape="0">
                    <a:schemeClr val="dk1">
                      <a:alpha val="40000"/>
                    </a:schemeClr>
                  </a:outerShdw>
                </a:effectLst>
                <a:cs typeface="Arial" panose="020B0604020202020204" pitchFamily="34" charset="0"/>
              </a:rPr>
              <a:t> </a:t>
            </a:r>
            <a:r>
              <a:rPr lang="en-US" altLang="en-US" sz="2400" i="1" dirty="0" err="1">
                <a:ln w="0"/>
                <a:effectLst>
                  <a:outerShdw blurRad="38100" dist="19050" dir="2700000" algn="tl" rotWithShape="0">
                    <a:schemeClr val="dk1">
                      <a:alpha val="40000"/>
                    </a:schemeClr>
                  </a:outerShdw>
                </a:effectLst>
                <a:cs typeface="Arial" panose="020B0604020202020204" pitchFamily="34" charset="0"/>
              </a:rPr>
              <a:t>và</a:t>
            </a:r>
            <a:r>
              <a:rPr lang="en-US" altLang="en-US" sz="2400" i="1" dirty="0">
                <a:ln w="0"/>
                <a:effectLst>
                  <a:outerShdw blurRad="38100" dist="19050" dir="2700000" algn="tl" rotWithShape="0">
                    <a:schemeClr val="dk1">
                      <a:alpha val="40000"/>
                    </a:schemeClr>
                  </a:outerShdw>
                </a:effectLst>
                <a:cs typeface="Arial" panose="020B0604020202020204" pitchFamily="34" charset="0"/>
              </a:rPr>
              <a:t> </a:t>
            </a:r>
            <a:r>
              <a:rPr lang="en-US" altLang="en-US" sz="2400" i="1" dirty="0" err="1">
                <a:ln w="0"/>
                <a:effectLst>
                  <a:outerShdw blurRad="38100" dist="19050" dir="2700000" algn="tl" rotWithShape="0">
                    <a:schemeClr val="dk1">
                      <a:alpha val="40000"/>
                    </a:schemeClr>
                  </a:outerShdw>
                </a:effectLst>
                <a:cs typeface="Arial" panose="020B0604020202020204" pitchFamily="34" charset="0"/>
              </a:rPr>
              <a:t>chà</a:t>
            </a:r>
            <a:r>
              <a:rPr lang="en-US" altLang="en-US" sz="2400" i="1" dirty="0">
                <a:ln w="0"/>
                <a:effectLst>
                  <a:outerShdw blurRad="38100" dist="19050" dir="2700000" algn="tl" rotWithShape="0">
                    <a:schemeClr val="dk1">
                      <a:alpha val="40000"/>
                    </a:schemeClr>
                  </a:outerShdw>
                </a:effectLst>
                <a:cs typeface="Arial" panose="020B0604020202020204" pitchFamily="34" charset="0"/>
              </a:rPr>
              <a:t> </a:t>
            </a:r>
            <a:r>
              <a:rPr lang="en-US" altLang="en-US" sz="2400" i="1" dirty="0" err="1">
                <a:ln w="0"/>
                <a:effectLst>
                  <a:outerShdw blurRad="38100" dist="19050" dir="2700000" algn="tl" rotWithShape="0">
                    <a:schemeClr val="dk1">
                      <a:alpha val="40000"/>
                    </a:schemeClr>
                  </a:outerShdw>
                </a:effectLst>
                <a:cs typeface="Arial" panose="020B0604020202020204" pitchFamily="34" charset="0"/>
              </a:rPr>
              <a:t>bắng</a:t>
            </a:r>
            <a:r>
              <a:rPr lang="en-US" altLang="en-US" sz="2400" i="1" dirty="0">
                <a:ln w="0"/>
                <a:effectLst>
                  <a:outerShdw blurRad="38100" dist="19050" dir="2700000" algn="tl" rotWithShape="0">
                    <a:schemeClr val="dk1">
                      <a:alpha val="40000"/>
                    </a:schemeClr>
                  </a:outerShdw>
                </a:effectLst>
                <a:cs typeface="Arial" panose="020B0604020202020204" pitchFamily="34" charset="0"/>
              </a:rPr>
              <a:t> </a:t>
            </a:r>
            <a:r>
              <a:rPr lang="en-US" altLang="en-US" sz="2400" i="1" dirty="0" err="1">
                <a:ln w="0"/>
                <a:effectLst>
                  <a:outerShdw blurRad="38100" dist="19050" dir="2700000" algn="tl" rotWithShape="0">
                    <a:schemeClr val="dk1">
                      <a:alpha val="40000"/>
                    </a:schemeClr>
                  </a:outerShdw>
                </a:effectLst>
                <a:cs typeface="Arial" panose="020B0604020202020204" pitchFamily="34" charset="0"/>
              </a:rPr>
              <a:t>sáp</a:t>
            </a:r>
            <a:r>
              <a:rPr lang="en-US" altLang="en-US" sz="2400" i="1" dirty="0">
                <a:ln w="0"/>
                <a:effectLst>
                  <a:outerShdw blurRad="38100" dist="19050" dir="2700000" algn="tl" rotWithShape="0">
                    <a:schemeClr val="dk1">
                      <a:alpha val="40000"/>
                    </a:schemeClr>
                  </a:outerShdw>
                </a:effectLst>
                <a:cs typeface="Arial" panose="020B0604020202020204" pitchFamily="34" charset="0"/>
              </a:rPr>
              <a:t> </a:t>
            </a:r>
            <a:r>
              <a:rPr lang="en-US" altLang="en-US" sz="2400" i="1" dirty="0" err="1">
                <a:ln w="0"/>
                <a:effectLst>
                  <a:outerShdw blurRad="38100" dist="19050" dir="2700000" algn="tl" rotWithShape="0">
                    <a:schemeClr val="dk1">
                      <a:alpha val="40000"/>
                    </a:schemeClr>
                  </a:outerShdw>
                </a:effectLst>
                <a:cs typeface="Arial" panose="020B0604020202020204" pitchFamily="34" charset="0"/>
              </a:rPr>
              <a:t>màu</a:t>
            </a:r>
            <a:endParaRPr lang="en-US" altLang="en-US" sz="2400" i="1" dirty="0">
              <a:ln w="0"/>
              <a:effectLst>
                <a:outerShdw blurRad="38100" dist="19050" dir="2700000" algn="tl" rotWithShape="0">
                  <a:schemeClr val="dk1">
                    <a:alpha val="40000"/>
                  </a:schemeClr>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 xmlns:a16="http://schemas.microsoft.com/office/drawing/2014/main" id="{AD6B7232-51E5-5668-4832-44895ECC902C}"/>
              </a:ext>
            </a:extLst>
          </p:cNvPr>
          <p:cNvSpPr txBox="1">
            <a:spLocks noChangeArrowheads="1"/>
          </p:cNvSpPr>
          <p:nvPr/>
        </p:nvSpPr>
        <p:spPr bwMode="auto">
          <a:xfrm>
            <a:off x="3042124" y="85887"/>
            <a:ext cx="2514600" cy="58477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en-US" sz="3200" b="1" dirty="0" err="1">
                <a:ln w="0"/>
                <a:solidFill>
                  <a:srgbClr val="0066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altLang="en-US" sz="3200" b="1" dirty="0">
                <a:ln w="0"/>
                <a:solidFill>
                  <a:srgbClr val="0066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 </a:t>
            </a:r>
            <a:r>
              <a:rPr lang="en-US" altLang="en-US" sz="3200" b="1" i="1" dirty="0">
                <a:ln w="0"/>
                <a:solidFill>
                  <a:srgbClr val="0066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 </a:t>
            </a:r>
            <a:r>
              <a:rPr lang="en-US" altLang="en-US" sz="3200" b="1" i="1" dirty="0" err="1">
                <a:ln w="0"/>
                <a:solidFill>
                  <a:srgbClr val="0066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lá</a:t>
            </a:r>
            <a:endParaRPr lang="en-US" altLang="en-US" sz="3200" b="1" i="1" dirty="0">
              <a:ln w="0"/>
              <a:solidFill>
                <a:srgbClr val="0066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Text Box 5">
            <a:extLst>
              <a:ext uri="{FF2B5EF4-FFF2-40B4-BE49-F238E27FC236}">
                <a16:creationId xmlns="" xmlns:a16="http://schemas.microsoft.com/office/drawing/2014/main" id="{5F6B667B-5CBC-B84E-1001-6A22FE13BD42}"/>
              </a:ext>
            </a:extLst>
          </p:cNvPr>
          <p:cNvSpPr txBox="1">
            <a:spLocks noChangeArrowheads="1"/>
          </p:cNvSpPr>
          <p:nvPr/>
        </p:nvSpPr>
        <p:spPr bwMode="auto">
          <a:xfrm>
            <a:off x="-304800" y="39715"/>
            <a:ext cx="2971801"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en-US" sz="3200" b="1" dirty="0" err="1">
                <a:ln w="0"/>
                <a:solidFill>
                  <a:srgbClr val="C00000"/>
                </a:solidFill>
                <a:effectLst>
                  <a:outerShdw blurRad="38100" dist="19050" dir="2700000" algn="tl" rotWithShape="0">
                    <a:schemeClr val="dk1">
                      <a:alpha val="40000"/>
                    </a:schemeClr>
                  </a:outerShdw>
                </a:effectLst>
                <a:cs typeface="Arial" panose="020B0604020202020204" pitchFamily="34" charset="0"/>
              </a:rPr>
              <a:t>Thực</a:t>
            </a:r>
            <a:r>
              <a:rPr lang="en-US" altLang="en-US" sz="3200" b="1" dirty="0">
                <a:ln w="0"/>
                <a:solidFill>
                  <a:srgbClr val="C00000"/>
                </a:solidFill>
                <a:effectLst>
                  <a:outerShdw blurRad="38100" dist="19050" dir="2700000" algn="tl" rotWithShape="0">
                    <a:schemeClr val="dk1">
                      <a:alpha val="40000"/>
                    </a:schemeClr>
                  </a:outerShdw>
                </a:effectLst>
                <a:cs typeface="Arial" panose="020B0604020202020204" pitchFamily="34" charset="0"/>
              </a:rPr>
              <a:t> </a:t>
            </a:r>
            <a:r>
              <a:rPr lang="en-US" altLang="en-US" sz="3200" b="1" dirty="0" err="1">
                <a:ln w="0"/>
                <a:solidFill>
                  <a:srgbClr val="C00000"/>
                </a:solidFill>
                <a:effectLst>
                  <a:outerShdw blurRad="38100" dist="19050" dir="2700000" algn="tl" rotWithShape="0">
                    <a:schemeClr val="dk1">
                      <a:alpha val="40000"/>
                    </a:schemeClr>
                  </a:outerShdw>
                </a:effectLst>
                <a:cs typeface="Arial" panose="020B0604020202020204" pitchFamily="34" charset="0"/>
              </a:rPr>
              <a:t>hành</a:t>
            </a:r>
            <a:endParaRPr lang="en-US" altLang="en-US" sz="3200" b="1" dirty="0">
              <a:ln w="0"/>
              <a:solidFill>
                <a:srgbClr val="C00000"/>
              </a:solidFill>
              <a:effectLst>
                <a:outerShdw blurRad="38100" dist="19050" dir="2700000" algn="tl" rotWithShape="0">
                  <a:schemeClr val="dk1">
                    <a:alpha val="40000"/>
                  </a:schemeClr>
                </a:outerShdw>
              </a:effectLst>
              <a:cs typeface="Arial" panose="020B0604020202020204" pitchFamily="34" charset="0"/>
            </a:endParaRPr>
          </a:p>
        </p:txBody>
      </p:sp>
      <p:pic>
        <p:nvPicPr>
          <p:cNvPr id="20484" name="Picture 5">
            <a:extLst>
              <a:ext uri="{FF2B5EF4-FFF2-40B4-BE49-F238E27FC236}">
                <a16:creationId xmlns="" xmlns:a16="http://schemas.microsoft.com/office/drawing/2014/main" id="{D4717836-C8AA-8DA4-D4BD-29D1CD0F9D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4511041" cy="3020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485" name="Picture 6">
            <a:extLst>
              <a:ext uri="{FF2B5EF4-FFF2-40B4-BE49-F238E27FC236}">
                <a16:creationId xmlns="" xmlns:a16="http://schemas.microsoft.com/office/drawing/2014/main" id="{F85A4166-9E85-4E98-68A5-47E80EDC09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3804" y="178252"/>
            <a:ext cx="4064796" cy="273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486" name="Picture 7">
            <a:extLst>
              <a:ext uri="{FF2B5EF4-FFF2-40B4-BE49-F238E27FC236}">
                <a16:creationId xmlns="" xmlns:a16="http://schemas.microsoft.com/office/drawing/2014/main" id="{2D347029-6E18-EAF5-B143-9FD21B6CF5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31099" y="3791223"/>
            <a:ext cx="4051301" cy="2446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Oval 6">
            <a:extLst>
              <a:ext uri="{FF2B5EF4-FFF2-40B4-BE49-F238E27FC236}">
                <a16:creationId xmlns="" xmlns:a16="http://schemas.microsoft.com/office/drawing/2014/main" id="{A2D19BC9-4E7F-3310-A19C-F742311BF5E2}"/>
              </a:ext>
            </a:extLst>
          </p:cNvPr>
          <p:cNvSpPr>
            <a:spLocks noChangeArrowheads="1"/>
          </p:cNvSpPr>
          <p:nvPr/>
        </p:nvSpPr>
        <p:spPr bwMode="auto">
          <a:xfrm>
            <a:off x="853441" y="4489159"/>
            <a:ext cx="304800" cy="303213"/>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rPr>
              <a:t>1</a:t>
            </a:r>
          </a:p>
        </p:txBody>
      </p:sp>
      <p:sp>
        <p:nvSpPr>
          <p:cNvPr id="10" name="Oval 6">
            <a:extLst>
              <a:ext uri="{FF2B5EF4-FFF2-40B4-BE49-F238E27FC236}">
                <a16:creationId xmlns="" xmlns:a16="http://schemas.microsoft.com/office/drawing/2014/main" id="{7EF1334E-56AB-40E2-B0DD-BFE8AA198739}"/>
              </a:ext>
            </a:extLst>
          </p:cNvPr>
          <p:cNvSpPr>
            <a:spLocks noChangeArrowheads="1"/>
          </p:cNvSpPr>
          <p:nvPr/>
        </p:nvSpPr>
        <p:spPr bwMode="auto">
          <a:xfrm>
            <a:off x="7543800" y="3124200"/>
            <a:ext cx="304800" cy="30321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rPr>
              <a:t>2</a:t>
            </a:r>
          </a:p>
        </p:txBody>
      </p:sp>
      <p:sp>
        <p:nvSpPr>
          <p:cNvPr id="11" name="Oval 6">
            <a:extLst>
              <a:ext uri="{FF2B5EF4-FFF2-40B4-BE49-F238E27FC236}">
                <a16:creationId xmlns="" xmlns:a16="http://schemas.microsoft.com/office/drawing/2014/main" id="{3DC5E3E6-C279-217A-2CA5-3FD78D4724F6}"/>
              </a:ext>
            </a:extLst>
          </p:cNvPr>
          <p:cNvSpPr>
            <a:spLocks noChangeArrowheads="1"/>
          </p:cNvSpPr>
          <p:nvPr/>
        </p:nvSpPr>
        <p:spPr bwMode="auto">
          <a:xfrm>
            <a:off x="7620000" y="6402388"/>
            <a:ext cx="304800" cy="30321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rPr>
              <a:t>3</a:t>
            </a:r>
          </a:p>
        </p:txBody>
      </p:sp>
      <p:sp>
        <p:nvSpPr>
          <p:cNvPr id="12" name="Text Box 5">
            <a:extLst>
              <a:ext uri="{FF2B5EF4-FFF2-40B4-BE49-F238E27FC236}">
                <a16:creationId xmlns="" xmlns:a16="http://schemas.microsoft.com/office/drawing/2014/main" id="{D958868C-7C86-DDE9-3745-5715F83893BF}"/>
              </a:ext>
            </a:extLst>
          </p:cNvPr>
          <p:cNvSpPr txBox="1">
            <a:spLocks noChangeArrowheads="1"/>
          </p:cNvSpPr>
          <p:nvPr/>
        </p:nvSpPr>
        <p:spPr bwMode="auto">
          <a:xfrm>
            <a:off x="1244600" y="4419968"/>
            <a:ext cx="368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dirty="0" err="1">
                <a:solidFill>
                  <a:srgbClr val="006600"/>
                </a:solidFill>
                <a:latin typeface="Times New Roman" panose="02020603050405020304" pitchFamily="18" charset="0"/>
                <a:cs typeface="Times New Roman" panose="02020603050405020304" pitchFamily="18" charset="0"/>
              </a:rPr>
              <a:t>Chọn</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lá</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cây</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phù</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hợp</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chuẩn</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bị</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màu</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và</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bút</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lông</a:t>
            </a:r>
            <a:endParaRPr lang="en-US" altLang="en-US" sz="2400" dirty="0">
              <a:solidFill>
                <a:srgbClr val="006600"/>
              </a:solidFill>
              <a:latin typeface="Times New Roman" panose="02020603050405020304" pitchFamily="18" charset="0"/>
              <a:cs typeface="Times New Roman" panose="02020603050405020304" pitchFamily="18" charset="0"/>
            </a:endParaRPr>
          </a:p>
        </p:txBody>
      </p:sp>
      <p:sp>
        <p:nvSpPr>
          <p:cNvPr id="13" name="Text Box 5">
            <a:extLst>
              <a:ext uri="{FF2B5EF4-FFF2-40B4-BE49-F238E27FC236}">
                <a16:creationId xmlns="" xmlns:a16="http://schemas.microsoft.com/office/drawing/2014/main" id="{5ACED16F-97F1-D69D-B485-A2B67F5BF5EF}"/>
              </a:ext>
            </a:extLst>
          </p:cNvPr>
          <p:cNvSpPr txBox="1">
            <a:spLocks noChangeArrowheads="1"/>
          </p:cNvSpPr>
          <p:nvPr/>
        </p:nvSpPr>
        <p:spPr bwMode="auto">
          <a:xfrm>
            <a:off x="7881937" y="3050245"/>
            <a:ext cx="3929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dirty="0" err="1">
                <a:solidFill>
                  <a:srgbClr val="006600"/>
                </a:solidFill>
                <a:latin typeface="Times New Roman" panose="02020603050405020304" pitchFamily="18" charset="0"/>
                <a:cs typeface="Times New Roman" panose="02020603050405020304" pitchFamily="18" charset="0"/>
              </a:rPr>
              <a:t>Vẽ</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màu</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lên</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mặt</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sau</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của</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lá</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cây</a:t>
            </a:r>
            <a:endParaRPr lang="en-US" altLang="en-US" sz="2400" dirty="0">
              <a:solidFill>
                <a:srgbClr val="006600"/>
              </a:solidFill>
              <a:latin typeface="Times New Roman" panose="02020603050405020304" pitchFamily="18" charset="0"/>
              <a:cs typeface="Times New Roman" panose="02020603050405020304" pitchFamily="18" charset="0"/>
            </a:endParaRPr>
          </a:p>
        </p:txBody>
      </p:sp>
      <p:sp>
        <p:nvSpPr>
          <p:cNvPr id="14" name="Text Box 5">
            <a:extLst>
              <a:ext uri="{FF2B5EF4-FFF2-40B4-BE49-F238E27FC236}">
                <a16:creationId xmlns="" xmlns:a16="http://schemas.microsoft.com/office/drawing/2014/main" id="{141E5393-6A23-8222-2D77-CF2C20799927}"/>
              </a:ext>
            </a:extLst>
          </p:cNvPr>
          <p:cNvSpPr txBox="1">
            <a:spLocks noChangeArrowheads="1"/>
          </p:cNvSpPr>
          <p:nvPr/>
        </p:nvSpPr>
        <p:spPr bwMode="auto">
          <a:xfrm>
            <a:off x="7912100" y="6334920"/>
            <a:ext cx="2679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dirty="0">
                <a:solidFill>
                  <a:srgbClr val="006600"/>
                </a:solidFill>
                <a:latin typeface="Times New Roman" panose="02020603050405020304" pitchFamily="18" charset="0"/>
                <a:cs typeface="Times New Roman" panose="02020603050405020304" pitchFamily="18" charset="0"/>
              </a:rPr>
              <a:t>In </a:t>
            </a:r>
            <a:r>
              <a:rPr lang="en-US" altLang="en-US" sz="2400" dirty="0" err="1">
                <a:solidFill>
                  <a:srgbClr val="006600"/>
                </a:solidFill>
                <a:latin typeface="Times New Roman" panose="02020603050405020304" pitchFamily="18" charset="0"/>
                <a:cs typeface="Times New Roman" panose="02020603050405020304" pitchFamily="18" charset="0"/>
              </a:rPr>
              <a:t>hình</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lên</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giấy</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vẽ</a:t>
            </a:r>
            <a:endParaRPr lang="en-US" altLang="en-US" sz="2400" dirty="0">
              <a:solidFill>
                <a:srgbClr val="0066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blip>
          <a:srcRect/>
          <a:tile tx="0" ty="0" sx="100000" sy="100000" flip="none" algn="tl"/>
        </a:blip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 xmlns:a16="http://schemas.microsoft.com/office/drawing/2014/main" id="{32586982-898B-794B-FC98-1BA4FDF35F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438" y="304800"/>
            <a:ext cx="1154112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5">
            <a:extLst>
              <a:ext uri="{FF2B5EF4-FFF2-40B4-BE49-F238E27FC236}">
                <a16:creationId xmlns="" xmlns:a16="http://schemas.microsoft.com/office/drawing/2014/main" id="{B2C99382-6861-D8AE-77A9-9A4E25EA722D}"/>
              </a:ext>
            </a:extLst>
          </p:cNvPr>
          <p:cNvSpPr txBox="1">
            <a:spLocks noChangeArrowheads="1"/>
          </p:cNvSpPr>
          <p:nvPr/>
        </p:nvSpPr>
        <p:spPr bwMode="auto">
          <a:xfrm>
            <a:off x="685800" y="42672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dirty="0" err="1">
                <a:solidFill>
                  <a:srgbClr val="006600"/>
                </a:solidFill>
                <a:latin typeface="Arial" panose="020B0604020202020204" pitchFamily="34" charset="0"/>
                <a:cs typeface="Arial" panose="020B0604020202020204" pitchFamily="34" charset="0"/>
              </a:rPr>
              <a:t>Vẽ</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nền</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và</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thực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hiện</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kĩ</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thuật</a:t>
            </a:r>
            <a:r>
              <a:rPr lang="en-US" altLang="en-US" sz="2400" dirty="0">
                <a:solidFill>
                  <a:srgbClr val="006600"/>
                </a:solidFill>
                <a:latin typeface="Arial" panose="020B0604020202020204" pitchFamily="34" charset="0"/>
                <a:cs typeface="Arial" panose="020B0604020202020204" pitchFamily="34" charset="0"/>
              </a:rPr>
              <a:t> in</a:t>
            </a:r>
          </a:p>
        </p:txBody>
      </p:sp>
      <p:sp>
        <p:nvSpPr>
          <p:cNvPr id="16388" name="Text Box 5">
            <a:extLst>
              <a:ext uri="{FF2B5EF4-FFF2-40B4-BE49-F238E27FC236}">
                <a16:creationId xmlns="" xmlns:a16="http://schemas.microsoft.com/office/drawing/2014/main" id="{229603D9-EBAF-0070-0B00-4D54E176EE4A}"/>
              </a:ext>
            </a:extLst>
          </p:cNvPr>
          <p:cNvSpPr txBox="1">
            <a:spLocks noChangeArrowheads="1"/>
          </p:cNvSpPr>
          <p:nvPr/>
        </p:nvSpPr>
        <p:spPr bwMode="auto">
          <a:xfrm>
            <a:off x="4419600" y="4052888"/>
            <a:ext cx="29718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a:solidFill>
                  <a:srgbClr val="006600"/>
                </a:solidFill>
                <a:latin typeface="Arial" panose="020B0604020202020204" pitchFamily="34" charset="0"/>
                <a:cs typeface="Arial" panose="020B0604020202020204" pitchFamily="34" charset="0"/>
              </a:rPr>
              <a:t>In những lá cây khác nhau để có hình đàn cá</a:t>
            </a:r>
          </a:p>
        </p:txBody>
      </p:sp>
      <p:sp>
        <p:nvSpPr>
          <p:cNvPr id="16389" name="Text Box 5">
            <a:extLst>
              <a:ext uri="{FF2B5EF4-FFF2-40B4-BE49-F238E27FC236}">
                <a16:creationId xmlns="" xmlns:a16="http://schemas.microsoft.com/office/drawing/2014/main" id="{06E3DAFE-51E8-53BB-56E9-A0E494F814F7}"/>
              </a:ext>
            </a:extLst>
          </p:cNvPr>
          <p:cNvSpPr txBox="1">
            <a:spLocks noChangeArrowheads="1"/>
          </p:cNvSpPr>
          <p:nvPr/>
        </p:nvSpPr>
        <p:spPr bwMode="auto">
          <a:xfrm>
            <a:off x="8610600" y="3806825"/>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a:solidFill>
                  <a:srgbClr val="006600"/>
                </a:solidFill>
                <a:latin typeface="Arial" panose="020B0604020202020204" pitchFamily="34" charset="0"/>
                <a:cs typeface="Arial" panose="020B0604020202020204" pitchFamily="34" charset="0"/>
              </a:rPr>
              <a:t>In và vẽ thêm chi tiết để hoàn thiện bức tranh</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blip>
          <a:srcRect/>
          <a:tile tx="0" ty="0" sx="100000" sy="100000" flip="none" algn="tl"/>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 xmlns:a16="http://schemas.microsoft.com/office/drawing/2014/main" id="{02F95588-8B5D-4EE0-DB0C-7EE8EEE0B5F4}"/>
              </a:ext>
            </a:extLst>
          </p:cNvPr>
          <p:cNvSpPr txBox="1">
            <a:spLocks noChangeArrowheads="1"/>
          </p:cNvSpPr>
          <p:nvPr/>
        </p:nvSpPr>
        <p:spPr bwMode="auto">
          <a:xfrm>
            <a:off x="3581400" y="228232"/>
            <a:ext cx="4114800" cy="707886"/>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en-US" sz="4000" b="1" dirty="0">
                <a:ln w="0"/>
                <a:solidFill>
                  <a:srgbClr val="006600"/>
                </a:solidFill>
                <a:effectLst>
                  <a:outerShdw blurRad="38100" dist="19050" dir="2700000" algn="tl" rotWithShape="0">
                    <a:schemeClr val="dk1">
                      <a:alpha val="40000"/>
                    </a:schemeClr>
                  </a:outerShdw>
                </a:effectLst>
                <a:cs typeface="Arial" panose="020B0604020202020204" pitchFamily="34" charset="0"/>
              </a:rPr>
              <a:t>LUYỆN TẬP</a:t>
            </a:r>
          </a:p>
        </p:txBody>
      </p:sp>
      <p:sp>
        <p:nvSpPr>
          <p:cNvPr id="3" name="Text Box 5">
            <a:extLst>
              <a:ext uri="{FF2B5EF4-FFF2-40B4-BE49-F238E27FC236}">
                <a16:creationId xmlns="" xmlns:a16="http://schemas.microsoft.com/office/drawing/2014/main" id="{97BD264A-406B-B726-5DE2-3C4E3B9F3CCB}"/>
              </a:ext>
            </a:extLst>
          </p:cNvPr>
          <p:cNvSpPr txBox="1">
            <a:spLocks noChangeArrowheads="1"/>
          </p:cNvSpPr>
          <p:nvPr/>
        </p:nvSpPr>
        <p:spPr bwMode="auto">
          <a:xfrm>
            <a:off x="419100" y="1066800"/>
            <a:ext cx="113538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Em</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hãy</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tưởng</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tượng</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về</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một</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đàn</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cá</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sau</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đó</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kết</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hợp</a:t>
            </a:r>
            <a:r>
              <a:rPr lang="en-US" altLang="en-US" sz="2600" dirty="0">
                <a:solidFill>
                  <a:srgbClr val="FF0000"/>
                </a:solidFill>
                <a:latin typeface="Arial" panose="020B0604020202020204" pitchFamily="34" charset="0"/>
                <a:cs typeface="Arial" panose="020B0604020202020204" pitchFamily="34" charset="0"/>
              </a:rPr>
              <a:t> in </a:t>
            </a:r>
            <a:r>
              <a:rPr lang="en-US" altLang="en-US" sz="2600" dirty="0" err="1">
                <a:solidFill>
                  <a:srgbClr val="FF0000"/>
                </a:solidFill>
                <a:latin typeface="Arial" panose="020B0604020202020204" pitchFamily="34" charset="0"/>
                <a:cs typeface="Arial" panose="020B0604020202020204" pitchFamily="34" charset="0"/>
              </a:rPr>
              <a:t>và</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vẽ</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cá</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bằng</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lá</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cây</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để</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có</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một</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bức</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tranh</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hoàn</a:t>
            </a:r>
            <a:r>
              <a:rPr lang="en-US" altLang="en-US" sz="2600" dirty="0">
                <a:solidFill>
                  <a:srgbClr val="FF0000"/>
                </a:solidFill>
                <a:latin typeface="Arial" panose="020B0604020202020204" pitchFamily="34" charset="0"/>
                <a:cs typeface="Arial" panose="020B0604020202020204" pitchFamily="34" charset="0"/>
              </a:rPr>
              <a:t> </a:t>
            </a:r>
            <a:r>
              <a:rPr lang="en-US" altLang="en-US" sz="2600" dirty="0" err="1">
                <a:solidFill>
                  <a:srgbClr val="FF0000"/>
                </a:solidFill>
                <a:latin typeface="Arial" panose="020B0604020202020204" pitchFamily="34" charset="0"/>
                <a:cs typeface="Arial" panose="020B0604020202020204" pitchFamily="34" charset="0"/>
              </a:rPr>
              <a:t>chỉnh</a:t>
            </a:r>
            <a:r>
              <a:rPr lang="en-US" altLang="en-US" sz="2600" dirty="0">
                <a:solidFill>
                  <a:srgbClr val="FF0000"/>
                </a:solidFill>
                <a:latin typeface="Arial" panose="020B0604020202020204" pitchFamily="34" charset="0"/>
                <a:cs typeface="Arial" panose="020B0604020202020204" pitchFamily="34" charset="0"/>
              </a:rPr>
              <a:t>.</a:t>
            </a:r>
          </a:p>
        </p:txBody>
      </p:sp>
      <p:pic>
        <p:nvPicPr>
          <p:cNvPr id="24580" name="Picture 4">
            <a:extLst>
              <a:ext uri="{FF2B5EF4-FFF2-40B4-BE49-F238E27FC236}">
                <a16:creationId xmlns="" xmlns:a16="http://schemas.microsoft.com/office/drawing/2014/main" id="{0838F159-6084-C95B-0A7E-B5FE9E2BAD10}"/>
              </a:ext>
            </a:extLst>
          </p:cNvPr>
          <p:cNvPicPr>
            <a:picLocks noChangeAspect="1"/>
          </p:cNvPicPr>
          <p:nvPr/>
        </p:nvPicPr>
        <p:blipFill rotWithShape="1">
          <a:blip r:embed="rId3">
            <a:extLst>
              <a:ext uri="{28A0092B-C50C-407E-A947-70E740481C1C}">
                <a14:useLocalDpi xmlns:a14="http://schemas.microsoft.com/office/drawing/2010/main" val="0"/>
              </a:ext>
            </a:extLst>
          </a:blip>
          <a:srcRect l="54561" t="6475" r="2867" b="11511"/>
          <a:stretch/>
        </p:blipFill>
        <p:spPr bwMode="auto">
          <a:xfrm>
            <a:off x="6449371" y="2420491"/>
            <a:ext cx="5137485" cy="3486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 Box 5">
            <a:extLst>
              <a:ext uri="{FF2B5EF4-FFF2-40B4-BE49-F238E27FC236}">
                <a16:creationId xmlns="" xmlns:a16="http://schemas.microsoft.com/office/drawing/2014/main" id="{6012AED6-5930-977E-20A9-406BE4F3B510}"/>
              </a:ext>
            </a:extLst>
          </p:cNvPr>
          <p:cNvSpPr txBox="1">
            <a:spLocks noChangeArrowheads="1"/>
          </p:cNvSpPr>
          <p:nvPr/>
        </p:nvSpPr>
        <p:spPr bwMode="auto">
          <a:xfrm>
            <a:off x="795338" y="6121271"/>
            <a:ext cx="4767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dirty="0" err="1">
                <a:solidFill>
                  <a:srgbClr val="006600"/>
                </a:solidFill>
                <a:latin typeface="Arial" panose="020B0604020202020204" pitchFamily="34" charset="0"/>
                <a:cs typeface="Arial" panose="020B0604020202020204" pitchFamily="34" charset="0"/>
              </a:rPr>
              <a:t>Bức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tranh</a:t>
            </a:r>
            <a:r>
              <a:rPr lang="en-US" altLang="en-US" sz="2400" dirty="0">
                <a:solidFill>
                  <a:srgbClr val="006600"/>
                </a:solidFill>
                <a:latin typeface="Arial" panose="020B0604020202020204" pitchFamily="34" charset="0"/>
                <a:cs typeface="Arial" panose="020B0604020202020204" pitchFamily="34" charset="0"/>
              </a:rPr>
              <a:t> in </a:t>
            </a:r>
            <a:r>
              <a:rPr lang="en-US" altLang="en-US" sz="2400" dirty="0" err="1">
                <a:solidFill>
                  <a:srgbClr val="006600"/>
                </a:solidFill>
                <a:latin typeface="Arial" panose="020B0604020202020204" pitchFamily="34" charset="0"/>
                <a:cs typeface="Arial" panose="020B0604020202020204" pitchFamily="34" charset="0"/>
              </a:rPr>
              <a:t>bằng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màu</a:t>
            </a:r>
            <a:r>
              <a:rPr lang="en-US" altLang="en-US" sz="2400" dirty="0">
                <a:solidFill>
                  <a:srgbClr val="006600"/>
                </a:solidFill>
                <a:latin typeface="Arial" panose="020B0604020202020204" pitchFamily="34" charset="0"/>
                <a:cs typeface="Arial" panose="020B0604020202020204" pitchFamily="34" charset="0"/>
              </a:rPr>
              <a:t> gouache</a:t>
            </a:r>
          </a:p>
        </p:txBody>
      </p:sp>
      <p:sp>
        <p:nvSpPr>
          <p:cNvPr id="7" name="Text Box 5">
            <a:extLst>
              <a:ext uri="{FF2B5EF4-FFF2-40B4-BE49-F238E27FC236}">
                <a16:creationId xmlns="" xmlns:a16="http://schemas.microsoft.com/office/drawing/2014/main" id="{66807F3E-4441-CAC1-C273-D12CA161BB83}"/>
              </a:ext>
            </a:extLst>
          </p:cNvPr>
          <p:cNvSpPr txBox="1">
            <a:spLocks noChangeArrowheads="1"/>
          </p:cNvSpPr>
          <p:nvPr/>
        </p:nvSpPr>
        <p:spPr bwMode="auto">
          <a:xfrm>
            <a:off x="7162800" y="6121270"/>
            <a:ext cx="434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dirty="0" err="1">
                <a:solidFill>
                  <a:srgbClr val="006600"/>
                </a:solidFill>
                <a:latin typeface="Arial" panose="020B0604020202020204" pitchFamily="34" charset="0"/>
                <a:cs typeface="Arial" panose="020B0604020202020204" pitchFamily="34" charset="0"/>
              </a:rPr>
              <a:t>Bức</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tranh</a:t>
            </a:r>
            <a:r>
              <a:rPr lang="en-US" altLang="en-US" sz="2400" dirty="0">
                <a:solidFill>
                  <a:srgbClr val="006600"/>
                </a:solidFill>
                <a:latin typeface="Arial" panose="020B0604020202020204" pitchFamily="34" charset="0"/>
                <a:cs typeface="Arial" panose="020B0604020202020204" pitchFamily="34" charset="0"/>
              </a:rPr>
              <a:t> in </a:t>
            </a:r>
            <a:r>
              <a:rPr lang="en-US" altLang="en-US" sz="2400" dirty="0" err="1">
                <a:solidFill>
                  <a:srgbClr val="006600"/>
                </a:solidFill>
                <a:latin typeface="Arial" panose="020B0604020202020204" pitchFamily="34" charset="0"/>
                <a:cs typeface="Arial" panose="020B0604020202020204" pitchFamily="34" charset="0"/>
              </a:rPr>
              <a:t>bằng</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màu</a:t>
            </a:r>
            <a:r>
              <a:rPr lang="en-US" altLang="en-US" sz="2400" dirty="0">
                <a:solidFill>
                  <a:srgbClr val="006600"/>
                </a:solidFill>
                <a:latin typeface="Arial" panose="020B0604020202020204" pitchFamily="34" charset="0"/>
                <a:cs typeface="Arial" panose="020B0604020202020204" pitchFamily="34" charset="0"/>
              </a:rPr>
              <a:t> </a:t>
            </a:r>
            <a:r>
              <a:rPr lang="en-US" altLang="en-US" sz="2400" dirty="0" err="1">
                <a:solidFill>
                  <a:srgbClr val="006600"/>
                </a:solidFill>
                <a:latin typeface="Arial" panose="020B0604020202020204" pitchFamily="34" charset="0"/>
                <a:cs typeface="Arial" panose="020B0604020202020204" pitchFamily="34" charset="0"/>
              </a:rPr>
              <a:t>sáp</a:t>
            </a:r>
            <a:r>
              <a:rPr lang="en-US" altLang="en-US" sz="2400" dirty="0">
                <a:solidFill>
                  <a:srgbClr val="006600"/>
                </a:solidFill>
                <a:latin typeface="Arial" panose="020B0604020202020204" pitchFamily="34" charset="0"/>
                <a:cs typeface="Arial" panose="020B0604020202020204" pitchFamily="34" charset="0"/>
              </a:rPr>
              <a:t> </a:t>
            </a:r>
          </a:p>
        </p:txBody>
      </p:sp>
      <p:pic>
        <p:nvPicPr>
          <p:cNvPr id="4" name="Picture 4">
            <a:extLst>
              <a:ext uri="{FF2B5EF4-FFF2-40B4-BE49-F238E27FC236}">
                <a16:creationId xmlns="" xmlns:a16="http://schemas.microsoft.com/office/drawing/2014/main" id="{251D4F4E-0E10-27E2-19B0-671CB9A250C1}"/>
              </a:ext>
            </a:extLst>
          </p:cNvPr>
          <p:cNvPicPr>
            <a:picLocks noChangeAspect="1"/>
          </p:cNvPicPr>
          <p:nvPr/>
        </p:nvPicPr>
        <p:blipFill rotWithShape="1">
          <a:blip r:embed="rId3">
            <a:extLst>
              <a:ext uri="{28A0092B-C50C-407E-A947-70E740481C1C}">
                <a14:useLocalDpi xmlns:a14="http://schemas.microsoft.com/office/drawing/2010/main" val="0"/>
              </a:ext>
            </a:extLst>
          </a:blip>
          <a:srcRect l="2280" t="6924" r="55147" b="11061"/>
          <a:stretch/>
        </p:blipFill>
        <p:spPr bwMode="auto">
          <a:xfrm>
            <a:off x="610226" y="2381914"/>
            <a:ext cx="5137485" cy="3486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63" name="Rectangle 9">
            <a:extLst>
              <a:ext uri="{FF2B5EF4-FFF2-40B4-BE49-F238E27FC236}">
                <a16:creationId xmlns="" xmlns:a16="http://schemas.microsoft.com/office/drawing/2014/main" id="{406BD7A3-E867-E40C-09CF-F593CE8A96D6}"/>
              </a:ext>
            </a:extLst>
          </p:cNvPr>
          <p:cNvSpPr>
            <a:spLocks noChangeArrowheads="1"/>
          </p:cNvSpPr>
          <p:nvPr/>
        </p:nvSpPr>
        <p:spPr bwMode="auto">
          <a:xfrm>
            <a:off x="2514600" y="120286"/>
            <a:ext cx="693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dirty="0" err="1">
                <a:solidFill>
                  <a:srgbClr val="FF0000"/>
                </a:solidFill>
                <a:latin typeface="Arial" panose="020B0604020202020204" pitchFamily="34" charset="0"/>
                <a:cs typeface="Arial" panose="020B0604020202020204" pitchFamily="34" charset="0"/>
              </a:rPr>
              <a:t>Một</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số</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bức</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tranh</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về</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đàn</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cá</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bằng</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lá</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cây</a:t>
            </a:r>
            <a:endParaRPr lang="en-US" altLang="en-US" b="1" dirty="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B503B8E1-6974-6E61-AEE6-7CBDA3E2B2D0}"/>
              </a:ext>
            </a:extLst>
          </p:cNvPr>
          <p:cNvPicPr>
            <a:picLocks noChangeAspect="1"/>
          </p:cNvPicPr>
          <p:nvPr/>
        </p:nvPicPr>
        <p:blipFill>
          <a:blip r:embed="rId3"/>
          <a:stretch>
            <a:fillRect/>
          </a:stretch>
        </p:blipFill>
        <p:spPr>
          <a:xfrm>
            <a:off x="6244953" y="899902"/>
            <a:ext cx="4423047" cy="2759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 xmlns:a16="http://schemas.microsoft.com/office/drawing/2014/main" id="{B025C6CC-76E4-C259-9198-670653B697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582" y="3982828"/>
            <a:ext cx="4307010" cy="2646572"/>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C5723D37-80B4-4002-A356-1A39FBBDFFBD}"/>
              </a:ext>
            </a:extLst>
          </p:cNvPr>
          <p:cNvPicPr>
            <a:picLocks noChangeAspect="1"/>
          </p:cNvPicPr>
          <p:nvPr/>
        </p:nvPicPr>
        <p:blipFill>
          <a:blip r:embed="rId5"/>
          <a:stretch>
            <a:fillRect/>
          </a:stretch>
        </p:blipFill>
        <p:spPr>
          <a:xfrm>
            <a:off x="914400" y="1012616"/>
            <a:ext cx="4225102" cy="2646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 xmlns:a16="http://schemas.microsoft.com/office/drawing/2014/main" id="{E13C940D-3E7A-089E-429C-8D1A2C175303}"/>
              </a:ext>
            </a:extLst>
          </p:cNvPr>
          <p:cNvPicPr>
            <a:picLocks noChangeAspect="1"/>
          </p:cNvPicPr>
          <p:nvPr/>
        </p:nvPicPr>
        <p:blipFill>
          <a:blip r:embed="rId6"/>
          <a:stretch>
            <a:fillRect/>
          </a:stretch>
        </p:blipFill>
        <p:spPr>
          <a:xfrm>
            <a:off x="6225134" y="3919691"/>
            <a:ext cx="4504955" cy="2783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D93E417-E696-4F81-D0F9-E12938C06855}"/>
              </a:ext>
            </a:extLst>
          </p:cNvPr>
          <p:cNvPicPr>
            <a:picLocks noChangeAspect="1"/>
          </p:cNvPicPr>
          <p:nvPr/>
        </p:nvPicPr>
        <p:blipFill rotWithShape="1">
          <a:blip r:embed="rId2"/>
          <a:srcRect b="48951"/>
          <a:stretch/>
        </p:blipFill>
        <p:spPr>
          <a:xfrm>
            <a:off x="100714" y="419100"/>
            <a:ext cx="12091286" cy="2781300"/>
          </a:xfrm>
          <a:prstGeom prst="rect">
            <a:avLst/>
          </a:prstGeom>
        </p:spPr>
      </p:pic>
      <p:pic>
        <p:nvPicPr>
          <p:cNvPr id="6" name="Picture 5">
            <a:extLst>
              <a:ext uri="{FF2B5EF4-FFF2-40B4-BE49-F238E27FC236}">
                <a16:creationId xmlns="" xmlns:a16="http://schemas.microsoft.com/office/drawing/2014/main" id="{A9120D54-F000-555A-F14E-F12CC5571BBA}"/>
              </a:ext>
            </a:extLst>
          </p:cNvPr>
          <p:cNvPicPr>
            <a:picLocks noChangeAspect="1"/>
          </p:cNvPicPr>
          <p:nvPr/>
        </p:nvPicPr>
        <p:blipFill rotWithShape="1">
          <a:blip r:embed="rId2"/>
          <a:srcRect t="52448" b="33566"/>
          <a:stretch/>
        </p:blipFill>
        <p:spPr>
          <a:xfrm>
            <a:off x="100714" y="3429000"/>
            <a:ext cx="12091286" cy="762000"/>
          </a:xfrm>
          <a:prstGeom prst="rect">
            <a:avLst/>
          </a:prstGeom>
        </p:spPr>
      </p:pic>
      <p:pic>
        <p:nvPicPr>
          <p:cNvPr id="7" name="Picture 6">
            <a:extLst>
              <a:ext uri="{FF2B5EF4-FFF2-40B4-BE49-F238E27FC236}">
                <a16:creationId xmlns="" xmlns:a16="http://schemas.microsoft.com/office/drawing/2014/main" id="{CC81E304-0E57-761B-E416-665D76BC28A1}"/>
              </a:ext>
            </a:extLst>
          </p:cNvPr>
          <p:cNvPicPr>
            <a:picLocks noChangeAspect="1"/>
          </p:cNvPicPr>
          <p:nvPr/>
        </p:nvPicPr>
        <p:blipFill rotWithShape="1">
          <a:blip r:embed="rId2"/>
          <a:srcRect t="67832" b="18182"/>
          <a:stretch/>
        </p:blipFill>
        <p:spPr>
          <a:xfrm>
            <a:off x="75314" y="4419600"/>
            <a:ext cx="12091286" cy="762000"/>
          </a:xfrm>
          <a:prstGeom prst="rect">
            <a:avLst/>
          </a:prstGeom>
        </p:spPr>
      </p:pic>
      <p:pic>
        <p:nvPicPr>
          <p:cNvPr id="8" name="Picture 7">
            <a:extLst>
              <a:ext uri="{FF2B5EF4-FFF2-40B4-BE49-F238E27FC236}">
                <a16:creationId xmlns="" xmlns:a16="http://schemas.microsoft.com/office/drawing/2014/main" id="{51039762-328C-87D4-C14B-C985383F92C9}"/>
              </a:ext>
            </a:extLst>
          </p:cNvPr>
          <p:cNvPicPr>
            <a:picLocks noChangeAspect="1"/>
          </p:cNvPicPr>
          <p:nvPr/>
        </p:nvPicPr>
        <p:blipFill rotWithShape="1">
          <a:blip r:embed="rId2"/>
          <a:srcRect t="84615"/>
          <a:stretch/>
        </p:blipFill>
        <p:spPr>
          <a:xfrm>
            <a:off x="75314" y="5435600"/>
            <a:ext cx="12091286" cy="838200"/>
          </a:xfrm>
          <a:prstGeom prst="rect">
            <a:avLst/>
          </a:prstGeom>
        </p:spPr>
      </p:pic>
    </p:spTree>
    <p:extLst>
      <p:ext uri="{BB962C8B-B14F-4D97-AF65-F5344CB8AC3E}">
        <p14:creationId xmlns:p14="http://schemas.microsoft.com/office/powerpoint/2010/main" val="401034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8993843-1C96-6DAB-FC7A-772275364F8D}"/>
              </a:ext>
            </a:extLst>
          </p:cNvPr>
          <p:cNvPicPr>
            <a:picLocks noChangeAspect="1"/>
          </p:cNvPicPr>
          <p:nvPr/>
        </p:nvPicPr>
        <p:blipFill rotWithShape="1">
          <a:blip r:embed="rId2"/>
          <a:srcRect r="47446"/>
          <a:stretch/>
        </p:blipFill>
        <p:spPr>
          <a:xfrm>
            <a:off x="127767" y="990600"/>
            <a:ext cx="6273034" cy="4114800"/>
          </a:xfrm>
          <a:prstGeom prst="rect">
            <a:avLst/>
          </a:prstGeom>
        </p:spPr>
      </p:pic>
      <p:pic>
        <p:nvPicPr>
          <p:cNvPr id="6" name="Picture 5">
            <a:extLst>
              <a:ext uri="{FF2B5EF4-FFF2-40B4-BE49-F238E27FC236}">
                <a16:creationId xmlns="" xmlns:a16="http://schemas.microsoft.com/office/drawing/2014/main" id="{392F4398-EFA4-78FA-333F-4EEE9BA3C79D}"/>
              </a:ext>
            </a:extLst>
          </p:cNvPr>
          <p:cNvPicPr>
            <a:picLocks noChangeAspect="1"/>
          </p:cNvPicPr>
          <p:nvPr/>
        </p:nvPicPr>
        <p:blipFill rotWithShape="1">
          <a:blip r:embed="rId2"/>
          <a:srcRect l="53192"/>
          <a:stretch/>
        </p:blipFill>
        <p:spPr>
          <a:xfrm>
            <a:off x="6019800" y="1143000"/>
            <a:ext cx="5587233" cy="4114800"/>
          </a:xfrm>
          <a:prstGeom prst="rect">
            <a:avLst/>
          </a:prstGeom>
        </p:spPr>
      </p:pic>
    </p:spTree>
    <p:extLst>
      <p:ext uri="{BB962C8B-B14F-4D97-AF65-F5344CB8AC3E}">
        <p14:creationId xmlns:p14="http://schemas.microsoft.com/office/powerpoint/2010/main" val="205356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3">
                  <p14:trim end="11711.875"/>
                </p14:media>
              </p:ext>
            </p:extLst>
          </p:nvPr>
        </p:nvPicPr>
        <p:blipFill>
          <a:blip r:embed="rId6" cstate="print"/>
          <a:stretch>
            <a:fillRect/>
          </a:stretch>
        </p:blipFill>
        <p:spPr>
          <a:xfrm>
            <a:off x="12832080" y="6045201"/>
            <a:ext cx="731520" cy="8128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 y="-2666999"/>
            <a:ext cx="12214860"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804160" y="93585"/>
            <a:ext cx="6492240" cy="262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16518" y="343615"/>
            <a:ext cx="3987995" cy="1637618"/>
          </a:xfrm>
          <a:prstGeom prst="rect">
            <a:avLst/>
          </a:prstGeom>
          <a:noFill/>
        </p:spPr>
        <p:txBody>
          <a:bodyPr wrap="none" lIns="85588" tIns="42794" rIns="85588" bIns="42794" rtlCol="0">
            <a:spAutoFit/>
          </a:bodyPr>
          <a:lstStyle/>
          <a:p>
            <a:pPr algn="ctr" defTabSz="1141144"/>
            <a:r>
              <a:rPr lang="en-US" sz="5040" b="1" dirty="0">
                <a:solidFill>
                  <a:srgbClr val="CC0066"/>
                </a:solidFill>
                <a:latin typeface="Arial" panose="020B0604020202020204" pitchFamily="34" charset="0"/>
                <a:cs typeface="Arial" panose="020B0604020202020204" pitchFamily="34" charset="0"/>
              </a:rPr>
              <a:t>GIẢI CỨU</a:t>
            </a:r>
          </a:p>
          <a:p>
            <a:pPr algn="ctr" defTabSz="1141144"/>
            <a:r>
              <a:rPr lang="en-US" sz="504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 action="ppaction://hlinkshowjump?jump=nextslid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47360" y="6000449"/>
            <a:ext cx="1283578" cy="7808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842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2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20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4634" numSld="80">
                <p:cTn id="25"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2530" name="Picture 6">
            <a:extLst>
              <a:ext uri="{FF2B5EF4-FFF2-40B4-BE49-F238E27FC236}">
                <a16:creationId xmlns="" xmlns:a16="http://schemas.microsoft.com/office/drawing/2014/main" id="{640C664E-9FFE-29CF-F253-B84F6F0B8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364648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10" descr="Ngắm những bức tranh nghệ thuật được tạo ra từ những cánh hoa - TRANH LÀM  TỪ HOA - TRANH LAM TU HOA">
            <a:extLst>
              <a:ext uri="{FF2B5EF4-FFF2-40B4-BE49-F238E27FC236}">
                <a16:creationId xmlns="" xmlns:a16="http://schemas.microsoft.com/office/drawing/2014/main" id="{52FC3717-D338-3886-45AE-AEBC1CD3A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96863"/>
            <a:ext cx="2671763"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2" descr="bộ khung trang trí treo tường kệ để cây cảnh ban công chung cư gỗ thông tự  nhiên y hình | Tiki">
            <a:extLst>
              <a:ext uri="{FF2B5EF4-FFF2-40B4-BE49-F238E27FC236}">
                <a16:creationId xmlns="" xmlns:a16="http://schemas.microsoft.com/office/drawing/2014/main" id="{807DB0D3-FF10-A5F6-636F-2B187FE53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296863"/>
            <a:ext cx="32766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4" descr="Lời Chúc Hay Mỗi Ngày: Thiệp Hoa và Tin Nhắn Ảnh Chúc Mừng Sinh Nhật An  Vui, Hạnh Phúc!">
            <a:extLst>
              <a:ext uri="{FF2B5EF4-FFF2-40B4-BE49-F238E27FC236}">
                <a16:creationId xmlns="" xmlns:a16="http://schemas.microsoft.com/office/drawing/2014/main" id="{32F8D017-7E1B-A142-211A-6FF84C5FFB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810000"/>
            <a:ext cx="5181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a:extLst>
              <a:ext uri="{FF2B5EF4-FFF2-40B4-BE49-F238E27FC236}">
                <a16:creationId xmlns="" xmlns:a16="http://schemas.microsoft.com/office/drawing/2014/main" id="{9730336D-A2EB-DD0A-FD55-9C2E6B651BF5}"/>
              </a:ext>
            </a:extLst>
          </p:cNvPr>
          <p:cNvSpPr>
            <a:spLocks noChangeArrowheads="1"/>
          </p:cNvSpPr>
          <p:nvPr/>
        </p:nvSpPr>
        <p:spPr bwMode="auto">
          <a:xfrm>
            <a:off x="2667000" y="166688"/>
            <a:ext cx="6934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CC0000"/>
                </a:solidFill>
                <a:latin typeface="Arial" panose="020B0604020202020204" pitchFamily="34" charset="0"/>
                <a:cs typeface="Arial" panose="020B0604020202020204" pitchFamily="34" charset="0"/>
              </a:rPr>
              <a:t>TẠO HÌNH CÁC CON VẬT TỪ LÁ CÂY </a:t>
            </a:r>
          </a:p>
        </p:txBody>
      </p:sp>
      <p:pic>
        <p:nvPicPr>
          <p:cNvPr id="4099" name="Picture 6" descr="Cách làm con vật bằng lá cây | MN Thạch Bàn">
            <a:extLst>
              <a:ext uri="{FF2B5EF4-FFF2-40B4-BE49-F238E27FC236}">
                <a16:creationId xmlns="" xmlns:a16="http://schemas.microsoft.com/office/drawing/2014/main" id="{B8EE676B-6A1B-8B7A-0BC8-A936D732A142}"/>
              </a:ext>
            </a:extLst>
          </p:cNvPr>
          <p:cNvPicPr>
            <a:picLocks noChangeAspect="1" noChangeArrowheads="1"/>
          </p:cNvPicPr>
          <p:nvPr/>
        </p:nvPicPr>
        <p:blipFill>
          <a:blip r:embed="rId2"/>
          <a:srcRect/>
          <a:stretch>
            <a:fillRect/>
          </a:stretch>
        </p:blipFill>
        <p:spPr bwMode="auto">
          <a:xfrm>
            <a:off x="6477000" y="1219200"/>
            <a:ext cx="2300288"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0" name="Picture 7" descr="Mầm non Hồng Tiến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 xmlns:a16="http://schemas.microsoft.com/office/drawing/2014/main" id="{D9A5D24B-93B1-34C9-7B7A-934ECE7B22A2}"/>
              </a:ext>
            </a:extLst>
          </p:cNvPr>
          <p:cNvPicPr>
            <a:picLocks noChangeAspect="1" noChangeArrowheads="1"/>
          </p:cNvPicPr>
          <p:nvPr/>
        </p:nvPicPr>
        <p:blipFill>
          <a:blip r:embed="rId3"/>
          <a:srcRect/>
          <a:stretch>
            <a:fillRect/>
          </a:stretch>
        </p:blipFill>
        <p:spPr bwMode="auto">
          <a:xfrm>
            <a:off x="277813" y="4191000"/>
            <a:ext cx="3830637"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1" name="Picture 6">
            <a:extLst>
              <a:ext uri="{FF2B5EF4-FFF2-40B4-BE49-F238E27FC236}">
                <a16:creationId xmlns="" xmlns:a16="http://schemas.microsoft.com/office/drawing/2014/main" id="{E918EED0-C867-95D8-F693-41F22013D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893763"/>
            <a:ext cx="56515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9" descr="Junbaby: Cách làm con vật bằng lá cây">
            <a:extLst>
              <a:ext uri="{FF2B5EF4-FFF2-40B4-BE49-F238E27FC236}">
                <a16:creationId xmlns="" xmlns:a16="http://schemas.microsoft.com/office/drawing/2014/main" id="{2465ADCC-D2BB-8446-CD92-689CDE7CC10F}"/>
              </a:ext>
            </a:extLst>
          </p:cNvPr>
          <p:cNvPicPr>
            <a:picLocks noChangeAspect="1" noChangeArrowheads="1"/>
          </p:cNvPicPr>
          <p:nvPr/>
        </p:nvPicPr>
        <p:blipFill>
          <a:blip r:embed="rId5"/>
          <a:srcRect/>
          <a:stretch>
            <a:fillRect/>
          </a:stretch>
        </p:blipFill>
        <p:spPr bwMode="auto">
          <a:xfrm>
            <a:off x="4738688" y="4149725"/>
            <a:ext cx="3217862"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3" name="Picture 10" descr="Động vật xếp từ lá cây">
            <a:extLst>
              <a:ext uri="{FF2B5EF4-FFF2-40B4-BE49-F238E27FC236}">
                <a16:creationId xmlns="" xmlns:a16="http://schemas.microsoft.com/office/drawing/2014/main" id="{C8485DA5-1B70-8FCB-E52C-5CC1C4824E19}"/>
              </a:ext>
            </a:extLst>
          </p:cNvPr>
          <p:cNvPicPr>
            <a:picLocks noChangeAspect="1" noChangeArrowheads="1"/>
          </p:cNvPicPr>
          <p:nvPr/>
        </p:nvPicPr>
        <p:blipFill>
          <a:blip r:embed="rId6"/>
          <a:srcRect/>
          <a:stretch>
            <a:fillRect/>
          </a:stretch>
        </p:blipFill>
        <p:spPr bwMode="auto">
          <a:xfrm>
            <a:off x="9067800" y="1028700"/>
            <a:ext cx="2586038"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4" name="Picture 2" descr="C:\Users\ADMIN\Desktop\14457489_525151754352231_2328214199364673741_n.jpg">
            <a:extLst>
              <a:ext uri="{FF2B5EF4-FFF2-40B4-BE49-F238E27FC236}">
                <a16:creationId xmlns="" xmlns:a16="http://schemas.microsoft.com/office/drawing/2014/main" id="{F9E1FBE9-FB08-8798-DA72-F9309527D41B}"/>
              </a:ext>
            </a:extLst>
          </p:cNvPr>
          <p:cNvPicPr>
            <a:picLocks noChangeAspect="1" noChangeArrowheads="1"/>
          </p:cNvPicPr>
          <p:nvPr/>
        </p:nvPicPr>
        <p:blipFill>
          <a:blip r:embed="rId7"/>
          <a:srcRect/>
          <a:stretch>
            <a:fillRect/>
          </a:stretch>
        </p:blipFill>
        <p:spPr bwMode="auto">
          <a:xfrm>
            <a:off x="8558213" y="4343400"/>
            <a:ext cx="33528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barn(inVertical)">
                                      <p:cBhvr>
                                        <p:cTn id="11" dur="500"/>
                                        <p:tgtEl>
                                          <p:spTgt spid="4101"/>
                                        </p:tgtEl>
                                      </p:cBhvr>
                                    </p:animEffect>
                                  </p:childTnLst>
                                </p:cTn>
                              </p:par>
                              <p:par>
                                <p:cTn id="12" presetID="16" presetClass="entr" presetSubtype="21" fill="hold" nodeType="with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barn(inVertical)">
                                      <p:cBhvr>
                                        <p:cTn id="14" dur="500"/>
                                        <p:tgtEl>
                                          <p:spTgt spid="4099"/>
                                        </p:tgtEl>
                                      </p:cBhvr>
                                    </p:animEffect>
                                  </p:childTnLst>
                                </p:cTn>
                              </p:par>
                              <p:par>
                                <p:cTn id="15" presetID="16" presetClass="entr" presetSubtype="21" fill="hold" nodeType="with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barn(inVertical)">
                                      <p:cBhvr>
                                        <p:cTn id="17" dur="500"/>
                                        <p:tgtEl>
                                          <p:spTgt spid="4103"/>
                                        </p:tgtEl>
                                      </p:cBhvr>
                                    </p:animEffect>
                                  </p:childTnLst>
                                </p:cTn>
                              </p:par>
                              <p:par>
                                <p:cTn id="18" presetID="16" presetClass="entr" presetSubtype="21"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barn(inVertical)">
                                      <p:cBhvr>
                                        <p:cTn id="20" dur="500"/>
                                        <p:tgtEl>
                                          <p:spTgt spid="4100"/>
                                        </p:tgtEl>
                                      </p:cBhvr>
                                    </p:animEffect>
                                  </p:childTnLst>
                                </p:cTn>
                              </p:par>
                              <p:par>
                                <p:cTn id="21" presetID="16" presetClass="entr" presetSubtype="21" fill="hold" nodeType="withEffect">
                                  <p:stCondLst>
                                    <p:cond delay="0"/>
                                  </p:stCondLst>
                                  <p:childTnLst>
                                    <p:set>
                                      <p:cBhvr>
                                        <p:cTn id="22" dur="1" fill="hold">
                                          <p:stCondLst>
                                            <p:cond delay="0"/>
                                          </p:stCondLst>
                                        </p:cTn>
                                        <p:tgtEl>
                                          <p:spTgt spid="4102"/>
                                        </p:tgtEl>
                                        <p:attrNameLst>
                                          <p:attrName>style.visibility</p:attrName>
                                        </p:attrNameLst>
                                      </p:cBhvr>
                                      <p:to>
                                        <p:strVal val="visible"/>
                                      </p:to>
                                    </p:set>
                                    <p:animEffect transition="in" filter="barn(inVertical)">
                                      <p:cBhvr>
                                        <p:cTn id="23" dur="500"/>
                                        <p:tgtEl>
                                          <p:spTgt spid="4102"/>
                                        </p:tgtEl>
                                      </p:cBhvr>
                                    </p:animEffect>
                                  </p:childTnLst>
                                </p:cTn>
                              </p:par>
                              <p:par>
                                <p:cTn id="24" presetID="16" presetClass="entr" presetSubtype="21"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barn(inVertical)">
                                      <p:cBhvr>
                                        <p:cTn id="26"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a:extLst>
              <a:ext uri="{FF2B5EF4-FFF2-40B4-BE49-F238E27FC236}">
                <a16:creationId xmlns="" xmlns:a16="http://schemas.microsoft.com/office/drawing/2014/main" id="{0DBA6673-942D-79BD-BC80-807E2D8A25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2">
            <a:extLst>
              <a:ext uri="{FF2B5EF4-FFF2-40B4-BE49-F238E27FC236}">
                <a16:creationId xmlns="" xmlns:a16="http://schemas.microsoft.com/office/drawing/2014/main" id="{FFE3D912-47A2-3C4A-7D7F-E0ED79EE4BEB}"/>
              </a:ext>
            </a:extLst>
          </p:cNvPr>
          <p:cNvSpPr>
            <a:spLocks noChangeArrowheads="1" noChangeShapeType="1" noTextEdit="1"/>
          </p:cNvSpPr>
          <p:nvPr/>
        </p:nvSpPr>
        <p:spPr bwMode="auto">
          <a:xfrm>
            <a:off x="1981200" y="1905000"/>
            <a:ext cx="9906000" cy="1087994"/>
          </a:xfrm>
          <a:prstGeom prst="rect">
            <a:avLst/>
          </a:prstGeom>
          <a:ln>
            <a:noFill/>
          </a:ln>
        </p:spPr>
        <p:txBody>
          <a:bodyPr wrap="none" fromWordArt="1">
            <a:prstTxWarp prst="textWave1">
              <a:avLst/>
            </a:prstTxWarp>
            <a:scene3d>
              <a:camera prst="orthographicFront"/>
              <a:lightRig rig="flat" dir="t">
                <a:rot lat="0" lon="0" rev="18900000"/>
              </a:lightRig>
            </a:scene3d>
            <a:sp3d extrusionH="31750" contourW="6350" prstMaterial="powder">
              <a:bevelT w="19050" h="19050" prst="riblet"/>
              <a:contourClr>
                <a:schemeClr val="accent3">
                  <a:tint val="100000"/>
                  <a:shade val="100000"/>
                  <a:satMod val="100000"/>
                  <a:hueMod val="100000"/>
                </a:schemeClr>
              </a:contourClr>
            </a:sp3d>
          </a:bodyPr>
          <a:lstStyle/>
          <a:p>
            <a:pPr algn="ctr" eaLnBrk="1" hangingPunct="1">
              <a:defRPr/>
            </a:pPr>
            <a:r>
              <a:rPr lang="vi-VN" sz="3600" b="1" kern="10" dirty="0">
                <a:ln>
                  <a:solidFill>
                    <a:schemeClr val="tx1">
                      <a:lumMod val="85000"/>
                      <a:lumOff val="15000"/>
                    </a:schemeClr>
                  </a:solidFill>
                </a:ln>
                <a:solidFill>
                  <a:srgbClr val="FF0000"/>
                </a:solidFill>
                <a:latin typeface="Times New Roman"/>
                <a:cs typeface="Times New Roman"/>
              </a:rPr>
              <a:t>Xin chân thành cảm ơn</a:t>
            </a:r>
            <a:r>
              <a:rPr lang="en-US" sz="3600" b="1" kern="10" dirty="0">
                <a:ln>
                  <a:solidFill>
                    <a:schemeClr val="tx1">
                      <a:lumMod val="85000"/>
                      <a:lumOff val="15000"/>
                    </a:schemeClr>
                  </a:solidFill>
                </a:ln>
                <a:solidFill>
                  <a:srgbClr val="FF0000"/>
                </a:solidFill>
                <a:latin typeface="Times New Roman"/>
                <a:cs typeface="Times New Roman"/>
              </a:rPr>
              <a:t> </a:t>
            </a:r>
            <a:r>
              <a:rPr lang="en-US" sz="3600" b="1" kern="10" dirty="0" err="1">
                <a:ln>
                  <a:solidFill>
                    <a:schemeClr val="tx1">
                      <a:lumMod val="85000"/>
                      <a:lumOff val="15000"/>
                    </a:schemeClr>
                  </a:solidFill>
                </a:ln>
                <a:solidFill>
                  <a:srgbClr val="FF0000"/>
                </a:solidFill>
                <a:latin typeface="Times New Roman"/>
                <a:cs typeface="Times New Roman"/>
              </a:rPr>
              <a:t>các</a:t>
            </a:r>
            <a:r>
              <a:rPr lang="en-US" sz="3600" b="1" kern="10" dirty="0">
                <a:ln>
                  <a:solidFill>
                    <a:schemeClr val="tx1">
                      <a:lumMod val="85000"/>
                      <a:lumOff val="15000"/>
                    </a:schemeClr>
                  </a:solidFill>
                </a:ln>
                <a:solidFill>
                  <a:srgbClr val="FF0000"/>
                </a:solidFill>
                <a:latin typeface="Times New Roman"/>
                <a:cs typeface="Times New Roman"/>
              </a:rPr>
              <a:t> </a:t>
            </a:r>
            <a:r>
              <a:rPr lang="en-US" sz="3600" b="1" kern="10" dirty="0" err="1">
                <a:ln>
                  <a:solidFill>
                    <a:schemeClr val="tx1">
                      <a:lumMod val="85000"/>
                      <a:lumOff val="15000"/>
                    </a:schemeClr>
                  </a:solidFill>
                </a:ln>
                <a:solidFill>
                  <a:srgbClr val="FF0000"/>
                </a:solidFill>
                <a:latin typeface="Times New Roman"/>
                <a:cs typeface="Times New Roman"/>
              </a:rPr>
              <a:t>thày</a:t>
            </a:r>
            <a:r>
              <a:rPr lang="en-US" sz="3600" b="1" kern="10" dirty="0">
                <a:ln>
                  <a:solidFill>
                    <a:schemeClr val="tx1">
                      <a:lumMod val="85000"/>
                      <a:lumOff val="15000"/>
                    </a:schemeClr>
                  </a:solidFill>
                </a:ln>
                <a:solidFill>
                  <a:srgbClr val="FF0000"/>
                </a:solidFill>
                <a:latin typeface="Times New Roman"/>
                <a:cs typeface="Times New Roman"/>
              </a:rPr>
              <a:t> </a:t>
            </a:r>
            <a:r>
              <a:rPr lang="en-US" sz="3600" b="1" kern="10" dirty="0" err="1">
                <a:ln>
                  <a:solidFill>
                    <a:schemeClr val="tx1">
                      <a:lumMod val="85000"/>
                      <a:lumOff val="15000"/>
                    </a:schemeClr>
                  </a:solidFill>
                </a:ln>
                <a:solidFill>
                  <a:srgbClr val="FF0000"/>
                </a:solidFill>
                <a:latin typeface="Times New Roman"/>
                <a:cs typeface="Times New Roman"/>
              </a:rPr>
              <a:t>cô</a:t>
            </a:r>
            <a:r>
              <a:rPr lang="en-US" sz="3600" b="1" kern="10" dirty="0">
                <a:ln>
                  <a:solidFill>
                    <a:schemeClr val="tx1">
                      <a:lumMod val="85000"/>
                      <a:lumOff val="15000"/>
                    </a:schemeClr>
                  </a:solidFill>
                </a:ln>
                <a:solidFill>
                  <a:srgbClr val="FF0000"/>
                </a:solidFill>
                <a:latin typeface="Times New Roman"/>
                <a:cs typeface="Times New Roman"/>
              </a:rPr>
              <a:t> </a:t>
            </a:r>
            <a:r>
              <a:rPr lang="en-US" sz="3600" b="1" kern="10" dirty="0" err="1">
                <a:ln>
                  <a:solidFill>
                    <a:schemeClr val="tx1">
                      <a:lumMod val="85000"/>
                      <a:lumOff val="15000"/>
                    </a:schemeClr>
                  </a:solidFill>
                </a:ln>
                <a:solidFill>
                  <a:srgbClr val="FF0000"/>
                </a:solidFill>
                <a:latin typeface="Times New Roman"/>
                <a:cs typeface="Times New Roman"/>
              </a:rPr>
              <a:t>và</a:t>
            </a:r>
            <a:r>
              <a:rPr lang="en-US" sz="3600" b="1" kern="10" dirty="0">
                <a:ln>
                  <a:solidFill>
                    <a:schemeClr val="tx1">
                      <a:lumMod val="85000"/>
                      <a:lumOff val="15000"/>
                    </a:schemeClr>
                  </a:solidFill>
                </a:ln>
                <a:solidFill>
                  <a:srgbClr val="FF0000"/>
                </a:solidFill>
                <a:latin typeface="Times New Roman"/>
                <a:cs typeface="Times New Roman"/>
              </a:rPr>
              <a:t> </a:t>
            </a:r>
            <a:r>
              <a:rPr lang="en-US" sz="3600" b="1" kern="10" dirty="0" err="1">
                <a:ln>
                  <a:solidFill>
                    <a:schemeClr val="tx1">
                      <a:lumMod val="85000"/>
                      <a:lumOff val="15000"/>
                    </a:schemeClr>
                  </a:solidFill>
                </a:ln>
                <a:solidFill>
                  <a:srgbClr val="FF0000"/>
                </a:solidFill>
                <a:latin typeface="Times New Roman"/>
                <a:cs typeface="Times New Roman"/>
              </a:rPr>
              <a:t>các</a:t>
            </a:r>
            <a:r>
              <a:rPr lang="en-US" sz="3600" b="1" kern="10" dirty="0">
                <a:ln>
                  <a:solidFill>
                    <a:schemeClr val="tx1">
                      <a:lumMod val="85000"/>
                      <a:lumOff val="15000"/>
                    </a:schemeClr>
                  </a:solidFill>
                </a:ln>
                <a:solidFill>
                  <a:srgbClr val="FF0000"/>
                </a:solidFill>
                <a:latin typeface="Times New Roman"/>
                <a:cs typeface="Times New Roman"/>
              </a:rPr>
              <a:t> </a:t>
            </a:r>
            <a:r>
              <a:rPr lang="en-US" sz="3600" b="1" kern="10" dirty="0" err="1">
                <a:ln>
                  <a:solidFill>
                    <a:schemeClr val="tx1">
                      <a:lumMod val="85000"/>
                      <a:lumOff val="15000"/>
                    </a:schemeClr>
                  </a:solidFill>
                </a:ln>
                <a:solidFill>
                  <a:srgbClr val="FF0000"/>
                </a:solidFill>
                <a:latin typeface="Times New Roman"/>
                <a:cs typeface="Times New Roman"/>
              </a:rPr>
              <a:t>em</a:t>
            </a:r>
            <a:r>
              <a:rPr lang="en-US" sz="3600" b="1" kern="10" dirty="0">
                <a:ln>
                  <a:solidFill>
                    <a:schemeClr val="tx1">
                      <a:lumMod val="85000"/>
                      <a:lumOff val="15000"/>
                    </a:schemeClr>
                  </a:solidFill>
                </a:ln>
                <a:solidFill>
                  <a:srgbClr val="FF0000"/>
                </a:solidFill>
                <a:latin typeface="Times New Roman"/>
                <a:cs typeface="Times New Roman"/>
              </a:rPr>
              <a:t> </a:t>
            </a:r>
            <a:r>
              <a:rPr lang="en-US" sz="3600" b="1" kern="10" dirty="0" err="1">
                <a:ln>
                  <a:solidFill>
                    <a:schemeClr val="tx1">
                      <a:lumMod val="85000"/>
                      <a:lumOff val="15000"/>
                    </a:schemeClr>
                  </a:solidFill>
                </a:ln>
                <a:solidFill>
                  <a:srgbClr val="FF0000"/>
                </a:solidFill>
                <a:latin typeface="Times New Roman"/>
                <a:cs typeface="Times New Roman"/>
              </a:rPr>
              <a:t>học</a:t>
            </a:r>
            <a:r>
              <a:rPr lang="en-US" sz="3600" b="1" kern="10" dirty="0">
                <a:ln>
                  <a:solidFill>
                    <a:schemeClr val="tx1">
                      <a:lumMod val="85000"/>
                      <a:lumOff val="15000"/>
                    </a:schemeClr>
                  </a:solidFill>
                </a:ln>
                <a:solidFill>
                  <a:srgbClr val="FF0000"/>
                </a:solidFill>
                <a:latin typeface="Times New Roman"/>
                <a:cs typeface="Times New Roman"/>
              </a:rPr>
              <a:t> </a:t>
            </a:r>
            <a:r>
              <a:rPr lang="en-US" sz="3600" b="1" kern="10" dirty="0" err="1">
                <a:ln>
                  <a:solidFill>
                    <a:schemeClr val="tx1">
                      <a:lumMod val="85000"/>
                      <a:lumOff val="15000"/>
                    </a:schemeClr>
                  </a:solidFill>
                </a:ln>
                <a:solidFill>
                  <a:srgbClr val="FF0000"/>
                </a:solidFill>
                <a:latin typeface="Times New Roman"/>
                <a:cs typeface="Times New Roman"/>
              </a:rPr>
              <a:t>sinh</a:t>
            </a:r>
            <a:r>
              <a:rPr lang="vi-VN" sz="3600" b="1" kern="10" dirty="0">
                <a:ln>
                  <a:solidFill>
                    <a:schemeClr val="tx1">
                      <a:lumMod val="85000"/>
                      <a:lumOff val="15000"/>
                    </a:schemeClr>
                  </a:solidFill>
                </a:ln>
                <a:solidFill>
                  <a:srgbClr val="FF0000"/>
                </a:solidFill>
                <a:latin typeface="Times New Roman"/>
                <a:cs typeface="Times New Roman"/>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193282" y="4726619"/>
            <a:ext cx="1391852"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621712" y="3868878"/>
            <a:ext cx="2528027"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08" y="-2514600"/>
            <a:ext cx="7319012" cy="11887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92480" y="3006876"/>
            <a:ext cx="2377440" cy="914400"/>
          </a:xfrm>
          <a:prstGeom prst="roundRect">
            <a:avLst/>
          </a:prstGeom>
          <a:solidFill>
            <a:srgbClr val="99FF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defTabSz="1141144"/>
            <a:r>
              <a:rPr lang="en-US" sz="2280" dirty="0">
                <a:solidFill>
                  <a:srgbClr val="0033CC"/>
                </a:solidFill>
                <a:latin typeface="Arial" panose="020B0604020202020204" pitchFamily="34" charset="0"/>
                <a:cs typeface="Arial" panose="020B0604020202020204" pitchFamily="34" charset="0"/>
              </a:rPr>
              <a:t>A: </a:t>
            </a:r>
            <a:r>
              <a:rPr lang="en-US" sz="2280" dirty="0" err="1">
                <a:solidFill>
                  <a:srgbClr val="0033CC"/>
                </a:solidFill>
                <a:latin typeface="Arial" panose="020B0604020202020204" pitchFamily="34" charset="0"/>
                <a:cs typeface="Arial" panose="020B0604020202020204" pitchFamily="34" charset="0"/>
              </a:rPr>
              <a:t>Mình</a:t>
            </a:r>
            <a:r>
              <a:rPr lang="en-US" sz="2280" dirty="0">
                <a:solidFill>
                  <a:srgbClr val="0033CC"/>
                </a:solidFill>
                <a:latin typeface="Arial" panose="020B0604020202020204" pitchFamily="34" charset="0"/>
                <a:cs typeface="Arial" panose="020B0604020202020204" pitchFamily="34" charset="0"/>
              </a:rPr>
              <a:t>, </a:t>
            </a:r>
            <a:r>
              <a:rPr lang="en-US" sz="2280" dirty="0" err="1">
                <a:solidFill>
                  <a:srgbClr val="0033CC"/>
                </a:solidFill>
                <a:latin typeface="Arial" panose="020B0604020202020204" pitchFamily="34" charset="0"/>
                <a:cs typeface="Arial" panose="020B0604020202020204" pitchFamily="34" charset="0"/>
              </a:rPr>
              <a:t>mũi</a:t>
            </a:r>
            <a:r>
              <a:rPr lang="en-US" sz="2280" dirty="0">
                <a:solidFill>
                  <a:srgbClr val="0033CC"/>
                </a:solidFill>
                <a:latin typeface="Arial" panose="020B0604020202020204" pitchFamily="34" charset="0"/>
                <a:cs typeface="Arial" panose="020B0604020202020204" pitchFamily="34" charset="0"/>
              </a:rPr>
              <a:t>, </a:t>
            </a:r>
            <a:r>
              <a:rPr lang="en-US" sz="2280" dirty="0" err="1">
                <a:solidFill>
                  <a:srgbClr val="0033CC"/>
                </a:solidFill>
                <a:latin typeface="Arial" panose="020B0604020202020204" pitchFamily="34" charset="0"/>
                <a:cs typeface="Arial" panose="020B0604020202020204" pitchFamily="34" charset="0"/>
              </a:rPr>
              <a:t>mang</a:t>
            </a:r>
            <a:endParaRPr lang="en-US" sz="2280" dirty="0">
              <a:solidFill>
                <a:srgbClr val="0033CC"/>
              </a:solidFill>
              <a:latin typeface="Arial" panose="020B0604020202020204" pitchFamily="34" charset="0"/>
              <a:cs typeface="Arial" panose="020B0604020202020204" pitchFamily="34" charset="0"/>
            </a:endParaRPr>
          </a:p>
        </p:txBody>
      </p:sp>
      <p:sp>
        <p:nvSpPr>
          <p:cNvPr id="15" name="Rounded Rectangle 14"/>
          <p:cNvSpPr/>
          <p:nvPr/>
        </p:nvSpPr>
        <p:spPr>
          <a:xfrm>
            <a:off x="3418546" y="3006876"/>
            <a:ext cx="2586016" cy="914400"/>
          </a:xfrm>
          <a:prstGeom prst="roundRect">
            <a:avLst/>
          </a:prstGeom>
          <a:solidFill>
            <a:srgbClr val="99FF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defTabSz="1141144"/>
            <a:r>
              <a:rPr lang="en-US" sz="2280" dirty="0">
                <a:solidFill>
                  <a:srgbClr val="0033CC"/>
                </a:solidFill>
                <a:latin typeface="Arial" panose="020B0604020202020204" pitchFamily="34" charset="0"/>
                <a:cs typeface="Arial" panose="020B0604020202020204" pitchFamily="34" charset="0"/>
              </a:rPr>
              <a:t>B: </a:t>
            </a:r>
            <a:r>
              <a:rPr lang="en-US" sz="2280" dirty="0" err="1">
                <a:solidFill>
                  <a:srgbClr val="0033CC"/>
                </a:solidFill>
                <a:latin typeface="Arial" panose="020B0604020202020204" pitchFamily="34" charset="0"/>
                <a:cs typeface="Arial" panose="020B0604020202020204" pitchFamily="34" charset="0"/>
              </a:rPr>
              <a:t>Miệng</a:t>
            </a:r>
            <a:r>
              <a:rPr lang="en-US" sz="2280" dirty="0">
                <a:solidFill>
                  <a:srgbClr val="0033CC"/>
                </a:solidFill>
                <a:latin typeface="Arial" panose="020B0604020202020204" pitchFamily="34" charset="0"/>
                <a:cs typeface="Arial" panose="020B0604020202020204" pitchFamily="34" charset="0"/>
              </a:rPr>
              <a:t>, </a:t>
            </a:r>
            <a:r>
              <a:rPr lang="en-US" sz="2280" dirty="0" err="1">
                <a:solidFill>
                  <a:srgbClr val="0033CC"/>
                </a:solidFill>
                <a:latin typeface="Arial" panose="020B0604020202020204" pitchFamily="34" charset="0"/>
                <a:cs typeface="Arial" panose="020B0604020202020204" pitchFamily="34" charset="0"/>
              </a:rPr>
              <a:t>mắt</a:t>
            </a:r>
            <a:r>
              <a:rPr lang="en-US" sz="2280" dirty="0">
                <a:solidFill>
                  <a:srgbClr val="0033CC"/>
                </a:solidFill>
                <a:latin typeface="Arial" panose="020B0604020202020204" pitchFamily="34" charset="0"/>
                <a:cs typeface="Arial" panose="020B0604020202020204" pitchFamily="34" charset="0"/>
              </a:rPr>
              <a:t>, </a:t>
            </a:r>
            <a:r>
              <a:rPr lang="en-US" sz="2280" dirty="0" err="1">
                <a:solidFill>
                  <a:srgbClr val="0033CC"/>
                </a:solidFill>
                <a:latin typeface="Arial" panose="020B0604020202020204" pitchFamily="34" charset="0"/>
                <a:cs typeface="Arial" panose="020B0604020202020204" pitchFamily="34" charset="0"/>
              </a:rPr>
              <a:t>đầu</a:t>
            </a:r>
            <a:endParaRPr lang="en-US" sz="2280" dirty="0">
              <a:solidFill>
                <a:srgbClr val="0033CC"/>
              </a:solidFill>
              <a:latin typeface="Arial" panose="020B0604020202020204" pitchFamily="34" charset="0"/>
              <a:cs typeface="Arial" panose="020B0604020202020204" pitchFamily="34" charset="0"/>
            </a:endParaRPr>
          </a:p>
        </p:txBody>
      </p:sp>
      <p:sp>
        <p:nvSpPr>
          <p:cNvPr id="16" name="Rounded Rectangle 15"/>
          <p:cNvSpPr/>
          <p:nvPr/>
        </p:nvSpPr>
        <p:spPr>
          <a:xfrm>
            <a:off x="6258630" y="3022600"/>
            <a:ext cx="2489132" cy="914400"/>
          </a:xfrm>
          <a:prstGeom prst="roundRect">
            <a:avLst/>
          </a:prstGeom>
          <a:solidFill>
            <a:srgbClr val="99FF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defTabSz="1141144"/>
            <a:r>
              <a:rPr lang="en-US" sz="2280" dirty="0">
                <a:solidFill>
                  <a:srgbClr val="0033CC"/>
                </a:solidFill>
                <a:latin typeface="Arial" panose="020B0604020202020204" pitchFamily="34" charset="0"/>
                <a:cs typeface="Arial" panose="020B0604020202020204" pitchFamily="34" charset="0"/>
              </a:rPr>
              <a:t>C: </a:t>
            </a:r>
            <a:r>
              <a:rPr lang="en-US" sz="2280" dirty="0" err="1">
                <a:solidFill>
                  <a:srgbClr val="0033CC"/>
                </a:solidFill>
                <a:latin typeface="Arial" panose="020B0604020202020204" pitchFamily="34" charset="0"/>
                <a:cs typeface="Arial" panose="020B0604020202020204" pitchFamily="34" charset="0"/>
              </a:rPr>
              <a:t>Mình</a:t>
            </a:r>
            <a:r>
              <a:rPr lang="en-US" sz="2280" dirty="0">
                <a:solidFill>
                  <a:srgbClr val="0033CC"/>
                </a:solidFill>
                <a:latin typeface="Arial" panose="020B0604020202020204" pitchFamily="34" charset="0"/>
                <a:cs typeface="Arial" panose="020B0604020202020204" pitchFamily="34" charset="0"/>
              </a:rPr>
              <a:t>, </a:t>
            </a:r>
            <a:r>
              <a:rPr lang="en-US" sz="2280" dirty="0" err="1">
                <a:solidFill>
                  <a:srgbClr val="0033CC"/>
                </a:solidFill>
                <a:latin typeface="Arial" panose="020B0604020202020204" pitchFamily="34" charset="0"/>
                <a:cs typeface="Arial" panose="020B0604020202020204" pitchFamily="34" charset="0"/>
              </a:rPr>
              <a:t>vảy</a:t>
            </a:r>
            <a:r>
              <a:rPr lang="en-US" sz="2280" dirty="0">
                <a:solidFill>
                  <a:srgbClr val="0033CC"/>
                </a:solidFill>
                <a:latin typeface="Arial" panose="020B0604020202020204" pitchFamily="34" charset="0"/>
                <a:cs typeface="Arial" panose="020B0604020202020204" pitchFamily="34" charset="0"/>
              </a:rPr>
              <a:t>, </a:t>
            </a:r>
            <a:r>
              <a:rPr lang="en-US" sz="2280" dirty="0" err="1">
                <a:solidFill>
                  <a:srgbClr val="0033CC"/>
                </a:solidFill>
                <a:latin typeface="Arial" panose="020B0604020202020204" pitchFamily="34" charset="0"/>
                <a:cs typeface="Arial" panose="020B0604020202020204" pitchFamily="34" charset="0"/>
              </a:rPr>
              <a:t>mắt</a:t>
            </a:r>
            <a:r>
              <a:rPr lang="en-US" sz="2280" dirty="0">
                <a:solidFill>
                  <a:srgbClr val="0033CC"/>
                </a:solidFill>
                <a:latin typeface="Arial" panose="020B0604020202020204" pitchFamily="34" charset="0"/>
                <a:cs typeface="Arial" panose="020B0604020202020204" pitchFamily="34" charset="0"/>
              </a:rPr>
              <a:t>, </a:t>
            </a:r>
            <a:r>
              <a:rPr lang="en-US" sz="2280" dirty="0" err="1">
                <a:solidFill>
                  <a:srgbClr val="0033CC"/>
                </a:solidFill>
                <a:latin typeface="Arial" panose="020B0604020202020204" pitchFamily="34" charset="0"/>
                <a:cs typeface="Arial" panose="020B0604020202020204" pitchFamily="34" charset="0"/>
              </a:rPr>
              <a:t>vây</a:t>
            </a:r>
            <a:endParaRPr lang="en-US" sz="2280" dirty="0">
              <a:solidFill>
                <a:srgbClr val="0033CC"/>
              </a:solidFill>
              <a:latin typeface="Arial" panose="020B0604020202020204" pitchFamily="34" charset="0"/>
              <a:cs typeface="Arial" panose="020B0604020202020204" pitchFamily="34" charset="0"/>
            </a:endParaRPr>
          </a:p>
        </p:txBody>
      </p:sp>
      <p:sp>
        <p:nvSpPr>
          <p:cNvPr id="17" name="Rounded Rectangle 16"/>
          <p:cNvSpPr/>
          <p:nvPr/>
        </p:nvSpPr>
        <p:spPr>
          <a:xfrm>
            <a:off x="9022080" y="3006876"/>
            <a:ext cx="2377440" cy="914400"/>
          </a:xfrm>
          <a:prstGeom prst="roundRect">
            <a:avLst/>
          </a:prstGeom>
          <a:solidFill>
            <a:srgbClr val="99FF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defTabSz="1141144"/>
            <a:r>
              <a:rPr lang="en-US" sz="2640" dirty="0">
                <a:solidFill>
                  <a:srgbClr val="0033CC"/>
                </a:solidFill>
                <a:latin typeface="Arial" panose="020B0604020202020204" pitchFamily="34" charset="0"/>
                <a:cs typeface="Arial" panose="020B0604020202020204" pitchFamily="34" charset="0"/>
              </a:rPr>
              <a:t>D: </a:t>
            </a:r>
            <a:r>
              <a:rPr lang="en-US" sz="2280" dirty="0" err="1">
                <a:solidFill>
                  <a:srgbClr val="0033CC"/>
                </a:solidFill>
                <a:latin typeface="Arial" panose="020B0604020202020204" pitchFamily="34" charset="0"/>
                <a:cs typeface="Arial" panose="020B0604020202020204" pitchFamily="34" charset="0"/>
              </a:rPr>
              <a:t>Đầu</a:t>
            </a:r>
            <a:r>
              <a:rPr lang="en-US" sz="2640" dirty="0">
                <a:solidFill>
                  <a:srgbClr val="0033CC"/>
                </a:solidFill>
                <a:latin typeface="Arial" panose="020B0604020202020204" pitchFamily="34" charset="0"/>
                <a:cs typeface="Arial" panose="020B0604020202020204" pitchFamily="34" charset="0"/>
              </a:rPr>
              <a:t>, </a:t>
            </a:r>
            <a:r>
              <a:rPr lang="en-US" sz="2640" dirty="0" err="1">
                <a:solidFill>
                  <a:srgbClr val="0033CC"/>
                </a:solidFill>
                <a:latin typeface="Arial" panose="020B0604020202020204" pitchFamily="34" charset="0"/>
                <a:cs typeface="Arial" panose="020B0604020202020204" pitchFamily="34" charset="0"/>
              </a:rPr>
              <a:t>mình</a:t>
            </a:r>
            <a:r>
              <a:rPr lang="en-US" sz="2640" dirty="0">
                <a:solidFill>
                  <a:srgbClr val="0033CC"/>
                </a:solidFill>
                <a:latin typeface="Arial" panose="020B0604020202020204" pitchFamily="34" charset="0"/>
                <a:cs typeface="Arial" panose="020B0604020202020204" pitchFamily="34" charset="0"/>
              </a:rPr>
              <a:t>, </a:t>
            </a:r>
            <a:r>
              <a:rPr lang="en-US" sz="2640" dirty="0" err="1">
                <a:solidFill>
                  <a:srgbClr val="0033CC"/>
                </a:solidFill>
                <a:latin typeface="Arial" panose="020B0604020202020204" pitchFamily="34" charset="0"/>
                <a:cs typeface="Arial" panose="020B0604020202020204" pitchFamily="34" charset="0"/>
              </a:rPr>
              <a:t>đuôi</a:t>
            </a:r>
            <a:endParaRPr lang="en-US" sz="2280" dirty="0">
              <a:solidFill>
                <a:srgbClr val="0033CC"/>
              </a:solidFill>
              <a:latin typeface="Arial" panose="020B0604020202020204" pitchFamily="34" charset="0"/>
              <a:cs typeface="Arial" panose="020B0604020202020204" pitchFamily="34"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3">
                  <p14:trim end="1034.8489"/>
                </p14:media>
              </p:ext>
            </p:extLst>
          </p:nvPr>
        </p:nvPicPr>
        <p:blipFill>
          <a:blip r:embed="rId13" cstate="print"/>
          <a:stretch>
            <a:fillRect/>
          </a:stretch>
        </p:blipFill>
        <p:spPr>
          <a:xfrm>
            <a:off x="13106400" y="3858382"/>
            <a:ext cx="731520" cy="812800"/>
          </a:xfrm>
          <a:prstGeom prst="rect">
            <a:avLst/>
          </a:prstGeom>
        </p:spPr>
      </p:pic>
      <p:pic>
        <p:nvPicPr>
          <p:cNvPr id="4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3920" y="736723"/>
            <a:ext cx="943726"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887378" y="177800"/>
            <a:ext cx="908501" cy="500086"/>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1144"/>
              <a:endParaRPr lang="en-GB" sz="3480"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1144"/>
              <a:r>
                <a:rPr lang="en-GB" sz="1320" dirty="0" err="1">
                  <a:solidFill>
                    <a:prstClr val="white"/>
                  </a:solidFill>
                  <a:latin typeface="Arial" panose="020B0604020202020204" pitchFamily="34" charset="0"/>
                  <a:cs typeface="Arial" panose="020B0604020202020204" pitchFamily="34" charset="0"/>
                </a:rPr>
                <a:t>Bắt</a:t>
              </a:r>
              <a:r>
                <a:rPr lang="en-GB" sz="1320" dirty="0">
                  <a:solidFill>
                    <a:prstClr val="white"/>
                  </a:solidFill>
                  <a:latin typeface="Arial" panose="020B0604020202020204" pitchFamily="34" charset="0"/>
                  <a:cs typeface="Arial" panose="020B0604020202020204" pitchFamily="34" charset="0"/>
                </a:rPr>
                <a:t> </a:t>
              </a:r>
              <a:r>
                <a:rPr lang="en-GB" sz="1320" dirty="0" err="1">
                  <a:solidFill>
                    <a:prstClr val="white"/>
                  </a:solidFill>
                  <a:latin typeface="Arial" panose="020B0604020202020204" pitchFamily="34" charset="0"/>
                  <a:cs typeface="Arial" panose="020B0604020202020204" pitchFamily="34" charset="0"/>
                </a:rPr>
                <a:t>đầu</a:t>
              </a:r>
              <a:r>
                <a:rPr lang="en-GB" sz="1320"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73105" y="960639"/>
            <a:ext cx="766776" cy="851974"/>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 xmlns:a16="http://schemas.microsoft.com/office/drawing/2014/main" id="{A3772A17-BB74-4A75-BA55-D622FE4D0639}"/>
              </a:ext>
            </a:extLst>
          </p:cNvPr>
          <p:cNvGrpSpPr/>
          <p:nvPr/>
        </p:nvGrpSpPr>
        <p:grpSpPr>
          <a:xfrm>
            <a:off x="1301623" y="945134"/>
            <a:ext cx="108293"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 xmlns:a16="http://schemas.microsoft.com/office/drawing/2014/main" id="{A3772A17-BB74-4A75-BA55-D622FE4D0639}"/>
              </a:ext>
            </a:extLst>
          </p:cNvPr>
          <p:cNvGrpSpPr/>
          <p:nvPr/>
        </p:nvGrpSpPr>
        <p:grpSpPr>
          <a:xfrm>
            <a:off x="1303237" y="1681533"/>
            <a:ext cx="108293"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grpSp>
      <p:grpSp>
        <p:nvGrpSpPr>
          <p:cNvPr id="64" name="Group 63">
            <a:extLst>
              <a:ext uri="{FF2B5EF4-FFF2-40B4-BE49-F238E27FC236}">
                <a16:creationId xmlns="" xmlns:a16="http://schemas.microsoft.com/office/drawing/2014/main" id="{A3772A17-BB74-4A75-BA55-D622FE4D0639}"/>
              </a:ext>
            </a:extLst>
          </p:cNvPr>
          <p:cNvGrpSpPr/>
          <p:nvPr/>
        </p:nvGrpSpPr>
        <p:grpSpPr>
          <a:xfrm>
            <a:off x="1659680" y="1335826"/>
            <a:ext cx="108293"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 xmlns:a16="http://schemas.microsoft.com/office/drawing/2014/main" id="{A3772A17-BB74-4A75-BA55-D622FE4D0639}"/>
              </a:ext>
            </a:extLst>
          </p:cNvPr>
          <p:cNvGrpSpPr/>
          <p:nvPr/>
        </p:nvGrpSpPr>
        <p:grpSpPr>
          <a:xfrm>
            <a:off x="976000" y="1369077"/>
            <a:ext cx="108293"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grpSp>
      <p:sp>
        <p:nvSpPr>
          <p:cNvPr id="76" name="Oval 107"/>
          <p:cNvSpPr>
            <a:spLocks noChangeArrowheads="1"/>
          </p:cNvSpPr>
          <p:nvPr/>
        </p:nvSpPr>
        <p:spPr bwMode="auto">
          <a:xfrm>
            <a:off x="1315106" y="1331988"/>
            <a:ext cx="81353" cy="76588"/>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4118" tIns="57059" rIns="114118" bIns="57059" numCol="1" anchor="t" anchorCtr="0" compatLnSpc="1">
            <a:prstTxWarp prst="textNoShape">
              <a:avLst/>
            </a:prstTxWarp>
          </a:bodyPr>
          <a:lstStyle/>
          <a:p>
            <a:pPr defTabSz="1141144"/>
            <a:endParaRPr lang="en-GB" sz="2280">
              <a:solidFill>
                <a:prstClr val="black"/>
              </a:solidFill>
              <a:latin typeface="Arial" panose="020B0604020202020204" pitchFamily="34" charset="0"/>
              <a:cs typeface="Arial" panose="020B0604020202020204" pitchFamily="34" charset="0"/>
            </a:endParaRPr>
          </a:p>
        </p:txBody>
      </p:sp>
      <p:sp>
        <p:nvSpPr>
          <p:cNvPr id="77" name="Explosion 2 76"/>
          <p:cNvSpPr/>
          <p:nvPr/>
        </p:nvSpPr>
        <p:spPr>
          <a:xfrm>
            <a:off x="2037805" y="3158948"/>
            <a:ext cx="283464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defTabSz="1141144"/>
            <a:r>
              <a:rPr lang="en-US" sz="3000" dirty="0">
                <a:solidFill>
                  <a:srgbClr val="0000FF"/>
                </a:solidFill>
                <a:latin typeface="Arial" panose="020B0604020202020204" pitchFamily="34" charset="0"/>
                <a:cs typeface="Arial" panose="020B0604020202020204" pitchFamily="34" charset="0"/>
              </a:rPr>
              <a:t>HẾT GIỜ</a:t>
            </a:r>
          </a:p>
        </p:txBody>
      </p:sp>
      <p:pic>
        <p:nvPicPr>
          <p:cNvPr id="6" name="Picture 2" descr="Khung viền trang trí"/>
          <p:cNvPicPr>
            <a:picLocks noChangeAspect="1" noChangeArrowheads="1"/>
          </p:cNvPicPr>
          <p:nvPr/>
        </p:nvPicPr>
        <p:blipFill rotWithShape="1">
          <a:blip r:embed="rId16">
            <a:extLst>
              <a:ext uri="{28A0092B-C50C-407E-A947-70E740481C1C}">
                <a14:useLocalDpi xmlns:a14="http://schemas.microsoft.com/office/drawing/2010/main" val="0"/>
              </a:ext>
            </a:extLst>
          </a:blip>
          <a:srcRect l="7478" r="7451"/>
          <a:stretch/>
        </p:blipFill>
        <p:spPr bwMode="auto">
          <a:xfrm>
            <a:off x="2276354" y="88101"/>
            <a:ext cx="9123166" cy="1313474"/>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04161" y="478190"/>
            <a:ext cx="8235656" cy="603488"/>
          </a:xfrm>
          <a:prstGeom prst="rect">
            <a:avLst/>
          </a:prstGeom>
          <a:noFill/>
        </p:spPr>
        <p:txBody>
          <a:bodyPr wrap="square" lIns="85588" tIns="42794" rIns="85588" bIns="42794" rtlCol="0">
            <a:spAutoFit/>
          </a:bodyPr>
          <a:lstStyle/>
          <a:p>
            <a:pPr algn="ctr" defTabSz="1141144"/>
            <a:r>
              <a:rPr lang="en-US" sz="3360" dirty="0" err="1">
                <a:solidFill>
                  <a:srgbClr val="0033CC"/>
                </a:solidFill>
                <a:latin typeface="Arial" panose="020B0604020202020204" pitchFamily="34" charset="0"/>
                <a:cs typeface="Arial" panose="020B0604020202020204" pitchFamily="34" charset="0"/>
              </a:rPr>
              <a:t>Câu</a:t>
            </a:r>
            <a:r>
              <a:rPr lang="en-US" sz="3360" dirty="0">
                <a:solidFill>
                  <a:srgbClr val="0033CC"/>
                </a:solidFill>
                <a:latin typeface="Arial" panose="020B0604020202020204" pitchFamily="34" charset="0"/>
                <a:cs typeface="Arial" panose="020B0604020202020204" pitchFamily="34" charset="0"/>
              </a:rPr>
              <a:t> 1. </a:t>
            </a:r>
            <a:r>
              <a:rPr lang="en-US" sz="3360" dirty="0" err="1">
                <a:solidFill>
                  <a:srgbClr val="0033CC"/>
                </a:solidFill>
                <a:latin typeface="Arial" panose="020B0604020202020204" pitchFamily="34" charset="0"/>
                <a:cs typeface="Arial" panose="020B0604020202020204" pitchFamily="34" charset="0"/>
              </a:rPr>
              <a:t>Cá</a:t>
            </a:r>
            <a:r>
              <a:rPr lang="en-US" sz="3360" dirty="0">
                <a:solidFill>
                  <a:srgbClr val="0033CC"/>
                </a:solidFill>
                <a:latin typeface="Arial" panose="020B0604020202020204" pitchFamily="34" charset="0"/>
                <a:cs typeface="Arial" panose="020B0604020202020204" pitchFamily="34" charset="0"/>
              </a:rPr>
              <a:t> </a:t>
            </a:r>
            <a:r>
              <a:rPr lang="en-US" sz="3360" dirty="0" err="1">
                <a:solidFill>
                  <a:srgbClr val="0033CC"/>
                </a:solidFill>
                <a:latin typeface="Arial" panose="020B0604020202020204" pitchFamily="34" charset="0"/>
                <a:cs typeface="Arial" panose="020B0604020202020204" pitchFamily="34" charset="0"/>
              </a:rPr>
              <a:t>có</a:t>
            </a:r>
            <a:r>
              <a:rPr lang="en-US" sz="3360" dirty="0">
                <a:solidFill>
                  <a:srgbClr val="0033CC"/>
                </a:solidFill>
                <a:latin typeface="Arial" panose="020B0604020202020204" pitchFamily="34" charset="0"/>
                <a:cs typeface="Arial" panose="020B0604020202020204" pitchFamily="34" charset="0"/>
              </a:rPr>
              <a:t> </a:t>
            </a:r>
            <a:r>
              <a:rPr lang="en-US" sz="3360" dirty="0" err="1">
                <a:solidFill>
                  <a:srgbClr val="0033CC"/>
                </a:solidFill>
                <a:latin typeface="Arial" panose="020B0604020202020204" pitchFamily="34" charset="0"/>
                <a:cs typeface="Arial" panose="020B0604020202020204" pitchFamily="34" charset="0"/>
              </a:rPr>
              <a:t>những</a:t>
            </a:r>
            <a:r>
              <a:rPr lang="en-US" sz="3360" dirty="0">
                <a:solidFill>
                  <a:srgbClr val="0033CC"/>
                </a:solidFill>
                <a:latin typeface="Arial" panose="020B0604020202020204" pitchFamily="34" charset="0"/>
                <a:cs typeface="Arial" panose="020B0604020202020204" pitchFamily="34" charset="0"/>
              </a:rPr>
              <a:t> </a:t>
            </a:r>
            <a:r>
              <a:rPr lang="en-US" sz="3360" dirty="0" err="1">
                <a:solidFill>
                  <a:srgbClr val="0033CC"/>
                </a:solidFill>
                <a:latin typeface="Arial" panose="020B0604020202020204" pitchFamily="34" charset="0"/>
                <a:cs typeface="Arial" panose="020B0604020202020204" pitchFamily="34" charset="0"/>
              </a:rPr>
              <a:t>bộ</a:t>
            </a:r>
            <a:r>
              <a:rPr lang="en-US" sz="3360" dirty="0">
                <a:solidFill>
                  <a:srgbClr val="0033CC"/>
                </a:solidFill>
                <a:latin typeface="Arial" panose="020B0604020202020204" pitchFamily="34" charset="0"/>
                <a:cs typeface="Arial" panose="020B0604020202020204" pitchFamily="34" charset="0"/>
              </a:rPr>
              <a:t> </a:t>
            </a:r>
            <a:r>
              <a:rPr lang="en-US" sz="3360" dirty="0" err="1">
                <a:solidFill>
                  <a:srgbClr val="0033CC"/>
                </a:solidFill>
                <a:latin typeface="Arial" panose="020B0604020202020204" pitchFamily="34" charset="0"/>
                <a:cs typeface="Arial" panose="020B0604020202020204" pitchFamily="34" charset="0"/>
              </a:rPr>
              <a:t>phận</a:t>
            </a:r>
            <a:r>
              <a:rPr lang="en-US" sz="3360" dirty="0">
                <a:solidFill>
                  <a:srgbClr val="0033CC"/>
                </a:solidFill>
                <a:latin typeface="Arial" panose="020B0604020202020204" pitchFamily="34" charset="0"/>
                <a:cs typeface="Arial" panose="020B0604020202020204" pitchFamily="34" charset="0"/>
              </a:rPr>
              <a:t> </a:t>
            </a:r>
            <a:r>
              <a:rPr lang="en-US" sz="3360" dirty="0" err="1">
                <a:solidFill>
                  <a:srgbClr val="0033CC"/>
                </a:solidFill>
                <a:latin typeface="Arial" panose="020B0604020202020204" pitchFamily="34" charset="0"/>
                <a:cs typeface="Arial" panose="020B0604020202020204" pitchFamily="34" charset="0"/>
              </a:rPr>
              <a:t>chính</a:t>
            </a:r>
            <a:r>
              <a:rPr lang="en-US" sz="3360" dirty="0">
                <a:solidFill>
                  <a:srgbClr val="0033CC"/>
                </a:solidFill>
                <a:latin typeface="Arial" panose="020B0604020202020204" pitchFamily="34" charset="0"/>
                <a:cs typeface="Arial" panose="020B0604020202020204" pitchFamily="34" charset="0"/>
              </a:rPr>
              <a:t> </a:t>
            </a:r>
            <a:r>
              <a:rPr lang="en-US" sz="3360" dirty="0" err="1">
                <a:solidFill>
                  <a:srgbClr val="0033CC"/>
                </a:solidFill>
                <a:latin typeface="Arial" panose="020B0604020202020204" pitchFamily="34" charset="0"/>
                <a:cs typeface="Arial" panose="020B0604020202020204" pitchFamily="34" charset="0"/>
              </a:rPr>
              <a:t>nào</a:t>
            </a:r>
            <a:r>
              <a:rPr lang="en-US" sz="3360" dirty="0">
                <a:solidFill>
                  <a:srgbClr val="0033CC"/>
                </a:solidFill>
                <a:latin typeface="Arial" panose="020B0604020202020204" pitchFamily="34" charset="0"/>
                <a:cs typeface="Arial" panose="020B0604020202020204" pitchFamily="34" charset="0"/>
              </a:rPr>
              <a:t>? </a:t>
            </a:r>
          </a:p>
        </p:txBody>
      </p:sp>
      <p:pic>
        <p:nvPicPr>
          <p:cNvPr id="78" name="Picture 2" descr="C:\Users\ADMIN\Desktop\Phan Thi Do Uyen\Giai cuu dai duong\Picture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027922" y="5116750"/>
            <a:ext cx="1633808" cy="1790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470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2" presetClass="exit" presetSubtype="1" fill="hold" nodeType="clickEffect">
                                  <p:stCondLst>
                                    <p:cond delay="0"/>
                                  </p:stCondLst>
                                  <p:childTnLst>
                                    <p:anim calcmode="lin" valueType="num">
                                      <p:cBhvr additive="base">
                                        <p:cTn id="42" dur="2000"/>
                                        <p:tgtEl>
                                          <p:spTgt spid="10"/>
                                        </p:tgtEl>
                                        <p:attrNameLst>
                                          <p:attrName>ppt_x</p:attrName>
                                        </p:attrNameLst>
                                      </p:cBhvr>
                                      <p:tavLst>
                                        <p:tav tm="0">
                                          <p:val>
                                            <p:strVal val="ppt_x"/>
                                          </p:val>
                                        </p:tav>
                                        <p:tav tm="100000">
                                          <p:val>
                                            <p:strVal val="ppt_x"/>
                                          </p:val>
                                        </p:tav>
                                      </p:tavLst>
                                    </p:anim>
                                    <p:anim calcmode="lin" valueType="num">
                                      <p:cBhvr additive="base">
                                        <p:cTn id="43" dur="2000"/>
                                        <p:tgtEl>
                                          <p:spTgt spid="10"/>
                                        </p:tgtEl>
                                        <p:attrNameLst>
                                          <p:attrName>ppt_y</p:attrName>
                                        </p:attrNameLst>
                                      </p:cBhvr>
                                      <p:tavLst>
                                        <p:tav tm="0">
                                          <p:val>
                                            <p:strVal val="ppt_y"/>
                                          </p:val>
                                        </p:tav>
                                        <p:tav tm="100000">
                                          <p:val>
                                            <p:strVal val="0-ppt_h/2"/>
                                          </p:val>
                                        </p:tav>
                                      </p:tavLst>
                                    </p:anim>
                                    <p:set>
                                      <p:cBhvr>
                                        <p:cTn id="44" dur="1" fill="hold">
                                          <p:stCondLst>
                                            <p:cond delay="1999"/>
                                          </p:stCondLst>
                                        </p:cTn>
                                        <p:tgtEl>
                                          <p:spTgt spid="1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681" fill="hold"/>
                                        <p:tgtEl>
                                          <p:spTgt spid="13"/>
                                        </p:tgtEl>
                                      </p:cBhvr>
                                    </p:cmd>
                                  </p:childTnLst>
                                </p:cTn>
                              </p:par>
                              <p:par>
                                <p:cTn id="47" presetID="21" presetClass="emph" presetSubtype="0" repeatCount="indefinite" fill="hold" grpId="1" nodeType="withEffect">
                                  <p:stCondLst>
                                    <p:cond delay="0"/>
                                  </p:stCondLst>
                                  <p:childTnLst>
                                    <p:animClr clrSpc="hsl" dir="cw">
                                      <p:cBhvr override="childStyle">
                                        <p:cTn id="48" dur="500" fill="hold"/>
                                        <p:tgtEl>
                                          <p:spTgt spid="17"/>
                                        </p:tgtEl>
                                        <p:attrNameLst>
                                          <p:attrName>style.color</p:attrName>
                                        </p:attrNameLst>
                                      </p:cBhvr>
                                      <p:by>
                                        <p:hsl h="7200000" s="0" l="0"/>
                                      </p:by>
                                    </p:animClr>
                                    <p:animClr clrSpc="hsl" dir="cw">
                                      <p:cBhvr>
                                        <p:cTn id="49" dur="500" fill="hold"/>
                                        <p:tgtEl>
                                          <p:spTgt spid="17"/>
                                        </p:tgtEl>
                                        <p:attrNameLst>
                                          <p:attrName>fillcolor</p:attrName>
                                        </p:attrNameLst>
                                      </p:cBhvr>
                                      <p:by>
                                        <p:hsl h="7200000" s="0" l="0"/>
                                      </p:by>
                                    </p:animClr>
                                    <p:animClr clrSpc="hsl" dir="cw">
                                      <p:cBhvr>
                                        <p:cTn id="50" dur="500" fill="hold"/>
                                        <p:tgtEl>
                                          <p:spTgt spid="17"/>
                                        </p:tgtEl>
                                        <p:attrNameLst>
                                          <p:attrName>stroke.color</p:attrName>
                                        </p:attrNameLst>
                                      </p:cBhvr>
                                      <p:by>
                                        <p:hsl h="7200000" s="0" l="0"/>
                                      </p:by>
                                    </p:animClr>
                                    <p:set>
                                      <p:cBhvr>
                                        <p:cTn id="51" dur="500" fill="hold"/>
                                        <p:tgtEl>
                                          <p:spTgt spid="17"/>
                                        </p:tgtEl>
                                        <p:attrNameLst>
                                          <p:attrName>fill.type</p:attrName>
                                        </p:attrNameLst>
                                      </p:cBhvr>
                                      <p:to>
                                        <p:strVal val="solid"/>
                                      </p:to>
                                    </p:set>
                                  </p:childTnLst>
                                </p:cTn>
                              </p:par>
                              <p:par>
                                <p:cTn id="52" presetID="35" presetClass="path" presetSubtype="0" accel="50000" decel="50000" fill="hold" nodeType="withEffect">
                                  <p:stCondLst>
                                    <p:cond delay="0"/>
                                  </p:stCondLst>
                                  <p:childTnLst>
                                    <p:animMotion origin="layout" path="M -1.11111E-6 4.93827E-7 L -0.13403 0.02438 " pathEditMode="relative" rAng="0" ptsTypes="AA">
                                      <p:cBhvr>
                                        <p:cTn id="53"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grpId="1" nodeType="clickEffect">
                                  <p:stCondLst>
                                    <p:cond delay="0"/>
                                  </p:stCondLst>
                                  <p:childTnLst>
                                    <p:animEffect transition="out" filter="fade">
                                      <p:cBhvr>
                                        <p:cTn id="58" dur="1000"/>
                                        <p:tgtEl>
                                          <p:spTgt spid="16"/>
                                        </p:tgtEl>
                                      </p:cBhvr>
                                    </p:animEffect>
                                    <p:anim calcmode="lin" valueType="num">
                                      <p:cBhvr>
                                        <p:cTn id="59" dur="1000"/>
                                        <p:tgtEl>
                                          <p:spTgt spid="16"/>
                                        </p:tgtEl>
                                        <p:attrNameLst>
                                          <p:attrName>ppt_x</p:attrName>
                                        </p:attrNameLst>
                                      </p:cBhvr>
                                      <p:tavLst>
                                        <p:tav tm="0">
                                          <p:val>
                                            <p:strVal val="ppt_x"/>
                                          </p:val>
                                        </p:tav>
                                        <p:tav tm="100000">
                                          <p:val>
                                            <p:strVal val="ppt_x"/>
                                          </p:val>
                                        </p:tav>
                                      </p:tavLst>
                                    </p:anim>
                                    <p:anim calcmode="lin" valueType="num">
                                      <p:cBhvr>
                                        <p:cTn id="60" dur="1000"/>
                                        <p:tgtEl>
                                          <p:spTgt spid="16"/>
                                        </p:tgtEl>
                                        <p:attrNameLst>
                                          <p:attrName>ppt_y</p:attrName>
                                        </p:attrNameLst>
                                      </p:cBhvr>
                                      <p:tavLst>
                                        <p:tav tm="0">
                                          <p:val>
                                            <p:strVal val="ppt_y"/>
                                          </p:val>
                                        </p:tav>
                                        <p:tav tm="100000">
                                          <p:val>
                                            <p:strVal val="ppt_y+.1"/>
                                          </p:val>
                                        </p:tav>
                                      </p:tavLst>
                                    </p:anim>
                                    <p:set>
                                      <p:cBhvr>
                                        <p:cTn id="6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6" name="KĐ_sai.wav"/>
                                        </p:tgtEl>
                                      </p:cMediaNode>
                                    </p:audio>
                                  </p:sub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42" presetClass="exit" presetSubtype="0" fill="hold" grpId="1" nodeType="clickEffect">
                                  <p:stCondLst>
                                    <p:cond delay="0"/>
                                  </p:stCondLst>
                                  <p:childTnLst>
                                    <p:animEffect transition="out" filter="fade">
                                      <p:cBhvr>
                                        <p:cTn id="66" dur="1000"/>
                                        <p:tgtEl>
                                          <p:spTgt spid="15"/>
                                        </p:tgtEl>
                                      </p:cBhvr>
                                    </p:animEffect>
                                    <p:anim calcmode="lin" valueType="num">
                                      <p:cBhvr>
                                        <p:cTn id="67" dur="1000"/>
                                        <p:tgtEl>
                                          <p:spTgt spid="15"/>
                                        </p:tgtEl>
                                        <p:attrNameLst>
                                          <p:attrName>ppt_x</p:attrName>
                                        </p:attrNameLst>
                                      </p:cBhvr>
                                      <p:tavLst>
                                        <p:tav tm="0">
                                          <p:val>
                                            <p:strVal val="ppt_x"/>
                                          </p:val>
                                        </p:tav>
                                        <p:tav tm="100000">
                                          <p:val>
                                            <p:strVal val="ppt_x"/>
                                          </p:val>
                                        </p:tav>
                                      </p:tavLst>
                                    </p:anim>
                                    <p:anim calcmode="lin" valueType="num">
                                      <p:cBhvr>
                                        <p:cTn id="68" dur="1000"/>
                                        <p:tgtEl>
                                          <p:spTgt spid="15"/>
                                        </p:tgtEl>
                                        <p:attrNameLst>
                                          <p:attrName>ppt_y</p:attrName>
                                        </p:attrNameLst>
                                      </p:cBhvr>
                                      <p:tavLst>
                                        <p:tav tm="0">
                                          <p:val>
                                            <p:strVal val="ppt_y"/>
                                          </p:val>
                                        </p:tav>
                                        <p:tav tm="100000">
                                          <p:val>
                                            <p:strVal val="ppt_y+.1"/>
                                          </p:val>
                                        </p:tav>
                                      </p:tavLst>
                                    </p:anim>
                                    <p:set>
                                      <p:cBhvr>
                                        <p:cTn id="6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6" name="KĐ_sai.wav"/>
                                        </p:tgtEl>
                                      </p:cMediaNode>
                                    </p:audio>
                                  </p:sub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5"/>
                                        </p:tgtEl>
                                      </p:cBhvr>
                                    </p:animEffect>
                                    <p:anim calcmode="lin" valueType="num">
                                      <p:cBhvr>
                                        <p:cTn id="75" dur="1000"/>
                                        <p:tgtEl>
                                          <p:spTgt spid="5"/>
                                        </p:tgtEl>
                                        <p:attrNameLst>
                                          <p:attrName>ppt_x</p:attrName>
                                        </p:attrNameLst>
                                      </p:cBhvr>
                                      <p:tavLst>
                                        <p:tav tm="0">
                                          <p:val>
                                            <p:strVal val="ppt_x"/>
                                          </p:val>
                                        </p:tav>
                                        <p:tav tm="100000">
                                          <p:val>
                                            <p:strVal val="ppt_x"/>
                                          </p:val>
                                        </p:tav>
                                      </p:tavLst>
                                    </p:anim>
                                    <p:anim calcmode="lin" valueType="num">
                                      <p:cBhvr>
                                        <p:cTn id="76" dur="1000"/>
                                        <p:tgtEl>
                                          <p:spTgt spid="5"/>
                                        </p:tgtEl>
                                        <p:attrNameLst>
                                          <p:attrName>ppt_y</p:attrName>
                                        </p:attrNameLst>
                                      </p:cBhvr>
                                      <p:tavLst>
                                        <p:tav tm="0">
                                          <p:val>
                                            <p:strVal val="ppt_y"/>
                                          </p:val>
                                        </p:tav>
                                        <p:tav tm="100000">
                                          <p:val>
                                            <p:strVal val="ppt_y+.1"/>
                                          </p:val>
                                        </p:tav>
                                      </p:tavLst>
                                    </p:anim>
                                    <p:set>
                                      <p:cBhvr>
                                        <p:cTn id="77"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6" name="KĐ_sai.wav"/>
                                        </p:tgtEl>
                                      </p:cMediaNode>
                                    </p:audio>
                                  </p:subTnLst>
                                </p:cTn>
                              </p:par>
                            </p:childTnLst>
                          </p:cTn>
                        </p:par>
                      </p:childTnLst>
                    </p:cTn>
                  </p:par>
                </p:childTnLst>
              </p:cTn>
              <p:nextCondLst>
                <p:cond evt="onClick" delay="0">
                  <p:tgtEl>
                    <p:spTgt spid="5"/>
                  </p:tgtEl>
                </p:cond>
              </p:nextCondLst>
            </p:seq>
            <p:audio>
              <p:cMediaNode vol="80000">
                <p:cTn id="78" fill="hold" display="0">
                  <p:stCondLst>
                    <p:cond delay="indefinite"/>
                  </p:stCondLst>
                  <p:endCondLst>
                    <p:cond evt="onStopAudio" delay="0">
                      <p:tgtEl>
                        <p:sldTgt/>
                      </p:tgtEl>
                    </p:cond>
                  </p:endCondLst>
                </p:cTn>
                <p:tgtEl>
                  <p:spTgt spid="13"/>
                </p:tgtEl>
              </p:cMediaNode>
            </p:audio>
            <p:seq concurrent="1" nextAc="seek">
              <p:cTn id="79" restart="whenNotActive" fill="hold" evtFilter="cancelBubble" nodeType="interactiveSeq">
                <p:stCondLst>
                  <p:cond evt="onClick" delay="0">
                    <p:tgtEl>
                      <p:spTgt spid="48"/>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5000" fill="hold"/>
                                        <p:tgtEl>
                                          <p:spTgt spid="51"/>
                                        </p:tgtEl>
                                        <p:attrNameLst>
                                          <p:attrName>r</p:attrName>
                                        </p:attrNameLst>
                                      </p:cBhvr>
                                    </p:animRot>
                                  </p:childTnLst>
                                </p:cTn>
                              </p:par>
                            </p:childTnLst>
                          </p:cTn>
                        </p:par>
                        <p:par>
                          <p:cTn id="84" fill="hold">
                            <p:stCondLst>
                              <p:cond delay="15000"/>
                            </p:stCondLst>
                            <p:childTnLst>
                              <p:par>
                                <p:cTn id="85" presetID="1" presetClass="entr" presetSubtype="0" fill="hold" grpId="0" nodeType="after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xit" presetSubtype="0" fill="hold" grpId="1" nodeType="withEffect">
                                  <p:stCondLst>
                                    <p:cond delay="2000"/>
                                  </p:stCondLst>
                                  <p:childTnLst>
                                    <p:set>
                                      <p:cBhvr>
                                        <p:cTn id="88"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2390080" cy="68389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635144" y="2462856"/>
            <a:ext cx="6362111" cy="4601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59930" y="3797303"/>
            <a:ext cx="2979420" cy="2308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3581399"/>
            <a:ext cx="11399520" cy="1351280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792480" y="2697480"/>
            <a:ext cx="237744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defTabSz="1141144"/>
            <a:r>
              <a:rPr lang="en-US" sz="2640" dirty="0">
                <a:solidFill>
                  <a:srgbClr val="0033CC"/>
                </a:solidFill>
                <a:latin typeface="Arial" panose="020B0604020202020204" pitchFamily="34" charset="0"/>
                <a:cs typeface="Arial" panose="020B0604020202020204" pitchFamily="34" charset="0"/>
              </a:rPr>
              <a:t>A. </a:t>
            </a:r>
            <a:r>
              <a:rPr lang="en-US" sz="2640" dirty="0" err="1">
                <a:solidFill>
                  <a:srgbClr val="0033CC"/>
                </a:solidFill>
                <a:latin typeface="Arial" panose="020B0604020202020204" pitchFamily="34" charset="0"/>
                <a:cs typeface="Arial" panose="020B0604020202020204" pitchFamily="34" charset="0"/>
              </a:rPr>
              <a:t>Vẩy</a:t>
            </a:r>
            <a:r>
              <a:rPr lang="en-US" sz="2640" dirty="0">
                <a:solidFill>
                  <a:srgbClr val="0033CC"/>
                </a:solidFill>
                <a:latin typeface="Arial" panose="020B0604020202020204" pitchFamily="34" charset="0"/>
                <a:cs typeface="Arial" panose="020B0604020202020204" pitchFamily="34" charset="0"/>
              </a:rPr>
              <a:t>, </a:t>
            </a:r>
            <a:r>
              <a:rPr lang="en-US" sz="2640" dirty="0" err="1">
                <a:solidFill>
                  <a:srgbClr val="0033CC"/>
                </a:solidFill>
                <a:latin typeface="Arial" panose="020B0604020202020204" pitchFamily="34" charset="0"/>
                <a:cs typeface="Arial" panose="020B0604020202020204" pitchFamily="34" charset="0"/>
              </a:rPr>
              <a:t>mang</a:t>
            </a:r>
            <a:endParaRPr lang="en-US" sz="2640" dirty="0">
              <a:solidFill>
                <a:srgbClr val="0033CC"/>
              </a:solidFill>
              <a:latin typeface="Arial" panose="020B0604020202020204" pitchFamily="34" charset="0"/>
              <a:cs typeface="Arial" panose="020B0604020202020204" pitchFamily="34" charset="0"/>
            </a:endParaRPr>
          </a:p>
        </p:txBody>
      </p:sp>
      <p:sp>
        <p:nvSpPr>
          <p:cNvPr id="22" name="Rounded Rectangle 21"/>
          <p:cNvSpPr/>
          <p:nvPr/>
        </p:nvSpPr>
        <p:spPr>
          <a:xfrm>
            <a:off x="8930642" y="2697480"/>
            <a:ext cx="2586016"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defTabSz="1141144"/>
            <a:r>
              <a:rPr lang="en-US" sz="2640" dirty="0">
                <a:solidFill>
                  <a:srgbClr val="0033CC"/>
                </a:solidFill>
                <a:latin typeface="Arial" panose="020B0604020202020204" pitchFamily="34" charset="0"/>
                <a:cs typeface="Arial" panose="020B0604020202020204" pitchFamily="34" charset="0"/>
              </a:rPr>
              <a:t>D. </a:t>
            </a:r>
            <a:r>
              <a:rPr lang="en-US" sz="2640" dirty="0" err="1">
                <a:solidFill>
                  <a:srgbClr val="0033CC"/>
                </a:solidFill>
                <a:latin typeface="Arial" panose="020B0604020202020204" pitchFamily="34" charset="0"/>
                <a:cs typeface="Arial" panose="020B0604020202020204" pitchFamily="34" charset="0"/>
              </a:rPr>
              <a:t>Đuôi</a:t>
            </a:r>
            <a:r>
              <a:rPr lang="en-US" sz="2640" dirty="0">
                <a:solidFill>
                  <a:srgbClr val="0033CC"/>
                </a:solidFill>
                <a:latin typeface="Arial" panose="020B0604020202020204" pitchFamily="34" charset="0"/>
                <a:cs typeface="Arial" panose="020B0604020202020204" pitchFamily="34" charset="0"/>
              </a:rPr>
              <a:t>, </a:t>
            </a:r>
            <a:r>
              <a:rPr lang="en-US" sz="2640" dirty="0" err="1">
                <a:solidFill>
                  <a:srgbClr val="0033CC"/>
                </a:solidFill>
                <a:latin typeface="Arial" panose="020B0604020202020204" pitchFamily="34" charset="0"/>
                <a:cs typeface="Arial" panose="020B0604020202020204" pitchFamily="34" charset="0"/>
              </a:rPr>
              <a:t>mũi</a:t>
            </a:r>
            <a:endParaRPr lang="en-US" sz="2640" dirty="0">
              <a:solidFill>
                <a:srgbClr val="0033CC"/>
              </a:solidFill>
              <a:latin typeface="Arial" panose="020B0604020202020204" pitchFamily="34" charset="0"/>
              <a:cs typeface="Arial" panose="020B0604020202020204" pitchFamily="34" charset="0"/>
            </a:endParaRPr>
          </a:p>
        </p:txBody>
      </p:sp>
      <p:sp>
        <p:nvSpPr>
          <p:cNvPr id="23" name="Rounded Rectangle 22"/>
          <p:cNvSpPr/>
          <p:nvPr/>
        </p:nvSpPr>
        <p:spPr>
          <a:xfrm>
            <a:off x="6187442" y="2713204"/>
            <a:ext cx="2489132"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defTabSz="1141144"/>
            <a:r>
              <a:rPr lang="en-US" sz="2640" dirty="0">
                <a:solidFill>
                  <a:srgbClr val="0033CC"/>
                </a:solidFill>
                <a:latin typeface="Arial" panose="020B0604020202020204" pitchFamily="34" charset="0"/>
                <a:cs typeface="Arial" panose="020B0604020202020204" pitchFamily="34" charset="0"/>
              </a:rPr>
              <a:t>C. </a:t>
            </a:r>
            <a:r>
              <a:rPr lang="en-US" sz="2640" dirty="0" err="1">
                <a:solidFill>
                  <a:srgbClr val="0033CC"/>
                </a:solidFill>
                <a:latin typeface="Arial" panose="020B0604020202020204" pitchFamily="34" charset="0"/>
                <a:cs typeface="Arial" panose="020B0604020202020204" pitchFamily="34" charset="0"/>
              </a:rPr>
              <a:t>Đầu</a:t>
            </a:r>
            <a:r>
              <a:rPr lang="en-US" sz="2640" dirty="0">
                <a:solidFill>
                  <a:srgbClr val="0033CC"/>
                </a:solidFill>
                <a:latin typeface="Arial" panose="020B0604020202020204" pitchFamily="34" charset="0"/>
                <a:cs typeface="Arial" panose="020B0604020202020204" pitchFamily="34" charset="0"/>
              </a:rPr>
              <a:t>, </a:t>
            </a:r>
            <a:r>
              <a:rPr lang="en-US" sz="2640" dirty="0" err="1">
                <a:solidFill>
                  <a:srgbClr val="0033CC"/>
                </a:solidFill>
                <a:latin typeface="Arial" panose="020B0604020202020204" pitchFamily="34" charset="0"/>
                <a:cs typeface="Arial" panose="020B0604020202020204" pitchFamily="34" charset="0"/>
              </a:rPr>
              <a:t>mình</a:t>
            </a:r>
            <a:endParaRPr lang="en-US" sz="2640" dirty="0">
              <a:solidFill>
                <a:srgbClr val="0033CC"/>
              </a:solidFill>
              <a:latin typeface="Arial" panose="020B0604020202020204" pitchFamily="34" charset="0"/>
              <a:cs typeface="Arial" panose="020B0604020202020204" pitchFamily="34" charset="0"/>
            </a:endParaRPr>
          </a:p>
        </p:txBody>
      </p:sp>
      <p:sp>
        <p:nvSpPr>
          <p:cNvPr id="24" name="Rounded Rectangle 23"/>
          <p:cNvSpPr/>
          <p:nvPr/>
        </p:nvSpPr>
        <p:spPr>
          <a:xfrm>
            <a:off x="3627120" y="2713204"/>
            <a:ext cx="246888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defTabSz="1141144"/>
            <a:r>
              <a:rPr lang="en-US" sz="2640" dirty="0">
                <a:solidFill>
                  <a:srgbClr val="0033CC"/>
                </a:solidFill>
                <a:latin typeface="Arial" panose="020B0604020202020204" pitchFamily="34" charset="0"/>
                <a:cs typeface="Arial" panose="020B0604020202020204" pitchFamily="34" charset="0"/>
              </a:rPr>
              <a:t>B. </a:t>
            </a:r>
            <a:r>
              <a:rPr lang="en-US" sz="2640" dirty="0" err="1">
                <a:solidFill>
                  <a:srgbClr val="0033CC"/>
                </a:solidFill>
                <a:latin typeface="Arial" panose="020B0604020202020204" pitchFamily="34" charset="0"/>
                <a:cs typeface="Arial" panose="020B0604020202020204" pitchFamily="34" charset="0"/>
              </a:rPr>
              <a:t>Vây</a:t>
            </a:r>
            <a:r>
              <a:rPr lang="en-US" sz="2640" dirty="0">
                <a:solidFill>
                  <a:srgbClr val="0033CC"/>
                </a:solidFill>
                <a:latin typeface="Arial" panose="020B0604020202020204" pitchFamily="34" charset="0"/>
                <a:cs typeface="Arial" panose="020B0604020202020204" pitchFamily="34" charset="0"/>
              </a:rPr>
              <a:t>, </a:t>
            </a:r>
            <a:r>
              <a:rPr lang="en-US" sz="2640" dirty="0" err="1">
                <a:solidFill>
                  <a:srgbClr val="0033CC"/>
                </a:solidFill>
                <a:latin typeface="Arial" panose="020B0604020202020204" pitchFamily="34" charset="0"/>
                <a:cs typeface="Arial" panose="020B0604020202020204" pitchFamily="34" charset="0"/>
              </a:rPr>
              <a:t>đuôi</a:t>
            </a:r>
            <a:endParaRPr lang="en-US" sz="2280" dirty="0">
              <a:solidFill>
                <a:srgbClr val="0033CC"/>
              </a:solidFill>
              <a:latin typeface="Arial" panose="020B0604020202020204" pitchFamily="34" charset="0"/>
              <a:cs typeface="Arial" panose="020B0604020202020204" pitchFamily="34"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3">
                  <p14:trim end="778.8489"/>
                </p14:media>
              </p:ext>
            </p:extLst>
          </p:nvPr>
        </p:nvPicPr>
        <p:blipFill>
          <a:blip r:embed="rId14" cstate="print"/>
          <a:stretch>
            <a:fillRect/>
          </a:stretch>
        </p:blipFill>
        <p:spPr>
          <a:xfrm>
            <a:off x="13106400" y="3858382"/>
            <a:ext cx="731520" cy="8128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75360" y="736723"/>
            <a:ext cx="943726"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978818" y="177800"/>
            <a:ext cx="908501" cy="500086"/>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1144"/>
              <a:endParaRPr lang="en-GB" sz="3480" dirty="0">
                <a:solidFill>
                  <a:prstClr val="white"/>
                </a:solidFill>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1144"/>
              <a:r>
                <a:rPr lang="en-GB" sz="1320" dirty="0" err="1">
                  <a:solidFill>
                    <a:prstClr val="white"/>
                  </a:solidFill>
                  <a:cs typeface="Arial" panose="020B0604020202020204" pitchFamily="34" charset="0"/>
                </a:rPr>
                <a:t>Bắt</a:t>
              </a:r>
              <a:r>
                <a:rPr lang="en-GB" sz="1320" dirty="0">
                  <a:solidFill>
                    <a:prstClr val="white"/>
                  </a:solidFill>
                  <a:cs typeface="Arial" panose="020B0604020202020204" pitchFamily="34" charset="0"/>
                </a:rPr>
                <a:t> </a:t>
              </a:r>
              <a:r>
                <a:rPr lang="en-GB" sz="1320" dirty="0" err="1">
                  <a:solidFill>
                    <a:prstClr val="white"/>
                  </a:solidFill>
                  <a:cs typeface="Arial" panose="020B0604020202020204" pitchFamily="34" charset="0"/>
                </a:rPr>
                <a:t>đầu</a:t>
              </a:r>
              <a:r>
                <a:rPr lang="en-GB" sz="1320" dirty="0">
                  <a:solidFill>
                    <a:prstClr val="white"/>
                  </a:solidFill>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64545" y="960639"/>
            <a:ext cx="766776" cy="85197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 xmlns:a16="http://schemas.microsoft.com/office/drawing/2014/main" id="{A3772A17-BB74-4A75-BA55-D622FE4D0639}"/>
              </a:ext>
            </a:extLst>
          </p:cNvPr>
          <p:cNvGrpSpPr/>
          <p:nvPr/>
        </p:nvGrpSpPr>
        <p:grpSpPr>
          <a:xfrm>
            <a:off x="1393063" y="945134"/>
            <a:ext cx="108293" cy="101771"/>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grpSp>
      <p:grpSp>
        <p:nvGrpSpPr>
          <p:cNvPr id="33" name="Group 32">
            <a:extLst>
              <a:ext uri="{FF2B5EF4-FFF2-40B4-BE49-F238E27FC236}">
                <a16:creationId xmlns="" xmlns:a16="http://schemas.microsoft.com/office/drawing/2014/main" id="{A3772A17-BB74-4A75-BA55-D622FE4D0639}"/>
              </a:ext>
            </a:extLst>
          </p:cNvPr>
          <p:cNvGrpSpPr/>
          <p:nvPr/>
        </p:nvGrpSpPr>
        <p:grpSpPr>
          <a:xfrm>
            <a:off x="1394677" y="1681533"/>
            <a:ext cx="108293" cy="101771"/>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grpSp>
      <p:grpSp>
        <p:nvGrpSpPr>
          <p:cNvPr id="39" name="Group 38">
            <a:extLst>
              <a:ext uri="{FF2B5EF4-FFF2-40B4-BE49-F238E27FC236}">
                <a16:creationId xmlns="" xmlns:a16="http://schemas.microsoft.com/office/drawing/2014/main" id="{A3772A17-BB74-4A75-BA55-D622FE4D0639}"/>
              </a:ext>
            </a:extLst>
          </p:cNvPr>
          <p:cNvGrpSpPr/>
          <p:nvPr/>
        </p:nvGrpSpPr>
        <p:grpSpPr>
          <a:xfrm>
            <a:off x="1751120" y="1335826"/>
            <a:ext cx="108293"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grpSp>
      <p:grpSp>
        <p:nvGrpSpPr>
          <p:cNvPr id="45" name="Group 44">
            <a:extLst>
              <a:ext uri="{FF2B5EF4-FFF2-40B4-BE49-F238E27FC236}">
                <a16:creationId xmlns="" xmlns:a16="http://schemas.microsoft.com/office/drawing/2014/main" id="{A3772A17-BB74-4A75-BA55-D622FE4D0639}"/>
              </a:ext>
            </a:extLst>
          </p:cNvPr>
          <p:cNvGrpSpPr/>
          <p:nvPr/>
        </p:nvGrpSpPr>
        <p:grpSpPr>
          <a:xfrm>
            <a:off x="1067440" y="1369077"/>
            <a:ext cx="108293" cy="101771"/>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endParaRPr>
            </a:p>
          </p:txBody>
        </p:sp>
      </p:grpSp>
      <p:sp>
        <p:nvSpPr>
          <p:cNvPr id="51" name="Oval 107"/>
          <p:cNvSpPr>
            <a:spLocks noChangeArrowheads="1"/>
          </p:cNvSpPr>
          <p:nvPr/>
        </p:nvSpPr>
        <p:spPr bwMode="auto">
          <a:xfrm>
            <a:off x="1406546" y="1331988"/>
            <a:ext cx="81353" cy="76588"/>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4118" tIns="57059" rIns="114118" bIns="57059" numCol="1" anchor="t" anchorCtr="0" compatLnSpc="1">
            <a:prstTxWarp prst="textNoShape">
              <a:avLst/>
            </a:prstTxWarp>
          </a:bodyPr>
          <a:lstStyle/>
          <a:p>
            <a:pPr defTabSz="1141144"/>
            <a:endParaRPr lang="en-GB" sz="2280">
              <a:solidFill>
                <a:prstClr val="black"/>
              </a:solidFill>
            </a:endParaRPr>
          </a:p>
        </p:txBody>
      </p:sp>
      <p:sp>
        <p:nvSpPr>
          <p:cNvPr id="52" name="Explosion 2 51"/>
          <p:cNvSpPr/>
          <p:nvPr/>
        </p:nvSpPr>
        <p:spPr>
          <a:xfrm>
            <a:off x="2037805" y="3158948"/>
            <a:ext cx="283464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defTabSz="1141144"/>
            <a:r>
              <a:rPr lang="en-US" sz="2640" dirty="0">
                <a:solidFill>
                  <a:srgbClr val="0000FF"/>
                </a:solidFill>
                <a:latin typeface="Arial" panose="020B0604020202020204" pitchFamily="34" charset="0"/>
                <a:cs typeface="Arial" panose="020B0604020202020204" pitchFamily="34" charset="0"/>
              </a:rPr>
              <a:t>HẾT GIỜ</a:t>
            </a:r>
          </a:p>
        </p:txBody>
      </p:sp>
      <p:pic>
        <p:nvPicPr>
          <p:cNvPr id="53"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4">
                  <p14:trim end="10999.875"/>
                </p14:media>
              </p:ext>
            </p:extLst>
          </p:nvPr>
        </p:nvPicPr>
        <p:blipFill>
          <a:blip r:embed="rId14" cstate="print"/>
          <a:stretch>
            <a:fillRect/>
          </a:stretch>
        </p:blipFill>
        <p:spPr>
          <a:xfrm>
            <a:off x="12832080" y="6045201"/>
            <a:ext cx="731520" cy="812800"/>
          </a:xfrm>
          <a:prstGeom prst="rect">
            <a:avLst/>
          </a:prstGeom>
        </p:spPr>
      </p:pic>
      <p:pic>
        <p:nvPicPr>
          <p:cNvPr id="54" name="Picture 2" descr="Khung viền trang trí"/>
          <p:cNvPicPr>
            <a:picLocks noChangeAspect="1" noChangeArrowheads="1"/>
          </p:cNvPicPr>
          <p:nvPr/>
        </p:nvPicPr>
        <p:blipFill rotWithShape="1">
          <a:blip r:embed="rId17">
            <a:extLst>
              <a:ext uri="{28A0092B-C50C-407E-A947-70E740481C1C}">
                <a14:useLocalDpi xmlns:a14="http://schemas.microsoft.com/office/drawing/2010/main" val="0"/>
              </a:ext>
            </a:extLst>
          </a:blip>
          <a:srcRect l="7478" r="7451"/>
          <a:stretch/>
        </p:blipFill>
        <p:spPr bwMode="auto">
          <a:xfrm>
            <a:off x="2276354" y="88101"/>
            <a:ext cx="9123166" cy="1313474"/>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436373" y="429604"/>
            <a:ext cx="8597387" cy="621955"/>
          </a:xfrm>
          <a:prstGeom prst="rect">
            <a:avLst/>
          </a:prstGeom>
          <a:noFill/>
        </p:spPr>
        <p:txBody>
          <a:bodyPr wrap="square" lIns="85588" tIns="42794" rIns="85588" bIns="42794" rtlCol="0">
            <a:spAutoFit/>
          </a:bodyPr>
          <a:lstStyle/>
          <a:p>
            <a:pPr algn="ctr" defTabSz="1141144"/>
            <a:r>
              <a:rPr lang="vi-VN" sz="3480" dirty="0">
                <a:solidFill>
                  <a:srgbClr val="0033CC"/>
                </a:solidFill>
              </a:rPr>
              <a:t>Câu 2</a:t>
            </a:r>
            <a:r>
              <a:rPr lang="en-US" sz="3480" dirty="0">
                <a:solidFill>
                  <a:srgbClr val="0033CC"/>
                </a:solidFill>
              </a:rPr>
              <a:t>.</a:t>
            </a:r>
            <a:r>
              <a:rPr lang="vi-VN" sz="3480" dirty="0">
                <a:solidFill>
                  <a:srgbClr val="0033CC"/>
                </a:solidFill>
              </a:rPr>
              <a:t> Cơ quan di chuyển của cá là gì? </a:t>
            </a:r>
            <a:endParaRPr lang="en-US" sz="3480" dirty="0">
              <a:solidFill>
                <a:srgbClr val="0033CC"/>
              </a:solidFill>
            </a:endParaRPr>
          </a:p>
        </p:txBody>
      </p:sp>
      <p:pic>
        <p:nvPicPr>
          <p:cNvPr id="55" name="Picture 2" descr="C:\Users\ADMIN\Desktop\Phan Thi Do Uyen\Giai cuu dai duong\Picture2.png">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027922" y="5116750"/>
            <a:ext cx="1633808" cy="1790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531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500" fill="hold">
                                          <p:stCondLst>
                                            <p:cond delay="0"/>
                                          </p:stCondLst>
                                        </p:cTn>
                                        <p:tgtEl>
                                          <p:spTgt spid="2051"/>
                                        </p:tgtEl>
                                        <p:attrNameLst>
                                          <p:attrName>r</p:attrName>
                                        </p:attrNameLst>
                                      </p:cBhvr>
                                    </p:animRot>
                                    <p:animRot by="-240000">
                                      <p:cBhvr>
                                        <p:cTn id="12" dur="1000" fill="hold">
                                          <p:stCondLst>
                                            <p:cond delay="1000"/>
                                          </p:stCondLst>
                                        </p:cTn>
                                        <p:tgtEl>
                                          <p:spTgt spid="2051"/>
                                        </p:tgtEl>
                                        <p:attrNameLst>
                                          <p:attrName>r</p:attrName>
                                        </p:attrNameLst>
                                      </p:cBhvr>
                                    </p:animRot>
                                    <p:animRot by="240000">
                                      <p:cBhvr>
                                        <p:cTn id="13" dur="1000" fill="hold">
                                          <p:stCondLst>
                                            <p:cond delay="2000"/>
                                          </p:stCondLst>
                                        </p:cTn>
                                        <p:tgtEl>
                                          <p:spTgt spid="2051"/>
                                        </p:tgtEl>
                                        <p:attrNameLst>
                                          <p:attrName>r</p:attrName>
                                        </p:attrNameLst>
                                      </p:cBhvr>
                                    </p:animRot>
                                    <p:animRot by="-240000">
                                      <p:cBhvr>
                                        <p:cTn id="14" dur="1000" fill="hold">
                                          <p:stCondLst>
                                            <p:cond delay="3000"/>
                                          </p:stCondLst>
                                        </p:cTn>
                                        <p:tgtEl>
                                          <p:spTgt spid="2051"/>
                                        </p:tgtEl>
                                        <p:attrNameLst>
                                          <p:attrName>r</p:attrName>
                                        </p:attrNameLst>
                                      </p:cBhvr>
                                    </p:animRot>
                                    <p:animRot by="120000">
                                      <p:cBhvr>
                                        <p:cTn id="15" dur="1000" fill="hold">
                                          <p:stCondLst>
                                            <p:cond delay="4000"/>
                                          </p:stCondLst>
                                        </p:cTn>
                                        <p:tgtEl>
                                          <p:spTgt spid="2051"/>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500" fill="hold">
                                          <p:stCondLst>
                                            <p:cond delay="0"/>
                                          </p:stCondLst>
                                        </p:cTn>
                                        <p:tgtEl>
                                          <p:spTgt spid="2052"/>
                                        </p:tgtEl>
                                        <p:attrNameLst>
                                          <p:attrName>r</p:attrName>
                                        </p:attrNameLst>
                                      </p:cBhvr>
                                    </p:animRot>
                                    <p:animRot by="-240000">
                                      <p:cBhvr>
                                        <p:cTn id="18" dur="1000" fill="hold">
                                          <p:stCondLst>
                                            <p:cond delay="1000"/>
                                          </p:stCondLst>
                                        </p:cTn>
                                        <p:tgtEl>
                                          <p:spTgt spid="2052"/>
                                        </p:tgtEl>
                                        <p:attrNameLst>
                                          <p:attrName>r</p:attrName>
                                        </p:attrNameLst>
                                      </p:cBhvr>
                                    </p:animRot>
                                    <p:animRot by="240000">
                                      <p:cBhvr>
                                        <p:cTn id="19" dur="1000" fill="hold">
                                          <p:stCondLst>
                                            <p:cond delay="2000"/>
                                          </p:stCondLst>
                                        </p:cTn>
                                        <p:tgtEl>
                                          <p:spTgt spid="2052"/>
                                        </p:tgtEl>
                                        <p:attrNameLst>
                                          <p:attrName>r</p:attrName>
                                        </p:attrNameLst>
                                      </p:cBhvr>
                                    </p:animRot>
                                    <p:animRot by="-240000">
                                      <p:cBhvr>
                                        <p:cTn id="20" dur="1000" fill="hold">
                                          <p:stCondLst>
                                            <p:cond delay="3000"/>
                                          </p:stCondLst>
                                        </p:cTn>
                                        <p:tgtEl>
                                          <p:spTgt spid="2052"/>
                                        </p:tgtEl>
                                        <p:attrNameLst>
                                          <p:attrName>r</p:attrName>
                                        </p:attrNameLst>
                                      </p:cBhvr>
                                    </p:animRot>
                                    <p:animRot by="120000">
                                      <p:cBhvr>
                                        <p:cTn id="21" dur="1000" fill="hold">
                                          <p:stCondLst>
                                            <p:cond delay="4000"/>
                                          </p:stCondLst>
                                        </p:cTn>
                                        <p:tgtEl>
                                          <p:spTgt spid="2052"/>
                                        </p:tgtEl>
                                        <p:attrNameLst>
                                          <p:attrName>r</p:attrName>
                                        </p:attrNameLst>
                                      </p:cBhvr>
                                    </p:animRot>
                                  </p:childTnLst>
                                </p:cTn>
                              </p:par>
                              <p:par>
                                <p:cTn id="22" presetID="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1" presetClass="mediacall" presetSubtype="0" fill="hold" nodeType="withEffect">
                                  <p:stCondLst>
                                    <p:cond delay="0"/>
                                  </p:stCondLst>
                                  <p:childTnLst>
                                    <p:cmd type="call" cmd="playFrom(0.0)">
                                      <p:cBhvr>
                                        <p:cTn id="39"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repeatCount="indefinite" fill="hold" grpId="1" nodeType="withEffect">
                                  <p:stCondLst>
                                    <p:cond delay="0"/>
                                  </p:stCondLst>
                                  <p:childTnLst>
                                    <p:animClr clrSpc="hsl" dir="cw">
                                      <p:cBhvr override="childStyle">
                                        <p:cTn id="44" dur="500" fill="hold"/>
                                        <p:tgtEl>
                                          <p:spTgt spid="24"/>
                                        </p:tgtEl>
                                        <p:attrNameLst>
                                          <p:attrName>style.color</p:attrName>
                                        </p:attrNameLst>
                                      </p:cBhvr>
                                      <p:by>
                                        <p:hsl h="7200000" s="0" l="0"/>
                                      </p:by>
                                    </p:animClr>
                                    <p:animClr clrSpc="hsl" dir="cw">
                                      <p:cBhvr>
                                        <p:cTn id="45" dur="500" fill="hold"/>
                                        <p:tgtEl>
                                          <p:spTgt spid="24"/>
                                        </p:tgtEl>
                                        <p:attrNameLst>
                                          <p:attrName>fillcolor</p:attrName>
                                        </p:attrNameLst>
                                      </p:cBhvr>
                                      <p:by>
                                        <p:hsl h="7200000" s="0" l="0"/>
                                      </p:by>
                                    </p:animClr>
                                    <p:animClr clrSpc="hsl" dir="cw">
                                      <p:cBhvr>
                                        <p:cTn id="46" dur="500" fill="hold"/>
                                        <p:tgtEl>
                                          <p:spTgt spid="24"/>
                                        </p:tgtEl>
                                        <p:attrNameLst>
                                          <p:attrName>stroke.color</p:attrName>
                                        </p:attrNameLst>
                                      </p:cBhvr>
                                      <p:by>
                                        <p:hsl h="7200000" s="0" l="0"/>
                                      </p:by>
                                    </p:animClr>
                                    <p:set>
                                      <p:cBhvr>
                                        <p:cTn id="47" dur="500" fill="hold"/>
                                        <p:tgtEl>
                                          <p:spTgt spid="24"/>
                                        </p:tgtEl>
                                        <p:attrNameLst>
                                          <p:attrName>fill.type</p:attrName>
                                        </p:attrNameLst>
                                      </p:cBhvr>
                                      <p:to>
                                        <p:strVal val="solid"/>
                                      </p:to>
                                    </p:set>
                                  </p:childTnLst>
                                </p:cTn>
                              </p:par>
                              <p:par>
                                <p:cTn id="48" presetID="1" presetClass="mediacall" presetSubtype="0" fill="hold" nodeType="withEffect">
                                  <p:stCondLst>
                                    <p:cond delay="0"/>
                                  </p:stCondLst>
                                  <p:childTnLst>
                                    <p:cmd type="call" cmd="playFrom(0.0)">
                                      <p:cBhvr>
                                        <p:cTn id="49" dur="3937" fill="hold"/>
                                        <p:tgtEl>
                                          <p:spTgt spid="13"/>
                                        </p:tgtEl>
                                      </p:cBhvr>
                                    </p:cmd>
                                  </p:childTnLst>
                                </p:cTn>
                              </p:par>
                              <p:par>
                                <p:cTn id="50" presetID="2" presetClass="exit" presetSubtype="1" fill="hold" nodeType="withEffect">
                                  <p:stCondLst>
                                    <p:cond delay="0"/>
                                  </p:stCondLst>
                                  <p:childTnLst>
                                    <p:anim calcmode="lin" valueType="num">
                                      <p:cBhvr additive="base">
                                        <p:cTn id="51" dur="2000"/>
                                        <p:tgtEl>
                                          <p:spTgt spid="18"/>
                                        </p:tgtEl>
                                        <p:attrNameLst>
                                          <p:attrName>ppt_x</p:attrName>
                                        </p:attrNameLst>
                                      </p:cBhvr>
                                      <p:tavLst>
                                        <p:tav tm="0">
                                          <p:val>
                                            <p:strVal val="ppt_x"/>
                                          </p:val>
                                        </p:tav>
                                        <p:tav tm="100000">
                                          <p:val>
                                            <p:strVal val="ppt_x"/>
                                          </p:val>
                                        </p:tav>
                                      </p:tavLst>
                                    </p:anim>
                                    <p:anim calcmode="lin" valueType="num">
                                      <p:cBhvr additive="base">
                                        <p:cTn id="52" dur="2000"/>
                                        <p:tgtEl>
                                          <p:spTgt spid="18"/>
                                        </p:tgtEl>
                                        <p:attrNameLst>
                                          <p:attrName>ppt_y</p:attrName>
                                        </p:attrNameLst>
                                      </p:cBhvr>
                                      <p:tavLst>
                                        <p:tav tm="0">
                                          <p:val>
                                            <p:strVal val="ppt_y"/>
                                          </p:val>
                                        </p:tav>
                                        <p:tav tm="100000">
                                          <p:val>
                                            <p:strVal val="0-ppt_h/2"/>
                                          </p:val>
                                        </p:tav>
                                      </p:tavLst>
                                    </p:anim>
                                    <p:set>
                                      <p:cBhvr>
                                        <p:cTn id="53" dur="1" fill="hold">
                                          <p:stCondLst>
                                            <p:cond delay="1999"/>
                                          </p:stCondLst>
                                        </p:cTn>
                                        <p:tgtEl>
                                          <p:spTgt spid="18"/>
                                        </p:tgtEl>
                                        <p:attrNameLst>
                                          <p:attrName>style.visibility</p:attrName>
                                        </p:attrNameLst>
                                      </p:cBhvr>
                                      <p:to>
                                        <p:strVal val="hidden"/>
                                      </p:to>
                                    </p:set>
                                  </p:childTnLst>
                                </p:cTn>
                              </p:par>
                              <p:par>
                                <p:cTn id="54" presetID="35" presetClass="path" presetSubtype="0" accel="50000" decel="50000" fill="hold" nodeType="withEffect">
                                  <p:stCondLst>
                                    <p:cond delay="0"/>
                                  </p:stCondLst>
                                  <p:childTnLst>
                                    <p:animMotion origin="layout" path="M -1.11111E-6 -3.58025E-6 L -0.19028 0.07439 " pathEditMode="relative" rAng="0" ptsTypes="AA">
                                      <p:cBhvr>
                                        <p:cTn id="55"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23"/>
                                        </p:tgtEl>
                                      </p:cBhvr>
                                    </p:animEffect>
                                    <p:anim calcmode="lin" valueType="num">
                                      <p:cBhvr>
                                        <p:cTn id="61" dur="1000"/>
                                        <p:tgtEl>
                                          <p:spTgt spid="23"/>
                                        </p:tgtEl>
                                        <p:attrNameLst>
                                          <p:attrName>ppt_x</p:attrName>
                                        </p:attrNameLst>
                                      </p:cBhvr>
                                      <p:tavLst>
                                        <p:tav tm="0">
                                          <p:val>
                                            <p:strVal val="ppt_x"/>
                                          </p:val>
                                        </p:tav>
                                        <p:tav tm="100000">
                                          <p:val>
                                            <p:strVal val="ppt_x"/>
                                          </p:val>
                                        </p:tav>
                                      </p:tavLst>
                                    </p:anim>
                                    <p:anim calcmode="lin" valueType="num">
                                      <p:cBhvr>
                                        <p:cTn id="62" dur="1000"/>
                                        <p:tgtEl>
                                          <p:spTgt spid="23"/>
                                        </p:tgtEl>
                                        <p:attrNameLst>
                                          <p:attrName>ppt_y</p:attrName>
                                        </p:attrNameLst>
                                      </p:cBhvr>
                                      <p:tavLst>
                                        <p:tav tm="0">
                                          <p:val>
                                            <p:strVal val="ppt_y"/>
                                          </p:val>
                                        </p:tav>
                                        <p:tav tm="100000">
                                          <p:val>
                                            <p:strVal val="ppt_y+.1"/>
                                          </p:val>
                                        </p:tav>
                                      </p:tavLst>
                                    </p:anim>
                                    <p:set>
                                      <p:cBhvr>
                                        <p:cTn id="63"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7" name="KĐ_sai.wav"/>
                                        </p:tgtEl>
                                      </p:cMediaNode>
                                    </p:audio>
                                  </p:subTnLst>
                                </p:cTn>
                              </p:par>
                            </p:childTnLst>
                          </p:cTn>
                        </p:par>
                      </p:childTnLst>
                    </p:cTn>
                  </p:par>
                </p:childTnLst>
              </p:cTn>
              <p:nextCondLst>
                <p:cond evt="onClick" delay="0">
                  <p:tgtEl>
                    <p:spTgt spid="23"/>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42" presetClass="exit" presetSubtype="0" fill="hold" grpId="1" nodeType="clickEffect">
                                  <p:stCondLst>
                                    <p:cond delay="0"/>
                                  </p:stCondLst>
                                  <p:childTnLst>
                                    <p:animEffect transition="out" filter="fade">
                                      <p:cBhvr>
                                        <p:cTn id="68" dur="1000"/>
                                        <p:tgtEl>
                                          <p:spTgt spid="22"/>
                                        </p:tgtEl>
                                      </p:cBhvr>
                                    </p:animEffect>
                                    <p:anim calcmode="lin" valueType="num">
                                      <p:cBhvr>
                                        <p:cTn id="69" dur="1000"/>
                                        <p:tgtEl>
                                          <p:spTgt spid="22"/>
                                        </p:tgtEl>
                                        <p:attrNameLst>
                                          <p:attrName>ppt_x</p:attrName>
                                        </p:attrNameLst>
                                      </p:cBhvr>
                                      <p:tavLst>
                                        <p:tav tm="0">
                                          <p:val>
                                            <p:strVal val="ppt_x"/>
                                          </p:val>
                                        </p:tav>
                                        <p:tav tm="100000">
                                          <p:val>
                                            <p:strVal val="ppt_x"/>
                                          </p:val>
                                        </p:tav>
                                      </p:tavLst>
                                    </p:anim>
                                    <p:anim calcmode="lin" valueType="num">
                                      <p:cBhvr>
                                        <p:cTn id="70" dur="1000"/>
                                        <p:tgtEl>
                                          <p:spTgt spid="22"/>
                                        </p:tgtEl>
                                        <p:attrNameLst>
                                          <p:attrName>ppt_y</p:attrName>
                                        </p:attrNameLst>
                                      </p:cBhvr>
                                      <p:tavLst>
                                        <p:tav tm="0">
                                          <p:val>
                                            <p:strVal val="ppt_y"/>
                                          </p:val>
                                        </p:tav>
                                        <p:tav tm="100000">
                                          <p:val>
                                            <p:strVal val="ppt_y+.1"/>
                                          </p:val>
                                        </p:tav>
                                      </p:tavLst>
                                    </p:anim>
                                    <p:set>
                                      <p:cBhvr>
                                        <p:cTn id="71"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7" name="KĐ_sai.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1"/>
                    </p:tgtEl>
                  </p:cond>
                </p:stCondLst>
                <p:endSync evt="end" delay="0">
                  <p:rtn val="all"/>
                </p:endSync>
                <p:childTnLst>
                  <p:par>
                    <p:cTn id="73" fill="hold">
                      <p:stCondLst>
                        <p:cond delay="0"/>
                      </p:stCondLst>
                      <p:childTnLst>
                        <p:par>
                          <p:cTn id="74" fill="hold">
                            <p:stCondLst>
                              <p:cond delay="0"/>
                            </p:stCondLst>
                            <p:childTnLst>
                              <p:par>
                                <p:cTn id="75" presetID="42" presetClass="exit" presetSubtype="0" fill="hold" grpId="1" nodeType="clickEffect">
                                  <p:stCondLst>
                                    <p:cond delay="0"/>
                                  </p:stCondLst>
                                  <p:childTnLst>
                                    <p:animEffect transition="out" filter="fade">
                                      <p:cBhvr>
                                        <p:cTn id="76" dur="1000"/>
                                        <p:tgtEl>
                                          <p:spTgt spid="21"/>
                                        </p:tgtEl>
                                      </p:cBhvr>
                                    </p:animEffect>
                                    <p:anim calcmode="lin" valueType="num">
                                      <p:cBhvr>
                                        <p:cTn id="77" dur="1000"/>
                                        <p:tgtEl>
                                          <p:spTgt spid="21"/>
                                        </p:tgtEl>
                                        <p:attrNameLst>
                                          <p:attrName>ppt_x</p:attrName>
                                        </p:attrNameLst>
                                      </p:cBhvr>
                                      <p:tavLst>
                                        <p:tav tm="0">
                                          <p:val>
                                            <p:strVal val="ppt_x"/>
                                          </p:val>
                                        </p:tav>
                                        <p:tav tm="100000">
                                          <p:val>
                                            <p:strVal val="ppt_x"/>
                                          </p:val>
                                        </p:tav>
                                      </p:tavLst>
                                    </p:anim>
                                    <p:anim calcmode="lin" valueType="num">
                                      <p:cBhvr>
                                        <p:cTn id="78" dur="1000"/>
                                        <p:tgtEl>
                                          <p:spTgt spid="21"/>
                                        </p:tgtEl>
                                        <p:attrNameLst>
                                          <p:attrName>ppt_y</p:attrName>
                                        </p:attrNameLst>
                                      </p:cBhvr>
                                      <p:tavLst>
                                        <p:tav tm="0">
                                          <p:val>
                                            <p:strVal val="ppt_y"/>
                                          </p:val>
                                        </p:tav>
                                        <p:tav tm="100000">
                                          <p:val>
                                            <p:strVal val="ppt_y+.1"/>
                                          </p:val>
                                        </p:tav>
                                      </p:tavLst>
                                    </p:anim>
                                    <p:set>
                                      <p:cBhvr>
                                        <p:cTn id="79"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7" name="KĐ_sai.wav"/>
                                        </p:tgtEl>
                                      </p:cMediaNode>
                                    </p:audio>
                                  </p:sub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13"/>
                </p:tgtEl>
              </p:cMediaNode>
            </p:audio>
            <p:seq concurrent="1" nextAc="seek">
              <p:cTn id="81" restart="whenNotActive" fill="hold" evtFilter="cancelBubble" nodeType="interactiveSeq">
                <p:stCondLst>
                  <p:cond evt="onClick" delay="0">
                    <p:tgtEl>
                      <p:spTgt spid="16"/>
                    </p:tgtEl>
                  </p:cond>
                </p:stCondLst>
                <p:endSync evt="end" delay="0">
                  <p:rtn val="all"/>
                </p:endSync>
                <p:childTnLst>
                  <p:par>
                    <p:cTn id="82" fill="hold">
                      <p:stCondLst>
                        <p:cond delay="0"/>
                      </p:stCondLst>
                      <p:childTnLst>
                        <p:par>
                          <p:cTn id="83" fill="hold">
                            <p:stCondLst>
                              <p:cond delay="0"/>
                            </p:stCondLst>
                            <p:childTnLst>
                              <p:par>
                                <p:cTn id="84" presetID="8" presetClass="emph" presetSubtype="0" fill="hold" nodeType="clickEffect">
                                  <p:stCondLst>
                                    <p:cond delay="0"/>
                                  </p:stCondLst>
                                  <p:childTnLst>
                                    <p:animRot by="21600000">
                                      <p:cBhvr>
                                        <p:cTn id="85" dur="15000" fill="hold"/>
                                        <p:tgtEl>
                                          <p:spTgt spid="26"/>
                                        </p:tgtEl>
                                        <p:attrNameLst>
                                          <p:attrName>r</p:attrName>
                                        </p:attrNameLst>
                                      </p:cBhvr>
                                    </p:animRot>
                                  </p:childTnLst>
                                </p:cTn>
                              </p:par>
                            </p:childTnLst>
                          </p:cTn>
                        </p:par>
                        <p:par>
                          <p:cTn id="86" fill="hold">
                            <p:stCondLst>
                              <p:cond delay="15000"/>
                            </p:stCondLst>
                            <p:childTnLst>
                              <p:par>
                                <p:cTn id="87" presetID="1" presetClass="entr" presetSubtype="0" fill="hold" grpId="0" nodeType="after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par>
                                <p:cTn id="89" presetID="1" presetClass="exit" presetSubtype="0" fill="hold" grpId="1" nodeType="withEffect">
                                  <p:stCondLst>
                                    <p:cond delay="2000"/>
                                  </p:stCondLst>
                                  <p:childTnLst>
                                    <p:set>
                                      <p:cBhvr>
                                        <p:cTn id="90"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537" numSld="80">
                <p:cTn id="91" repeatCount="indefinite" fill="hold" display="0">
                  <p:stCondLst>
                    <p:cond delay="indefinite"/>
                  </p:stCondLst>
                  <p:endCondLst>
                    <p:cond evt="onStopAudio" delay="0">
                      <p:tgtEl>
                        <p:sldTgt/>
                      </p:tgtEl>
                    </p:cond>
                  </p:endCondLst>
                </p:cTn>
                <p:tgtEl>
                  <p:spTgt spid="53"/>
                </p:tgtEl>
              </p:cMediaNode>
            </p:audio>
          </p:childTnLst>
        </p:cTn>
      </p:par>
    </p:tnLst>
    <p:bldLst>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2149329" cy="8331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9762" y="3232870"/>
            <a:ext cx="7267139" cy="3650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32388" y="-3051047"/>
            <a:ext cx="10716941" cy="107696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766784" y="3006876"/>
            <a:ext cx="237744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defTabSz="1141144"/>
            <a:r>
              <a:rPr lang="en-US" sz="3000" dirty="0">
                <a:solidFill>
                  <a:srgbClr val="0033CC"/>
                </a:solidFill>
                <a:latin typeface="Arial" panose="020B0604020202020204" pitchFamily="34" charset="0"/>
                <a:cs typeface="Arial" panose="020B0604020202020204" pitchFamily="34" charset="0"/>
              </a:rPr>
              <a:t>A. </a:t>
            </a:r>
            <a:r>
              <a:rPr lang="en-US" sz="3000" dirty="0" err="1">
                <a:solidFill>
                  <a:srgbClr val="0033CC"/>
                </a:solidFill>
                <a:latin typeface="Arial" panose="020B0604020202020204" pitchFamily="34" charset="0"/>
                <a:cs typeface="Arial" panose="020B0604020202020204" pitchFamily="34" charset="0"/>
              </a:rPr>
              <a:t>Cá</a:t>
            </a:r>
            <a:r>
              <a:rPr lang="en-US" sz="3000" dirty="0">
                <a:solidFill>
                  <a:srgbClr val="0033CC"/>
                </a:solidFill>
                <a:latin typeface="Arial" panose="020B0604020202020204" pitchFamily="34" charset="0"/>
                <a:cs typeface="Arial" panose="020B0604020202020204" pitchFamily="34" charset="0"/>
              </a:rPr>
              <a:t> </a:t>
            </a:r>
            <a:r>
              <a:rPr lang="en-US" sz="3000" dirty="0" err="1">
                <a:solidFill>
                  <a:srgbClr val="0033CC"/>
                </a:solidFill>
                <a:latin typeface="Arial" panose="020B0604020202020204" pitchFamily="34" charset="0"/>
                <a:cs typeface="Arial" panose="020B0604020202020204" pitchFamily="34" charset="0"/>
              </a:rPr>
              <a:t>quả</a:t>
            </a:r>
            <a:endParaRPr lang="en-US" sz="3000" dirty="0">
              <a:solidFill>
                <a:srgbClr val="0033CC"/>
              </a:solidFill>
              <a:latin typeface="Arial" panose="020B0604020202020204" pitchFamily="34" charset="0"/>
              <a:cs typeface="Arial" panose="020B0604020202020204" pitchFamily="34" charset="0"/>
            </a:endParaRPr>
          </a:p>
        </p:txBody>
      </p:sp>
      <p:sp>
        <p:nvSpPr>
          <p:cNvPr id="25" name="Rounded Rectangle 24"/>
          <p:cNvSpPr/>
          <p:nvPr/>
        </p:nvSpPr>
        <p:spPr>
          <a:xfrm>
            <a:off x="6169910" y="3029284"/>
            <a:ext cx="2489132"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defTabSz="1141144"/>
            <a:r>
              <a:rPr lang="en-US" sz="3000" dirty="0">
                <a:solidFill>
                  <a:srgbClr val="0033CC"/>
                </a:solidFill>
                <a:latin typeface="Arial" panose="020B0604020202020204" pitchFamily="34" charset="0"/>
                <a:cs typeface="Arial" panose="020B0604020202020204" pitchFamily="34" charset="0"/>
              </a:rPr>
              <a:t>C. </a:t>
            </a:r>
            <a:r>
              <a:rPr lang="en-US" sz="3000" dirty="0" err="1">
                <a:solidFill>
                  <a:srgbClr val="0033CC"/>
                </a:solidFill>
                <a:latin typeface="Arial" panose="020B0604020202020204" pitchFamily="34" charset="0"/>
                <a:cs typeface="Arial" panose="020B0604020202020204" pitchFamily="34" charset="0"/>
              </a:rPr>
              <a:t>Cá</a:t>
            </a:r>
            <a:r>
              <a:rPr lang="en-US" sz="3000" dirty="0">
                <a:solidFill>
                  <a:srgbClr val="0033CC"/>
                </a:solidFill>
                <a:latin typeface="Arial" panose="020B0604020202020204" pitchFamily="34" charset="0"/>
                <a:cs typeface="Arial" panose="020B0604020202020204" pitchFamily="34" charset="0"/>
              </a:rPr>
              <a:t> </a:t>
            </a:r>
            <a:r>
              <a:rPr lang="en-US" sz="3000" dirty="0" err="1">
                <a:solidFill>
                  <a:srgbClr val="0033CC"/>
                </a:solidFill>
                <a:latin typeface="Arial" panose="020B0604020202020204" pitchFamily="34" charset="0"/>
                <a:cs typeface="Arial" panose="020B0604020202020204" pitchFamily="34" charset="0"/>
              </a:rPr>
              <a:t>vàng</a:t>
            </a:r>
            <a:endParaRPr lang="en-US" sz="3000" dirty="0">
              <a:solidFill>
                <a:srgbClr val="0033CC"/>
              </a:solidFill>
              <a:latin typeface="Arial" panose="020B0604020202020204" pitchFamily="34" charset="0"/>
              <a:cs typeface="Arial" panose="020B0604020202020204" pitchFamily="34" charset="0"/>
            </a:endParaRPr>
          </a:p>
        </p:txBody>
      </p:sp>
      <p:sp>
        <p:nvSpPr>
          <p:cNvPr id="26" name="Rounded Rectangle 25"/>
          <p:cNvSpPr/>
          <p:nvPr/>
        </p:nvSpPr>
        <p:spPr>
          <a:xfrm>
            <a:off x="8904946" y="3006876"/>
            <a:ext cx="2586016"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defTabSz="1141144"/>
            <a:r>
              <a:rPr lang="en-US" sz="3000" dirty="0">
                <a:solidFill>
                  <a:srgbClr val="0033CC"/>
                </a:solidFill>
              </a:rPr>
              <a:t>D. </a:t>
            </a:r>
            <a:r>
              <a:rPr lang="en-US" sz="3000" dirty="0" err="1">
                <a:solidFill>
                  <a:srgbClr val="0033CC"/>
                </a:solidFill>
              </a:rPr>
              <a:t>Cá</a:t>
            </a:r>
            <a:r>
              <a:rPr lang="en-US" sz="3000" dirty="0">
                <a:solidFill>
                  <a:srgbClr val="0033CC"/>
                </a:solidFill>
              </a:rPr>
              <a:t> </a:t>
            </a:r>
            <a:r>
              <a:rPr lang="en-US" sz="3000" dirty="0" err="1">
                <a:solidFill>
                  <a:srgbClr val="0033CC"/>
                </a:solidFill>
              </a:rPr>
              <a:t>rô</a:t>
            </a:r>
            <a:r>
              <a:rPr lang="en-US" sz="3000" dirty="0">
                <a:solidFill>
                  <a:srgbClr val="0033CC"/>
                </a:solidFill>
              </a:rPr>
              <a:t> phi</a:t>
            </a:r>
            <a:endParaRPr lang="en-US" sz="3000" dirty="0">
              <a:solidFill>
                <a:srgbClr val="0033CC"/>
              </a:solidFill>
              <a:latin typeface="Calibri"/>
            </a:endParaRPr>
          </a:p>
        </p:txBody>
      </p:sp>
      <p:sp>
        <p:nvSpPr>
          <p:cNvPr id="27" name="Rounded Rectangle 26"/>
          <p:cNvSpPr/>
          <p:nvPr/>
        </p:nvSpPr>
        <p:spPr>
          <a:xfrm>
            <a:off x="3455125" y="3003780"/>
            <a:ext cx="246888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defTabSz="1141144"/>
            <a:r>
              <a:rPr lang="en-US" sz="3000" dirty="0">
                <a:solidFill>
                  <a:srgbClr val="0033CC"/>
                </a:solidFill>
                <a:latin typeface="Arial" panose="020B0604020202020204" pitchFamily="34" charset="0"/>
                <a:cs typeface="Arial" panose="020B0604020202020204" pitchFamily="34" charset="0"/>
              </a:rPr>
              <a:t>B. </a:t>
            </a:r>
            <a:r>
              <a:rPr lang="en-US" sz="3000" dirty="0" err="1">
                <a:solidFill>
                  <a:srgbClr val="0033CC"/>
                </a:solidFill>
                <a:latin typeface="Arial" panose="020B0604020202020204" pitchFamily="34" charset="0"/>
                <a:cs typeface="Arial" panose="020B0604020202020204" pitchFamily="34" charset="0"/>
              </a:rPr>
              <a:t>Cá</a:t>
            </a:r>
            <a:r>
              <a:rPr lang="en-US" sz="3000" dirty="0">
                <a:solidFill>
                  <a:srgbClr val="0033CC"/>
                </a:solidFill>
                <a:latin typeface="Arial" panose="020B0604020202020204" pitchFamily="34" charset="0"/>
                <a:cs typeface="Arial" panose="020B0604020202020204" pitchFamily="34" charset="0"/>
              </a:rPr>
              <a:t> </a:t>
            </a:r>
            <a:r>
              <a:rPr lang="en-US" sz="3000" dirty="0" err="1">
                <a:solidFill>
                  <a:srgbClr val="0033CC"/>
                </a:solidFill>
                <a:latin typeface="Arial" panose="020B0604020202020204" pitchFamily="34" charset="0"/>
                <a:cs typeface="Arial" panose="020B0604020202020204" pitchFamily="34" charset="0"/>
              </a:rPr>
              <a:t>đuối</a:t>
            </a:r>
            <a:endParaRPr lang="en-US" sz="2520" dirty="0">
              <a:solidFill>
                <a:srgbClr val="0033CC"/>
              </a:solidFill>
              <a:latin typeface="Arial" panose="020B0604020202020204" pitchFamily="34" charset="0"/>
              <a:cs typeface="Arial" panose="020B0604020202020204" pitchFamily="34" charset="0"/>
            </a:endParaRPr>
          </a:p>
        </p:txBody>
      </p:sp>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3">
                  <p14:trim end="862.8489"/>
                </p14:media>
              </p:ext>
            </p:extLst>
          </p:nvPr>
        </p:nvPicPr>
        <p:blipFill>
          <a:blip r:embed="rId12" cstate="print"/>
          <a:stretch>
            <a:fillRect/>
          </a:stretch>
        </p:blipFill>
        <p:spPr>
          <a:xfrm>
            <a:off x="13106400" y="3858382"/>
            <a:ext cx="731520" cy="812800"/>
          </a:xfrm>
          <a:prstGeom prst="rect">
            <a:avLst/>
          </a:prstGeom>
        </p:spPr>
      </p:pic>
      <p:pic>
        <p:nvPicPr>
          <p:cNvPr id="13"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11794" y="736723"/>
            <a:ext cx="943726"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1315253" y="177800"/>
            <a:ext cx="908501" cy="500086"/>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1144"/>
              <a:endParaRPr lang="en-GB" sz="3480" dirty="0">
                <a:solidFill>
                  <a:prstClr val="white"/>
                </a:solidFill>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1144"/>
              <a:r>
                <a:rPr lang="en-GB" sz="1320" dirty="0" err="1">
                  <a:solidFill>
                    <a:prstClr val="white"/>
                  </a:solidFill>
                  <a:latin typeface="Arial" panose="020B0604020202020204" pitchFamily="34" charset="0"/>
                  <a:cs typeface="Arial" panose="020B0604020202020204" pitchFamily="34" charset="0"/>
                </a:rPr>
                <a:t>Bắt</a:t>
              </a:r>
              <a:r>
                <a:rPr lang="en-GB" sz="1320" dirty="0">
                  <a:solidFill>
                    <a:prstClr val="white"/>
                  </a:solidFill>
                  <a:latin typeface="Arial" panose="020B0604020202020204" pitchFamily="34" charset="0"/>
                  <a:cs typeface="Arial" panose="020B0604020202020204" pitchFamily="34" charset="0"/>
                </a:rPr>
                <a:t> </a:t>
              </a:r>
              <a:r>
                <a:rPr lang="en-GB" sz="1320" dirty="0" err="1">
                  <a:solidFill>
                    <a:prstClr val="white"/>
                  </a:solidFill>
                  <a:latin typeface="Arial" panose="020B0604020202020204" pitchFamily="34" charset="0"/>
                  <a:cs typeface="Arial" panose="020B0604020202020204" pitchFamily="34" charset="0"/>
                </a:rPr>
                <a:t>đầu</a:t>
              </a:r>
              <a:r>
                <a:rPr lang="en-GB" sz="1320" dirty="0">
                  <a:solidFill>
                    <a:prstClr val="white"/>
                  </a:solidFill>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00980" y="960639"/>
            <a:ext cx="766776" cy="85197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 xmlns:a16="http://schemas.microsoft.com/office/drawing/2014/main" id="{A3772A17-BB74-4A75-BA55-D622FE4D0639}"/>
              </a:ext>
            </a:extLst>
          </p:cNvPr>
          <p:cNvGrpSpPr/>
          <p:nvPr/>
        </p:nvGrpSpPr>
        <p:grpSpPr>
          <a:xfrm>
            <a:off x="1729498" y="945134"/>
            <a:ext cx="108293" cy="101771"/>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grpSp>
      <p:grpSp>
        <p:nvGrpSpPr>
          <p:cNvPr id="32" name="Group 31">
            <a:extLst>
              <a:ext uri="{FF2B5EF4-FFF2-40B4-BE49-F238E27FC236}">
                <a16:creationId xmlns="" xmlns:a16="http://schemas.microsoft.com/office/drawing/2014/main" id="{A3772A17-BB74-4A75-BA55-D622FE4D0639}"/>
              </a:ext>
            </a:extLst>
          </p:cNvPr>
          <p:cNvGrpSpPr/>
          <p:nvPr/>
        </p:nvGrpSpPr>
        <p:grpSpPr>
          <a:xfrm>
            <a:off x="1731112" y="1681533"/>
            <a:ext cx="108293"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grpSp>
      <p:grpSp>
        <p:nvGrpSpPr>
          <p:cNvPr id="38" name="Group 37">
            <a:extLst>
              <a:ext uri="{FF2B5EF4-FFF2-40B4-BE49-F238E27FC236}">
                <a16:creationId xmlns="" xmlns:a16="http://schemas.microsoft.com/office/drawing/2014/main" id="{A3772A17-BB74-4A75-BA55-D622FE4D0639}"/>
              </a:ext>
            </a:extLst>
          </p:cNvPr>
          <p:cNvGrpSpPr/>
          <p:nvPr/>
        </p:nvGrpSpPr>
        <p:grpSpPr>
          <a:xfrm>
            <a:off x="2087555" y="1335826"/>
            <a:ext cx="108293"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grpSp>
      <p:grpSp>
        <p:nvGrpSpPr>
          <p:cNvPr id="44" name="Group 43">
            <a:extLst>
              <a:ext uri="{FF2B5EF4-FFF2-40B4-BE49-F238E27FC236}">
                <a16:creationId xmlns="" xmlns:a16="http://schemas.microsoft.com/office/drawing/2014/main" id="{A3772A17-BB74-4A75-BA55-D622FE4D0639}"/>
              </a:ext>
            </a:extLst>
          </p:cNvPr>
          <p:cNvGrpSpPr/>
          <p:nvPr/>
        </p:nvGrpSpPr>
        <p:grpSpPr>
          <a:xfrm>
            <a:off x="1403874" y="1369077"/>
            <a:ext cx="108293"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defTabSz="1141144"/>
              <a:endParaRPr lang="en-GB" sz="2280">
                <a:solidFill>
                  <a:prstClr val="black"/>
                </a:solidFill>
                <a:latin typeface="Calibri"/>
              </a:endParaRPr>
            </a:p>
          </p:txBody>
        </p:sp>
      </p:grpSp>
      <p:sp>
        <p:nvSpPr>
          <p:cNvPr id="50" name="Oval 107"/>
          <p:cNvSpPr>
            <a:spLocks noChangeArrowheads="1"/>
          </p:cNvSpPr>
          <p:nvPr/>
        </p:nvSpPr>
        <p:spPr bwMode="auto">
          <a:xfrm>
            <a:off x="1742981" y="1331988"/>
            <a:ext cx="81353" cy="76588"/>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4118" tIns="57059" rIns="114118" bIns="57059" numCol="1" anchor="t" anchorCtr="0" compatLnSpc="1">
            <a:prstTxWarp prst="textNoShape">
              <a:avLst/>
            </a:prstTxWarp>
          </a:bodyPr>
          <a:lstStyle/>
          <a:p>
            <a:pPr defTabSz="1141144"/>
            <a:endParaRPr lang="en-GB" sz="2280">
              <a:solidFill>
                <a:prstClr val="black"/>
              </a:solidFill>
              <a:latin typeface="Calibri"/>
            </a:endParaRPr>
          </a:p>
        </p:txBody>
      </p:sp>
      <p:sp>
        <p:nvSpPr>
          <p:cNvPr id="51" name="Explosion 2 50"/>
          <p:cNvSpPr/>
          <p:nvPr/>
        </p:nvSpPr>
        <p:spPr>
          <a:xfrm>
            <a:off x="2037805" y="3158948"/>
            <a:ext cx="283464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defTabSz="1141144"/>
            <a:r>
              <a:rPr lang="en-US" sz="3000" dirty="0">
                <a:solidFill>
                  <a:srgbClr val="0000FF"/>
                </a:solidFill>
                <a:latin typeface="Arial" panose="020B0604020202020204" pitchFamily="34" charset="0"/>
                <a:cs typeface="Arial" panose="020B0604020202020204" pitchFamily="34" charset="0"/>
              </a:rPr>
              <a:t>HẾT GIỜ</a:t>
            </a:r>
          </a:p>
        </p:txBody>
      </p:sp>
      <p:pic>
        <p:nvPicPr>
          <p:cNvPr id="52"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4">
                  <p14:trim end="14580.875"/>
                </p14:media>
              </p:ext>
            </p:extLst>
          </p:nvPr>
        </p:nvPicPr>
        <p:blipFill>
          <a:blip r:embed="rId12" cstate="print"/>
          <a:stretch>
            <a:fillRect/>
          </a:stretch>
        </p:blipFill>
        <p:spPr>
          <a:xfrm>
            <a:off x="12832080" y="6045201"/>
            <a:ext cx="731520" cy="812800"/>
          </a:xfrm>
          <a:prstGeom prst="rect">
            <a:avLst/>
          </a:prstGeom>
        </p:spPr>
      </p:pic>
      <p:pic>
        <p:nvPicPr>
          <p:cNvPr id="53" name="Picture 2" descr="Khung viền trang trí"/>
          <p:cNvPicPr>
            <a:picLocks noChangeAspect="1" noChangeArrowheads="1"/>
          </p:cNvPicPr>
          <p:nvPr/>
        </p:nvPicPr>
        <p:blipFill rotWithShape="1">
          <a:blip r:embed="rId15">
            <a:extLst>
              <a:ext uri="{28A0092B-C50C-407E-A947-70E740481C1C}">
                <a14:useLocalDpi xmlns:a14="http://schemas.microsoft.com/office/drawing/2010/main" val="0"/>
              </a:ext>
            </a:extLst>
          </a:blip>
          <a:srcRect l="7478" r="7451"/>
          <a:stretch/>
        </p:blipFill>
        <p:spPr bwMode="auto">
          <a:xfrm>
            <a:off x="2276354" y="88101"/>
            <a:ext cx="9123166" cy="1313474"/>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621280" y="429604"/>
            <a:ext cx="8595360" cy="621955"/>
          </a:xfrm>
          <a:prstGeom prst="rect">
            <a:avLst/>
          </a:prstGeom>
          <a:noFill/>
        </p:spPr>
        <p:txBody>
          <a:bodyPr wrap="square" lIns="85588" tIns="42794" rIns="85588" bIns="42794" rtlCol="0">
            <a:spAutoFit/>
          </a:bodyPr>
          <a:lstStyle/>
          <a:p>
            <a:pPr algn="ctr" defTabSz="1141144"/>
            <a:r>
              <a:rPr lang="vi-VN" sz="3480" dirty="0">
                <a:solidFill>
                  <a:srgbClr val="0000FF"/>
                </a:solidFill>
              </a:rPr>
              <a:t>Câu </a:t>
            </a:r>
            <a:r>
              <a:rPr lang="en-US" sz="3480" dirty="0">
                <a:solidFill>
                  <a:srgbClr val="0000FF"/>
                </a:solidFill>
              </a:rPr>
              <a:t>3.</a:t>
            </a:r>
            <a:r>
              <a:rPr lang="vi-VN" sz="3480" dirty="0">
                <a:solidFill>
                  <a:srgbClr val="0000FF"/>
                </a:solidFill>
              </a:rPr>
              <a:t> Loài cá nào sống ở nước mặn?</a:t>
            </a:r>
            <a:endParaRPr lang="en-US" sz="3480" dirty="0">
              <a:solidFill>
                <a:srgbClr val="0000FF"/>
              </a:solidFill>
            </a:endParaRPr>
          </a:p>
        </p:txBody>
      </p:sp>
      <p:pic>
        <p:nvPicPr>
          <p:cNvPr id="54" name="Picture 2" descr="C:\Users\ADMIN\Desktop\Phan Thi Do Uyen\Giai cuu dai duong\Picture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027922" y="5116750"/>
            <a:ext cx="1633808" cy="1790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901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500" fill="hold">
                                          <p:stCondLst>
                                            <p:cond delay="0"/>
                                          </p:stCondLst>
                                        </p:cTn>
                                        <p:tgtEl>
                                          <p:spTgt spid="2051"/>
                                        </p:tgtEl>
                                        <p:attrNameLst>
                                          <p:attrName>r</p:attrName>
                                        </p:attrNameLst>
                                      </p:cBhvr>
                                    </p:animRot>
                                    <p:animRot by="-240000">
                                      <p:cBhvr>
                                        <p:cTn id="12" dur="1000" fill="hold">
                                          <p:stCondLst>
                                            <p:cond delay="1000"/>
                                          </p:stCondLst>
                                        </p:cTn>
                                        <p:tgtEl>
                                          <p:spTgt spid="2051"/>
                                        </p:tgtEl>
                                        <p:attrNameLst>
                                          <p:attrName>r</p:attrName>
                                        </p:attrNameLst>
                                      </p:cBhvr>
                                    </p:animRot>
                                    <p:animRot by="240000">
                                      <p:cBhvr>
                                        <p:cTn id="13" dur="1000" fill="hold">
                                          <p:stCondLst>
                                            <p:cond delay="2000"/>
                                          </p:stCondLst>
                                        </p:cTn>
                                        <p:tgtEl>
                                          <p:spTgt spid="2051"/>
                                        </p:tgtEl>
                                        <p:attrNameLst>
                                          <p:attrName>r</p:attrName>
                                        </p:attrNameLst>
                                      </p:cBhvr>
                                    </p:animRot>
                                    <p:animRot by="-240000">
                                      <p:cBhvr>
                                        <p:cTn id="14" dur="1000" fill="hold">
                                          <p:stCondLst>
                                            <p:cond delay="3000"/>
                                          </p:stCondLst>
                                        </p:cTn>
                                        <p:tgtEl>
                                          <p:spTgt spid="2051"/>
                                        </p:tgtEl>
                                        <p:attrNameLst>
                                          <p:attrName>r</p:attrName>
                                        </p:attrNameLst>
                                      </p:cBhvr>
                                    </p:animRot>
                                    <p:animRot by="120000">
                                      <p:cBhvr>
                                        <p:cTn id="15" dur="1000" fill="hold">
                                          <p:stCondLst>
                                            <p:cond delay="4000"/>
                                          </p:stCondLst>
                                        </p:cTn>
                                        <p:tgtEl>
                                          <p:spTgt spid="2051"/>
                                        </p:tgtEl>
                                        <p:attrNameLst>
                                          <p:attrName>r</p:attrName>
                                        </p:attrNameLst>
                                      </p:cBhvr>
                                    </p:animRot>
                                  </p:childTnLst>
                                </p:cTn>
                              </p:par>
                              <p:par>
                                <p:cTn id="16" presetID="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par>
                                <p:cTn id="32" presetID="1" presetClass="mediacall" presetSubtype="0" fill="hold" nodeType="withEffect">
                                  <p:stCondLst>
                                    <p:cond delay="0"/>
                                  </p:stCondLst>
                                  <p:childTnLst>
                                    <p:cmd type="call" cmd="playFrom(0.0)">
                                      <p:cBhvr>
                                        <p:cTn id="33"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grpId="1" nodeType="clickEffect">
                                  <p:stCondLst>
                                    <p:cond delay="0"/>
                                  </p:stCondLst>
                                  <p:childTnLst>
                                    <p:animEffect transition="out" filter="fade">
                                      <p:cBhvr>
                                        <p:cTn id="38" dur="1000"/>
                                        <p:tgtEl>
                                          <p:spTgt spid="24"/>
                                        </p:tgtEl>
                                      </p:cBhvr>
                                    </p:animEffect>
                                    <p:anim calcmode="lin" valueType="num">
                                      <p:cBhvr>
                                        <p:cTn id="39" dur="1000"/>
                                        <p:tgtEl>
                                          <p:spTgt spid="24"/>
                                        </p:tgtEl>
                                        <p:attrNameLst>
                                          <p:attrName>ppt_x</p:attrName>
                                        </p:attrNameLst>
                                      </p:cBhvr>
                                      <p:tavLst>
                                        <p:tav tm="0">
                                          <p:val>
                                            <p:strVal val="ppt_x"/>
                                          </p:val>
                                        </p:tav>
                                        <p:tav tm="100000">
                                          <p:val>
                                            <p:strVal val="ppt_x"/>
                                          </p:val>
                                        </p:tav>
                                      </p:tavLst>
                                    </p:anim>
                                    <p:anim calcmode="lin" valueType="num">
                                      <p:cBhvr>
                                        <p:cTn id="40" dur="1000"/>
                                        <p:tgtEl>
                                          <p:spTgt spid="24"/>
                                        </p:tgtEl>
                                        <p:attrNameLst>
                                          <p:attrName>ppt_y</p:attrName>
                                        </p:attrNameLst>
                                      </p:cBhvr>
                                      <p:tavLst>
                                        <p:tav tm="0">
                                          <p:val>
                                            <p:strVal val="ppt_y"/>
                                          </p:val>
                                        </p:tav>
                                        <p:tav tm="100000">
                                          <p:val>
                                            <p:strVal val="ppt_y+.1"/>
                                          </p:val>
                                        </p:tav>
                                      </p:tavLst>
                                    </p:anim>
                                    <p:set>
                                      <p:cBhvr>
                                        <p:cTn id="41"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KĐ_sai.wav"/>
                                        </p:tgtEl>
                                      </p:cMediaNode>
                                    </p:audio>
                                  </p:sub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25"/>
                                        </p:tgtEl>
                                      </p:cBhvr>
                                    </p:animEffect>
                                    <p:anim calcmode="lin" valueType="num">
                                      <p:cBhvr>
                                        <p:cTn id="47" dur="1000"/>
                                        <p:tgtEl>
                                          <p:spTgt spid="25"/>
                                        </p:tgtEl>
                                        <p:attrNameLst>
                                          <p:attrName>ppt_x</p:attrName>
                                        </p:attrNameLst>
                                      </p:cBhvr>
                                      <p:tavLst>
                                        <p:tav tm="0">
                                          <p:val>
                                            <p:strVal val="ppt_x"/>
                                          </p:val>
                                        </p:tav>
                                        <p:tav tm="100000">
                                          <p:val>
                                            <p:strVal val="ppt_x"/>
                                          </p:val>
                                        </p:tav>
                                      </p:tavLst>
                                    </p:anim>
                                    <p:anim calcmode="lin" valueType="num">
                                      <p:cBhvr>
                                        <p:cTn id="48" dur="1000"/>
                                        <p:tgtEl>
                                          <p:spTgt spid="25"/>
                                        </p:tgtEl>
                                        <p:attrNameLst>
                                          <p:attrName>ppt_y</p:attrName>
                                        </p:attrNameLst>
                                      </p:cBhvr>
                                      <p:tavLst>
                                        <p:tav tm="0">
                                          <p:val>
                                            <p:strVal val="ppt_y"/>
                                          </p:val>
                                        </p:tav>
                                        <p:tav tm="100000">
                                          <p:val>
                                            <p:strVal val="ppt_y+.1"/>
                                          </p:val>
                                        </p:tav>
                                      </p:tavLst>
                                    </p:anim>
                                    <p:set>
                                      <p:cBhvr>
                                        <p:cTn id="49"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7" name="KĐ_sai.wav"/>
                                        </p:tgtEl>
                                      </p:cMediaNode>
                                    </p:audio>
                                  </p:subTnLst>
                                </p:cTn>
                              </p:par>
                            </p:childTnLst>
                          </p:cTn>
                        </p:par>
                      </p:childTnLst>
                    </p:cTn>
                  </p:par>
                </p:childTnLst>
              </p:cTn>
              <p:nextCondLst>
                <p:cond evt="onClick" delay="0">
                  <p:tgtEl>
                    <p:spTgt spid="25"/>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1" presetClass="emph" presetSubtype="0" repeatCount="indefinite" fill="hold" grpId="1" nodeType="withEffect">
                                  <p:stCondLst>
                                    <p:cond delay="0"/>
                                  </p:stCondLst>
                                  <p:childTnLst>
                                    <p:animClr clrSpc="hsl" dir="cw">
                                      <p:cBhvr override="childStyle">
                                        <p:cTn id="54" dur="500" fill="hold"/>
                                        <p:tgtEl>
                                          <p:spTgt spid="27"/>
                                        </p:tgtEl>
                                        <p:attrNameLst>
                                          <p:attrName>style.color</p:attrName>
                                        </p:attrNameLst>
                                      </p:cBhvr>
                                      <p:by>
                                        <p:hsl h="7200000" s="0" l="0"/>
                                      </p:by>
                                    </p:animClr>
                                    <p:animClr clrSpc="hsl" dir="cw">
                                      <p:cBhvr>
                                        <p:cTn id="55" dur="500" fill="hold"/>
                                        <p:tgtEl>
                                          <p:spTgt spid="27"/>
                                        </p:tgtEl>
                                        <p:attrNameLst>
                                          <p:attrName>fillcolor</p:attrName>
                                        </p:attrNameLst>
                                      </p:cBhvr>
                                      <p:by>
                                        <p:hsl h="7200000" s="0" l="0"/>
                                      </p:by>
                                    </p:animClr>
                                    <p:animClr clrSpc="hsl" dir="cw">
                                      <p:cBhvr>
                                        <p:cTn id="56" dur="500" fill="hold"/>
                                        <p:tgtEl>
                                          <p:spTgt spid="27"/>
                                        </p:tgtEl>
                                        <p:attrNameLst>
                                          <p:attrName>stroke.color</p:attrName>
                                        </p:attrNameLst>
                                      </p:cBhvr>
                                      <p:by>
                                        <p:hsl h="7200000" s="0" l="0"/>
                                      </p:by>
                                    </p:animClr>
                                    <p:set>
                                      <p:cBhvr>
                                        <p:cTn id="57" dur="500" fill="hold"/>
                                        <p:tgtEl>
                                          <p:spTgt spid="27"/>
                                        </p:tgtEl>
                                        <p:attrNameLst>
                                          <p:attrName>fill.type</p:attrName>
                                        </p:attrNameLst>
                                      </p:cBhvr>
                                      <p:to>
                                        <p:strVal val="solid"/>
                                      </p:to>
                                    </p:set>
                                  </p:childTnLst>
                                </p:cTn>
                              </p:par>
                              <p:par>
                                <p:cTn id="58" presetID="1" presetClass="mediacall" presetSubtype="0" fill="hold" nodeType="withEffect">
                                  <p:stCondLst>
                                    <p:cond delay="0"/>
                                  </p:stCondLst>
                                  <p:childTnLst>
                                    <p:cmd type="call" cmd="playFrom(0.0)">
                                      <p:cBhvr>
                                        <p:cTn id="59" dur="3853" fill="hold"/>
                                        <p:tgtEl>
                                          <p:spTgt spid="12"/>
                                        </p:tgtEl>
                                      </p:cBhvr>
                                    </p:cmd>
                                  </p:childTnLst>
                                </p:cTn>
                              </p:par>
                              <p:par>
                                <p:cTn id="60" presetID="2" presetClass="exit" presetSubtype="1" fill="hold" nodeType="withEffect">
                                  <p:stCondLst>
                                    <p:cond delay="0"/>
                                  </p:stCondLst>
                                  <p:childTnLst>
                                    <p:anim calcmode="lin" valueType="num">
                                      <p:cBhvr additive="base">
                                        <p:cTn id="61" dur="2000"/>
                                        <p:tgtEl>
                                          <p:spTgt spid="23"/>
                                        </p:tgtEl>
                                        <p:attrNameLst>
                                          <p:attrName>ppt_x</p:attrName>
                                        </p:attrNameLst>
                                      </p:cBhvr>
                                      <p:tavLst>
                                        <p:tav tm="0">
                                          <p:val>
                                            <p:strVal val="ppt_x"/>
                                          </p:val>
                                        </p:tav>
                                        <p:tav tm="100000">
                                          <p:val>
                                            <p:strVal val="ppt_x"/>
                                          </p:val>
                                        </p:tav>
                                      </p:tavLst>
                                    </p:anim>
                                    <p:anim calcmode="lin" valueType="num">
                                      <p:cBhvr additive="base">
                                        <p:cTn id="62" dur="2000"/>
                                        <p:tgtEl>
                                          <p:spTgt spid="23"/>
                                        </p:tgtEl>
                                        <p:attrNameLst>
                                          <p:attrName>ppt_y</p:attrName>
                                        </p:attrNameLst>
                                      </p:cBhvr>
                                      <p:tavLst>
                                        <p:tav tm="0">
                                          <p:val>
                                            <p:strVal val="ppt_y"/>
                                          </p:val>
                                        </p:tav>
                                        <p:tav tm="100000">
                                          <p:val>
                                            <p:strVal val="0-ppt_h/2"/>
                                          </p:val>
                                        </p:tav>
                                      </p:tavLst>
                                    </p:anim>
                                    <p:set>
                                      <p:cBhvr>
                                        <p:cTn id="63" dur="1" fill="hold">
                                          <p:stCondLst>
                                            <p:cond delay="1999"/>
                                          </p:stCondLst>
                                        </p:cTn>
                                        <p:tgtEl>
                                          <p:spTgt spid="23"/>
                                        </p:tgtEl>
                                        <p:attrNameLst>
                                          <p:attrName>style.visibility</p:attrName>
                                        </p:attrNameLst>
                                      </p:cBhvr>
                                      <p:to>
                                        <p:strVal val="hidden"/>
                                      </p:to>
                                    </p:set>
                                  </p:childTnLst>
                                </p:cTn>
                              </p:par>
                              <p:par>
                                <p:cTn id="64" presetID="35" presetClass="path" presetSubtype="0" accel="50000" decel="50000" fill="hold" nodeType="withEffect">
                                  <p:stCondLst>
                                    <p:cond delay="0"/>
                                  </p:stCondLst>
                                  <p:childTnLst>
                                    <p:animMotion origin="layout" path="M -3.05556E-6 4.32099E-6 L -1.05607 -0.02994 " pathEditMode="relative" rAng="0" ptsTypes="AA">
                                      <p:cBhvr>
                                        <p:cTn id="65"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1" nodeType="clickEffect">
                                  <p:stCondLst>
                                    <p:cond delay="0"/>
                                  </p:stCondLst>
                                  <p:childTnLst>
                                    <p:animEffect transition="out" filter="fade">
                                      <p:cBhvr>
                                        <p:cTn id="70" dur="1000"/>
                                        <p:tgtEl>
                                          <p:spTgt spid="26"/>
                                        </p:tgtEl>
                                      </p:cBhvr>
                                    </p:animEffect>
                                    <p:anim calcmode="lin" valueType="num">
                                      <p:cBhvr>
                                        <p:cTn id="71" dur="1000"/>
                                        <p:tgtEl>
                                          <p:spTgt spid="26"/>
                                        </p:tgtEl>
                                        <p:attrNameLst>
                                          <p:attrName>ppt_x</p:attrName>
                                        </p:attrNameLst>
                                      </p:cBhvr>
                                      <p:tavLst>
                                        <p:tav tm="0">
                                          <p:val>
                                            <p:strVal val="ppt_x"/>
                                          </p:val>
                                        </p:tav>
                                        <p:tav tm="100000">
                                          <p:val>
                                            <p:strVal val="ppt_x"/>
                                          </p:val>
                                        </p:tav>
                                      </p:tavLst>
                                    </p:anim>
                                    <p:anim calcmode="lin" valueType="num">
                                      <p:cBhvr>
                                        <p:cTn id="72" dur="1000"/>
                                        <p:tgtEl>
                                          <p:spTgt spid="26"/>
                                        </p:tgtEl>
                                        <p:attrNameLst>
                                          <p:attrName>ppt_y</p:attrName>
                                        </p:attrNameLst>
                                      </p:cBhvr>
                                      <p:tavLst>
                                        <p:tav tm="0">
                                          <p:val>
                                            <p:strVal val="ppt_y"/>
                                          </p:val>
                                        </p:tav>
                                        <p:tav tm="100000">
                                          <p:val>
                                            <p:strVal val="ppt_y+.1"/>
                                          </p:val>
                                        </p:tav>
                                      </p:tavLst>
                                    </p:anim>
                                    <p:set>
                                      <p:cBhvr>
                                        <p:cTn id="7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7" name="KĐ_sai.wav"/>
                                        </p:tgtEl>
                                      </p:cMediaNode>
                                    </p:audio>
                                  </p:subTnLst>
                                </p:cTn>
                              </p:par>
                            </p:childTnLst>
                          </p:cTn>
                        </p:par>
                      </p:childTnLst>
                    </p:cTn>
                  </p:par>
                </p:childTnLst>
              </p:cTn>
              <p:nextCondLst>
                <p:cond evt="onClick" delay="0">
                  <p:tgtEl>
                    <p:spTgt spid="26"/>
                  </p:tgtEl>
                </p:cond>
              </p:nextCondLst>
            </p:seq>
            <p:audio>
              <p:cMediaNode vol="80000">
                <p:cTn id="74" fill="hold" display="0">
                  <p:stCondLst>
                    <p:cond delay="indefinite"/>
                  </p:stCondLst>
                  <p:endCondLst>
                    <p:cond evt="onStopAudio" delay="0">
                      <p:tgtEl>
                        <p:sldTgt/>
                      </p:tgtEl>
                    </p:cond>
                  </p:endCondLst>
                </p:cTn>
                <p:tgtEl>
                  <p:spTgt spid="12"/>
                </p:tgtEl>
              </p:cMediaNode>
            </p:audio>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8" presetClass="emph" presetSubtype="0" fill="hold" nodeType="clickEffect">
                                  <p:stCondLst>
                                    <p:cond delay="0"/>
                                  </p:stCondLst>
                                  <p:childTnLst>
                                    <p:animRot by="21600000">
                                      <p:cBhvr>
                                        <p:cTn id="79" dur="15000" fill="hold"/>
                                        <p:tgtEl>
                                          <p:spTgt spid="17"/>
                                        </p:tgtEl>
                                        <p:attrNameLst>
                                          <p:attrName>r</p:attrName>
                                        </p:attrNameLst>
                                      </p:cBhvr>
                                    </p:animRot>
                                  </p:childTnLst>
                                </p:cTn>
                              </p:par>
                            </p:childTnLst>
                          </p:cTn>
                        </p:par>
                        <p:par>
                          <p:cTn id="80" fill="hold">
                            <p:stCondLst>
                              <p:cond delay="15000"/>
                            </p:stCondLst>
                            <p:childTnLst>
                              <p:par>
                                <p:cTn id="81" presetID="1" presetClass="entr" presetSubtype="0" fill="hold" grpId="0" nodeType="after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xit" presetSubtype="0" fill="hold" grpId="1" nodeType="withEffect">
                                  <p:stCondLst>
                                    <p:cond delay="2000"/>
                                  </p:stCondLst>
                                  <p:childTnLst>
                                    <p:set>
                                      <p:cBhvr>
                                        <p:cTn id="84"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537" numSld="80">
                <p:cTn id="85" repeatCount="indefinite" fill="hold" display="0">
                  <p:stCondLst>
                    <p:cond delay="indefinite"/>
                  </p:stCondLst>
                  <p:endCondLst>
                    <p:cond evt="onStopAudio" delay="0">
                      <p:tgtEl>
                        <p:sldTgt/>
                      </p:tgtEl>
                    </p:cond>
                  </p:endCondLst>
                </p:cTn>
                <p:tgtEl>
                  <p:spTgt spid="52"/>
                </p:tgtEl>
              </p:cMediaNode>
            </p:audio>
          </p:childTnLst>
        </p:cTn>
      </p:par>
    </p:tnLst>
    <p:bldLst>
      <p:bldP spid="24" grpId="0" animBg="1"/>
      <p:bldP spid="24" grpId="1" animBg="1"/>
      <p:bldP spid="25" grpId="0" animBg="1"/>
      <p:bldP spid="25" grpId="1" animBg="1"/>
      <p:bldP spid="26" grpId="0" animBg="1"/>
      <p:bldP spid="26" grpId="1" animBg="1"/>
      <p:bldP spid="27" grpId="0" animBg="1"/>
      <p:bldP spid="27" grpId="1" animBg="1"/>
      <p:bldP spid="51" grpId="0" animBg="1"/>
      <p:bldP spid="51" grpId="1"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17000" b="-17000"/>
          </a:stretch>
        </a:blipFill>
        <a:effectLst/>
      </p:bgPr>
    </p:bg>
    <p:spTree>
      <p:nvGrpSpPr>
        <p:cNvPr id="1" name=""/>
        <p:cNvGrpSpPr/>
        <p:nvPr/>
      </p:nvGrpSpPr>
      <p:grpSpPr>
        <a:xfrm>
          <a:off x="0" y="0"/>
          <a:ext cx="0" cy="0"/>
          <a:chOff x="0" y="0"/>
          <a:chExt cx="0" cy="0"/>
        </a:xfrm>
      </p:grpSpPr>
      <p:pic>
        <p:nvPicPr>
          <p:cNvPr id="45061" name="Picture 4" descr="30 Tạo hình bằng lá cây ý tưởng | lá cây, cây, động vật">
            <a:extLst>
              <a:ext uri="{FF2B5EF4-FFF2-40B4-BE49-F238E27FC236}">
                <a16:creationId xmlns="" xmlns:a16="http://schemas.microsoft.com/office/drawing/2014/main" id="{99CC1B90-1DC6-B23C-1C67-1BAD75A8BB8E}"/>
              </a:ext>
            </a:extLst>
          </p:cNvPr>
          <p:cNvPicPr>
            <a:picLocks noChangeAspect="1" noChangeArrowheads="1"/>
          </p:cNvPicPr>
          <p:nvPr/>
        </p:nvPicPr>
        <p:blipFill>
          <a:blip r:embed="rId3"/>
          <a:srcRect/>
          <a:stretch>
            <a:fillRect/>
          </a:stretch>
        </p:blipFill>
        <p:spPr bwMode="auto">
          <a:xfrm>
            <a:off x="762000" y="4404482"/>
            <a:ext cx="4276210" cy="2024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062" name="Picture 6" descr="Biến lá khô thành đồ chơi cho bé">
            <a:extLst>
              <a:ext uri="{FF2B5EF4-FFF2-40B4-BE49-F238E27FC236}">
                <a16:creationId xmlns="" xmlns:a16="http://schemas.microsoft.com/office/drawing/2014/main" id="{89025A95-D116-73E6-4B08-1D348100FC18}"/>
              </a:ext>
            </a:extLst>
          </p:cNvPr>
          <p:cNvPicPr>
            <a:picLocks noChangeAspect="1" noChangeArrowheads="1"/>
          </p:cNvPicPr>
          <p:nvPr/>
        </p:nvPicPr>
        <p:blipFill>
          <a:blip r:embed="rId4"/>
          <a:srcRect/>
          <a:stretch>
            <a:fillRect/>
          </a:stretch>
        </p:blipFill>
        <p:spPr bwMode="auto">
          <a:xfrm>
            <a:off x="794535" y="1899184"/>
            <a:ext cx="4276210" cy="2024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063" name="Picture 12" descr="Ngắm những tác phẩm nghệ thuật tuyệt đẹp làm từ hoa lá cỏ cây | Việt Nam Mới">
            <a:extLst>
              <a:ext uri="{FF2B5EF4-FFF2-40B4-BE49-F238E27FC236}">
                <a16:creationId xmlns="" xmlns:a16="http://schemas.microsoft.com/office/drawing/2014/main" id="{A67C8C26-B0B6-0C0C-60FF-C311EEB8A9B4}"/>
              </a:ext>
            </a:extLst>
          </p:cNvPr>
          <p:cNvPicPr>
            <a:picLocks noChangeAspect="1" noChangeArrowheads="1"/>
          </p:cNvPicPr>
          <p:nvPr/>
        </p:nvPicPr>
        <p:blipFill>
          <a:blip r:embed="rId5"/>
          <a:srcRect/>
          <a:stretch>
            <a:fillRect/>
          </a:stretch>
        </p:blipFill>
        <p:spPr bwMode="auto">
          <a:xfrm>
            <a:off x="6306170" y="1899184"/>
            <a:ext cx="4548881" cy="2139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5066" name="Text Box 5">
            <a:extLst>
              <a:ext uri="{FF2B5EF4-FFF2-40B4-BE49-F238E27FC236}">
                <a16:creationId xmlns="" xmlns:a16="http://schemas.microsoft.com/office/drawing/2014/main" id="{B5218913-23F7-14B3-551D-493C10754CCD}"/>
              </a:ext>
            </a:extLst>
          </p:cNvPr>
          <p:cNvSpPr txBox="1">
            <a:spLocks noChangeArrowheads="1"/>
          </p:cNvSpPr>
          <p:nvPr/>
        </p:nvSpPr>
        <p:spPr bwMode="auto">
          <a:xfrm>
            <a:off x="1752600" y="152400"/>
            <a:ext cx="81534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b="1" dirty="0">
                <a:solidFill>
                  <a:srgbClr val="006600"/>
                </a:solidFill>
                <a:latin typeface="Times New Roman" panose="02020603050405020304" pitchFamily="18" charset="0"/>
                <a:cs typeface="Times New Roman" panose="02020603050405020304" pitchFamily="18" charset="0"/>
              </a:rPr>
              <a:t>CHỦ ĐỀ: MĨ THUẬT VÀ THIÊN NHIÊN             </a:t>
            </a:r>
          </a:p>
          <a:p>
            <a:pPr algn="ctr" eaLnBrk="1" hangingPunct="1">
              <a:lnSpc>
                <a:spcPct val="100000"/>
              </a:lnSpc>
              <a:spcBef>
                <a:spcPct val="50000"/>
              </a:spcBef>
              <a:buFontTx/>
              <a:buNone/>
            </a:pPr>
            <a:r>
              <a:rPr lang="en-US" altLang="en-US" sz="3000" b="1" dirty="0" err="1">
                <a:solidFill>
                  <a:srgbClr val="FF0000"/>
                </a:solidFill>
                <a:latin typeface="Times New Roman" panose="02020603050405020304" pitchFamily="18" charset="0"/>
                <a:cs typeface="Times New Roman" panose="02020603050405020304" pitchFamily="18" charset="0"/>
              </a:rPr>
              <a:t>Bài</a:t>
            </a:r>
            <a:r>
              <a:rPr lang="en-US" altLang="en-US" sz="3000" b="1" dirty="0">
                <a:solidFill>
                  <a:srgbClr val="FF0000"/>
                </a:solidFill>
                <a:latin typeface="Times New Roman" panose="02020603050405020304" pitchFamily="18" charset="0"/>
                <a:cs typeface="Times New Roman" panose="02020603050405020304" pitchFamily="18" charset="0"/>
              </a:rPr>
              <a:t> 6: TẠO HÌNH CÁ BẰNG LÁ CÂY </a:t>
            </a:r>
          </a:p>
        </p:txBody>
      </p:sp>
      <p:pic>
        <p:nvPicPr>
          <p:cNvPr id="45068" name="Picture 12" descr="Ngắm những tác phẩm nghệ thuật tuyệt đẹp làm từ hoa lá cỏ cây | Việt Nam Mới">
            <a:extLst>
              <a:ext uri="{FF2B5EF4-FFF2-40B4-BE49-F238E27FC236}">
                <a16:creationId xmlns="" xmlns:a16="http://schemas.microsoft.com/office/drawing/2014/main" id="{C9C78DFC-3DA1-FF11-5AF0-512B628CC822}"/>
              </a:ext>
            </a:extLst>
          </p:cNvPr>
          <p:cNvPicPr>
            <a:picLocks noChangeAspect="1" noChangeArrowheads="1"/>
          </p:cNvPicPr>
          <p:nvPr/>
        </p:nvPicPr>
        <p:blipFill>
          <a:blip r:embed="rId6"/>
          <a:srcRect/>
          <a:stretch>
            <a:fillRect/>
          </a:stretch>
        </p:blipFill>
        <p:spPr bwMode="auto">
          <a:xfrm>
            <a:off x="6325862" y="4415507"/>
            <a:ext cx="4548880" cy="2139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 xmlns:a16="http://schemas.microsoft.com/office/drawing/2014/main" id="{922411AD-1849-73E5-D969-25B32D602ECD}"/>
              </a:ext>
            </a:extLst>
          </p:cNvPr>
          <p:cNvPicPr>
            <a:picLocks noChangeAspect="1"/>
          </p:cNvPicPr>
          <p:nvPr/>
        </p:nvPicPr>
        <p:blipFill rotWithShape="1">
          <a:blip r:embed="rId7">
            <a:extLst>
              <a:ext uri="{28A0092B-C50C-407E-A947-70E740481C1C}">
                <a14:useLocalDpi xmlns:a14="http://schemas.microsoft.com/office/drawing/2010/main" val="0"/>
              </a:ext>
            </a:extLst>
          </a:blip>
          <a:srcRect b="99063"/>
          <a:stretch/>
        </p:blipFill>
        <p:spPr>
          <a:xfrm>
            <a:off x="0" y="1402081"/>
            <a:ext cx="12192000" cy="45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box(in)">
                                      <p:cBhvr>
                                        <p:cTn id="7" dur="500"/>
                                        <p:tgtEl>
                                          <p:spTgt spid="45062"/>
                                        </p:tgtEl>
                                      </p:cBhvr>
                                    </p:animEffect>
                                  </p:childTnLst>
                                </p:cTn>
                              </p:par>
                              <p:par>
                                <p:cTn id="8" presetID="4" presetClass="entr" presetSubtype="16" fill="hold" nodeType="withEffect">
                                  <p:stCondLst>
                                    <p:cond delay="0"/>
                                  </p:stCondLst>
                                  <p:childTnLst>
                                    <p:set>
                                      <p:cBhvr>
                                        <p:cTn id="9" dur="1" fill="hold">
                                          <p:stCondLst>
                                            <p:cond delay="0"/>
                                          </p:stCondLst>
                                        </p:cTn>
                                        <p:tgtEl>
                                          <p:spTgt spid="45061"/>
                                        </p:tgtEl>
                                        <p:attrNameLst>
                                          <p:attrName>style.visibility</p:attrName>
                                        </p:attrNameLst>
                                      </p:cBhvr>
                                      <p:to>
                                        <p:strVal val="visible"/>
                                      </p:to>
                                    </p:set>
                                    <p:animEffect transition="in" filter="box(in)">
                                      <p:cBhvr>
                                        <p:cTn id="10" dur="500"/>
                                        <p:tgtEl>
                                          <p:spTgt spid="45061"/>
                                        </p:tgtEl>
                                      </p:cBhvr>
                                    </p:animEffect>
                                  </p:childTnLst>
                                </p:cTn>
                              </p:par>
                              <p:par>
                                <p:cTn id="11" presetID="4" presetClass="entr" presetSubtype="16" fill="hold" nodeType="withEffect">
                                  <p:stCondLst>
                                    <p:cond delay="0"/>
                                  </p:stCondLst>
                                  <p:childTnLst>
                                    <p:set>
                                      <p:cBhvr>
                                        <p:cTn id="12" dur="1" fill="hold">
                                          <p:stCondLst>
                                            <p:cond delay="0"/>
                                          </p:stCondLst>
                                        </p:cTn>
                                        <p:tgtEl>
                                          <p:spTgt spid="45063"/>
                                        </p:tgtEl>
                                        <p:attrNameLst>
                                          <p:attrName>style.visibility</p:attrName>
                                        </p:attrNameLst>
                                      </p:cBhvr>
                                      <p:to>
                                        <p:strVal val="visible"/>
                                      </p:to>
                                    </p:set>
                                    <p:animEffect transition="in" filter="box(in)">
                                      <p:cBhvr>
                                        <p:cTn id="13" dur="500"/>
                                        <p:tgtEl>
                                          <p:spTgt spid="45063"/>
                                        </p:tgtEl>
                                      </p:cBhvr>
                                    </p:animEffect>
                                  </p:childTnLst>
                                </p:cTn>
                              </p:par>
                              <p:par>
                                <p:cTn id="14" presetID="4" presetClass="entr" presetSubtype="16" fill="hold" nodeType="withEffect">
                                  <p:stCondLst>
                                    <p:cond delay="0"/>
                                  </p:stCondLst>
                                  <p:childTnLst>
                                    <p:set>
                                      <p:cBhvr>
                                        <p:cTn id="15" dur="1" fill="hold">
                                          <p:stCondLst>
                                            <p:cond delay="0"/>
                                          </p:stCondLst>
                                        </p:cTn>
                                        <p:tgtEl>
                                          <p:spTgt spid="45068"/>
                                        </p:tgtEl>
                                        <p:attrNameLst>
                                          <p:attrName>style.visibility</p:attrName>
                                        </p:attrNameLst>
                                      </p:cBhvr>
                                      <p:to>
                                        <p:strVal val="visible"/>
                                      </p:to>
                                    </p:set>
                                    <p:animEffect transition="in" filter="box(in)">
                                      <p:cBhvr>
                                        <p:cTn id="16" dur="500"/>
                                        <p:tgtEl>
                                          <p:spTgt spid="4506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5066"/>
                                        </p:tgtEl>
                                        <p:attrNameLst>
                                          <p:attrName>style.visibility</p:attrName>
                                        </p:attrNameLst>
                                      </p:cBhvr>
                                      <p:to>
                                        <p:strVal val="visible"/>
                                      </p:to>
                                    </p:set>
                                    <p:anim calcmode="lin" valueType="num">
                                      <p:cBhvr additive="base">
                                        <p:cTn id="21" dur="500" fill="hold"/>
                                        <p:tgtEl>
                                          <p:spTgt spid="45066"/>
                                        </p:tgtEl>
                                        <p:attrNameLst>
                                          <p:attrName>ppt_x</p:attrName>
                                        </p:attrNameLst>
                                      </p:cBhvr>
                                      <p:tavLst>
                                        <p:tav tm="0">
                                          <p:val>
                                            <p:strVal val="#ppt_x"/>
                                          </p:val>
                                        </p:tav>
                                        <p:tav tm="100000">
                                          <p:val>
                                            <p:strVal val="#ppt_x"/>
                                          </p:val>
                                        </p:tav>
                                      </p:tavLst>
                                    </p:anim>
                                    <p:anim calcmode="lin" valueType="num">
                                      <p:cBhvr additive="base">
                                        <p:cTn id="22" dur="500" fill="hold"/>
                                        <p:tgtEl>
                                          <p:spTgt spid="450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4">
            <a:extLst>
              <a:ext uri="{FF2B5EF4-FFF2-40B4-BE49-F238E27FC236}">
                <a16:creationId xmlns="" xmlns:a16="http://schemas.microsoft.com/office/drawing/2014/main" id="{DC7BFE05-1125-4035-9EFC-53B134A96E01}"/>
              </a:ext>
            </a:extLst>
          </p:cNvPr>
          <p:cNvSpPr>
            <a:spLocks noGrp="1" noChangeArrowheads="1"/>
          </p:cNvSpPr>
          <p:nvPr>
            <p:ph type="title"/>
          </p:nvPr>
        </p:nvSpPr>
        <p:spPr>
          <a:xfrm>
            <a:off x="533400" y="2007871"/>
            <a:ext cx="2862096" cy="2478302"/>
          </a:xfrm>
          <a:prstGeom prst="flowChartAlternateProcess">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US" altLang="en-US" sz="3200" b="1" dirty="0">
                <a:solidFill>
                  <a:srgbClr val="002060"/>
                </a:solidFill>
                <a:latin typeface="Arial" panose="020B0604020202020204" pitchFamily="34" charset="0"/>
                <a:cs typeface="Arial" panose="020B0604020202020204" pitchFamily="34" charset="0"/>
              </a:rPr>
              <a:t>YÊU CẦU CẦN ĐẠT</a:t>
            </a:r>
            <a:endParaRPr lang="en-US" altLang="en-US" sz="2800" b="1" dirty="0">
              <a:solidFill>
                <a:srgbClr val="002060"/>
              </a:solidFill>
              <a:latin typeface="Arial" panose="020B0604020202020204" pitchFamily="34" charset="0"/>
              <a:cs typeface="Arial" panose="020B0604020202020204" pitchFamily="34" charset="0"/>
            </a:endParaRPr>
          </a:p>
        </p:txBody>
      </p:sp>
      <p:sp>
        <p:nvSpPr>
          <p:cNvPr id="59395" name="AutoShape 4">
            <a:extLst>
              <a:ext uri="{FF2B5EF4-FFF2-40B4-BE49-F238E27FC236}">
                <a16:creationId xmlns="" xmlns:a16="http://schemas.microsoft.com/office/drawing/2014/main" id="{91AA14C2-80A6-49FB-BEC1-906FFDDD5B70}"/>
              </a:ext>
            </a:extLst>
          </p:cNvPr>
          <p:cNvSpPr>
            <a:spLocks noChangeArrowheads="1"/>
          </p:cNvSpPr>
          <p:nvPr/>
        </p:nvSpPr>
        <p:spPr bwMode="ltGray">
          <a:xfrm rot="5400000">
            <a:off x="-456195" y="1975021"/>
            <a:ext cx="5615538" cy="287434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01 w 21600"/>
              <a:gd name="T13" fmla="*/ 0 h 21600"/>
              <a:gd name="T14" fmla="*/ 21199 w 21600"/>
              <a:gd name="T15" fmla="*/ 13628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solidFill>
            <a:srgbClr val="00B0F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grpSp>
        <p:nvGrpSpPr>
          <p:cNvPr id="35" name="Group 22">
            <a:extLst>
              <a:ext uri="{FF2B5EF4-FFF2-40B4-BE49-F238E27FC236}">
                <a16:creationId xmlns="" xmlns:a16="http://schemas.microsoft.com/office/drawing/2014/main" id="{BE4047B2-9DE2-4850-B2A8-46AB4680DCE0}"/>
              </a:ext>
            </a:extLst>
          </p:cNvPr>
          <p:cNvGrpSpPr>
            <a:grpSpLocks/>
          </p:cNvGrpSpPr>
          <p:nvPr/>
        </p:nvGrpSpPr>
        <p:grpSpPr bwMode="auto">
          <a:xfrm>
            <a:off x="3311070" y="233762"/>
            <a:ext cx="8610600" cy="2027147"/>
            <a:chOff x="1009" y="1054"/>
            <a:chExt cx="3362" cy="340"/>
          </a:xfrm>
        </p:grpSpPr>
        <p:sp>
          <p:nvSpPr>
            <p:cNvPr id="36" name="Oval 35">
              <a:extLst>
                <a:ext uri="{FF2B5EF4-FFF2-40B4-BE49-F238E27FC236}">
                  <a16:creationId xmlns="" xmlns:a16="http://schemas.microsoft.com/office/drawing/2014/main" id="{ECC67982-172B-4F00-B446-10E2E015F25F}"/>
                </a:ext>
              </a:extLst>
            </p:cNvPr>
            <p:cNvSpPr>
              <a:spLocks noChangeArrowheads="1"/>
            </p:cNvSpPr>
            <p:nvPr/>
          </p:nvSpPr>
          <p:spPr bwMode="gray">
            <a:xfrm>
              <a:off x="1009" y="1091"/>
              <a:ext cx="528" cy="303"/>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defRPr/>
              </a:pPr>
              <a:endParaRPr lang="en-US">
                <a:latin typeface="Arial" charset="0"/>
              </a:endParaRPr>
            </a:p>
          </p:txBody>
        </p:sp>
        <p:sp>
          <p:nvSpPr>
            <p:cNvPr id="38" name="AutoShape 24">
              <a:extLst>
                <a:ext uri="{FF2B5EF4-FFF2-40B4-BE49-F238E27FC236}">
                  <a16:creationId xmlns="" xmlns:a16="http://schemas.microsoft.com/office/drawing/2014/main" id="{6E44D457-84FB-4C0B-9F87-D1D204E8935E}"/>
                </a:ext>
              </a:extLst>
            </p:cNvPr>
            <p:cNvSpPr>
              <a:spLocks noChangeArrowheads="1"/>
            </p:cNvSpPr>
            <p:nvPr/>
          </p:nvSpPr>
          <p:spPr bwMode="gray">
            <a:xfrm>
              <a:off x="1448" y="1054"/>
              <a:ext cx="2923" cy="320"/>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grpSp>
      <p:sp>
        <p:nvSpPr>
          <p:cNvPr id="39" name="Oval 38">
            <a:extLst>
              <a:ext uri="{FF2B5EF4-FFF2-40B4-BE49-F238E27FC236}">
                <a16:creationId xmlns="" xmlns:a16="http://schemas.microsoft.com/office/drawing/2014/main" id="{ADDD68F7-21E1-44AF-A11D-B08FAC101ADA}"/>
              </a:ext>
            </a:extLst>
          </p:cNvPr>
          <p:cNvSpPr>
            <a:spLocks noChangeArrowheads="1"/>
          </p:cNvSpPr>
          <p:nvPr/>
        </p:nvSpPr>
        <p:spPr bwMode="gray">
          <a:xfrm>
            <a:off x="3733800" y="1073044"/>
            <a:ext cx="469905" cy="460042"/>
          </a:xfrm>
          <a:prstGeom prst="ellipse">
            <a:avLst/>
          </a:prstGeom>
          <a:gradFill rotWithShape="1">
            <a:gsLst>
              <a:gs pos="0">
                <a:schemeClr val="accent2"/>
              </a:gs>
              <a:gs pos="100000">
                <a:schemeClr val="accent2">
                  <a:gamma/>
                  <a:shade val="57255"/>
                  <a:invGamma/>
                </a:schemeClr>
              </a:gs>
            </a:gsLst>
            <a:lin ang="5400000" scaled="1"/>
          </a:gradFill>
          <a:ln w="9525" algn="ctr">
            <a:noFill/>
            <a:round/>
            <a:headEnd/>
            <a:tailEnd/>
          </a:ln>
          <a:effectLst>
            <a:outerShdw dist="35921" dir="2700000" algn="ctr" rotWithShape="0">
              <a:schemeClr val="tx2">
                <a:alpha val="50000"/>
              </a:schemeClr>
            </a:outerShdw>
          </a:effectLst>
        </p:spPr>
        <p:txBody>
          <a:bodyPr wrap="none" anchor="ctr"/>
          <a:lstStyle/>
          <a:p>
            <a:pPr>
              <a:defRPr/>
            </a:pPr>
            <a:endParaRPr lang="en-US">
              <a:latin typeface="Arial" charset="0"/>
            </a:endParaRPr>
          </a:p>
        </p:txBody>
      </p:sp>
      <p:grpSp>
        <p:nvGrpSpPr>
          <p:cNvPr id="25" name="Group 22">
            <a:extLst>
              <a:ext uri="{FF2B5EF4-FFF2-40B4-BE49-F238E27FC236}">
                <a16:creationId xmlns="" xmlns:a16="http://schemas.microsoft.com/office/drawing/2014/main" id="{BE4047B2-9DE2-4850-B2A8-46AB4680DCE0}"/>
              </a:ext>
            </a:extLst>
          </p:cNvPr>
          <p:cNvGrpSpPr>
            <a:grpSpLocks/>
          </p:cNvGrpSpPr>
          <p:nvPr/>
        </p:nvGrpSpPr>
        <p:grpSpPr bwMode="auto">
          <a:xfrm>
            <a:off x="3736119" y="2531496"/>
            <a:ext cx="8180471" cy="2329560"/>
            <a:chOff x="1034" y="1081"/>
            <a:chExt cx="3380" cy="320"/>
          </a:xfrm>
        </p:grpSpPr>
        <p:sp>
          <p:nvSpPr>
            <p:cNvPr id="27" name="Oval 26">
              <a:extLst>
                <a:ext uri="{FF2B5EF4-FFF2-40B4-BE49-F238E27FC236}">
                  <a16:creationId xmlns="" xmlns:a16="http://schemas.microsoft.com/office/drawing/2014/main" id="{ECC67982-172B-4F00-B446-10E2E015F25F}"/>
                </a:ext>
              </a:extLst>
            </p:cNvPr>
            <p:cNvSpPr>
              <a:spLocks noChangeArrowheads="1"/>
            </p:cNvSpPr>
            <p:nvPr/>
          </p:nvSpPr>
          <p:spPr bwMode="gray">
            <a:xfrm>
              <a:off x="1034" y="1091"/>
              <a:ext cx="528" cy="303"/>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defRPr/>
              </a:pPr>
              <a:endParaRPr lang="en-US">
                <a:latin typeface="Arial" charset="0"/>
              </a:endParaRPr>
            </a:p>
          </p:txBody>
        </p:sp>
        <p:sp>
          <p:nvSpPr>
            <p:cNvPr id="28" name="AutoShape 24">
              <a:extLst>
                <a:ext uri="{FF2B5EF4-FFF2-40B4-BE49-F238E27FC236}">
                  <a16:creationId xmlns="" xmlns:a16="http://schemas.microsoft.com/office/drawing/2014/main" id="{6E44D457-84FB-4C0B-9F87-D1D204E8935E}"/>
                </a:ext>
              </a:extLst>
            </p:cNvPr>
            <p:cNvSpPr>
              <a:spLocks noChangeArrowheads="1"/>
            </p:cNvSpPr>
            <p:nvPr/>
          </p:nvSpPr>
          <p:spPr bwMode="gray">
            <a:xfrm>
              <a:off x="1491" y="1081"/>
              <a:ext cx="2923" cy="320"/>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grpSp>
      <p:sp>
        <p:nvSpPr>
          <p:cNvPr id="29" name="Oval 28">
            <a:extLst>
              <a:ext uri="{FF2B5EF4-FFF2-40B4-BE49-F238E27FC236}">
                <a16:creationId xmlns="" xmlns:a16="http://schemas.microsoft.com/office/drawing/2014/main" id="{ADDD68F7-21E1-44AF-A11D-B08FAC101ADA}"/>
              </a:ext>
            </a:extLst>
          </p:cNvPr>
          <p:cNvSpPr>
            <a:spLocks noChangeArrowheads="1"/>
          </p:cNvSpPr>
          <p:nvPr/>
        </p:nvSpPr>
        <p:spPr bwMode="gray">
          <a:xfrm>
            <a:off x="4114240" y="3514619"/>
            <a:ext cx="450259" cy="454025"/>
          </a:xfrm>
          <a:prstGeom prst="ellipse">
            <a:avLst/>
          </a:prstGeom>
          <a:gradFill rotWithShape="1">
            <a:gsLst>
              <a:gs pos="0">
                <a:schemeClr val="accent2"/>
              </a:gs>
              <a:gs pos="100000">
                <a:schemeClr val="accent2">
                  <a:gamma/>
                  <a:shade val="57255"/>
                  <a:invGamma/>
                </a:schemeClr>
              </a:gs>
            </a:gsLst>
            <a:lin ang="5400000" scaled="1"/>
          </a:gradFill>
          <a:ln w="9525" algn="ctr">
            <a:noFill/>
            <a:round/>
            <a:headEnd/>
            <a:tailEnd/>
          </a:ln>
          <a:effectLst>
            <a:outerShdw dist="35921" dir="2700000" algn="ctr" rotWithShape="0">
              <a:schemeClr val="tx2">
                <a:alpha val="50000"/>
              </a:schemeClr>
            </a:outerShdw>
          </a:effectLst>
        </p:spPr>
        <p:txBody>
          <a:bodyPr wrap="none" anchor="ctr"/>
          <a:lstStyle/>
          <a:p>
            <a:pPr>
              <a:defRPr/>
            </a:pPr>
            <a:endParaRPr lang="en-US">
              <a:latin typeface="Arial" charset="0"/>
            </a:endParaRPr>
          </a:p>
        </p:txBody>
      </p:sp>
      <p:sp>
        <p:nvSpPr>
          <p:cNvPr id="31" name="Text Box 34">
            <a:extLst>
              <a:ext uri="{FF2B5EF4-FFF2-40B4-BE49-F238E27FC236}">
                <a16:creationId xmlns="" xmlns:a16="http://schemas.microsoft.com/office/drawing/2014/main" id="{E339E591-36C2-48E9-9345-85EFCC975AF8}"/>
              </a:ext>
            </a:extLst>
          </p:cNvPr>
          <p:cNvSpPr txBox="1">
            <a:spLocks noChangeArrowheads="1"/>
          </p:cNvSpPr>
          <p:nvPr/>
        </p:nvSpPr>
        <p:spPr bwMode="auto">
          <a:xfrm>
            <a:off x="5292457" y="3625930"/>
            <a:ext cx="5011962"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lnSpc>
                <a:spcPct val="150000"/>
              </a:lnSpc>
              <a:spcBef>
                <a:spcPct val="0"/>
              </a:spcBef>
              <a:buNone/>
            </a:pPr>
            <a:endParaRPr lang="en-US" altLang="vi-VN" sz="2400" b="1" dirty="0">
              <a:latin typeface="Times New Roman" panose="02020603050405020304" pitchFamily="18" charset="0"/>
              <a:cs typeface="Times New Roman" panose="02020603050405020304" pitchFamily="18" charset="0"/>
            </a:endParaRPr>
          </a:p>
        </p:txBody>
      </p:sp>
      <p:grpSp>
        <p:nvGrpSpPr>
          <p:cNvPr id="37" name="Group 22">
            <a:extLst>
              <a:ext uri="{FF2B5EF4-FFF2-40B4-BE49-F238E27FC236}">
                <a16:creationId xmlns="" xmlns:a16="http://schemas.microsoft.com/office/drawing/2014/main" id="{BE4047B2-9DE2-4850-B2A8-46AB4680DCE0}"/>
              </a:ext>
            </a:extLst>
          </p:cNvPr>
          <p:cNvGrpSpPr>
            <a:grpSpLocks/>
          </p:cNvGrpSpPr>
          <p:nvPr/>
        </p:nvGrpSpPr>
        <p:grpSpPr bwMode="auto">
          <a:xfrm>
            <a:off x="3041830" y="5175008"/>
            <a:ext cx="8540570" cy="1378192"/>
            <a:chOff x="1034" y="1081"/>
            <a:chExt cx="3380" cy="320"/>
          </a:xfrm>
        </p:grpSpPr>
        <p:sp>
          <p:nvSpPr>
            <p:cNvPr id="42" name="Oval 41">
              <a:extLst>
                <a:ext uri="{FF2B5EF4-FFF2-40B4-BE49-F238E27FC236}">
                  <a16:creationId xmlns="" xmlns:a16="http://schemas.microsoft.com/office/drawing/2014/main" id="{ECC67982-172B-4F00-B446-10E2E015F25F}"/>
                </a:ext>
              </a:extLst>
            </p:cNvPr>
            <p:cNvSpPr>
              <a:spLocks noChangeArrowheads="1"/>
            </p:cNvSpPr>
            <p:nvPr/>
          </p:nvSpPr>
          <p:spPr bwMode="gray">
            <a:xfrm>
              <a:off x="1034" y="1091"/>
              <a:ext cx="528" cy="303"/>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atin typeface="Arial" charset="0"/>
              </a:endParaRPr>
            </a:p>
          </p:txBody>
        </p:sp>
        <p:sp>
          <p:nvSpPr>
            <p:cNvPr id="43" name="AutoShape 24">
              <a:extLst>
                <a:ext uri="{FF2B5EF4-FFF2-40B4-BE49-F238E27FC236}">
                  <a16:creationId xmlns="" xmlns:a16="http://schemas.microsoft.com/office/drawing/2014/main" id="{6E44D457-84FB-4C0B-9F87-D1D204E8935E}"/>
                </a:ext>
              </a:extLst>
            </p:cNvPr>
            <p:cNvSpPr>
              <a:spLocks noChangeArrowheads="1"/>
            </p:cNvSpPr>
            <p:nvPr/>
          </p:nvSpPr>
          <p:spPr bwMode="gray">
            <a:xfrm>
              <a:off x="1491" y="1081"/>
              <a:ext cx="2923" cy="320"/>
            </a:xfrm>
            <a:prstGeom prst="roundRect">
              <a:avLst>
                <a:gd name="adj" fmla="val 50000"/>
              </a:avLst>
            </a:prstGeom>
            <a:ln/>
          </p:spPr>
          <p:style>
            <a:lnRef idx="1">
              <a:schemeClr val="accent2"/>
            </a:lnRef>
            <a:fillRef idx="2">
              <a:schemeClr val="accent2"/>
            </a:fillRef>
            <a:effectRef idx="1">
              <a:schemeClr val="accent2"/>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grpSp>
      <p:sp>
        <p:nvSpPr>
          <p:cNvPr id="44" name="Oval 43">
            <a:extLst>
              <a:ext uri="{FF2B5EF4-FFF2-40B4-BE49-F238E27FC236}">
                <a16:creationId xmlns="" xmlns:a16="http://schemas.microsoft.com/office/drawing/2014/main" id="{ADDD68F7-21E1-44AF-A11D-B08FAC101ADA}"/>
              </a:ext>
            </a:extLst>
          </p:cNvPr>
          <p:cNvSpPr>
            <a:spLocks noChangeArrowheads="1"/>
          </p:cNvSpPr>
          <p:nvPr/>
        </p:nvSpPr>
        <p:spPr bwMode="gray">
          <a:xfrm>
            <a:off x="3505200" y="5645044"/>
            <a:ext cx="413386" cy="416796"/>
          </a:xfrm>
          <a:prstGeom prst="ellipse">
            <a:avLst/>
          </a:prstGeom>
          <a:gradFill rotWithShape="1">
            <a:gsLst>
              <a:gs pos="0">
                <a:schemeClr val="accent2"/>
              </a:gs>
              <a:gs pos="100000">
                <a:schemeClr val="accent2">
                  <a:gamma/>
                  <a:shade val="57255"/>
                  <a:invGamma/>
                </a:schemeClr>
              </a:gs>
            </a:gsLst>
            <a:lin ang="5400000" scaled="1"/>
          </a:gradFill>
          <a:ln w="9525" algn="ctr">
            <a:noFill/>
            <a:round/>
            <a:headEnd/>
            <a:tailEnd/>
          </a:ln>
          <a:effectLst>
            <a:outerShdw dist="35921" dir="2700000" algn="ctr" rotWithShape="0">
              <a:schemeClr val="tx2">
                <a:alpha val="50000"/>
              </a:schemeClr>
            </a:outerShdw>
          </a:effectLst>
        </p:spPr>
        <p:txBody>
          <a:bodyPr wrap="none" anchor="ctr"/>
          <a:lstStyle/>
          <a:p>
            <a:pPr>
              <a:defRPr/>
            </a:pPr>
            <a:endParaRPr lang="en-US">
              <a:latin typeface="Arial" charset="0"/>
            </a:endParaRPr>
          </a:p>
        </p:txBody>
      </p:sp>
      <p:sp>
        <p:nvSpPr>
          <p:cNvPr id="45" name="Text Box 34">
            <a:extLst>
              <a:ext uri="{FF2B5EF4-FFF2-40B4-BE49-F238E27FC236}">
                <a16:creationId xmlns="" xmlns:a16="http://schemas.microsoft.com/office/drawing/2014/main" id="{E339E591-36C2-48E9-9345-85EFCC975AF8}"/>
              </a:ext>
            </a:extLst>
          </p:cNvPr>
          <p:cNvSpPr txBox="1">
            <a:spLocks noChangeArrowheads="1"/>
          </p:cNvSpPr>
          <p:nvPr/>
        </p:nvSpPr>
        <p:spPr bwMode="auto">
          <a:xfrm>
            <a:off x="4730471" y="5395178"/>
            <a:ext cx="7104519" cy="66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lnSpc>
                <a:spcPct val="150000"/>
              </a:lnSpc>
              <a:spcBef>
                <a:spcPct val="0"/>
              </a:spcBef>
              <a:buNone/>
            </a:pPr>
            <a:r>
              <a:rPr lang="en-US" altLang="en-US" sz="2800" dirty="0">
                <a:cs typeface="Arial" panose="020B0604020202020204" pitchFamily="34" charset="0"/>
              </a:rPr>
              <a:t>- </a:t>
            </a:r>
            <a:r>
              <a:rPr lang="en-US" altLang="en-US" sz="2800" dirty="0" err="1">
                <a:cs typeface="Arial" panose="020B0604020202020204" pitchFamily="34" charset="0"/>
              </a:rPr>
              <a:t>Nêu</a:t>
            </a:r>
            <a:r>
              <a:rPr lang="en-US" altLang="en-US" sz="2800" dirty="0">
                <a:cs typeface="Arial" panose="020B0604020202020204" pitchFamily="34" charset="0"/>
              </a:rPr>
              <a:t> </a:t>
            </a:r>
            <a:r>
              <a:rPr lang="en-US" altLang="en-US" sz="2800" dirty="0" err="1">
                <a:cs typeface="Arial" panose="020B0604020202020204" pitchFamily="34" charset="0"/>
              </a:rPr>
              <a:t>được</a:t>
            </a:r>
            <a:r>
              <a:rPr lang="en-US" altLang="en-US" sz="2800" dirty="0">
                <a:cs typeface="Arial" panose="020B0604020202020204" pitchFamily="34" charset="0"/>
              </a:rPr>
              <a:t> </a:t>
            </a:r>
            <a:r>
              <a:rPr lang="en-US" altLang="en-US" sz="2800" dirty="0" err="1">
                <a:cs typeface="Arial" panose="020B0604020202020204" pitchFamily="34" charset="0"/>
              </a:rPr>
              <a:t>cảm</a:t>
            </a:r>
            <a:r>
              <a:rPr lang="en-US" altLang="en-US" sz="2800" dirty="0">
                <a:cs typeface="Arial" panose="020B0604020202020204" pitchFamily="34" charset="0"/>
              </a:rPr>
              <a:t> </a:t>
            </a:r>
            <a:r>
              <a:rPr lang="en-US" altLang="en-US" sz="2800" dirty="0" err="1">
                <a:cs typeface="Arial" panose="020B0604020202020204" pitchFamily="34" charset="0"/>
              </a:rPr>
              <a:t>nhận</a:t>
            </a:r>
            <a:r>
              <a:rPr lang="en-US" altLang="en-US" sz="2800" dirty="0">
                <a:cs typeface="Arial" panose="020B0604020202020204" pitchFamily="34" charset="0"/>
              </a:rPr>
              <a:t> </a:t>
            </a:r>
            <a:r>
              <a:rPr lang="en-US" altLang="en-US" sz="2800" dirty="0" err="1">
                <a:cs typeface="Arial" panose="020B0604020202020204" pitchFamily="34" charset="0"/>
              </a:rPr>
              <a:t>về</a:t>
            </a:r>
            <a:r>
              <a:rPr lang="en-US" altLang="en-US" sz="2800" dirty="0">
                <a:cs typeface="Arial" panose="020B0604020202020204" pitchFamily="34" charset="0"/>
              </a:rPr>
              <a:t> </a:t>
            </a:r>
            <a:r>
              <a:rPr lang="en-US" altLang="en-US" sz="2800" dirty="0" err="1">
                <a:cs typeface="Arial" panose="020B0604020202020204" pitchFamily="34" charset="0"/>
              </a:rPr>
              <a:t>sản</a:t>
            </a:r>
            <a:r>
              <a:rPr lang="en-US" altLang="en-US" sz="2800" dirty="0">
                <a:cs typeface="Arial" panose="020B0604020202020204" pitchFamily="34" charset="0"/>
              </a:rPr>
              <a:t> </a:t>
            </a:r>
            <a:r>
              <a:rPr lang="en-US" altLang="en-US" sz="2800" dirty="0" err="1">
                <a:cs typeface="Arial" panose="020B0604020202020204" pitchFamily="34" charset="0"/>
              </a:rPr>
              <a:t>phẩm</a:t>
            </a:r>
            <a:r>
              <a:rPr lang="en-US" altLang="en-US" sz="2800" dirty="0">
                <a:cs typeface="Arial" panose="020B0604020202020204" pitchFamily="34" charset="0"/>
              </a:rPr>
              <a:t>.</a:t>
            </a:r>
            <a:endParaRPr lang="en-US" altLang="vi-VN" sz="2600" b="1" dirty="0">
              <a:solidFill>
                <a:srgbClr val="0000CC"/>
              </a:solidFill>
              <a:latin typeface="Times New Roman" panose="02020603050405020304" pitchFamily="18" charset="0"/>
              <a:cs typeface="Times New Roman" panose="02020603050405020304" pitchFamily="18" charset="0"/>
            </a:endParaRPr>
          </a:p>
        </p:txBody>
      </p:sp>
      <p:sp>
        <p:nvSpPr>
          <p:cNvPr id="30" name="Text Box 34">
            <a:extLst>
              <a:ext uri="{FF2B5EF4-FFF2-40B4-BE49-F238E27FC236}">
                <a16:creationId xmlns="" xmlns:a16="http://schemas.microsoft.com/office/drawing/2014/main" id="{E339E591-36C2-48E9-9345-85EFCC975AF8}"/>
              </a:ext>
            </a:extLst>
          </p:cNvPr>
          <p:cNvSpPr txBox="1">
            <a:spLocks noChangeArrowheads="1"/>
          </p:cNvSpPr>
          <p:nvPr/>
        </p:nvSpPr>
        <p:spPr bwMode="auto">
          <a:xfrm>
            <a:off x="5029200" y="3040849"/>
            <a:ext cx="63880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00000"/>
              </a:lnSpc>
              <a:spcBef>
                <a:spcPct val="0"/>
              </a:spcBef>
              <a:buFontTx/>
              <a:buNone/>
            </a:pPr>
            <a:r>
              <a:rPr lang="en-US" altLang="en-US" sz="2800" dirty="0">
                <a:cs typeface="Arial" panose="020B0604020202020204" pitchFamily="34" charset="0"/>
              </a:rPr>
              <a:t>- </a:t>
            </a:r>
            <a:r>
              <a:rPr lang="en-US" altLang="en-US" sz="2800" dirty="0" err="1">
                <a:cs typeface="Arial" panose="020B0604020202020204" pitchFamily="34" charset="0"/>
              </a:rPr>
              <a:t>Biết</a:t>
            </a:r>
            <a:r>
              <a:rPr lang="en-US" altLang="en-US" sz="2800" dirty="0">
                <a:cs typeface="Arial" panose="020B0604020202020204" pitchFamily="34" charset="0"/>
              </a:rPr>
              <a:t> </a:t>
            </a:r>
            <a:r>
              <a:rPr lang="en-US" altLang="en-US" sz="2800" dirty="0" err="1">
                <a:cs typeface="Arial" panose="020B0604020202020204" pitchFamily="34" charset="0"/>
              </a:rPr>
              <a:t>được</a:t>
            </a:r>
            <a:r>
              <a:rPr lang="en-US" altLang="en-US" sz="2800" dirty="0">
                <a:cs typeface="Arial" panose="020B0604020202020204" pitchFamily="34" charset="0"/>
              </a:rPr>
              <a:t> </a:t>
            </a:r>
            <a:r>
              <a:rPr lang="en-US" altLang="en-US" sz="2800" dirty="0" err="1">
                <a:cs typeface="Arial" panose="020B0604020202020204" pitchFamily="34" charset="0"/>
              </a:rPr>
              <a:t>cách</a:t>
            </a:r>
            <a:r>
              <a:rPr lang="en-US" altLang="en-US" sz="2800" dirty="0">
                <a:cs typeface="Arial" panose="020B0604020202020204" pitchFamily="34" charset="0"/>
              </a:rPr>
              <a:t> in </a:t>
            </a:r>
            <a:r>
              <a:rPr lang="en-US" altLang="en-US" sz="2800" dirty="0" err="1">
                <a:cs typeface="Arial" panose="020B0604020202020204" pitchFamily="34" charset="0"/>
              </a:rPr>
              <a:t>và</a:t>
            </a:r>
            <a:r>
              <a:rPr lang="en-US" altLang="en-US" sz="2800" dirty="0">
                <a:cs typeface="Arial" panose="020B0604020202020204" pitchFamily="34" charset="0"/>
              </a:rPr>
              <a:t> </a:t>
            </a:r>
            <a:r>
              <a:rPr lang="en-US" altLang="en-US" sz="2800" dirty="0" err="1">
                <a:cs typeface="Arial" panose="020B0604020202020204" pitchFamily="34" charset="0"/>
              </a:rPr>
              <a:t>tạo</a:t>
            </a:r>
            <a:r>
              <a:rPr lang="en-US" altLang="en-US" sz="2800" dirty="0">
                <a:cs typeface="Arial" panose="020B0604020202020204" pitchFamily="34" charset="0"/>
              </a:rPr>
              <a:t> </a:t>
            </a:r>
            <a:r>
              <a:rPr lang="en-US" altLang="en-US" sz="2800" dirty="0" err="1">
                <a:cs typeface="Arial" panose="020B0604020202020204" pitchFamily="34" charset="0"/>
              </a:rPr>
              <a:t>hình</a:t>
            </a:r>
            <a:r>
              <a:rPr lang="en-US" altLang="en-US" sz="2800" dirty="0">
                <a:cs typeface="Arial" panose="020B0604020202020204" pitchFamily="34" charset="0"/>
              </a:rPr>
              <a:t> </a:t>
            </a:r>
            <a:r>
              <a:rPr lang="en-US" altLang="en-US" sz="2800" dirty="0" err="1">
                <a:cs typeface="Arial" panose="020B0604020202020204" pitchFamily="34" charset="0"/>
              </a:rPr>
              <a:t>những</a:t>
            </a:r>
            <a:r>
              <a:rPr lang="en-US" altLang="en-US" sz="2800" dirty="0">
                <a:cs typeface="Arial" panose="020B0604020202020204" pitchFamily="34" charset="0"/>
              </a:rPr>
              <a:t> con </a:t>
            </a:r>
            <a:r>
              <a:rPr lang="en-US" altLang="en-US" sz="2800" dirty="0" err="1">
                <a:cs typeface="Arial" panose="020B0604020202020204" pitchFamily="34" charset="0"/>
              </a:rPr>
              <a:t>cá</a:t>
            </a:r>
            <a:r>
              <a:rPr lang="en-US" altLang="en-US" sz="2800" dirty="0">
                <a:cs typeface="Arial" panose="020B0604020202020204" pitchFamily="34" charset="0"/>
              </a:rPr>
              <a:t> </a:t>
            </a:r>
            <a:r>
              <a:rPr lang="en-US" altLang="en-US" sz="2800" dirty="0" err="1">
                <a:cs typeface="Arial" panose="020B0604020202020204" pitchFamily="34" charset="0"/>
              </a:rPr>
              <a:t>khác</a:t>
            </a:r>
            <a:r>
              <a:rPr lang="en-US" altLang="en-US" sz="2800" dirty="0">
                <a:cs typeface="Arial" panose="020B0604020202020204" pitchFamily="34" charset="0"/>
              </a:rPr>
              <a:t> </a:t>
            </a:r>
            <a:r>
              <a:rPr lang="en-US" altLang="en-US" sz="2800" dirty="0" err="1">
                <a:cs typeface="Arial" panose="020B0604020202020204" pitchFamily="34" charset="0"/>
              </a:rPr>
              <a:t>nhau</a:t>
            </a:r>
            <a:r>
              <a:rPr lang="en-US" altLang="en-US" sz="2800" dirty="0">
                <a:cs typeface="Arial" panose="020B0604020202020204" pitchFamily="34" charset="0"/>
              </a:rPr>
              <a:t> </a:t>
            </a:r>
            <a:r>
              <a:rPr lang="en-US" altLang="en-US" sz="2800" dirty="0" err="1">
                <a:cs typeface="Arial" panose="020B0604020202020204" pitchFamily="34" charset="0"/>
              </a:rPr>
              <a:t>từ</a:t>
            </a:r>
            <a:r>
              <a:rPr lang="en-US" altLang="en-US" sz="2800" dirty="0">
                <a:cs typeface="Arial" panose="020B0604020202020204" pitchFamily="34" charset="0"/>
              </a:rPr>
              <a:t> </a:t>
            </a:r>
            <a:r>
              <a:rPr lang="en-US" altLang="en-US" sz="2800" dirty="0" err="1">
                <a:cs typeface="Arial" panose="020B0604020202020204" pitchFamily="34" charset="0"/>
              </a:rPr>
              <a:t>lá</a:t>
            </a:r>
            <a:r>
              <a:rPr lang="en-US" altLang="en-US" sz="2800" dirty="0">
                <a:cs typeface="Arial" panose="020B0604020202020204" pitchFamily="34" charset="0"/>
              </a:rPr>
              <a:t> </a:t>
            </a:r>
            <a:r>
              <a:rPr lang="en-US" altLang="en-US" sz="2800" dirty="0" err="1">
                <a:cs typeface="Arial" panose="020B0604020202020204" pitchFamily="34" charset="0"/>
              </a:rPr>
              <a:t>cây</a:t>
            </a:r>
            <a:r>
              <a:rPr lang="en-US" altLang="en-US" sz="2800" dirty="0">
                <a:cs typeface="Arial" panose="020B0604020202020204" pitchFamily="34" charset="0"/>
              </a:rPr>
              <a:t>, </a:t>
            </a:r>
            <a:r>
              <a:rPr lang="en-US" altLang="en-US" sz="2800" dirty="0" err="1">
                <a:cs typeface="Arial" panose="020B0604020202020204" pitchFamily="34" charset="0"/>
              </a:rPr>
              <a:t>sắp</a:t>
            </a:r>
            <a:r>
              <a:rPr lang="en-US" altLang="en-US" sz="2800" dirty="0">
                <a:cs typeface="Arial" panose="020B0604020202020204" pitchFamily="34" charset="0"/>
              </a:rPr>
              <a:t> </a:t>
            </a:r>
            <a:r>
              <a:rPr lang="en-US" altLang="en-US" sz="2800" dirty="0" err="1">
                <a:cs typeface="Arial" panose="020B0604020202020204" pitchFamily="34" charset="0"/>
              </a:rPr>
              <a:t>xếp</a:t>
            </a:r>
            <a:r>
              <a:rPr lang="en-US" altLang="en-US" sz="2800" dirty="0">
                <a:cs typeface="Arial" panose="020B0604020202020204" pitchFamily="34" charset="0"/>
              </a:rPr>
              <a:t> </a:t>
            </a:r>
            <a:r>
              <a:rPr lang="en-US" altLang="en-US" sz="2800" dirty="0" err="1">
                <a:cs typeface="Arial" panose="020B0604020202020204" pitchFamily="34" charset="0"/>
              </a:rPr>
              <a:t>thành</a:t>
            </a:r>
            <a:r>
              <a:rPr lang="en-US" altLang="en-US" sz="2800" dirty="0">
                <a:cs typeface="Arial" panose="020B0604020202020204" pitchFamily="34" charset="0"/>
              </a:rPr>
              <a:t> </a:t>
            </a:r>
            <a:r>
              <a:rPr lang="en-US" altLang="en-US" sz="2800" dirty="0" err="1">
                <a:cs typeface="Arial" panose="020B0604020202020204" pitchFamily="34" charset="0"/>
              </a:rPr>
              <a:t>một</a:t>
            </a:r>
            <a:r>
              <a:rPr lang="en-US" altLang="en-US" sz="2800" dirty="0">
                <a:cs typeface="Arial" panose="020B0604020202020204" pitchFamily="34" charset="0"/>
              </a:rPr>
              <a:t> </a:t>
            </a:r>
            <a:r>
              <a:rPr lang="en-US" altLang="en-US" sz="2800" dirty="0" err="1">
                <a:cs typeface="Arial" panose="020B0604020202020204" pitchFamily="34" charset="0"/>
              </a:rPr>
              <a:t>bức</a:t>
            </a:r>
            <a:r>
              <a:rPr lang="en-US" altLang="en-US" sz="2800" dirty="0">
                <a:cs typeface="Arial" panose="020B0604020202020204" pitchFamily="34" charset="0"/>
              </a:rPr>
              <a:t> </a:t>
            </a:r>
            <a:r>
              <a:rPr lang="en-US" altLang="en-US" sz="2800" dirty="0" err="1">
                <a:cs typeface="Arial" panose="020B0604020202020204" pitchFamily="34" charset="0"/>
              </a:rPr>
              <a:t>tranh</a:t>
            </a:r>
            <a:r>
              <a:rPr lang="en-US" altLang="en-US" sz="2800" dirty="0">
                <a:cs typeface="Arial" panose="020B0604020202020204" pitchFamily="34" charset="0"/>
              </a:rPr>
              <a:t>.</a:t>
            </a:r>
          </a:p>
        </p:txBody>
      </p:sp>
      <p:sp>
        <p:nvSpPr>
          <p:cNvPr id="32" name="Text Box 34">
            <a:extLst>
              <a:ext uri="{FF2B5EF4-FFF2-40B4-BE49-F238E27FC236}">
                <a16:creationId xmlns="" xmlns:a16="http://schemas.microsoft.com/office/drawing/2014/main" id="{F3635937-9112-4397-9BE7-D1FB846DFC4C}"/>
              </a:ext>
            </a:extLst>
          </p:cNvPr>
          <p:cNvSpPr txBox="1">
            <a:spLocks noChangeArrowheads="1"/>
          </p:cNvSpPr>
          <p:nvPr/>
        </p:nvSpPr>
        <p:spPr bwMode="auto">
          <a:xfrm>
            <a:off x="4717159" y="605328"/>
            <a:ext cx="691260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00000"/>
              </a:lnSpc>
              <a:spcBef>
                <a:spcPct val="0"/>
              </a:spcBef>
              <a:buFontTx/>
              <a:buNone/>
            </a:pPr>
            <a:r>
              <a:rPr lang="en-US" altLang="en-US" sz="2800" dirty="0">
                <a:cs typeface="Arial" panose="020B0604020202020204" pitchFamily="34" charset="0"/>
              </a:rPr>
              <a:t>- </a:t>
            </a:r>
            <a:r>
              <a:rPr lang="en-US" altLang="en-US" sz="2800" dirty="0" err="1">
                <a:cs typeface="Arial" panose="020B0604020202020204" pitchFamily="34" charset="0"/>
              </a:rPr>
              <a:t>Nhận</a:t>
            </a:r>
            <a:r>
              <a:rPr lang="en-US" altLang="en-US" sz="2800" dirty="0">
                <a:cs typeface="Arial" panose="020B0604020202020204" pitchFamily="34" charset="0"/>
              </a:rPr>
              <a:t> </a:t>
            </a:r>
            <a:r>
              <a:rPr lang="en-US" altLang="en-US" sz="2800" dirty="0" err="1">
                <a:cs typeface="Arial" panose="020B0604020202020204" pitchFamily="34" charset="0"/>
              </a:rPr>
              <a:t>biết</a:t>
            </a:r>
            <a:r>
              <a:rPr lang="en-US" altLang="en-US" sz="2800" dirty="0">
                <a:cs typeface="Arial" panose="020B0604020202020204" pitchFamily="34" charset="0"/>
              </a:rPr>
              <a:t>, </a:t>
            </a:r>
            <a:r>
              <a:rPr lang="en-US" altLang="en-US" sz="2800" dirty="0" err="1">
                <a:cs typeface="Arial" panose="020B0604020202020204" pitchFamily="34" charset="0"/>
              </a:rPr>
              <a:t>giải</a:t>
            </a:r>
            <a:r>
              <a:rPr lang="en-US" altLang="en-US" sz="2800" dirty="0">
                <a:cs typeface="Arial" panose="020B0604020202020204" pitchFamily="34" charset="0"/>
              </a:rPr>
              <a:t> </a:t>
            </a:r>
            <a:r>
              <a:rPr lang="en-US" altLang="en-US" sz="2800" dirty="0" err="1">
                <a:cs typeface="Arial" panose="020B0604020202020204" pitchFamily="34" charset="0"/>
              </a:rPr>
              <a:t>thích</a:t>
            </a:r>
            <a:r>
              <a:rPr lang="en-US" altLang="en-US" sz="2800" dirty="0">
                <a:cs typeface="Arial" panose="020B0604020202020204" pitchFamily="34" charset="0"/>
              </a:rPr>
              <a:t> </a:t>
            </a:r>
            <a:r>
              <a:rPr lang="en-US" altLang="en-US" sz="2800" dirty="0" err="1">
                <a:cs typeface="Arial" panose="020B0604020202020204" pitchFamily="34" charset="0"/>
              </a:rPr>
              <a:t>và</a:t>
            </a:r>
            <a:r>
              <a:rPr lang="en-US" altLang="en-US" sz="2800" dirty="0">
                <a:cs typeface="Arial" panose="020B0604020202020204" pitchFamily="34" charset="0"/>
              </a:rPr>
              <a:t> </a:t>
            </a:r>
            <a:r>
              <a:rPr lang="en-US" altLang="en-US" sz="2800" dirty="0" err="1">
                <a:cs typeface="Arial" panose="020B0604020202020204" pitchFamily="34" charset="0"/>
              </a:rPr>
              <a:t>liên</a:t>
            </a:r>
            <a:r>
              <a:rPr lang="en-US" altLang="en-US" sz="2800" dirty="0">
                <a:cs typeface="Arial" panose="020B0604020202020204" pitchFamily="34" charset="0"/>
              </a:rPr>
              <a:t> </a:t>
            </a:r>
            <a:r>
              <a:rPr lang="en-US" altLang="en-US" sz="2800" dirty="0" err="1">
                <a:cs typeface="Arial" panose="020B0604020202020204" pitchFamily="34" charset="0"/>
              </a:rPr>
              <a:t>tưởng</a:t>
            </a:r>
            <a:r>
              <a:rPr lang="en-US" altLang="en-US" sz="2800" dirty="0">
                <a:cs typeface="Arial" panose="020B0604020202020204" pitchFamily="34" charset="0"/>
              </a:rPr>
              <a:t> </a:t>
            </a:r>
            <a:r>
              <a:rPr lang="en-US" altLang="en-US" sz="2800" dirty="0" err="1">
                <a:cs typeface="Arial" panose="020B0604020202020204" pitchFamily="34" charset="0"/>
              </a:rPr>
              <a:t>được</a:t>
            </a:r>
            <a:r>
              <a:rPr lang="en-US" altLang="en-US" sz="2800" dirty="0">
                <a:cs typeface="Arial" panose="020B0604020202020204" pitchFamily="34" charset="0"/>
              </a:rPr>
              <a:t> </a:t>
            </a:r>
            <a:r>
              <a:rPr lang="en-US" altLang="en-US" sz="2800" dirty="0" err="1">
                <a:cs typeface="Arial" panose="020B0604020202020204" pitchFamily="34" charset="0"/>
              </a:rPr>
              <a:t>đặc</a:t>
            </a:r>
            <a:r>
              <a:rPr lang="en-US" altLang="en-US" sz="2800" dirty="0">
                <a:cs typeface="Arial" panose="020B0604020202020204" pitchFamily="34" charset="0"/>
              </a:rPr>
              <a:t> </a:t>
            </a:r>
            <a:r>
              <a:rPr lang="en-US" altLang="en-US" sz="2800" dirty="0" err="1">
                <a:cs typeface="Arial" panose="020B0604020202020204" pitchFamily="34" charset="0"/>
              </a:rPr>
              <a:t>điểm</a:t>
            </a:r>
            <a:r>
              <a:rPr lang="en-US" altLang="en-US" sz="2800" dirty="0">
                <a:cs typeface="Arial" panose="020B0604020202020204" pitchFamily="34" charset="0"/>
              </a:rPr>
              <a:t> </a:t>
            </a:r>
            <a:r>
              <a:rPr lang="en-US" altLang="en-US" sz="2800" dirty="0" err="1">
                <a:cs typeface="Arial" panose="020B0604020202020204" pitchFamily="34" charset="0"/>
              </a:rPr>
              <a:t>hình</a:t>
            </a:r>
            <a:r>
              <a:rPr lang="en-US" altLang="en-US" sz="2800" dirty="0">
                <a:cs typeface="Arial" panose="020B0604020202020204" pitchFamily="34" charset="0"/>
              </a:rPr>
              <a:t> </a:t>
            </a:r>
            <a:r>
              <a:rPr lang="en-US" altLang="en-US" sz="2800" dirty="0" err="1">
                <a:cs typeface="Arial" panose="020B0604020202020204" pitchFamily="34" charset="0"/>
              </a:rPr>
              <a:t>dạng</a:t>
            </a:r>
            <a:r>
              <a:rPr lang="en-US" altLang="en-US" sz="2800" dirty="0">
                <a:cs typeface="Arial" panose="020B0604020202020204" pitchFamily="34" charset="0"/>
              </a:rPr>
              <a:t>, </a:t>
            </a:r>
            <a:r>
              <a:rPr lang="en-US" altLang="en-US" sz="2800" dirty="0" err="1">
                <a:cs typeface="Arial" panose="020B0604020202020204" pitchFamily="34" charset="0"/>
              </a:rPr>
              <a:t>cấu</a:t>
            </a:r>
            <a:r>
              <a:rPr lang="en-US" altLang="en-US" sz="2800" dirty="0">
                <a:cs typeface="Arial" panose="020B0604020202020204" pitchFamily="34" charset="0"/>
              </a:rPr>
              <a:t> </a:t>
            </a:r>
            <a:r>
              <a:rPr lang="en-US" altLang="en-US" sz="2800" dirty="0" err="1">
                <a:cs typeface="Arial" panose="020B0604020202020204" pitchFamily="34" charset="0"/>
              </a:rPr>
              <a:t>tạo</a:t>
            </a:r>
            <a:r>
              <a:rPr lang="en-US" altLang="en-US" sz="2800" dirty="0">
                <a:cs typeface="Arial" panose="020B0604020202020204" pitchFamily="34" charset="0"/>
              </a:rPr>
              <a:t> </a:t>
            </a:r>
            <a:r>
              <a:rPr lang="en-US" altLang="en-US" sz="2800" dirty="0" err="1">
                <a:cs typeface="Arial" panose="020B0604020202020204" pitchFamily="34" charset="0"/>
              </a:rPr>
              <a:t>của</a:t>
            </a:r>
            <a:r>
              <a:rPr lang="en-US" altLang="en-US" sz="2800" dirty="0">
                <a:cs typeface="Arial" panose="020B0604020202020204" pitchFamily="34" charset="0"/>
              </a:rPr>
              <a:t> </a:t>
            </a:r>
            <a:r>
              <a:rPr lang="en-US" altLang="en-US" sz="2800" dirty="0" err="1">
                <a:cs typeface="Arial" panose="020B0604020202020204" pitchFamily="34" charset="0"/>
              </a:rPr>
              <a:t>lá</a:t>
            </a:r>
            <a:r>
              <a:rPr lang="en-US" altLang="en-US" sz="2800" dirty="0">
                <a:cs typeface="Arial" panose="020B0604020202020204" pitchFamily="34" charset="0"/>
              </a:rPr>
              <a:t> </a:t>
            </a:r>
            <a:r>
              <a:rPr lang="en-US" altLang="en-US" sz="2800" dirty="0" err="1">
                <a:cs typeface="Arial" panose="020B0604020202020204" pitchFamily="34" charset="0"/>
              </a:rPr>
              <a:t>cây</a:t>
            </a:r>
            <a:r>
              <a:rPr lang="en-US" altLang="en-US" sz="2800" dirty="0">
                <a:cs typeface="Arial" panose="020B0604020202020204" pitchFamily="34" charset="0"/>
              </a:rPr>
              <a:t> </a:t>
            </a:r>
            <a:r>
              <a:rPr lang="en-US" altLang="en-US" sz="2800" dirty="0" err="1">
                <a:cs typeface="Arial" panose="020B0604020202020204" pitchFamily="34" charset="0"/>
              </a:rPr>
              <a:t>với</a:t>
            </a:r>
            <a:r>
              <a:rPr lang="en-US" altLang="en-US" sz="2800" dirty="0">
                <a:cs typeface="Arial" panose="020B0604020202020204" pitchFamily="34" charset="0"/>
              </a:rPr>
              <a:t> </a:t>
            </a:r>
            <a:r>
              <a:rPr lang="en-US" altLang="en-US" sz="2800" dirty="0" err="1">
                <a:cs typeface="Arial" panose="020B0604020202020204" pitchFamily="34" charset="0"/>
              </a:rPr>
              <a:t>hình</a:t>
            </a:r>
            <a:r>
              <a:rPr lang="en-US" altLang="en-US" sz="2800" dirty="0">
                <a:cs typeface="Arial" panose="020B0604020202020204" pitchFamily="34" charset="0"/>
              </a:rPr>
              <a:t> </a:t>
            </a:r>
            <a:r>
              <a:rPr lang="en-US" altLang="en-US" sz="2800" dirty="0" err="1">
                <a:cs typeface="Arial" panose="020B0604020202020204" pitchFamily="34" charset="0"/>
              </a:rPr>
              <a:t>dạng</a:t>
            </a:r>
            <a:r>
              <a:rPr lang="en-US" altLang="en-US" sz="2800" dirty="0">
                <a:cs typeface="Arial" panose="020B0604020202020204" pitchFamily="34" charset="0"/>
              </a:rPr>
              <a:t>, </a:t>
            </a:r>
            <a:r>
              <a:rPr lang="en-US" altLang="en-US" sz="2800" dirty="0" err="1">
                <a:cs typeface="Arial" panose="020B0604020202020204" pitchFamily="34" charset="0"/>
              </a:rPr>
              <a:t>cấu</a:t>
            </a:r>
            <a:r>
              <a:rPr lang="en-US" altLang="en-US" sz="2800" dirty="0">
                <a:cs typeface="Arial" panose="020B0604020202020204" pitchFamily="34" charset="0"/>
              </a:rPr>
              <a:t> </a:t>
            </a:r>
            <a:r>
              <a:rPr lang="en-US" altLang="en-US" sz="2800" dirty="0" err="1">
                <a:cs typeface="Arial" panose="020B0604020202020204" pitchFamily="34" charset="0"/>
              </a:rPr>
              <a:t>tạo</a:t>
            </a:r>
            <a:r>
              <a:rPr lang="en-US" altLang="en-US" sz="2800" dirty="0">
                <a:cs typeface="Arial" panose="020B0604020202020204" pitchFamily="34" charset="0"/>
              </a:rPr>
              <a:t> </a:t>
            </a:r>
            <a:r>
              <a:rPr lang="en-US" altLang="en-US" sz="2800" dirty="0" err="1">
                <a:cs typeface="Arial" panose="020B0604020202020204" pitchFamily="34" charset="0"/>
              </a:rPr>
              <a:t>của</a:t>
            </a:r>
            <a:r>
              <a:rPr lang="en-US" altLang="en-US" sz="2800" dirty="0">
                <a:cs typeface="Arial" panose="020B0604020202020204" pitchFamily="34" charset="0"/>
              </a:rPr>
              <a:t> con </a:t>
            </a:r>
            <a:r>
              <a:rPr lang="en-US" altLang="en-US" sz="2800" dirty="0" err="1">
                <a:cs typeface="Arial" panose="020B0604020202020204" pitchFamily="34" charset="0"/>
              </a:rPr>
              <a:t>vật</a:t>
            </a:r>
            <a:r>
              <a:rPr lang="en-US" altLang="en-US" sz="2800" dirty="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500"/>
                                        <p:tgtEl>
                                          <p:spTgt spid="593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395"/>
                                        </p:tgtEl>
                                        <p:attrNameLst>
                                          <p:attrName>style.visibility</p:attrName>
                                        </p:attrNameLst>
                                      </p:cBhvr>
                                      <p:to>
                                        <p:strVal val="visible"/>
                                      </p:to>
                                    </p:set>
                                    <p:animEffect transition="in" filter="fade">
                                      <p:cBhvr>
                                        <p:cTn id="10" dur="500"/>
                                        <p:tgtEl>
                                          <p:spTgt spid="5939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1+#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1+#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1+#ppt_w/2"/>
                                          </p:val>
                                        </p:tav>
                                        <p:tav tm="100000">
                                          <p:val>
                                            <p:strVal val="#ppt_x"/>
                                          </p:val>
                                        </p:tav>
                                      </p:tavLst>
                                    </p:anim>
                                    <p:anim calcmode="lin" valueType="num">
                                      <p:cBhvr additive="base">
                                        <p:cTn id="24"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1+#ppt_w/2"/>
                                          </p:val>
                                        </p:tav>
                                        <p:tav tm="100000">
                                          <p:val>
                                            <p:strVal val="#ppt_x"/>
                                          </p:val>
                                        </p:tav>
                                      </p:tavLst>
                                    </p:anim>
                                    <p:anim calcmode="lin" valueType="num">
                                      <p:cBhvr additive="base">
                                        <p:cTn id="34" dur="500" fill="hold"/>
                                        <p:tgtEl>
                                          <p:spTgt spid="30"/>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nodePh="1">
                                  <p:stCondLst>
                                    <p:cond delay="0"/>
                                  </p:stCondLst>
                                  <p:endCondLst>
                                    <p:cond evt="begin" delay="0">
                                      <p:tn val="39"/>
                                    </p:cond>
                                  </p:end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1+#ppt_w/2"/>
                                          </p:val>
                                        </p:tav>
                                        <p:tav tm="100000">
                                          <p:val>
                                            <p:strVal val="#ppt_x"/>
                                          </p:val>
                                        </p:tav>
                                      </p:tavLst>
                                    </p:anim>
                                    <p:anim calcmode="lin" valueType="num">
                                      <p:cBhvr additive="base">
                                        <p:cTn id="4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1+#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1+#ppt_w/2"/>
                                          </p:val>
                                        </p:tav>
                                        <p:tav tm="100000">
                                          <p:val>
                                            <p:strVal val="#ppt_x"/>
                                          </p:val>
                                        </p:tav>
                                      </p:tavLst>
                                    </p:anim>
                                    <p:anim calcmode="lin" valueType="num">
                                      <p:cBhvr additive="base">
                                        <p:cTn id="52" dur="500" fill="hold"/>
                                        <p:tgtEl>
                                          <p:spTgt spid="45"/>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1+#ppt_w/2"/>
                                          </p:val>
                                        </p:tav>
                                        <p:tav tm="100000">
                                          <p:val>
                                            <p:strVal val="#ppt_x"/>
                                          </p:val>
                                        </p:tav>
                                      </p:tavLst>
                                    </p:anim>
                                    <p:anim calcmode="lin" valueType="num">
                                      <p:cBhvr additive="base">
                                        <p:cTn id="56"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59395" grpId="0" animBg="1"/>
      <p:bldP spid="39" grpId="0" animBg="1"/>
      <p:bldP spid="29" grpId="0" animBg="1"/>
      <p:bldP spid="31" grpId="0"/>
      <p:bldP spid="44" grpId="0" animBg="1"/>
      <p:bldP spid="45"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8">
            <a:extLst>
              <a:ext uri="{FF2B5EF4-FFF2-40B4-BE49-F238E27FC236}">
                <a16:creationId xmlns="" xmlns:a16="http://schemas.microsoft.com/office/drawing/2014/main" id="{A48D3340-CB8A-30BB-F2C4-E13D1FA0D6DA}"/>
              </a:ext>
            </a:extLst>
          </p:cNvPr>
          <p:cNvSpPr txBox="1">
            <a:spLocks noChangeArrowheads="1"/>
          </p:cNvSpPr>
          <p:nvPr/>
        </p:nvSpPr>
        <p:spPr bwMode="auto">
          <a:xfrm>
            <a:off x="228600" y="4015023"/>
            <a:ext cx="11580330" cy="259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dirty="0">
                <a:solidFill>
                  <a:srgbClr val="006600"/>
                </a:solidFill>
                <a:latin typeface="Arial" panose="020B0604020202020204" pitchFamily="34" charset="0"/>
                <a:cs typeface="Arial" panose="020B0604020202020204" pitchFamily="34" charset="0"/>
              </a:rPr>
              <a:t>	</a:t>
            </a:r>
            <a:r>
              <a:rPr lang="en-US" altLang="en-US" b="1" dirty="0" err="1">
                <a:solidFill>
                  <a:srgbClr val="006600"/>
                </a:solidFill>
                <a:latin typeface="Arial" panose="020B0604020202020204" pitchFamily="34" charset="0"/>
                <a:cs typeface="Arial" panose="020B0604020202020204" pitchFamily="34" charset="0"/>
              </a:rPr>
              <a:t>Em</a:t>
            </a:r>
            <a:r>
              <a:rPr lang="en-US" altLang="en-US" b="1" dirty="0">
                <a:solidFill>
                  <a:srgbClr val="006600"/>
                </a:solidFill>
                <a:latin typeface="Arial" panose="020B0604020202020204" pitchFamily="34" charset="0"/>
                <a:cs typeface="Arial" panose="020B0604020202020204" pitchFamily="34" charset="0"/>
              </a:rPr>
              <a:t> </a:t>
            </a:r>
            <a:r>
              <a:rPr lang="en-US" altLang="en-US" b="1" dirty="0" err="1">
                <a:solidFill>
                  <a:srgbClr val="006600"/>
                </a:solidFill>
                <a:latin typeface="Arial" panose="020B0604020202020204" pitchFamily="34" charset="0"/>
                <a:cs typeface="Arial" panose="020B0604020202020204" pitchFamily="34" charset="0"/>
              </a:rPr>
              <a:t>hãy</a:t>
            </a:r>
            <a:r>
              <a:rPr lang="en-US" altLang="en-US" b="1" dirty="0">
                <a:solidFill>
                  <a:srgbClr val="006600"/>
                </a:solidFill>
                <a:latin typeface="Arial" panose="020B0604020202020204" pitchFamily="34" charset="0"/>
                <a:cs typeface="Arial" panose="020B0604020202020204" pitchFamily="34" charset="0"/>
              </a:rPr>
              <a:t> </a:t>
            </a:r>
            <a:r>
              <a:rPr lang="en-US" altLang="en-US" b="1" dirty="0" err="1">
                <a:solidFill>
                  <a:srgbClr val="006600"/>
                </a:solidFill>
                <a:latin typeface="Arial" panose="020B0604020202020204" pitchFamily="34" charset="0"/>
                <a:cs typeface="Arial" panose="020B0604020202020204" pitchFamily="34" charset="0"/>
              </a:rPr>
              <a:t>quan</a:t>
            </a:r>
            <a:r>
              <a:rPr lang="en-US" altLang="en-US" b="1" dirty="0">
                <a:solidFill>
                  <a:srgbClr val="006600"/>
                </a:solidFill>
                <a:latin typeface="Arial" panose="020B0604020202020204" pitchFamily="34" charset="0"/>
                <a:cs typeface="Arial" panose="020B0604020202020204" pitchFamily="34" charset="0"/>
              </a:rPr>
              <a:t> </a:t>
            </a:r>
            <a:r>
              <a:rPr lang="en-US" altLang="en-US" b="1" dirty="0" err="1">
                <a:solidFill>
                  <a:srgbClr val="006600"/>
                </a:solidFill>
                <a:latin typeface="Arial" panose="020B0604020202020204" pitchFamily="34" charset="0"/>
                <a:cs typeface="Arial" panose="020B0604020202020204" pitchFamily="34" charset="0"/>
              </a:rPr>
              <a:t>sát</a:t>
            </a:r>
            <a:r>
              <a:rPr lang="en-US" altLang="en-US" b="1" dirty="0">
                <a:solidFill>
                  <a:srgbClr val="006600"/>
                </a:solidFill>
                <a:latin typeface="Arial" panose="020B0604020202020204" pitchFamily="34" charset="0"/>
                <a:cs typeface="Arial" panose="020B0604020202020204" pitchFamily="34" charset="0"/>
              </a:rPr>
              <a:t> </a:t>
            </a:r>
            <a:r>
              <a:rPr lang="en-US" altLang="en-US" b="1" dirty="0" err="1">
                <a:solidFill>
                  <a:srgbClr val="006600"/>
                </a:solidFill>
                <a:latin typeface="Arial" panose="020B0604020202020204" pitchFamily="34" charset="0"/>
                <a:cs typeface="Arial" panose="020B0604020202020204" pitchFamily="34" charset="0"/>
              </a:rPr>
              <a:t>hình</a:t>
            </a:r>
            <a:r>
              <a:rPr lang="en-US" altLang="en-US" b="1" dirty="0">
                <a:solidFill>
                  <a:srgbClr val="006600"/>
                </a:solidFill>
                <a:latin typeface="Arial" panose="020B0604020202020204" pitchFamily="34" charset="0"/>
                <a:cs typeface="Arial" panose="020B0604020202020204" pitchFamily="34" charset="0"/>
              </a:rPr>
              <a:t> </a:t>
            </a:r>
            <a:r>
              <a:rPr lang="en-US" altLang="en-US" b="1" dirty="0" err="1">
                <a:solidFill>
                  <a:srgbClr val="006600"/>
                </a:solidFill>
                <a:latin typeface="Arial" panose="020B0604020202020204" pitchFamily="34" charset="0"/>
                <a:cs typeface="Arial" panose="020B0604020202020204" pitchFamily="34" charset="0"/>
              </a:rPr>
              <a:t>ảnh</a:t>
            </a:r>
            <a:r>
              <a:rPr lang="en-US" altLang="en-US" b="1" dirty="0">
                <a:solidFill>
                  <a:srgbClr val="006600"/>
                </a:solidFill>
                <a:latin typeface="Arial" panose="020B0604020202020204" pitchFamily="34" charset="0"/>
                <a:cs typeface="Arial" panose="020B0604020202020204" pitchFamily="34" charset="0"/>
              </a:rPr>
              <a:t> </a:t>
            </a:r>
            <a:r>
              <a:rPr lang="en-US" altLang="en-US" b="1" dirty="0" err="1">
                <a:solidFill>
                  <a:srgbClr val="006600"/>
                </a:solidFill>
                <a:latin typeface="Arial" panose="020B0604020202020204" pitchFamily="34" charset="0"/>
                <a:cs typeface="Arial" panose="020B0604020202020204" pitchFamily="34" charset="0"/>
              </a:rPr>
              <a:t>và</a:t>
            </a:r>
            <a:r>
              <a:rPr lang="en-US" altLang="en-US" b="1" dirty="0">
                <a:solidFill>
                  <a:srgbClr val="006600"/>
                </a:solidFill>
                <a:latin typeface="Arial" panose="020B0604020202020204" pitchFamily="34" charset="0"/>
                <a:cs typeface="Arial" panose="020B0604020202020204" pitchFamily="34" charset="0"/>
              </a:rPr>
              <a:t> </a:t>
            </a:r>
            <a:r>
              <a:rPr lang="en-US" altLang="en-US" b="1" dirty="0" err="1">
                <a:solidFill>
                  <a:srgbClr val="006600"/>
                </a:solidFill>
                <a:latin typeface="Arial" panose="020B0604020202020204" pitchFamily="34" charset="0"/>
                <a:cs typeface="Arial" panose="020B0604020202020204" pitchFamily="34" charset="0"/>
              </a:rPr>
              <a:t>cho</a:t>
            </a:r>
            <a:r>
              <a:rPr lang="en-US" altLang="en-US" b="1" dirty="0">
                <a:solidFill>
                  <a:srgbClr val="006600"/>
                </a:solidFill>
                <a:latin typeface="Arial" panose="020B0604020202020204" pitchFamily="34" charset="0"/>
                <a:cs typeface="Arial" panose="020B0604020202020204" pitchFamily="34" charset="0"/>
              </a:rPr>
              <a:t> </a:t>
            </a:r>
            <a:r>
              <a:rPr lang="en-US" altLang="en-US" b="1" dirty="0" err="1">
                <a:solidFill>
                  <a:srgbClr val="006600"/>
                </a:solidFill>
                <a:latin typeface="Arial" panose="020B0604020202020204" pitchFamily="34" charset="0"/>
                <a:cs typeface="Arial" panose="020B0604020202020204" pitchFamily="34" charset="0"/>
              </a:rPr>
              <a:t>biết</a:t>
            </a:r>
            <a:r>
              <a:rPr lang="en-US" altLang="en-US" b="1" dirty="0">
                <a:solidFill>
                  <a:srgbClr val="006600"/>
                </a:solidFill>
                <a:latin typeface="Arial" panose="020B0604020202020204" pitchFamily="34" charset="0"/>
                <a:cs typeface="Arial" panose="020B0604020202020204" pitchFamily="34" charset="0"/>
              </a:rPr>
              <a:t>:</a:t>
            </a:r>
          </a:p>
          <a:p>
            <a:pPr eaLnBrk="1" hangingPunct="1">
              <a:lnSpc>
                <a:spcPct val="150000"/>
              </a:lnSpc>
              <a:spcBef>
                <a:spcPct val="0"/>
              </a:spcBef>
              <a:buFontTx/>
              <a:buNone/>
            </a:pPr>
            <a:r>
              <a:rPr lang="en-US" altLang="en-US" b="1"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Em</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biết</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những</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loại</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lá</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cây</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nào</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có</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hình</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dạng</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giống</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loài</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cá</a:t>
            </a:r>
            <a:r>
              <a:rPr lang="en-US" altLang="en-US" dirty="0">
                <a:solidFill>
                  <a:srgbClr val="006600"/>
                </a:solidFill>
                <a:latin typeface="Arial" panose="020B0604020202020204" pitchFamily="34" charset="0"/>
                <a:cs typeface="Arial" panose="020B0604020202020204" pitchFamily="34" charset="0"/>
              </a:rPr>
              <a:t>?</a:t>
            </a:r>
          </a:p>
          <a:p>
            <a:pPr algn="just" eaLnBrk="1" hangingPunct="1">
              <a:lnSpc>
                <a:spcPct val="150000"/>
              </a:lnSpc>
              <a:spcBef>
                <a:spcPct val="0"/>
              </a:spcBef>
              <a:buFontTx/>
              <a:buNone/>
            </a:pPr>
            <a:r>
              <a:rPr lang="en-US" altLang="en-US" b="1"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Em</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đã</a:t>
            </a:r>
            <a:r>
              <a:rPr lang="en-US" altLang="en-US" dirty="0">
                <a:solidFill>
                  <a:srgbClr val="006600"/>
                </a:solidFill>
                <a:latin typeface="Arial" panose="020B0604020202020204" pitchFamily="34" charset="0"/>
                <a:cs typeface="Arial" panose="020B0604020202020204" pitchFamily="34" charset="0"/>
              </a:rPr>
              <a:t> bao </a:t>
            </a:r>
            <a:r>
              <a:rPr lang="en-US" altLang="en-US" dirty="0" err="1">
                <a:solidFill>
                  <a:srgbClr val="006600"/>
                </a:solidFill>
                <a:latin typeface="Arial" panose="020B0604020202020204" pitchFamily="34" charset="0"/>
                <a:cs typeface="Arial" panose="020B0604020202020204" pitchFamily="34" charset="0"/>
              </a:rPr>
              <a:t>giờ</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sử</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dụng</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lá</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cây</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để</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sáng</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tạo</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và</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trang</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trí</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chưa</a:t>
            </a:r>
            <a:r>
              <a:rPr lang="en-US" altLang="en-US" dirty="0">
                <a:solidFill>
                  <a:srgbClr val="006600"/>
                </a:solidFill>
                <a:latin typeface="Arial" panose="020B0604020202020204" pitchFamily="34" charset="0"/>
                <a:cs typeface="Arial" panose="020B0604020202020204" pitchFamily="34" charset="0"/>
              </a:rPr>
              <a:t>?</a:t>
            </a:r>
          </a:p>
          <a:p>
            <a:pPr eaLnBrk="1" hangingPunct="1">
              <a:lnSpc>
                <a:spcPct val="150000"/>
              </a:lnSpc>
              <a:spcBef>
                <a:spcPct val="0"/>
              </a:spcBef>
              <a:buFontTx/>
              <a:buNone/>
            </a:pPr>
            <a:r>
              <a:rPr lang="en-US" altLang="en-US" b="1"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Hãy</a:t>
            </a:r>
            <a:r>
              <a:rPr lang="en-US" altLang="en-US" dirty="0">
                <a:solidFill>
                  <a:srgbClr val="006600"/>
                </a:solidFill>
                <a:latin typeface="Arial" panose="020B0604020202020204" pitchFamily="34" charset="0"/>
                <a:cs typeface="Arial" panose="020B0604020202020204" pitchFamily="34" charset="0"/>
              </a:rPr>
              <a:t> chia </a:t>
            </a:r>
            <a:r>
              <a:rPr lang="en-US" altLang="en-US" dirty="0" err="1">
                <a:solidFill>
                  <a:srgbClr val="006600"/>
                </a:solidFill>
                <a:latin typeface="Arial" panose="020B0604020202020204" pitchFamily="34" charset="0"/>
                <a:cs typeface="Arial" panose="020B0604020202020204" pitchFamily="34" charset="0"/>
              </a:rPr>
              <a:t>sẻ</a:t>
            </a:r>
            <a:r>
              <a:rPr lang="en-US" altLang="en-US" dirty="0">
                <a:solidFill>
                  <a:srgbClr val="006600"/>
                </a:solidFill>
                <a:latin typeface="Arial" panose="020B0604020202020204" pitchFamily="34" charset="0"/>
                <a:cs typeface="Arial" panose="020B0604020202020204" pitchFamily="34" charset="0"/>
              </a:rPr>
              <a:t> ý </a:t>
            </a:r>
            <a:r>
              <a:rPr lang="en-US" altLang="en-US" dirty="0" err="1">
                <a:solidFill>
                  <a:srgbClr val="006600"/>
                </a:solidFill>
                <a:latin typeface="Arial" panose="020B0604020202020204" pitchFamily="34" charset="0"/>
                <a:cs typeface="Arial" panose="020B0604020202020204" pitchFamily="34" charset="0"/>
              </a:rPr>
              <a:t>tưởng</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mới</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của</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em</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về</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bài</a:t>
            </a:r>
            <a:r>
              <a:rPr lang="en-US" altLang="en-US" dirty="0">
                <a:solidFill>
                  <a:srgbClr val="006600"/>
                </a:solidFill>
                <a:latin typeface="Arial" panose="020B0604020202020204" pitchFamily="34" charset="0"/>
                <a:cs typeface="Arial" panose="020B0604020202020204" pitchFamily="34" charset="0"/>
              </a:rPr>
              <a:t> </a:t>
            </a:r>
            <a:r>
              <a:rPr lang="en-US" altLang="en-US" dirty="0" err="1">
                <a:solidFill>
                  <a:srgbClr val="006600"/>
                </a:solidFill>
                <a:latin typeface="Arial" panose="020B0604020202020204" pitchFamily="34" charset="0"/>
                <a:cs typeface="Arial" panose="020B0604020202020204" pitchFamily="34" charset="0"/>
              </a:rPr>
              <a:t>học</a:t>
            </a:r>
            <a:r>
              <a:rPr lang="en-US" altLang="en-US" dirty="0">
                <a:solidFill>
                  <a:srgbClr val="006600"/>
                </a:solidFill>
                <a:latin typeface="Arial" panose="020B0604020202020204" pitchFamily="34" charset="0"/>
                <a:cs typeface="Arial" panose="020B0604020202020204" pitchFamily="34" charset="0"/>
              </a:rPr>
              <a:t>.</a:t>
            </a:r>
          </a:p>
        </p:txBody>
      </p:sp>
      <p:pic>
        <p:nvPicPr>
          <p:cNvPr id="9220" name="Picture 11">
            <a:extLst>
              <a:ext uri="{FF2B5EF4-FFF2-40B4-BE49-F238E27FC236}">
                <a16:creationId xmlns="" xmlns:a16="http://schemas.microsoft.com/office/drawing/2014/main" id="{46367577-53B4-1EA4-7F2B-F7C0054E1FDF}"/>
              </a:ext>
            </a:extLst>
          </p:cNvPr>
          <p:cNvPicPr>
            <a:picLocks noChangeAspect="1"/>
          </p:cNvPicPr>
          <p:nvPr/>
        </p:nvPicPr>
        <p:blipFill>
          <a:blip r:embed="rId2"/>
          <a:srcRect/>
          <a:stretch>
            <a:fillRect/>
          </a:stretch>
        </p:blipFill>
        <p:spPr bwMode="auto">
          <a:xfrm>
            <a:off x="4361263" y="1189038"/>
            <a:ext cx="3989387" cy="2392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4" name="Picture 8" descr="z2808684823429_9bfb34fd38dbbbf7354415199313e231">
            <a:extLst>
              <a:ext uri="{FF2B5EF4-FFF2-40B4-BE49-F238E27FC236}">
                <a16:creationId xmlns="" xmlns:a16="http://schemas.microsoft.com/office/drawing/2014/main" id="{F8DCC334-2724-F59E-DB58-7A1FF4BFC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62"/>
            <a:ext cx="914400" cy="9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 xmlns:a16="http://schemas.microsoft.com/office/drawing/2014/main" id="{451BDC22-8F67-6F14-676F-D16A5B50ED42}"/>
              </a:ext>
            </a:extLst>
          </p:cNvPr>
          <p:cNvPicPr>
            <a:picLocks noChangeAspect="1"/>
          </p:cNvPicPr>
          <p:nvPr/>
        </p:nvPicPr>
        <p:blipFill>
          <a:blip r:embed="rId4"/>
          <a:srcRect/>
          <a:stretch>
            <a:fillRect/>
          </a:stretch>
        </p:blipFill>
        <p:spPr bwMode="auto">
          <a:xfrm>
            <a:off x="418630" y="1189038"/>
            <a:ext cx="3687763" cy="2287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 xmlns:a16="http://schemas.microsoft.com/office/drawing/2014/main" id="{41A3A4F5-9F47-A03C-C550-66A96B114473}"/>
              </a:ext>
            </a:extLst>
          </p:cNvPr>
          <p:cNvPicPr>
            <a:picLocks noChangeAspect="1"/>
          </p:cNvPicPr>
          <p:nvPr/>
        </p:nvPicPr>
        <p:blipFill rotWithShape="1">
          <a:blip r:embed="rId5"/>
          <a:srcRect t="14191" b="9000"/>
          <a:stretch/>
        </p:blipFill>
        <p:spPr>
          <a:xfrm>
            <a:off x="2514600" y="76200"/>
            <a:ext cx="4343400" cy="914400"/>
          </a:xfrm>
          <a:prstGeom prst="rect">
            <a:avLst/>
          </a:prstGeom>
        </p:spPr>
      </p:pic>
      <p:pic>
        <p:nvPicPr>
          <p:cNvPr id="7" name="Picture 6">
            <a:extLst>
              <a:ext uri="{FF2B5EF4-FFF2-40B4-BE49-F238E27FC236}">
                <a16:creationId xmlns="" xmlns:a16="http://schemas.microsoft.com/office/drawing/2014/main" id="{07E17A01-D7DF-7A93-DDE4-E2428976692A}"/>
              </a:ext>
            </a:extLst>
          </p:cNvPr>
          <p:cNvPicPr>
            <a:picLocks noChangeAspect="1"/>
          </p:cNvPicPr>
          <p:nvPr/>
        </p:nvPicPr>
        <p:blipFill>
          <a:blip r:embed="rId6"/>
          <a:stretch>
            <a:fillRect/>
          </a:stretch>
        </p:blipFill>
        <p:spPr>
          <a:xfrm>
            <a:off x="8544857" y="305955"/>
            <a:ext cx="3591263" cy="4414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ox(in)">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220"/>
                                        </p:tgtEl>
                                        <p:attrNameLst>
                                          <p:attrName>style.visibility</p:attrName>
                                        </p:attrNameLst>
                                      </p:cBhvr>
                                      <p:to>
                                        <p:strVal val="visible"/>
                                      </p:to>
                                    </p:set>
                                    <p:anim calcmode="lin" valueType="num">
                                      <p:cBhvr additive="base">
                                        <p:cTn id="16" dur="500" fill="hold"/>
                                        <p:tgtEl>
                                          <p:spTgt spid="9220"/>
                                        </p:tgtEl>
                                        <p:attrNameLst>
                                          <p:attrName>ppt_x</p:attrName>
                                        </p:attrNameLst>
                                      </p:cBhvr>
                                      <p:tavLst>
                                        <p:tav tm="0">
                                          <p:val>
                                            <p:strVal val="#ppt_x"/>
                                          </p:val>
                                        </p:tav>
                                        <p:tav tm="100000">
                                          <p:val>
                                            <p:strVal val="#ppt_x"/>
                                          </p:val>
                                        </p:tav>
                                      </p:tavLst>
                                    </p:anim>
                                    <p:anim calcmode="lin" valueType="num">
                                      <p:cBhvr additive="base">
                                        <p:cTn id="17" dur="500" fill="hold"/>
                                        <p:tgtEl>
                                          <p:spTgt spid="92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9219">
                                            <p:txEl>
                                              <p:pRg st="1" end="1"/>
                                            </p:txEl>
                                          </p:spTgt>
                                        </p:tgtEl>
                                        <p:attrNameLst>
                                          <p:attrName>style.visibility</p:attrName>
                                        </p:attrNameLst>
                                      </p:cBhvr>
                                      <p:to>
                                        <p:strVal val="visible"/>
                                      </p:to>
                                    </p:set>
                                    <p:animEffect transition="in" filter="box(in)">
                                      <p:cBhvr>
                                        <p:cTn id="26" dur="500"/>
                                        <p:tgtEl>
                                          <p:spTgt spid="9219">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9219">
                                            <p:txEl>
                                              <p:pRg st="2" end="2"/>
                                            </p:txEl>
                                          </p:spTgt>
                                        </p:tgtEl>
                                        <p:attrNameLst>
                                          <p:attrName>style.visibility</p:attrName>
                                        </p:attrNameLst>
                                      </p:cBhvr>
                                      <p:to>
                                        <p:strVal val="visible"/>
                                      </p:to>
                                    </p:set>
                                    <p:animEffect transition="in" filter="box(in)">
                                      <p:cBhvr>
                                        <p:cTn id="31" dur="500"/>
                                        <p:tgtEl>
                                          <p:spTgt spid="9219">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nodeType="clickEffect">
                                  <p:stCondLst>
                                    <p:cond delay="0"/>
                                  </p:stCondLst>
                                  <p:childTnLst>
                                    <p:set>
                                      <p:cBhvr>
                                        <p:cTn id="35" dur="1" fill="hold">
                                          <p:stCondLst>
                                            <p:cond delay="0"/>
                                          </p:stCondLst>
                                        </p:cTn>
                                        <p:tgtEl>
                                          <p:spTgt spid="9219">
                                            <p:txEl>
                                              <p:pRg st="3" end="3"/>
                                            </p:txEl>
                                          </p:spTgt>
                                        </p:tgtEl>
                                        <p:attrNameLst>
                                          <p:attrName>style.visibility</p:attrName>
                                        </p:attrNameLst>
                                      </p:cBhvr>
                                      <p:to>
                                        <p:strVal val="visible"/>
                                      </p:to>
                                    </p:set>
                                    <p:animEffect transition="in" filter="box(in)">
                                      <p:cBhvr>
                                        <p:cTn id="36" dur="5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5">
            <a:extLst>
              <a:ext uri="{FF2B5EF4-FFF2-40B4-BE49-F238E27FC236}">
                <a16:creationId xmlns="" xmlns:a16="http://schemas.microsoft.com/office/drawing/2014/main" id="{5AD24FB5-B7D7-6A05-7860-3728B420FB71}"/>
              </a:ext>
            </a:extLst>
          </p:cNvPr>
          <p:cNvSpPr txBox="1">
            <a:spLocks noChangeArrowheads="1"/>
          </p:cNvSpPr>
          <p:nvPr/>
        </p:nvSpPr>
        <p:spPr bwMode="auto">
          <a:xfrm>
            <a:off x="403225" y="76200"/>
            <a:ext cx="11636375" cy="21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sz="2300" b="1" dirty="0">
                <a:solidFill>
                  <a:srgbClr val="006600"/>
                </a:solidFill>
                <a:latin typeface="Arial" panose="020B0604020202020204" pitchFamily="34" charset="0"/>
                <a:cs typeface="Arial" panose="020B0604020202020204" pitchFamily="34" charset="0"/>
              </a:rPr>
              <a:t>Quan </a:t>
            </a:r>
            <a:r>
              <a:rPr lang="en-US" altLang="en-US" sz="2300" b="1" dirty="0" err="1">
                <a:solidFill>
                  <a:srgbClr val="006600"/>
                </a:solidFill>
                <a:latin typeface="Arial" panose="020B0604020202020204" pitchFamily="34" charset="0"/>
                <a:cs typeface="Arial" panose="020B0604020202020204" pitchFamily="34" charset="0"/>
              </a:rPr>
              <a:t>sát</a:t>
            </a:r>
            <a:r>
              <a:rPr lang="en-US" altLang="en-US" sz="2300" b="1" dirty="0">
                <a:solidFill>
                  <a:srgbClr val="006600"/>
                </a:solidFill>
                <a:latin typeface="Arial" panose="020B0604020202020204" pitchFamily="34" charset="0"/>
                <a:cs typeface="Arial" panose="020B0604020202020204" pitchFamily="34" charset="0"/>
              </a:rPr>
              <a:t> </a:t>
            </a:r>
            <a:r>
              <a:rPr lang="en-US" altLang="en-US" sz="2300" b="1" dirty="0" err="1">
                <a:solidFill>
                  <a:srgbClr val="006600"/>
                </a:solidFill>
                <a:latin typeface="Arial" panose="020B0604020202020204" pitchFamily="34" charset="0"/>
                <a:cs typeface="Arial" panose="020B0604020202020204" pitchFamily="34" charset="0"/>
              </a:rPr>
              <a:t>các</a:t>
            </a:r>
            <a:r>
              <a:rPr lang="en-US" altLang="en-US" sz="2300" b="1" dirty="0">
                <a:solidFill>
                  <a:srgbClr val="006600"/>
                </a:solidFill>
                <a:latin typeface="Arial" panose="020B0604020202020204" pitchFamily="34" charset="0"/>
                <a:cs typeface="Arial" panose="020B0604020202020204" pitchFamily="34" charset="0"/>
              </a:rPr>
              <a:t> </a:t>
            </a:r>
            <a:r>
              <a:rPr lang="en-US" altLang="en-US" sz="2300" b="1" dirty="0" err="1">
                <a:solidFill>
                  <a:srgbClr val="006600"/>
                </a:solidFill>
                <a:latin typeface="Arial" panose="020B0604020202020204" pitchFamily="34" charset="0"/>
                <a:cs typeface="Arial" panose="020B0604020202020204" pitchFamily="34" charset="0"/>
              </a:rPr>
              <a:t>hình</a:t>
            </a:r>
            <a:r>
              <a:rPr lang="en-US" altLang="en-US" sz="2300" b="1" dirty="0">
                <a:solidFill>
                  <a:srgbClr val="006600"/>
                </a:solidFill>
                <a:latin typeface="Arial" panose="020B0604020202020204" pitchFamily="34" charset="0"/>
                <a:cs typeface="Arial" panose="020B0604020202020204" pitchFamily="34" charset="0"/>
              </a:rPr>
              <a:t> </a:t>
            </a:r>
            <a:r>
              <a:rPr lang="en-US" altLang="en-US" sz="2300" b="1" dirty="0" err="1">
                <a:solidFill>
                  <a:srgbClr val="006600"/>
                </a:solidFill>
                <a:latin typeface="Arial" panose="020B0604020202020204" pitchFamily="34" charset="0"/>
                <a:cs typeface="Arial" panose="020B0604020202020204" pitchFamily="34" charset="0"/>
              </a:rPr>
              <a:t>ảnh</a:t>
            </a:r>
            <a:r>
              <a:rPr lang="en-US" altLang="en-US" sz="2300" b="1" dirty="0">
                <a:solidFill>
                  <a:srgbClr val="006600"/>
                </a:solidFill>
                <a:latin typeface="Arial" panose="020B0604020202020204" pitchFamily="34" charset="0"/>
                <a:cs typeface="Arial" panose="020B0604020202020204" pitchFamily="34" charset="0"/>
              </a:rPr>
              <a:t> </a:t>
            </a:r>
            <a:r>
              <a:rPr lang="en-US" altLang="en-US" sz="2300" b="1" dirty="0" err="1">
                <a:solidFill>
                  <a:srgbClr val="006600"/>
                </a:solidFill>
                <a:latin typeface="Arial" panose="020B0604020202020204" pitchFamily="34" charset="0"/>
                <a:cs typeface="Arial" panose="020B0604020202020204" pitchFamily="34" charset="0"/>
              </a:rPr>
              <a:t>em</a:t>
            </a:r>
            <a:r>
              <a:rPr lang="en-US" altLang="en-US" sz="2300" b="1" dirty="0">
                <a:solidFill>
                  <a:srgbClr val="006600"/>
                </a:solidFill>
                <a:latin typeface="Arial" panose="020B0604020202020204" pitchFamily="34" charset="0"/>
                <a:cs typeface="Arial" panose="020B0604020202020204" pitchFamily="34" charset="0"/>
              </a:rPr>
              <a:t> </a:t>
            </a:r>
            <a:r>
              <a:rPr lang="en-US" altLang="en-US" sz="2300" b="1" dirty="0" err="1">
                <a:solidFill>
                  <a:srgbClr val="006600"/>
                </a:solidFill>
                <a:latin typeface="Arial" panose="020B0604020202020204" pitchFamily="34" charset="0"/>
                <a:cs typeface="Arial" panose="020B0604020202020204" pitchFamily="34" charset="0"/>
              </a:rPr>
              <a:t>thấy</a:t>
            </a:r>
            <a:r>
              <a:rPr lang="en-US" altLang="en-US" sz="2300" b="1" dirty="0">
                <a:solidFill>
                  <a:srgbClr val="006600"/>
                </a:solidFill>
                <a:latin typeface="Arial" panose="020B0604020202020204" pitchFamily="34" charset="0"/>
                <a:cs typeface="Arial" panose="020B0604020202020204" pitchFamily="34" charset="0"/>
              </a:rPr>
              <a:t>:</a:t>
            </a:r>
          </a:p>
          <a:p>
            <a:pPr eaLnBrk="1" hangingPunct="1">
              <a:lnSpc>
                <a:spcPct val="150000"/>
              </a:lnSpc>
              <a:spcBef>
                <a:spcPct val="0"/>
              </a:spcBef>
              <a:buFontTx/>
              <a:buNone/>
            </a:pP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Những</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loại</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lá</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cây</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có</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hình</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dạng</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giống</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loài</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cá</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là</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Lá</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lan</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lá</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lưỡi</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hổ</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lá</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sen</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đá</a:t>
            </a:r>
            <a:r>
              <a:rPr lang="en-US" altLang="en-US" sz="2300" dirty="0">
                <a:solidFill>
                  <a:srgbClr val="006600"/>
                </a:solidFill>
                <a:latin typeface="Arial" panose="020B0604020202020204" pitchFamily="34" charset="0"/>
                <a:cs typeface="Arial" panose="020B0604020202020204" pitchFamily="34" charset="0"/>
              </a:rPr>
              <a:t>,…</a:t>
            </a:r>
          </a:p>
          <a:p>
            <a:pPr eaLnBrk="1" hangingPunct="1">
              <a:lnSpc>
                <a:spcPct val="150000"/>
              </a:lnSpc>
              <a:spcBef>
                <a:spcPct val="0"/>
              </a:spcBef>
              <a:buFontTx/>
              <a:buNone/>
            </a:pP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Lá</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cây</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sử</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dụng</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để</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sáng</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tạo</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và</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trang</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trí</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Làm</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thiệp</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dán</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tranh</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ép</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khô</a:t>
            </a:r>
            <a:r>
              <a:rPr lang="en-US" altLang="en-US" sz="2300" dirty="0">
                <a:solidFill>
                  <a:srgbClr val="006600"/>
                </a:solidFill>
                <a:latin typeface="Arial" panose="020B0604020202020204" pitchFamily="34" charset="0"/>
                <a:cs typeface="Arial" panose="020B0604020202020204" pitchFamily="34" charset="0"/>
              </a:rPr>
              <a:t>…</a:t>
            </a:r>
          </a:p>
          <a:p>
            <a:pPr eaLnBrk="1" hangingPunct="1">
              <a:lnSpc>
                <a:spcPct val="150000"/>
              </a:lnSpc>
              <a:spcBef>
                <a:spcPct val="0"/>
              </a:spcBef>
              <a:buFontTx/>
              <a:buNone/>
            </a:pPr>
            <a:r>
              <a:rPr lang="en-US" altLang="en-US" sz="2300" dirty="0">
                <a:solidFill>
                  <a:srgbClr val="006600"/>
                </a:solidFill>
                <a:latin typeface="Arial" panose="020B0604020202020204" pitchFamily="34" charset="0"/>
                <a:cs typeface="Arial" panose="020B0604020202020204" pitchFamily="34" charset="0"/>
              </a:rPr>
              <a:t>- Ý </a:t>
            </a:r>
            <a:r>
              <a:rPr lang="en-US" altLang="en-US" sz="2300" dirty="0" err="1">
                <a:solidFill>
                  <a:srgbClr val="006600"/>
                </a:solidFill>
                <a:latin typeface="Arial" panose="020B0604020202020204" pitchFamily="34" charset="0"/>
                <a:cs typeface="Arial" panose="020B0604020202020204" pitchFamily="34" charset="0"/>
              </a:rPr>
              <a:t>tưởng</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Sử</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dụng</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lá</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cây</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để</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tạo</a:t>
            </a:r>
            <a:r>
              <a:rPr lang="en-US" altLang="en-US" sz="2300" dirty="0">
                <a:solidFill>
                  <a:srgbClr val="006600"/>
                </a:solidFill>
                <a:latin typeface="Arial" panose="020B0604020202020204" pitchFamily="34" charset="0"/>
                <a:cs typeface="Arial" panose="020B0604020202020204" pitchFamily="34" charset="0"/>
              </a:rPr>
              <a:t> </a:t>
            </a:r>
            <a:r>
              <a:rPr lang="en-US" altLang="en-US" sz="2300" dirty="0" err="1">
                <a:solidFill>
                  <a:srgbClr val="006600"/>
                </a:solidFill>
                <a:latin typeface="Arial" panose="020B0604020202020204" pitchFamily="34" charset="0"/>
                <a:cs typeface="Arial" panose="020B0604020202020204" pitchFamily="34" charset="0"/>
              </a:rPr>
              <a:t>hình</a:t>
            </a:r>
            <a:endParaRPr lang="en-US" altLang="en-US" sz="2300" dirty="0">
              <a:solidFill>
                <a:srgbClr val="006600"/>
              </a:solidFill>
              <a:latin typeface="Arial" panose="020B0604020202020204" pitchFamily="34" charset="0"/>
              <a:cs typeface="Arial" panose="020B0604020202020204" pitchFamily="34" charset="0"/>
            </a:endParaRPr>
          </a:p>
        </p:txBody>
      </p:sp>
      <p:pic>
        <p:nvPicPr>
          <p:cNvPr id="10244" name="Picture 6" descr="Giá cây thiết mộc lan bao nhiêu? Cách trồng và chăm sóc">
            <a:extLst>
              <a:ext uri="{FF2B5EF4-FFF2-40B4-BE49-F238E27FC236}">
                <a16:creationId xmlns="" xmlns:a16="http://schemas.microsoft.com/office/drawing/2014/main" id="{9F975FFC-B8B5-0C64-FECC-13024B69E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1628775"/>
            <a:ext cx="4040188"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Sen đá bị rụng lá thì phải làm sao?">
            <a:extLst>
              <a:ext uri="{FF2B5EF4-FFF2-40B4-BE49-F238E27FC236}">
                <a16:creationId xmlns="" xmlns:a16="http://schemas.microsoft.com/office/drawing/2014/main" id="{61B36C76-A7E8-53A5-FBE4-7925C1FB8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813" y="1422400"/>
            <a:ext cx="40401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2" descr="Những điều cần lưu ý khi trồng và chăm sóc cây Lưỡi Hổ - Phân Bón Việt Mỹ">
            <a:extLst>
              <a:ext uri="{FF2B5EF4-FFF2-40B4-BE49-F238E27FC236}">
                <a16:creationId xmlns="" xmlns:a16="http://schemas.microsoft.com/office/drawing/2014/main" id="{7F630943-838E-E85F-EB4B-EF1D6C78D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3582988"/>
            <a:ext cx="3132138"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8">
            <a:extLst>
              <a:ext uri="{FF2B5EF4-FFF2-40B4-BE49-F238E27FC236}">
                <a16:creationId xmlns="" xmlns:a16="http://schemas.microsoft.com/office/drawing/2014/main" id="{971B8D9A-272C-37C4-0B94-6CAE8DCFB413}"/>
              </a:ext>
            </a:extLst>
          </p:cNvPr>
          <p:cNvSpPr txBox="1">
            <a:spLocks noChangeArrowheads="1"/>
          </p:cNvSpPr>
          <p:nvPr/>
        </p:nvSpPr>
        <p:spPr bwMode="auto">
          <a:xfrm>
            <a:off x="1774825" y="3994150"/>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Times New Roman" panose="02020603050405020304" pitchFamily="18" charset="0"/>
                <a:cs typeface="Times New Roman" panose="02020603050405020304" pitchFamily="18" charset="0"/>
              </a:rPr>
              <a:t>Thiết Mộc Lan</a:t>
            </a:r>
          </a:p>
        </p:txBody>
      </p:sp>
      <p:sp>
        <p:nvSpPr>
          <p:cNvPr id="10248" name="TextBox 8">
            <a:extLst>
              <a:ext uri="{FF2B5EF4-FFF2-40B4-BE49-F238E27FC236}">
                <a16:creationId xmlns="" xmlns:a16="http://schemas.microsoft.com/office/drawing/2014/main" id="{32A0F2E7-6737-F7F7-3E56-E25B58E20666}"/>
              </a:ext>
            </a:extLst>
          </p:cNvPr>
          <p:cNvSpPr txBox="1">
            <a:spLocks noChangeArrowheads="1"/>
          </p:cNvSpPr>
          <p:nvPr/>
        </p:nvSpPr>
        <p:spPr bwMode="auto">
          <a:xfrm>
            <a:off x="8934450" y="37115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Times New Roman" panose="02020603050405020304" pitchFamily="18" charset="0"/>
                <a:cs typeface="Times New Roman" panose="02020603050405020304" pitchFamily="18" charset="0"/>
              </a:rPr>
              <a:t>Lá Sen đá</a:t>
            </a:r>
          </a:p>
        </p:txBody>
      </p:sp>
      <p:sp>
        <p:nvSpPr>
          <p:cNvPr id="10249" name="TextBox 8">
            <a:extLst>
              <a:ext uri="{FF2B5EF4-FFF2-40B4-BE49-F238E27FC236}">
                <a16:creationId xmlns="" xmlns:a16="http://schemas.microsoft.com/office/drawing/2014/main" id="{4A28358A-69AA-531B-6799-F153EBAAB4BC}"/>
              </a:ext>
            </a:extLst>
          </p:cNvPr>
          <p:cNvSpPr txBox="1">
            <a:spLocks noChangeArrowheads="1"/>
          </p:cNvSpPr>
          <p:nvPr/>
        </p:nvSpPr>
        <p:spPr bwMode="auto">
          <a:xfrm>
            <a:off x="5410200" y="6521450"/>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latin typeface="Times New Roman" panose="02020603050405020304" pitchFamily="18" charset="0"/>
                <a:cs typeface="Times New Roman" panose="02020603050405020304" pitchFamily="18" charset="0"/>
              </a:rPr>
              <a:t>Lá Lưỡi Hổ</a:t>
            </a:r>
          </a:p>
        </p:txBody>
      </p:sp>
      <p:pic>
        <p:nvPicPr>
          <p:cNvPr id="10250" name="Picture 17" descr="Thiệp hoa khô trang trí - Sắp xếp theo liên quan sản phẩm | Timki">
            <a:extLst>
              <a:ext uri="{FF2B5EF4-FFF2-40B4-BE49-F238E27FC236}">
                <a16:creationId xmlns="" xmlns:a16="http://schemas.microsoft.com/office/drawing/2014/main" id="{32EF8BA4-FF95-DEE4-6757-1B1AE9361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 y="1803400"/>
            <a:ext cx="4546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9" descr="Ngắm những bức tranh nghệ thuật được tạo ra từ những cánh hoa - TRANH LÀM  TỪ HOA - TRANH LAM TU HOA">
            <a:extLst>
              <a:ext uri="{FF2B5EF4-FFF2-40B4-BE49-F238E27FC236}">
                <a16:creationId xmlns="" xmlns:a16="http://schemas.microsoft.com/office/drawing/2014/main" id="{1136785A-8BEA-7943-28F5-B4A9B816DF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425" y="1790700"/>
            <a:ext cx="4343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23" descr="5 cách làm đẹp nhà với hoa khô">
            <a:extLst>
              <a:ext uri="{FF2B5EF4-FFF2-40B4-BE49-F238E27FC236}">
                <a16:creationId xmlns="" xmlns:a16="http://schemas.microsoft.com/office/drawing/2014/main" id="{2C23EDF0-B4D4-9427-CC59-93E0994F91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6550" y="4351338"/>
            <a:ext cx="4356100"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Cách làm con vật bằng lá cây | MN Thạch Bàn">
            <a:extLst>
              <a:ext uri="{FF2B5EF4-FFF2-40B4-BE49-F238E27FC236}">
                <a16:creationId xmlns="" xmlns:a16="http://schemas.microsoft.com/office/drawing/2014/main" id="{9E0AEE32-7580-D368-0624-CC1F406472E0}"/>
              </a:ext>
            </a:extLst>
          </p:cNvPr>
          <p:cNvPicPr>
            <a:picLocks noChangeAspect="1" noChangeArrowheads="1"/>
          </p:cNvPicPr>
          <p:nvPr/>
        </p:nvPicPr>
        <p:blipFill>
          <a:blip r:embed="rId8"/>
          <a:srcRect/>
          <a:stretch>
            <a:fillRect/>
          </a:stretch>
        </p:blipFill>
        <p:spPr bwMode="auto">
          <a:xfrm>
            <a:off x="5106987" y="3137536"/>
            <a:ext cx="2300288"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7" descr="Mầm non Hồng Tiến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 xmlns:a16="http://schemas.microsoft.com/office/drawing/2014/main" id="{AA93397D-689E-A481-6BEC-17619AFECDCD}"/>
              </a:ext>
            </a:extLst>
          </p:cNvPr>
          <p:cNvPicPr>
            <a:picLocks noChangeAspect="1" noChangeArrowheads="1"/>
          </p:cNvPicPr>
          <p:nvPr/>
        </p:nvPicPr>
        <p:blipFill>
          <a:blip r:embed="rId9"/>
          <a:srcRect/>
          <a:stretch>
            <a:fillRect/>
          </a:stretch>
        </p:blipFill>
        <p:spPr bwMode="auto">
          <a:xfrm>
            <a:off x="422434" y="3070225"/>
            <a:ext cx="3830637"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C:\Users\ADMIN\Desktop\14457489_525151754352231_2328214199364673741_n.jpg">
            <a:extLst>
              <a:ext uri="{FF2B5EF4-FFF2-40B4-BE49-F238E27FC236}">
                <a16:creationId xmlns="" xmlns:a16="http://schemas.microsoft.com/office/drawing/2014/main" id="{CCA55B3C-F38C-90D0-3B4A-6666AB21DFAB}"/>
              </a:ext>
            </a:extLst>
          </p:cNvPr>
          <p:cNvPicPr>
            <a:picLocks noChangeAspect="1" noChangeArrowheads="1"/>
          </p:cNvPicPr>
          <p:nvPr/>
        </p:nvPicPr>
        <p:blipFill>
          <a:blip r:embed="rId10"/>
          <a:srcRect/>
          <a:stretch>
            <a:fillRect/>
          </a:stretch>
        </p:blipFill>
        <p:spPr bwMode="auto">
          <a:xfrm>
            <a:off x="8435975" y="3302000"/>
            <a:ext cx="33528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box(in)">
                                      <p:cBhvr>
                                        <p:cTn id="7" dur="500"/>
                                        <p:tgtEl>
                                          <p:spTgt spid="102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242">
                                            <p:txEl>
                                              <p:pRg st="1" end="1"/>
                                            </p:txEl>
                                          </p:spTgt>
                                        </p:tgtEl>
                                        <p:attrNameLst>
                                          <p:attrName>style.visibility</p:attrName>
                                        </p:attrNameLst>
                                      </p:cBhvr>
                                      <p:to>
                                        <p:strVal val="visible"/>
                                      </p:to>
                                    </p:set>
                                    <p:animEffect transition="in" filter="box(in)">
                                      <p:cBhvr>
                                        <p:cTn id="12" dur="500"/>
                                        <p:tgtEl>
                                          <p:spTgt spid="102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box(in)">
                                      <p:cBhvr>
                                        <p:cTn id="17" dur="500"/>
                                        <p:tgtEl>
                                          <p:spTgt spid="10244"/>
                                        </p:tgtEl>
                                      </p:cBhvr>
                                    </p:animEffect>
                                  </p:childTnLst>
                                </p:cTn>
                              </p:par>
                              <p:par>
                                <p:cTn id="18" presetID="4" presetClass="entr" presetSubtype="16" fill="hold" nodeType="withEffect">
                                  <p:stCondLst>
                                    <p:cond delay="0"/>
                                  </p:stCondLst>
                                  <p:childTnLst>
                                    <p:set>
                                      <p:cBhvr>
                                        <p:cTn id="19" dur="1" fill="hold">
                                          <p:stCondLst>
                                            <p:cond delay="0"/>
                                          </p:stCondLst>
                                        </p:cTn>
                                        <p:tgtEl>
                                          <p:spTgt spid="10245"/>
                                        </p:tgtEl>
                                        <p:attrNameLst>
                                          <p:attrName>style.visibility</p:attrName>
                                        </p:attrNameLst>
                                      </p:cBhvr>
                                      <p:to>
                                        <p:strVal val="visible"/>
                                      </p:to>
                                    </p:set>
                                    <p:animEffect transition="in" filter="box(in)">
                                      <p:cBhvr>
                                        <p:cTn id="20" dur="500"/>
                                        <p:tgtEl>
                                          <p:spTgt spid="10245"/>
                                        </p:tgtEl>
                                      </p:cBhvr>
                                    </p:animEffect>
                                  </p:childTnLst>
                                </p:cTn>
                              </p:par>
                              <p:par>
                                <p:cTn id="21" presetID="4" presetClass="entr" presetSubtype="16" fill="hold" nodeType="withEffect">
                                  <p:stCondLst>
                                    <p:cond delay="0"/>
                                  </p:stCondLst>
                                  <p:childTnLst>
                                    <p:set>
                                      <p:cBhvr>
                                        <p:cTn id="22" dur="1" fill="hold">
                                          <p:stCondLst>
                                            <p:cond delay="0"/>
                                          </p:stCondLst>
                                        </p:cTn>
                                        <p:tgtEl>
                                          <p:spTgt spid="10246"/>
                                        </p:tgtEl>
                                        <p:attrNameLst>
                                          <p:attrName>style.visibility</p:attrName>
                                        </p:attrNameLst>
                                      </p:cBhvr>
                                      <p:to>
                                        <p:strVal val="visible"/>
                                      </p:to>
                                    </p:set>
                                    <p:animEffect transition="in" filter="box(in)">
                                      <p:cBhvr>
                                        <p:cTn id="23" dur="500"/>
                                        <p:tgtEl>
                                          <p:spTgt spid="10246"/>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0247"/>
                                        </p:tgtEl>
                                        <p:attrNameLst>
                                          <p:attrName>style.visibility</p:attrName>
                                        </p:attrNameLst>
                                      </p:cBhvr>
                                      <p:to>
                                        <p:strVal val="visible"/>
                                      </p:to>
                                    </p:set>
                                    <p:animEffect transition="in" filter="box(in)">
                                      <p:cBhvr>
                                        <p:cTn id="26" dur="500"/>
                                        <p:tgtEl>
                                          <p:spTgt spid="1024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10248"/>
                                        </p:tgtEl>
                                        <p:attrNameLst>
                                          <p:attrName>style.visibility</p:attrName>
                                        </p:attrNameLst>
                                      </p:cBhvr>
                                      <p:to>
                                        <p:strVal val="visible"/>
                                      </p:to>
                                    </p:set>
                                    <p:animEffect transition="in" filter="box(in)">
                                      <p:cBhvr>
                                        <p:cTn id="29" dur="500"/>
                                        <p:tgtEl>
                                          <p:spTgt spid="10248"/>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0249"/>
                                        </p:tgtEl>
                                        <p:attrNameLst>
                                          <p:attrName>style.visibility</p:attrName>
                                        </p:attrNameLst>
                                      </p:cBhvr>
                                      <p:to>
                                        <p:strVal val="visible"/>
                                      </p:to>
                                    </p:set>
                                    <p:animEffect transition="in" filter="box(in)">
                                      <p:cBhvr>
                                        <p:cTn id="32" dur="500"/>
                                        <p:tgtEl>
                                          <p:spTgt spid="102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xit" presetSubtype="16" fill="hold" nodeType="clickEffect">
                                  <p:stCondLst>
                                    <p:cond delay="0"/>
                                  </p:stCondLst>
                                  <p:childTnLst>
                                    <p:animEffect transition="out" filter="box(in)">
                                      <p:cBhvr>
                                        <p:cTn id="36" dur="500"/>
                                        <p:tgtEl>
                                          <p:spTgt spid="10244"/>
                                        </p:tgtEl>
                                      </p:cBhvr>
                                    </p:animEffect>
                                    <p:set>
                                      <p:cBhvr>
                                        <p:cTn id="37" dur="1" fill="hold">
                                          <p:stCondLst>
                                            <p:cond delay="499"/>
                                          </p:stCondLst>
                                        </p:cTn>
                                        <p:tgtEl>
                                          <p:spTgt spid="10244"/>
                                        </p:tgtEl>
                                        <p:attrNameLst>
                                          <p:attrName>style.visibility</p:attrName>
                                        </p:attrNameLst>
                                      </p:cBhvr>
                                      <p:to>
                                        <p:strVal val="hidden"/>
                                      </p:to>
                                    </p:set>
                                  </p:childTnLst>
                                </p:cTn>
                              </p:par>
                              <p:par>
                                <p:cTn id="38" presetID="4" presetClass="exit" presetSubtype="16" fill="hold" nodeType="withEffect">
                                  <p:stCondLst>
                                    <p:cond delay="0"/>
                                  </p:stCondLst>
                                  <p:childTnLst>
                                    <p:animEffect transition="out" filter="box(in)">
                                      <p:cBhvr>
                                        <p:cTn id="39" dur="500"/>
                                        <p:tgtEl>
                                          <p:spTgt spid="10245"/>
                                        </p:tgtEl>
                                      </p:cBhvr>
                                    </p:animEffect>
                                    <p:set>
                                      <p:cBhvr>
                                        <p:cTn id="40" dur="1" fill="hold">
                                          <p:stCondLst>
                                            <p:cond delay="499"/>
                                          </p:stCondLst>
                                        </p:cTn>
                                        <p:tgtEl>
                                          <p:spTgt spid="10245"/>
                                        </p:tgtEl>
                                        <p:attrNameLst>
                                          <p:attrName>style.visibility</p:attrName>
                                        </p:attrNameLst>
                                      </p:cBhvr>
                                      <p:to>
                                        <p:strVal val="hidden"/>
                                      </p:to>
                                    </p:set>
                                  </p:childTnLst>
                                </p:cTn>
                              </p:par>
                              <p:par>
                                <p:cTn id="41" presetID="4" presetClass="exit" presetSubtype="16" fill="hold" nodeType="withEffect">
                                  <p:stCondLst>
                                    <p:cond delay="0"/>
                                  </p:stCondLst>
                                  <p:childTnLst>
                                    <p:animEffect transition="out" filter="box(in)">
                                      <p:cBhvr>
                                        <p:cTn id="42" dur="500"/>
                                        <p:tgtEl>
                                          <p:spTgt spid="10246"/>
                                        </p:tgtEl>
                                      </p:cBhvr>
                                    </p:animEffect>
                                    <p:set>
                                      <p:cBhvr>
                                        <p:cTn id="43" dur="1" fill="hold">
                                          <p:stCondLst>
                                            <p:cond delay="499"/>
                                          </p:stCondLst>
                                        </p:cTn>
                                        <p:tgtEl>
                                          <p:spTgt spid="10246"/>
                                        </p:tgtEl>
                                        <p:attrNameLst>
                                          <p:attrName>style.visibility</p:attrName>
                                        </p:attrNameLst>
                                      </p:cBhvr>
                                      <p:to>
                                        <p:strVal val="hidden"/>
                                      </p:to>
                                    </p:set>
                                  </p:childTnLst>
                                </p:cTn>
                              </p:par>
                              <p:par>
                                <p:cTn id="44" presetID="4" presetClass="exit" presetSubtype="16" fill="hold" grpId="1" nodeType="withEffect">
                                  <p:stCondLst>
                                    <p:cond delay="0"/>
                                  </p:stCondLst>
                                  <p:childTnLst>
                                    <p:animEffect transition="out" filter="box(in)">
                                      <p:cBhvr>
                                        <p:cTn id="45" dur="500"/>
                                        <p:tgtEl>
                                          <p:spTgt spid="10247"/>
                                        </p:tgtEl>
                                      </p:cBhvr>
                                    </p:animEffect>
                                    <p:set>
                                      <p:cBhvr>
                                        <p:cTn id="46" dur="1" fill="hold">
                                          <p:stCondLst>
                                            <p:cond delay="499"/>
                                          </p:stCondLst>
                                        </p:cTn>
                                        <p:tgtEl>
                                          <p:spTgt spid="10247"/>
                                        </p:tgtEl>
                                        <p:attrNameLst>
                                          <p:attrName>style.visibility</p:attrName>
                                        </p:attrNameLst>
                                      </p:cBhvr>
                                      <p:to>
                                        <p:strVal val="hidden"/>
                                      </p:to>
                                    </p:set>
                                  </p:childTnLst>
                                </p:cTn>
                              </p:par>
                              <p:par>
                                <p:cTn id="47" presetID="4" presetClass="exit" presetSubtype="16" fill="hold" grpId="1" nodeType="withEffect">
                                  <p:stCondLst>
                                    <p:cond delay="0"/>
                                  </p:stCondLst>
                                  <p:childTnLst>
                                    <p:animEffect transition="out" filter="box(in)">
                                      <p:cBhvr>
                                        <p:cTn id="48" dur="500"/>
                                        <p:tgtEl>
                                          <p:spTgt spid="10248"/>
                                        </p:tgtEl>
                                      </p:cBhvr>
                                    </p:animEffect>
                                    <p:set>
                                      <p:cBhvr>
                                        <p:cTn id="49" dur="1" fill="hold">
                                          <p:stCondLst>
                                            <p:cond delay="499"/>
                                          </p:stCondLst>
                                        </p:cTn>
                                        <p:tgtEl>
                                          <p:spTgt spid="10248"/>
                                        </p:tgtEl>
                                        <p:attrNameLst>
                                          <p:attrName>style.visibility</p:attrName>
                                        </p:attrNameLst>
                                      </p:cBhvr>
                                      <p:to>
                                        <p:strVal val="hidden"/>
                                      </p:to>
                                    </p:set>
                                  </p:childTnLst>
                                </p:cTn>
                              </p:par>
                              <p:par>
                                <p:cTn id="50" presetID="4" presetClass="exit" presetSubtype="16" fill="hold" grpId="1" nodeType="withEffect">
                                  <p:stCondLst>
                                    <p:cond delay="0"/>
                                  </p:stCondLst>
                                  <p:childTnLst>
                                    <p:animEffect transition="out" filter="box(in)">
                                      <p:cBhvr>
                                        <p:cTn id="51" dur="500"/>
                                        <p:tgtEl>
                                          <p:spTgt spid="10249"/>
                                        </p:tgtEl>
                                      </p:cBhvr>
                                    </p:animEffect>
                                    <p:set>
                                      <p:cBhvr>
                                        <p:cTn id="52" dur="1" fill="hold">
                                          <p:stCondLst>
                                            <p:cond delay="499"/>
                                          </p:stCondLst>
                                        </p:cTn>
                                        <p:tgtEl>
                                          <p:spTgt spid="10249"/>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10242">
                                            <p:txEl>
                                              <p:pRg st="2" end="2"/>
                                            </p:txEl>
                                          </p:spTgt>
                                        </p:tgtEl>
                                        <p:attrNameLst>
                                          <p:attrName>style.visibility</p:attrName>
                                        </p:attrNameLst>
                                      </p:cBhvr>
                                      <p:to>
                                        <p:strVal val="visible"/>
                                      </p:to>
                                    </p:set>
                                    <p:animEffect transition="in" filter="box(in)">
                                      <p:cBhvr>
                                        <p:cTn id="57" dur="500"/>
                                        <p:tgtEl>
                                          <p:spTgt spid="10242">
                                            <p:txEl>
                                              <p:pRg st="2" end="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nodeType="clickEffect">
                                  <p:stCondLst>
                                    <p:cond delay="0"/>
                                  </p:stCondLst>
                                  <p:childTnLst>
                                    <p:set>
                                      <p:cBhvr>
                                        <p:cTn id="61" dur="1" fill="hold">
                                          <p:stCondLst>
                                            <p:cond delay="0"/>
                                          </p:stCondLst>
                                        </p:cTn>
                                        <p:tgtEl>
                                          <p:spTgt spid="10250"/>
                                        </p:tgtEl>
                                        <p:attrNameLst>
                                          <p:attrName>style.visibility</p:attrName>
                                        </p:attrNameLst>
                                      </p:cBhvr>
                                      <p:to>
                                        <p:strVal val="visible"/>
                                      </p:to>
                                    </p:set>
                                    <p:animEffect transition="in" filter="box(in)">
                                      <p:cBhvr>
                                        <p:cTn id="62" dur="500"/>
                                        <p:tgtEl>
                                          <p:spTgt spid="1025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nodeType="clickEffect">
                                  <p:stCondLst>
                                    <p:cond delay="0"/>
                                  </p:stCondLst>
                                  <p:childTnLst>
                                    <p:set>
                                      <p:cBhvr>
                                        <p:cTn id="66" dur="1" fill="hold">
                                          <p:stCondLst>
                                            <p:cond delay="0"/>
                                          </p:stCondLst>
                                        </p:cTn>
                                        <p:tgtEl>
                                          <p:spTgt spid="10251"/>
                                        </p:tgtEl>
                                        <p:attrNameLst>
                                          <p:attrName>style.visibility</p:attrName>
                                        </p:attrNameLst>
                                      </p:cBhvr>
                                      <p:to>
                                        <p:strVal val="visible"/>
                                      </p:to>
                                    </p:set>
                                    <p:animEffect transition="in" filter="box(in)">
                                      <p:cBhvr>
                                        <p:cTn id="67" dur="500"/>
                                        <p:tgtEl>
                                          <p:spTgt spid="1025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nodeType="clickEffect">
                                  <p:stCondLst>
                                    <p:cond delay="0"/>
                                  </p:stCondLst>
                                  <p:childTnLst>
                                    <p:set>
                                      <p:cBhvr>
                                        <p:cTn id="71" dur="1" fill="hold">
                                          <p:stCondLst>
                                            <p:cond delay="0"/>
                                          </p:stCondLst>
                                        </p:cTn>
                                        <p:tgtEl>
                                          <p:spTgt spid="10252"/>
                                        </p:tgtEl>
                                        <p:attrNameLst>
                                          <p:attrName>style.visibility</p:attrName>
                                        </p:attrNameLst>
                                      </p:cBhvr>
                                      <p:to>
                                        <p:strVal val="visible"/>
                                      </p:to>
                                    </p:set>
                                    <p:animEffect transition="in" filter="box(in)">
                                      <p:cBhvr>
                                        <p:cTn id="72" dur="500"/>
                                        <p:tgtEl>
                                          <p:spTgt spid="1025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xit" presetSubtype="16" fill="hold" nodeType="clickEffect">
                                  <p:stCondLst>
                                    <p:cond delay="0"/>
                                  </p:stCondLst>
                                  <p:childTnLst>
                                    <p:animEffect transition="out" filter="box(in)">
                                      <p:cBhvr>
                                        <p:cTn id="76" dur="500"/>
                                        <p:tgtEl>
                                          <p:spTgt spid="10250"/>
                                        </p:tgtEl>
                                      </p:cBhvr>
                                    </p:animEffect>
                                    <p:set>
                                      <p:cBhvr>
                                        <p:cTn id="77" dur="1" fill="hold">
                                          <p:stCondLst>
                                            <p:cond delay="499"/>
                                          </p:stCondLst>
                                        </p:cTn>
                                        <p:tgtEl>
                                          <p:spTgt spid="10250"/>
                                        </p:tgtEl>
                                        <p:attrNameLst>
                                          <p:attrName>style.visibility</p:attrName>
                                        </p:attrNameLst>
                                      </p:cBhvr>
                                      <p:to>
                                        <p:strVal val="hidden"/>
                                      </p:to>
                                    </p:set>
                                  </p:childTnLst>
                                </p:cTn>
                              </p:par>
                              <p:par>
                                <p:cTn id="78" presetID="4" presetClass="exit" presetSubtype="16" fill="hold" nodeType="withEffect">
                                  <p:stCondLst>
                                    <p:cond delay="0"/>
                                  </p:stCondLst>
                                  <p:childTnLst>
                                    <p:animEffect transition="out" filter="box(in)">
                                      <p:cBhvr>
                                        <p:cTn id="79" dur="500"/>
                                        <p:tgtEl>
                                          <p:spTgt spid="10251"/>
                                        </p:tgtEl>
                                      </p:cBhvr>
                                    </p:animEffect>
                                    <p:set>
                                      <p:cBhvr>
                                        <p:cTn id="80" dur="1" fill="hold">
                                          <p:stCondLst>
                                            <p:cond delay="499"/>
                                          </p:stCondLst>
                                        </p:cTn>
                                        <p:tgtEl>
                                          <p:spTgt spid="10251"/>
                                        </p:tgtEl>
                                        <p:attrNameLst>
                                          <p:attrName>style.visibility</p:attrName>
                                        </p:attrNameLst>
                                      </p:cBhvr>
                                      <p:to>
                                        <p:strVal val="hidden"/>
                                      </p:to>
                                    </p:set>
                                  </p:childTnLst>
                                </p:cTn>
                              </p:par>
                              <p:par>
                                <p:cTn id="81" presetID="4" presetClass="exit" presetSubtype="16" fill="hold" nodeType="withEffect">
                                  <p:stCondLst>
                                    <p:cond delay="0"/>
                                  </p:stCondLst>
                                  <p:childTnLst>
                                    <p:animEffect transition="out" filter="box(in)">
                                      <p:cBhvr>
                                        <p:cTn id="82" dur="500"/>
                                        <p:tgtEl>
                                          <p:spTgt spid="10252"/>
                                        </p:tgtEl>
                                      </p:cBhvr>
                                    </p:animEffect>
                                    <p:set>
                                      <p:cBhvr>
                                        <p:cTn id="83" dur="1" fill="hold">
                                          <p:stCondLst>
                                            <p:cond delay="499"/>
                                          </p:stCondLst>
                                        </p:cTn>
                                        <p:tgtEl>
                                          <p:spTgt spid="10252"/>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16" fill="hold" nodeType="clickEffect">
                                  <p:stCondLst>
                                    <p:cond delay="0"/>
                                  </p:stCondLst>
                                  <p:childTnLst>
                                    <p:set>
                                      <p:cBhvr>
                                        <p:cTn id="87" dur="1" fill="hold">
                                          <p:stCondLst>
                                            <p:cond delay="0"/>
                                          </p:stCondLst>
                                        </p:cTn>
                                        <p:tgtEl>
                                          <p:spTgt spid="10242">
                                            <p:txEl>
                                              <p:pRg st="3" end="3"/>
                                            </p:txEl>
                                          </p:spTgt>
                                        </p:tgtEl>
                                        <p:attrNameLst>
                                          <p:attrName>style.visibility</p:attrName>
                                        </p:attrNameLst>
                                      </p:cBhvr>
                                      <p:to>
                                        <p:strVal val="visible"/>
                                      </p:to>
                                    </p:set>
                                    <p:animEffect transition="in" filter="box(in)">
                                      <p:cBhvr>
                                        <p:cTn id="88" dur="500"/>
                                        <p:tgtEl>
                                          <p:spTgt spid="10242">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
                                        </p:tgtEl>
                                        <p:attrNameLst>
                                          <p:attrName>style.visibility</p:attrName>
                                        </p:attrNameLst>
                                      </p:cBhvr>
                                      <p:to>
                                        <p:strVal val="visible"/>
                                      </p:to>
                                    </p:set>
                                    <p:anim calcmode="lin" valueType="num">
                                      <p:cBhvr additive="base">
                                        <p:cTn id="93" dur="500" fill="hold"/>
                                        <p:tgtEl>
                                          <p:spTgt spid="2"/>
                                        </p:tgtEl>
                                        <p:attrNameLst>
                                          <p:attrName>ppt_x</p:attrName>
                                        </p:attrNameLst>
                                      </p:cBhvr>
                                      <p:tavLst>
                                        <p:tav tm="0">
                                          <p:val>
                                            <p:strVal val="#ppt_x"/>
                                          </p:val>
                                        </p:tav>
                                        <p:tav tm="100000">
                                          <p:val>
                                            <p:strVal val="#ppt_x"/>
                                          </p:val>
                                        </p:tav>
                                      </p:tavLst>
                                    </p:anim>
                                    <p:anim calcmode="lin" valueType="num">
                                      <p:cBhvr additive="base">
                                        <p:cTn id="94" dur="500" fill="hold"/>
                                        <p:tgtEl>
                                          <p:spTgt spid="2"/>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additive="base">
                                        <p:cTn id="97" dur="500" fill="hold"/>
                                        <p:tgtEl>
                                          <p:spTgt spid="3"/>
                                        </p:tgtEl>
                                        <p:attrNameLst>
                                          <p:attrName>ppt_x</p:attrName>
                                        </p:attrNameLst>
                                      </p:cBhvr>
                                      <p:tavLst>
                                        <p:tav tm="0">
                                          <p:val>
                                            <p:strVal val="#ppt_x"/>
                                          </p:val>
                                        </p:tav>
                                        <p:tav tm="100000">
                                          <p:val>
                                            <p:strVal val="#ppt_x"/>
                                          </p:val>
                                        </p:tav>
                                      </p:tavLst>
                                    </p:anim>
                                    <p:anim calcmode="lin" valueType="num">
                                      <p:cBhvr additive="base">
                                        <p:cTn id="98" dur="500" fill="hold"/>
                                        <p:tgtEl>
                                          <p:spTgt spid="3"/>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additive="base">
                                        <p:cTn id="101" dur="500" fill="hold"/>
                                        <p:tgtEl>
                                          <p:spTgt spid="5"/>
                                        </p:tgtEl>
                                        <p:attrNameLst>
                                          <p:attrName>ppt_x</p:attrName>
                                        </p:attrNameLst>
                                      </p:cBhvr>
                                      <p:tavLst>
                                        <p:tav tm="0">
                                          <p:val>
                                            <p:strVal val="#ppt_x"/>
                                          </p:val>
                                        </p:tav>
                                        <p:tav tm="100000">
                                          <p:val>
                                            <p:strVal val="#ppt_x"/>
                                          </p:val>
                                        </p:tav>
                                      </p:tavLst>
                                    </p:anim>
                                    <p:anim calcmode="lin" valueType="num">
                                      <p:cBhvr additive="base">
                                        <p:cTn id="10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P spid="10247" grpId="1"/>
      <p:bldP spid="10248" grpId="0"/>
      <p:bldP spid="10248" grpId="1"/>
      <p:bldP spid="10249" grpId="0"/>
      <p:bldP spid="10249"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F7AA8086-02BC-4504-B00E-9AA61D30E2FB}"/>
  <p:tag name="ISPRING_RESOURCE_FOLDER" val="E:\HUYEN  2\NGO HUYEN MK II\DU LIEU 2023-2024\GIAO AN PP 6\BAI 6\"/>
  <p:tag name="ISPRING_PRESENTATION_PATH" val="E:\HUYEN  2\NGO HUYEN MK II\DU LIEU 2023-2024\GIAO AN PP 6\BAI 6.pptx"/>
  <p:tag name="ISPRING_PROJECT_VERSION" val="9.3"/>
  <p:tag name="ISPRING_PROJECT_FOLDER_UPDATED" val="1"/>
  <p:tag name="ISPRING_SCREEN_RECS_UPDATED" val="E:\HUYEN  2\NGO HUYEN MK II\DU LIEU 2023-2024\GIAO AN PP 6\BAI 6\"/>
</p:tagLst>
</file>

<file path=ppt/tags/tag2.xml><?xml version="1.0" encoding="utf-8"?>
<p:tagLst xmlns:a="http://schemas.openxmlformats.org/drawingml/2006/main" xmlns:r="http://schemas.openxmlformats.org/officeDocument/2006/relationships" xmlns:p="http://schemas.openxmlformats.org/presentationml/2006/main">
  <p:tag name="GENSWF_SLIDE_TITLE" val="Trò chơi giải cứu đại dương"/>
  <p:tag name="ISPRING_SLIDE_INDENT_LEVEL" val="0"/>
  <p:tag name="ISPRING_PRESENTER_ID" val="{BD3A1500-2737-4B30-9A3B-ED9CDF3F5615}"/>
  <p:tag name="GENSWF_ADVANCE_TIME" val="60.000"/>
  <p:tag name="ISPRING_SLIDE_ID_2" val="{198FC07F-B76A-4615-A33C-05C6A0F319F8}"/>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GENSWF_SLIDE_TITLE" val="Câu 1"/>
  <p:tag name="ISPRING_SLIDE_INDENT_LEVEL" val="0"/>
  <p:tag name="ISPRING_PRESENTER_ID" val="{BD3A1500-2737-4B30-9A3B-ED9CDF3F5615}"/>
  <p:tag name="GENSWF_ADVANCE_TIME" val="60.000"/>
  <p:tag name="ISPRING_SLIDE_ID_2" val="{2FEFF2C1-D9A6-475E-B068-A0D9F678B0EC}"/>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GENSWF_SLIDE_TITLE" val="Câu 2"/>
  <p:tag name="ISPRING_SLIDE_INDENT_LEVEL" val="0"/>
  <p:tag name="ISPRING_PRESENTER_ID" val="{BD3A1500-2737-4B30-9A3B-ED9CDF3F5615}"/>
  <p:tag name="GENSWF_ADVANCE_TIME" val="60.000"/>
  <p:tag name="ISPRING_SLIDE_ID_2" val="{9F06C8BB-A75B-4571-A2A4-B4A8CE49D3F7}"/>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GENSWF_SLIDE_TITLE" val="Câu 4"/>
  <p:tag name="ISPRING_SLIDE_INDENT_LEVEL" val="0"/>
  <p:tag name="ISPRING_PRESENTER_ID" val="{BD3A1500-2737-4B30-9A3B-ED9CDF3F5615}"/>
  <p:tag name="GENSWF_ADVANCE_TIME" val="60.000"/>
  <p:tag name="ISPRING_SLIDE_ID_2" val="{DB39DEB1-B3AB-4825-88B0-33605A8FABB1}"/>
  <p:tag name="ISPRING_CUSTOM_TIMING_USED" val="1"/>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1340</TotalTime>
  <Words>658</Words>
  <Application>Microsoft Office PowerPoint</Application>
  <PresentationFormat>Widescreen</PresentationFormat>
  <Paragraphs>95</Paragraphs>
  <Slides>22</Slides>
  <Notes>5</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HT</dc:creator>
  <cp:lastModifiedBy>DELL</cp:lastModifiedBy>
  <cp:revision>239</cp:revision>
  <dcterms:created xsi:type="dcterms:W3CDTF">2014-01-14T13:21:07Z</dcterms:created>
  <dcterms:modified xsi:type="dcterms:W3CDTF">2023-11-21T12:36:53Z</dcterms:modified>
</cp:coreProperties>
</file>