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006600"/>
    <a:srgbClr val="378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0213C-ACC6-4CB9-827D-2E39ACFA625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159C8-1335-4228-9952-2D68ABCF8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7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5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4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4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7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1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7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1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3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3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2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DC3A7-7E86-403A-B185-ACFECB19F2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76C5-734C-45DE-A813-DC17DF20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5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71C943-D24C-DD64-76B2-1C1D0292D699}"/>
              </a:ext>
            </a:extLst>
          </p:cNvPr>
          <p:cNvSpPr/>
          <p:nvPr/>
        </p:nvSpPr>
        <p:spPr>
          <a:xfrm>
            <a:off x="1358900" y="2550160"/>
            <a:ext cx="9875520" cy="13004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96111" y="2705100"/>
            <a:ext cx="9436989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THẦY CÔ GIÁO VÀ CÁC EM HỌC SINH ĐẾN VỚI BÀI HỌC NGÀY HÔM NAY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10E3D0C-EBEE-7808-1F33-3AB7953DAFD4}"/>
              </a:ext>
            </a:extLst>
          </p:cNvPr>
          <p:cNvSpPr/>
          <p:nvPr/>
        </p:nvSpPr>
        <p:spPr>
          <a:xfrm>
            <a:off x="985520" y="46736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430" y="330200"/>
            <a:ext cx="1186688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FE2C3E-3554-ED76-29D3-A90B6A430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5" t="12898"/>
          <a:stretch/>
        </p:blipFill>
        <p:spPr>
          <a:xfrm>
            <a:off x="253689" y="1259840"/>
            <a:ext cx="11684621" cy="526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9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4D2BED-B9F5-4788-23CC-A462E4D6C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824"/>
          <a:stretch/>
        </p:blipFill>
        <p:spPr>
          <a:xfrm rot="21135076">
            <a:off x="2854322" y="2406331"/>
            <a:ext cx="7891272" cy="30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1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22817"/>
              </p:ext>
            </p:extLst>
          </p:nvPr>
        </p:nvGraphicFramePr>
        <p:xfrm>
          <a:off x="7108687" y="1073056"/>
          <a:ext cx="2743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24335"/>
              </p:ext>
            </p:extLst>
          </p:nvPr>
        </p:nvGraphicFramePr>
        <p:xfrm>
          <a:off x="6590527" y="1640323"/>
          <a:ext cx="166624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89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07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77849"/>
              </p:ext>
            </p:extLst>
          </p:nvPr>
        </p:nvGraphicFramePr>
        <p:xfrm>
          <a:off x="7149327" y="2207590"/>
          <a:ext cx="2743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796434"/>
              </p:ext>
            </p:extLst>
          </p:nvPr>
        </p:nvGraphicFramePr>
        <p:xfrm>
          <a:off x="6052047" y="2774857"/>
          <a:ext cx="329184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369012"/>
              </p:ext>
            </p:extLst>
          </p:nvPr>
        </p:nvGraphicFramePr>
        <p:xfrm>
          <a:off x="6041887" y="3342124"/>
          <a:ext cx="384048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869597"/>
              </p:ext>
            </p:extLst>
          </p:nvPr>
        </p:nvGraphicFramePr>
        <p:xfrm>
          <a:off x="6570207" y="3909391"/>
          <a:ext cx="164592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155440"/>
              </p:ext>
            </p:extLst>
          </p:nvPr>
        </p:nvGraphicFramePr>
        <p:xfrm>
          <a:off x="6021567" y="4476656"/>
          <a:ext cx="384048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" name="Số 1"/>
          <p:cNvSpPr/>
          <p:nvPr/>
        </p:nvSpPr>
        <p:spPr>
          <a:xfrm>
            <a:off x="5277347" y="916875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ảng câu hỏi"/>
          <p:cNvSpPr/>
          <p:nvPr/>
        </p:nvSpPr>
        <p:spPr>
          <a:xfrm>
            <a:off x="4513648" y="5432976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14" name="Số 1"/>
          <p:cNvSpPr/>
          <p:nvPr/>
        </p:nvSpPr>
        <p:spPr>
          <a:xfrm>
            <a:off x="5277347" y="1515876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ảng câu hỏi"/>
          <p:cNvSpPr/>
          <p:nvPr/>
        </p:nvSpPr>
        <p:spPr>
          <a:xfrm>
            <a:off x="4504254" y="5432976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?</a:t>
            </a:r>
          </a:p>
        </p:txBody>
      </p:sp>
      <p:sp>
        <p:nvSpPr>
          <p:cNvPr id="16" name="Số 1"/>
          <p:cNvSpPr/>
          <p:nvPr/>
        </p:nvSpPr>
        <p:spPr>
          <a:xfrm>
            <a:off x="5277347" y="2115439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Bảng câu hỏi"/>
          <p:cNvSpPr/>
          <p:nvPr/>
        </p:nvSpPr>
        <p:spPr>
          <a:xfrm>
            <a:off x="4504254" y="5447091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18" name="Số 1"/>
          <p:cNvSpPr/>
          <p:nvPr/>
        </p:nvSpPr>
        <p:spPr>
          <a:xfrm>
            <a:off x="5277347" y="2713878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Bảng câu hỏi"/>
          <p:cNvSpPr/>
          <p:nvPr/>
        </p:nvSpPr>
        <p:spPr>
          <a:xfrm>
            <a:off x="4513648" y="5461206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(6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20" name="Số 1"/>
          <p:cNvSpPr/>
          <p:nvPr/>
        </p:nvSpPr>
        <p:spPr>
          <a:xfrm>
            <a:off x="5277347" y="3325969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ảng câu hỏi"/>
          <p:cNvSpPr/>
          <p:nvPr/>
        </p:nvSpPr>
        <p:spPr>
          <a:xfrm>
            <a:off x="4513648" y="5467091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22" name="Số 1"/>
          <p:cNvSpPr/>
          <p:nvPr/>
        </p:nvSpPr>
        <p:spPr>
          <a:xfrm>
            <a:off x="5277347" y="3911880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Bảng câu hỏi"/>
          <p:cNvSpPr/>
          <p:nvPr/>
        </p:nvSpPr>
        <p:spPr>
          <a:xfrm>
            <a:off x="4523042" y="5489436"/>
            <a:ext cx="6848476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24" name="Số 1"/>
          <p:cNvSpPr/>
          <p:nvPr/>
        </p:nvSpPr>
        <p:spPr>
          <a:xfrm>
            <a:off x="5277347" y="4512005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Bảng câu hỏi"/>
          <p:cNvSpPr/>
          <p:nvPr/>
        </p:nvSpPr>
        <p:spPr>
          <a:xfrm>
            <a:off x="4515267" y="5489436"/>
            <a:ext cx="6826450" cy="119888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433527"/>
              </p:ext>
            </p:extLst>
          </p:nvPr>
        </p:nvGraphicFramePr>
        <p:xfrm>
          <a:off x="7123182" y="1108405"/>
          <a:ext cx="2743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808101"/>
              </p:ext>
            </p:extLst>
          </p:nvPr>
        </p:nvGraphicFramePr>
        <p:xfrm>
          <a:off x="6605022" y="1675672"/>
          <a:ext cx="1666240" cy="470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89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0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830925"/>
              </p:ext>
            </p:extLst>
          </p:nvPr>
        </p:nvGraphicFramePr>
        <p:xfrm>
          <a:off x="7163822" y="2242939"/>
          <a:ext cx="2743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793075"/>
              </p:ext>
            </p:extLst>
          </p:nvPr>
        </p:nvGraphicFramePr>
        <p:xfrm>
          <a:off x="6066542" y="2810206"/>
          <a:ext cx="329184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728553"/>
              </p:ext>
            </p:extLst>
          </p:nvPr>
        </p:nvGraphicFramePr>
        <p:xfrm>
          <a:off x="6056382" y="3377473"/>
          <a:ext cx="384048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758396"/>
              </p:ext>
            </p:extLst>
          </p:nvPr>
        </p:nvGraphicFramePr>
        <p:xfrm>
          <a:off x="6584702" y="3944740"/>
          <a:ext cx="164592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80099"/>
              </p:ext>
            </p:extLst>
          </p:nvPr>
        </p:nvGraphicFramePr>
        <p:xfrm>
          <a:off x="6036062" y="4512005"/>
          <a:ext cx="384048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3" name="Số 1"/>
          <p:cNvSpPr/>
          <p:nvPr/>
        </p:nvSpPr>
        <p:spPr>
          <a:xfrm>
            <a:off x="7663566" y="427870"/>
            <a:ext cx="548640" cy="548640"/>
          </a:xfrm>
          <a:prstGeom prst="ellipse">
            <a:avLst/>
          </a:prstGeom>
          <a:solidFill>
            <a:srgbClr val="378735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6516" y="365680"/>
            <a:ext cx="53728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 GIẢI Ô CHỮ</a:t>
            </a:r>
          </a:p>
        </p:txBody>
      </p:sp>
    </p:spTree>
    <p:extLst>
      <p:ext uri="{BB962C8B-B14F-4D97-AF65-F5344CB8AC3E}">
        <p14:creationId xmlns:p14="http://schemas.microsoft.com/office/powerpoint/2010/main" val="82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7.40741E-7 L 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4146" y="1005332"/>
            <a:ext cx="5786152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BB52E5-7DD1-4419-4FB1-80A52A8C9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3" t="67012" r="2452" b="6128"/>
          <a:stretch/>
        </p:blipFill>
        <p:spPr>
          <a:xfrm>
            <a:off x="7660277" y="3315208"/>
            <a:ext cx="4304754" cy="2689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F79E8B-63A4-0068-4092-C5F154B0C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46" t="42440" r="5413" b="37750"/>
          <a:stretch/>
        </p:blipFill>
        <p:spPr>
          <a:xfrm>
            <a:off x="6062601" y="962494"/>
            <a:ext cx="2670952" cy="1717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6233C81-DBC4-EF9C-775D-F2947CC48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01" t="5483" r="2101" b="63595"/>
          <a:stretch/>
        </p:blipFill>
        <p:spPr>
          <a:xfrm>
            <a:off x="8875856" y="444499"/>
            <a:ext cx="3089175" cy="2351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82B0BE-42EB-1D18-C138-F2B031B33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r="12967" b="20026"/>
          <a:stretch/>
        </p:blipFill>
        <p:spPr>
          <a:xfrm rot="3485380">
            <a:off x="4993311" y="4377997"/>
            <a:ext cx="3207927" cy="218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1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23465" y="49058"/>
            <a:ext cx="6781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8197FE-8C19-9E28-F5E7-083449290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7" t="58373" r="11893" b="3197"/>
          <a:stretch/>
        </p:blipFill>
        <p:spPr>
          <a:xfrm>
            <a:off x="3916680" y="975360"/>
            <a:ext cx="6781800" cy="2759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8D636A-1942-B7C4-38C3-486C03EF5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1" t="11467" r="8700" b="48501"/>
          <a:stretch/>
        </p:blipFill>
        <p:spPr>
          <a:xfrm>
            <a:off x="586740" y="3784246"/>
            <a:ext cx="7772400" cy="307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9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941" y="48150"/>
            <a:ext cx="10438699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6C8F5E-1177-AD65-FFA7-7761E715A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4" t="57505" r="49082" b="7756"/>
          <a:stretch/>
        </p:blipFill>
        <p:spPr>
          <a:xfrm>
            <a:off x="965199" y="3638438"/>
            <a:ext cx="4490720" cy="2830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1FF16F-F7D1-2A37-91D6-8F32F70BF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80" t="10531" r="43872" b="47623"/>
          <a:stretch/>
        </p:blipFill>
        <p:spPr>
          <a:xfrm>
            <a:off x="1986061" y="762469"/>
            <a:ext cx="3469857" cy="2666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300303-4F19-A851-2252-4BEF617DE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27"/>
          <a:stretch/>
        </p:blipFill>
        <p:spPr>
          <a:xfrm rot="196756">
            <a:off x="6412599" y="949608"/>
            <a:ext cx="3259035" cy="2983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60F205-F9FB-26D9-9E69-6B9A0D6CD1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21" t="4626" r="2306"/>
          <a:stretch/>
        </p:blipFill>
        <p:spPr>
          <a:xfrm>
            <a:off x="7081520" y="3745163"/>
            <a:ext cx="3657599" cy="29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80" y="1270000"/>
            <a:ext cx="381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: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720" y="1270000"/>
            <a:ext cx="3657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D:\1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089400"/>
            <a:ext cx="3810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D:\1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720" y="4089400"/>
            <a:ext cx="3657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3840" y="228600"/>
            <a:ext cx="1124712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sát, suy nghĩ và tìm hiểu về hình dạng, cách sắp xếp, màu sắc của họa tiết</a:t>
            </a:r>
          </a:p>
        </p:txBody>
      </p:sp>
    </p:spTree>
    <p:extLst>
      <p:ext uri="{BB962C8B-B14F-4D97-AF65-F5344CB8AC3E}">
        <p14:creationId xmlns:p14="http://schemas.microsoft.com/office/powerpoint/2010/main" val="138576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6AE2E1-34F1-B704-9A87-BE8F18A265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7" t="23574"/>
          <a:stretch/>
        </p:blipFill>
        <p:spPr>
          <a:xfrm>
            <a:off x="351646" y="814654"/>
            <a:ext cx="11488708" cy="478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6AE2E1-34F1-B704-9A87-BE8F18A265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96" t="30517" r="29943" b="59211"/>
          <a:stretch/>
        </p:blipFill>
        <p:spPr>
          <a:xfrm rot="519636">
            <a:off x="1142667" y="1315808"/>
            <a:ext cx="3122675" cy="6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40936" y="30480"/>
            <a:ext cx="81534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83E636-00E1-45DE-23C4-14BDD2FF2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8" t="64741"/>
          <a:stretch/>
        </p:blipFill>
        <p:spPr>
          <a:xfrm>
            <a:off x="766374" y="3932623"/>
            <a:ext cx="10502524" cy="2907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CB2B61-F32B-F373-378D-CDE82E757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72" b="35090"/>
          <a:stretch/>
        </p:blipFill>
        <p:spPr>
          <a:xfrm>
            <a:off x="856544" y="667929"/>
            <a:ext cx="10322184" cy="32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320</Words>
  <Application>Microsoft Office PowerPoint</Application>
  <PresentationFormat>Widescreen</PresentationFormat>
  <Paragraphs>72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DELL</cp:lastModifiedBy>
  <cp:revision>29</cp:revision>
  <dcterms:created xsi:type="dcterms:W3CDTF">2021-10-27T01:53:29Z</dcterms:created>
  <dcterms:modified xsi:type="dcterms:W3CDTF">2023-10-26T01:44:45Z</dcterms:modified>
</cp:coreProperties>
</file>