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5DA01-D0B4-9524-2DE9-7B848592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17FED-9C1C-4EF9-A2DF-A117590A3753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36FD5B-9420-651A-564B-26494886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3D6D1C-E040-DBBB-D9DC-87C56F9B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919F-52AA-4838-A132-25D3719C0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22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C13318-65A3-1D6A-BB37-5F54AC67C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C8E3-F74E-4262-A737-C174D802A318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1188C-D499-F9BF-0A62-85A439F5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32F672-05C8-4E41-86FF-D1F42D61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BA23-40EB-44DA-AD5A-914C901F7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67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B91693-E070-1E4A-3888-8208C8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DBD13-252B-45CE-992A-63BAE5636265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D7A59B-0FB7-9150-C049-F8E4306E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77A4C9-D34E-EE87-93B9-25800BDF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9229-0DA3-4436-AFCB-F6E813D01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15B4B4-DAD3-F170-6678-97FA46ED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29A83-6CC7-4376-8DD5-DC0920011FEB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175C8D-8D1E-A000-3BE9-4D38D3D1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F50DD5-8D65-1139-27EE-97F6DDE7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8C8B-9340-4852-8F36-F63BD5C69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49840-204F-1372-BF2F-AFEC2E45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57858-820F-4B8E-9E7E-3D616A1A46E4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7209EA-A1F9-FE99-9B52-14DE0C57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C81A2E-77A4-D91A-DD1B-A50257AA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D6A8-A667-4C4D-852F-7E3B06051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06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4603FCA-67BE-4359-880F-EACACD20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D6BBC-8C1C-42FF-90A0-B278B8EF016E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846C34F-3CF5-F688-B870-814BA382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E0E4DA-F86E-8C4B-362D-30D7D4B4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63AE0-67D7-4ECD-ADB2-E266D3257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63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EA9F48F-0600-BE0F-1061-C84EE27E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B4216-5F32-49E0-BF2F-08CF4F9AE8D0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437DB8B-C6A0-8FEF-5AF8-325B317B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F4B25A0-2CBA-DBB6-3776-2CA3F18F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56DA-7A32-4EAE-AC15-349D873B8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18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8CEA768-11C2-9E8F-E619-A8DF510E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BDA4-87A0-444C-8C2A-9FF47EA59B4C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D60757F-96A1-B220-7982-BC035CF7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D8C2FA9-132E-B548-C69D-4DEBFE09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3F9E-C233-42C2-AEBA-0C09CC392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92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2B492D3-3C04-47D4-ECB8-92DEF3E5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4C2B0-A6FD-4F0E-BF00-6D4362DE4634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B4B9873-C692-0AAF-B7C4-0E120E01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51DDAE1-8919-318D-3FA8-A0ABEAF6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AA5D-73C1-4F7C-9906-FFF06BD29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70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A4C6C9D-67C2-E9C9-7882-D3E1E2A3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8390-B158-4914-A3FA-20A6EE81B295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9EAB1F8-D6D1-BFED-8686-B7E1B257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4B389E7-8F62-2A46-D644-9E5BE1D6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A4CE3-4681-44EB-A78D-1A0B77BA4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5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DCA17C1-9D88-0E2E-DAB3-21433099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783B-98C1-4EBA-855C-C93721C4BF30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D122F7E-D82C-4E1E-DB7C-8228BF98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6A80871-CEF9-93F1-EEE0-2C9F2AAE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FABA-6B29-46E2-992B-A962FCE00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19C1A4F-1870-B1A1-A76F-E7D1AB1305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47DB5C1E-4FA2-6BD4-7453-24ABBFE48D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42E9CB-851D-9C06-0604-2038A31E4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29E24-E6EC-4D64-9B52-10617E4A4D86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9315AC-D714-209F-AC78-D04229ABA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CDC7F5-7AD2-9E01-F441-97C2AE2A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DCF2EC-3EFF-43DE-86F5-D2A22036C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>
            <a:extLst>
              <a:ext uri="{FF2B5EF4-FFF2-40B4-BE49-F238E27FC236}">
                <a16:creationId xmlns:a16="http://schemas.microsoft.com/office/drawing/2014/main" xmlns="" id="{9D46751A-7869-F37E-F515-E341EFF4E09B}"/>
              </a:ext>
            </a:extLst>
          </p:cNvPr>
          <p:cNvSpPr/>
          <p:nvPr/>
        </p:nvSpPr>
        <p:spPr>
          <a:xfrm>
            <a:off x="1143000" y="1471448"/>
            <a:ext cx="8153400" cy="172895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THẦY CÔ VÀ CÁC EM HỌC SINH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6EDBB67E-72B7-673B-933B-69D89CB4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16205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xmlns="" id="{77C6AA49-36E4-27CA-3219-84B7E0184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09600"/>
            <a:ext cx="12192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Lịch sử nghệ thuật - Mỹ thuật thời tiền sử - Những bức họa đầu tiên">
            <a:extLst>
              <a:ext uri="{FF2B5EF4-FFF2-40B4-BE49-F238E27FC236}">
                <a16:creationId xmlns:a16="http://schemas.microsoft.com/office/drawing/2014/main" xmlns="" id="{77A8436E-EA8E-E410-0248-699714B2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3213"/>
            <a:ext cx="4191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1" descr="Khám phá hang động Lascaux – nơi có tranh vẽ của người tiền sử">
            <a:extLst>
              <a:ext uri="{FF2B5EF4-FFF2-40B4-BE49-F238E27FC236}">
                <a16:creationId xmlns:a16="http://schemas.microsoft.com/office/drawing/2014/main" xmlns="" id="{97E00D9B-E9DE-CA2E-9C80-D106369A0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216025"/>
            <a:ext cx="47244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3" descr="Lịch sử thế giới qua một vài bức ảnh">
            <a:extLst>
              <a:ext uri="{FF2B5EF4-FFF2-40B4-BE49-F238E27FC236}">
                <a16:creationId xmlns:a16="http://schemas.microsoft.com/office/drawing/2014/main" xmlns="" id="{657940F7-2166-6981-B904-F0F823856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6013"/>
            <a:ext cx="4191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BD914C-0327-C736-0931-F6C9C9B54D64}"/>
              </a:ext>
            </a:extLst>
          </p:cNvPr>
          <p:cNvSpPr/>
          <p:nvPr/>
        </p:nvSpPr>
        <p:spPr>
          <a:xfrm>
            <a:off x="6096000" y="4953000"/>
            <a:ext cx="525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hang Lascaux (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15 000 – 10 000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TCN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EFBBA3-06DD-37E4-8FB9-42282406A4D5}"/>
              </a:ext>
            </a:extLst>
          </p:cNvPr>
          <p:cNvSpPr/>
          <p:nvPr/>
        </p:nvSpPr>
        <p:spPr>
          <a:xfrm>
            <a:off x="976313" y="2908300"/>
            <a:ext cx="4067175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vách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hang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10 000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TCN</a:t>
            </a:r>
          </a:p>
        </p:txBody>
      </p:sp>
      <p:pic>
        <p:nvPicPr>
          <p:cNvPr id="4099" name="Picture 8" descr="Những bức tranh hang động cổ xưa nhất của người Việt - Trí Thức VN">
            <a:extLst>
              <a:ext uri="{FF2B5EF4-FFF2-40B4-BE49-F238E27FC236}">
                <a16:creationId xmlns:a16="http://schemas.microsoft.com/office/drawing/2014/main" xmlns="" id="{C4CCC8A3-9092-4C33-4383-AD79726F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2100"/>
            <a:ext cx="3803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10" descr="Nghệ thuật Ai Cập cổ đại qua bích họa - VnExpress Giải trí">
            <a:extLst>
              <a:ext uri="{FF2B5EF4-FFF2-40B4-BE49-F238E27FC236}">
                <a16:creationId xmlns:a16="http://schemas.microsoft.com/office/drawing/2014/main" xmlns="" id="{A320BD98-8AAD-D197-B12B-2FEA4F6B4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01" name="Picture 12" descr="Art that Changed the World I Nghệ thuật thời Ai Cập cổ đạiFASHIONNET - tạp  chí nghệ thuật, sáng tạo, thiết kế và thời trang">
            <a:extLst>
              <a:ext uri="{FF2B5EF4-FFF2-40B4-BE49-F238E27FC236}">
                <a16:creationId xmlns:a16="http://schemas.microsoft.com/office/drawing/2014/main" xmlns="" id="{101E5903-49B1-F83B-5E8E-DB1E6319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259263"/>
            <a:ext cx="461486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4" descr="Tập tin:Ai-cập-cổ-3.jpg – Wikipedia tiếng Việt">
            <a:extLst>
              <a:ext uri="{FF2B5EF4-FFF2-40B4-BE49-F238E27FC236}">
                <a16:creationId xmlns:a16="http://schemas.microsoft.com/office/drawing/2014/main" xmlns="" id="{48C137A9-32AE-BBE8-8C9E-3E578C01BC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03" name="Picture 16" descr="Thành phần hội họa - Hội họa thế giới">
            <a:extLst>
              <a:ext uri="{FF2B5EF4-FFF2-40B4-BE49-F238E27FC236}">
                <a16:creationId xmlns:a16="http://schemas.microsoft.com/office/drawing/2014/main" xmlns="" id="{5D3322C0-9499-6011-ECD3-13F2055D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147638"/>
            <a:ext cx="380365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18" descr="Nghệ thuật Ai Cập cổ đại qua bích họa">
            <a:extLst>
              <a:ext uri="{FF2B5EF4-FFF2-40B4-BE49-F238E27FC236}">
                <a16:creationId xmlns:a16="http://schemas.microsoft.com/office/drawing/2014/main" xmlns="" id="{3810069D-9E83-757A-767B-9398A0D20A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05" name="Picture 20" descr="Di sản cổ đại của người Ai Cập - Migola Travel">
            <a:extLst>
              <a:ext uri="{FF2B5EF4-FFF2-40B4-BE49-F238E27FC236}">
                <a16:creationId xmlns:a16="http://schemas.microsoft.com/office/drawing/2014/main" xmlns="" id="{0D3ED6C7-A119-CF47-24A4-AF5F3C3E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62425"/>
            <a:ext cx="457993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AD6855-261B-5344-A9FF-C87FB67668AF}"/>
              </a:ext>
            </a:extLst>
          </p:cNvPr>
          <p:cNvSpPr/>
          <p:nvPr/>
        </p:nvSpPr>
        <p:spPr>
          <a:xfrm>
            <a:off x="6016625" y="2908300"/>
            <a:ext cx="457835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sz="2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BB6AD9-5AE3-8FBC-EC78-EBD772C58855}"/>
              </a:ext>
            </a:extLst>
          </p:cNvPr>
          <p:cNvSpPr/>
          <p:nvPr/>
        </p:nvSpPr>
        <p:spPr>
          <a:xfrm>
            <a:off x="838200" y="5905500"/>
            <a:ext cx="396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Milo –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Điêu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Lạp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sz="2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7" descr="Điều gì đã xảy ra với cánh tay của tượng thần Vệ Nữ ?">
            <a:extLst>
              <a:ext uri="{FF2B5EF4-FFF2-40B4-BE49-F238E27FC236}">
                <a16:creationId xmlns:a16="http://schemas.microsoft.com/office/drawing/2014/main" xmlns="" id="{4C3D8000-8398-0600-CDDD-0DB264565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39624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Du lịch Ý - Đấu trường La Mã Colosseum">
            <a:extLst>
              <a:ext uri="{FF2B5EF4-FFF2-40B4-BE49-F238E27FC236}">
                <a16:creationId xmlns:a16="http://schemas.microsoft.com/office/drawing/2014/main" xmlns="" id="{80CD757D-7DFF-36A5-F2A1-7117B2956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61722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9F8949-8A58-54D1-3258-F3FD4C3C6293}"/>
              </a:ext>
            </a:extLst>
          </p:cNvPr>
          <p:cNvSpPr/>
          <p:nvPr/>
        </p:nvSpPr>
        <p:spPr>
          <a:xfrm>
            <a:off x="6781800" y="5397500"/>
            <a:ext cx="396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sz="2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E59952-A1B1-4C84-8C40-2CD07804E20B}"/>
              </a:ext>
            </a:extLst>
          </p:cNvPr>
          <p:cNvSpPr/>
          <p:nvPr/>
        </p:nvSpPr>
        <p:spPr>
          <a:xfrm>
            <a:off x="838200" y="623888"/>
            <a:ext cx="101155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xmlns="" id="{BAACF884-8B9F-1F00-FEEE-B526D1C0C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00200"/>
            <a:ext cx="10782300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EF9DF208-B377-FEA6-773E-B2057A91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8800"/>
            <a:ext cx="116903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FAF13D3-EA7B-118A-A4FA-D346EE2E3672}"/>
              </a:ext>
            </a:extLst>
          </p:cNvPr>
          <p:cNvSpPr/>
          <p:nvPr/>
        </p:nvSpPr>
        <p:spPr>
          <a:xfrm>
            <a:off x="512763" y="792163"/>
            <a:ext cx="10612437" cy="609600"/>
          </a:xfrm>
          <a:prstGeom prst="rect">
            <a:avLst/>
          </a:prstGeom>
          <a:blipFill dpi="0" rotWithShape="1">
            <a:blip r:embed="rId3">
              <a:alphaModFix amt="1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xmlns="" id="{42B6C3B0-E7D8-1186-E3E5-E12C05E1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8"/>
          <a:stretch>
            <a:fillRect/>
          </a:stretch>
        </p:blipFill>
        <p:spPr bwMode="auto">
          <a:xfrm>
            <a:off x="1028700" y="1524000"/>
            <a:ext cx="100965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Káº¿t quáº£ hÃ¬nh áº£nh cho hÃ¬nh áº£nh Äá»ng cÃ i trong powerpoint">
            <a:extLst>
              <a:ext uri="{FF2B5EF4-FFF2-40B4-BE49-F238E27FC236}">
                <a16:creationId xmlns:a16="http://schemas.microsoft.com/office/drawing/2014/main" xmlns="" id="{AF5C13C9-FBAD-A2C3-DABB-3384F398B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EFE7D9-3217-D3F6-3B7C-0BE4A15118AE}"/>
              </a:ext>
            </a:extLst>
          </p:cNvPr>
          <p:cNvSpPr/>
          <p:nvPr/>
        </p:nvSpPr>
        <p:spPr>
          <a:xfrm>
            <a:off x="3276600" y="1905000"/>
            <a:ext cx="525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0D0636-56E3-C4F4-994D-8836B010E7F7}"/>
              </a:ext>
            </a:extLst>
          </p:cNvPr>
          <p:cNvSpPr/>
          <p:nvPr/>
        </p:nvSpPr>
        <p:spPr>
          <a:xfrm>
            <a:off x="2895600" y="914400"/>
            <a:ext cx="62484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charset="0"/>
              <a:buChar char="•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844928-1EE1-CD29-A4DB-08FD996BA26C}"/>
              </a:ext>
            </a:extLst>
          </p:cNvPr>
          <p:cNvSpPr/>
          <p:nvPr/>
        </p:nvSpPr>
        <p:spPr>
          <a:xfrm>
            <a:off x="381000" y="128588"/>
            <a:ext cx="11201400" cy="53340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xmlns="" id="{3BC1500F-5068-AFBB-474C-3EC07CFD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8"/>
          <a:stretch>
            <a:fillRect/>
          </a:stretch>
        </p:blipFill>
        <p:spPr bwMode="auto">
          <a:xfrm>
            <a:off x="0" y="990600"/>
            <a:ext cx="118475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157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40</cp:revision>
  <dcterms:created xsi:type="dcterms:W3CDTF">2018-10-11T04:00:01Z</dcterms:created>
  <dcterms:modified xsi:type="dcterms:W3CDTF">2023-10-17T00:45:50Z</dcterms:modified>
</cp:coreProperties>
</file>