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media/audio1.wav" ContentType="audio/wav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tags/tag19.xml" ContentType="application/vnd.openxmlformats-officedocument.presentationml.tags+xml"/>
  <Override PartName="/ppt/notesSlides/notesSlide12.xml" ContentType="application/vnd.openxmlformats-officedocument.presentationml.notesSlide+xml"/>
  <Override PartName="/ppt/tags/tag20.xml" ContentType="application/vnd.openxmlformats-officedocument.presentationml.tags+xml"/>
  <Override PartName="/ppt/notesSlides/notesSlide13.xml" ContentType="application/vnd.openxmlformats-officedocument.presentationml.notesSlide+xml"/>
  <Override PartName="/ppt/tags/tag21.xml" ContentType="application/vnd.openxmlformats-officedocument.presentationml.tags+xml"/>
  <Override PartName="/ppt/notesSlides/notesSlide14.xml" ContentType="application/vnd.openxmlformats-officedocument.presentationml.notesSlide+xml"/>
  <Override PartName="/ppt/tags/tag22.xml" ContentType="application/vnd.openxmlformats-officedocument.presentationml.tags+xml"/>
  <Override PartName="/ppt/notesSlides/notesSlide15.xml" ContentType="application/vnd.openxmlformats-officedocument.presentationml.notesSlide+xml"/>
  <Override PartName="/ppt/media/audio7.wav" ContentType="audio/wav"/>
  <Override PartName="/ppt/tags/tag23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2" r:id="rId1"/>
    <p:sldMasterId id="2147483915" r:id="rId2"/>
    <p:sldMasterId id="2147483951" r:id="rId3"/>
    <p:sldMasterId id="2147483963" r:id="rId4"/>
    <p:sldMasterId id="2147484022" r:id="rId5"/>
    <p:sldMasterId id="2147484084" r:id="rId6"/>
    <p:sldMasterId id="2147484133" r:id="rId7"/>
  </p:sldMasterIdLst>
  <p:notesMasterIdLst>
    <p:notesMasterId r:id="rId40"/>
  </p:notesMasterIdLst>
  <p:handoutMasterIdLst>
    <p:handoutMasterId r:id="rId41"/>
  </p:handoutMasterIdLst>
  <p:sldIdLst>
    <p:sldId id="552" r:id="rId8"/>
    <p:sldId id="548" r:id="rId9"/>
    <p:sldId id="582" r:id="rId10"/>
    <p:sldId id="583" r:id="rId11"/>
    <p:sldId id="584" r:id="rId12"/>
    <p:sldId id="585" r:id="rId13"/>
    <p:sldId id="586" r:id="rId14"/>
    <p:sldId id="587" r:id="rId15"/>
    <p:sldId id="588" r:id="rId16"/>
    <p:sldId id="589" r:id="rId17"/>
    <p:sldId id="540" r:id="rId18"/>
    <p:sldId id="534" r:id="rId19"/>
    <p:sldId id="561" r:id="rId20"/>
    <p:sldId id="570" r:id="rId21"/>
    <p:sldId id="571" r:id="rId22"/>
    <p:sldId id="573" r:id="rId23"/>
    <p:sldId id="555" r:id="rId24"/>
    <p:sldId id="554" r:id="rId25"/>
    <p:sldId id="569" r:id="rId26"/>
    <p:sldId id="574" r:id="rId27"/>
    <p:sldId id="579" r:id="rId28"/>
    <p:sldId id="580" r:id="rId29"/>
    <p:sldId id="581" r:id="rId30"/>
    <p:sldId id="558" r:id="rId31"/>
    <p:sldId id="551" r:id="rId32"/>
    <p:sldId id="557" r:id="rId33"/>
    <p:sldId id="568" r:id="rId34"/>
    <p:sldId id="517" r:id="rId35"/>
    <p:sldId id="518" r:id="rId36"/>
    <p:sldId id="519" r:id="rId37"/>
    <p:sldId id="521" r:id="rId38"/>
    <p:sldId id="510" r:id="rId39"/>
  </p:sldIdLst>
  <p:sldSz cx="12192000" cy="6858000"/>
  <p:notesSz cx="6735763" cy="9869488"/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2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FFFF66"/>
    <a:srgbClr val="0000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364" autoAdjust="0"/>
  </p:normalViewPr>
  <p:slideViewPr>
    <p:cSldViewPr snapToGrid="0">
      <p:cViewPr varScale="1">
        <p:scale>
          <a:sx n="67" d="100"/>
          <a:sy n="67" d="100"/>
        </p:scale>
        <p:origin x="620" y="56"/>
      </p:cViewPr>
      <p:guideLst>
        <p:guide orient="horz" pos="2160"/>
        <p:guide pos="3840"/>
      </p:guideLst>
    </p:cSldViewPr>
  </p:slid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-2676" y="-84"/>
      </p:cViewPr>
      <p:guideLst>
        <p:guide orient="horz" pos="3108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4188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4763" y="9374188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309B25-2F03-4609-8BA4-F6008F9DD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6414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D38494-A79E-488D-AFAC-3EF7898A831E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8007"/>
            <a:ext cx="5388610" cy="444127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4301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160220-0423-4EE2-B134-4FBCF4D50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70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60220-0423-4EE2-B134-4FBCF4D509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419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664C6-9E7D-46E7-AEA2-AA7F8A66EDDF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664C6-9E7D-46E7-AEA2-AA7F8A66EDDF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117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664C6-9E7D-46E7-AEA2-AA7F8A66EDDF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28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664C6-9E7D-46E7-AEA2-AA7F8A66EDDF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19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664C6-9E7D-46E7-AEA2-AA7F8A66EDDF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491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664C6-9E7D-46E7-AEA2-AA7F8A66EDDF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0281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E572F-5A26-4B07-B497-BCB7FC08AA6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63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664C6-9E7D-46E7-AEA2-AA7F8A66EDDF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93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664C6-9E7D-46E7-AEA2-AA7F8A66EDDF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26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664C6-9E7D-46E7-AEA2-AA7F8A66EDDF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568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664C6-9E7D-46E7-AEA2-AA7F8A66EDDF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040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664C6-9E7D-46E7-AEA2-AA7F8A66EDDF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273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664C6-9E7D-46E7-AEA2-AA7F8A66EDDF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933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664C6-9E7D-46E7-AEA2-AA7F8A66EDDF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094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664C6-9E7D-46E7-AEA2-AA7F8A66EDDF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331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538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599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615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6" y="214314"/>
            <a:ext cx="10390716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9DF2B-3452-474D-BC1A-7C5FEC08D8D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5423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7222-585D-4452-B379-7A53EF9E4918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C490-A0E6-4109-AEA3-3C97D057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13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7222-585D-4452-B379-7A53EF9E4918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C490-A0E6-4109-AEA3-3C97D057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42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7222-585D-4452-B379-7A53EF9E4918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C490-A0E6-4109-AEA3-3C97D057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29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7222-585D-4452-B379-7A53EF9E4918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C490-A0E6-4109-AEA3-3C97D057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3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7222-585D-4452-B379-7A53EF9E4918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C490-A0E6-4109-AEA3-3C97D057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90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7222-585D-4452-B379-7A53EF9E4918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C490-A0E6-4109-AEA3-3C97D057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1145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7222-585D-4452-B379-7A53EF9E4918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C490-A0E6-4109-AEA3-3C97D057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16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0605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7222-585D-4452-B379-7A53EF9E4918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C490-A0E6-4109-AEA3-3C97D057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589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7222-585D-4452-B379-7A53EF9E4918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C490-A0E6-4109-AEA3-3C97D057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8680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7222-585D-4452-B379-7A53EF9E4918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C490-A0E6-4109-AEA3-3C97D057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066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7222-585D-4452-B379-7A53EF9E4918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C490-A0E6-4109-AEA3-3C97D057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762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2F3A-2D17-4445-A92A-16146C24960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41133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BD2ED-12F6-4BB0-A47B-34FF49FC2D6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94895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DB9F-BDCA-41F2-8DFB-003AD0A462B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0664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9A4ED-160F-4171-B760-CF853068D17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89224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1E15-DE5C-4002-B854-CCBFD149B81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19098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2BC7A-1252-4533-ADF3-B1EB859B65B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8782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5895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E7E54-D0F9-46CA-A3C7-52A6C2884F2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22734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A00D-BC44-4412-A7BB-00D19D7FF66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436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75CD-EEE7-498B-8DEE-384A244DB37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41392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3D8CF-1DE8-4E59-869D-3F913DFDA82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34517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2A43B-CB40-40FA-8CA8-756D7A2D69A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66871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600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957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7731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703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930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1103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4287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5480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6474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9716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326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3392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7023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3652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8021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939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3957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0080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6558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2988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870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8501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9435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5987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3949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0939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37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2625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7320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2967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4737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9146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2058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3819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103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762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1988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815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2825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1072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0339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4080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3555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6443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424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4522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7451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7269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200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137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752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1BDAC-42CE-41E6-9213-A8CDD3D75F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71111-4874-49AB-B2B6-567FADDF5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29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A7222-585D-4452-B379-7A53EF9E4918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CC490-A0E6-4109-AEA3-3C97D057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18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497FEB-D03E-4854-83A7-940C7072BAF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3644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DC3A7-7E86-403A-B185-ACFECB19F2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376C5-734C-45DE-A813-DC17DF202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935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F530A-E9CD-4EC4-AF9D-44432A420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54AAE-963F-4584-BD79-D1C5FE8977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447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  <p:sldLayoutId id="214748403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3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92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3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58E6581-D177-4DF3-B447-5C080C6054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B2CCEE8-98CD-421D-955F-CA1A3905AF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732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  <p:sldLayoutId id="2147484138" r:id="rId5"/>
    <p:sldLayoutId id="2147484139" r:id="rId6"/>
    <p:sldLayoutId id="2147484140" r:id="rId7"/>
    <p:sldLayoutId id="2147484141" r:id="rId8"/>
    <p:sldLayoutId id="2147484142" r:id="rId9"/>
    <p:sldLayoutId id="2147484143" r:id="rId10"/>
    <p:sldLayoutId id="21474841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8.gif"/><Relationship Id="rId18" Type="http://schemas.openxmlformats.org/officeDocument/2006/relationships/image" Target="../media/image28.gif"/><Relationship Id="rId3" Type="http://schemas.openxmlformats.org/officeDocument/2006/relationships/audio" Target="../media/audio2.wav"/><Relationship Id="rId21" Type="http://schemas.openxmlformats.org/officeDocument/2006/relationships/image" Target="../media/image33.jpg"/><Relationship Id="rId7" Type="http://schemas.openxmlformats.org/officeDocument/2006/relationships/image" Target="../media/image4.jpeg"/><Relationship Id="rId12" Type="http://schemas.openxmlformats.org/officeDocument/2006/relationships/image" Target="../media/image17.gif"/><Relationship Id="rId17" Type="http://schemas.openxmlformats.org/officeDocument/2006/relationships/image" Target="../media/image22.gif"/><Relationship Id="rId2" Type="http://schemas.openxmlformats.org/officeDocument/2006/relationships/audio" Target="../media/audio1.wav"/><Relationship Id="rId16" Type="http://schemas.openxmlformats.org/officeDocument/2006/relationships/image" Target="../media/image21.gif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microsoft.com/office/2007/relationships/hdphoto" Target="../media/hdphoto6.wdp"/><Relationship Id="rId5" Type="http://schemas.openxmlformats.org/officeDocument/2006/relationships/audio" Target="../media/audio4.wav"/><Relationship Id="rId15" Type="http://schemas.openxmlformats.org/officeDocument/2006/relationships/image" Target="../media/image20.gif"/><Relationship Id="rId10" Type="http://schemas.openxmlformats.org/officeDocument/2006/relationships/image" Target="../media/image16.png"/><Relationship Id="rId19" Type="http://schemas.openxmlformats.org/officeDocument/2006/relationships/image" Target="../media/image29.gif"/><Relationship Id="rId4" Type="http://schemas.openxmlformats.org/officeDocument/2006/relationships/audio" Target="../media/audio3.wav"/><Relationship Id="rId9" Type="http://schemas.openxmlformats.org/officeDocument/2006/relationships/slide" Target="slide3.xml"/><Relationship Id="rId1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f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0.xml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2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3.xml"/><Relationship Id="rId6" Type="http://schemas.openxmlformats.org/officeDocument/2006/relationships/image" Target="../media/image43.png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6.xml"/><Relationship Id="rId5" Type="http://schemas.openxmlformats.org/officeDocument/2006/relationships/image" Target="../media/image46.png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7.xml"/><Relationship Id="rId5" Type="http://schemas.openxmlformats.org/officeDocument/2006/relationships/image" Target="../media/image46.png"/><Relationship Id="rId4" Type="http://schemas.openxmlformats.org/officeDocument/2006/relationships/image" Target="../media/image4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8.xml"/><Relationship Id="rId6" Type="http://schemas.openxmlformats.org/officeDocument/2006/relationships/image" Target="../media/image50.png"/><Relationship Id="rId5" Type="http://schemas.openxmlformats.org/officeDocument/2006/relationships/image" Target="../media/image46.png"/><Relationship Id="rId4" Type="http://schemas.openxmlformats.org/officeDocument/2006/relationships/image" Target="../media/image49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3.jp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9.xml"/><Relationship Id="rId6" Type="http://schemas.openxmlformats.org/officeDocument/2006/relationships/image" Target="../media/image52.png"/><Relationship Id="rId5" Type="http://schemas.openxmlformats.org/officeDocument/2006/relationships/image" Target="../media/image46.png"/><Relationship Id="rId4" Type="http://schemas.openxmlformats.org/officeDocument/2006/relationships/image" Target="../media/image4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20.xml"/><Relationship Id="rId5" Type="http://schemas.openxmlformats.org/officeDocument/2006/relationships/image" Target="../media/image46.png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2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8.jpeg"/><Relationship Id="rId7" Type="http://schemas.openxmlformats.org/officeDocument/2006/relationships/image" Target="../media/image61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3.jpg"/><Relationship Id="rId5" Type="http://schemas.openxmlformats.org/officeDocument/2006/relationships/image" Target="../media/image60.jpg"/><Relationship Id="rId4" Type="http://schemas.openxmlformats.org/officeDocument/2006/relationships/image" Target="../media/image59.jf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22.xml"/><Relationship Id="rId5" Type="http://schemas.openxmlformats.org/officeDocument/2006/relationships/image" Target="../media/image63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3" Type="http://schemas.microsoft.com/office/2007/relationships/media" Target="../media/media5.mp3"/><Relationship Id="rId7" Type="http://schemas.microsoft.com/office/2007/relationships/media" Target="../media/media7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7.png"/><Relationship Id="rId5" Type="http://schemas.microsoft.com/office/2007/relationships/media" Target="../media/media6.mp3"/><Relationship Id="rId10" Type="http://schemas.openxmlformats.org/officeDocument/2006/relationships/image" Target="../media/image66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4.jpeg"/><Relationship Id="rId9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3" Type="http://schemas.microsoft.com/office/2007/relationships/media" Target="../media/media5.mp3"/><Relationship Id="rId7" Type="http://schemas.microsoft.com/office/2007/relationships/media" Target="../media/media7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7.png"/><Relationship Id="rId5" Type="http://schemas.microsoft.com/office/2007/relationships/media" Target="../media/media6.mp3"/><Relationship Id="rId10" Type="http://schemas.openxmlformats.org/officeDocument/2006/relationships/image" Target="../media/image66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3" Type="http://schemas.microsoft.com/office/2007/relationships/media" Target="../media/media5.mp3"/><Relationship Id="rId7" Type="http://schemas.microsoft.com/office/2007/relationships/media" Target="../media/media7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7.png"/><Relationship Id="rId5" Type="http://schemas.microsoft.com/office/2007/relationships/media" Target="../media/media6.mp3"/><Relationship Id="rId10" Type="http://schemas.openxmlformats.org/officeDocument/2006/relationships/image" Target="../media/image66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p3"/><Relationship Id="rId7" Type="http://schemas.openxmlformats.org/officeDocument/2006/relationships/image" Target="../media/image7.png"/><Relationship Id="rId2" Type="http://schemas.microsoft.com/office/2007/relationships/media" Target="../media/media8.mp3"/><Relationship Id="rId1" Type="http://schemas.openxmlformats.org/officeDocument/2006/relationships/tags" Target="../tags/tag23.xml"/><Relationship Id="rId6" Type="http://schemas.openxmlformats.org/officeDocument/2006/relationships/image" Target="../media/image67.jpe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png"/><Relationship Id="rId18" Type="http://schemas.openxmlformats.org/officeDocument/2006/relationships/image" Target="../media/image6.gif"/><Relationship Id="rId3" Type="http://schemas.microsoft.com/office/2007/relationships/media" Target="../media/media3.wav"/><Relationship Id="rId7" Type="http://schemas.microsoft.com/office/2007/relationships/hdphoto" Target="../media/hdphoto5.wdp"/><Relationship Id="rId12" Type="http://schemas.openxmlformats.org/officeDocument/2006/relationships/slide" Target="slide6.xml"/><Relationship Id="rId17" Type="http://schemas.openxmlformats.org/officeDocument/2006/relationships/image" Target="../media/image15.gif"/><Relationship Id="rId2" Type="http://schemas.microsoft.com/office/2007/relationships/media" Target="../media/media2.wav"/><Relationship Id="rId16" Type="http://schemas.openxmlformats.org/officeDocument/2006/relationships/slide" Target="slide5.xml"/><Relationship Id="rId1" Type="http://schemas.openxmlformats.org/officeDocument/2006/relationships/audio" Target="NULL" TargetMode="External"/><Relationship Id="rId6" Type="http://schemas.openxmlformats.org/officeDocument/2006/relationships/image" Target="../media/image10.jpeg"/><Relationship Id="rId11" Type="http://schemas.openxmlformats.org/officeDocument/2006/relationships/slide" Target="slide8.xml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4.png"/><Relationship Id="rId10" Type="http://schemas.openxmlformats.org/officeDocument/2006/relationships/image" Target="../media/image7.png"/><Relationship Id="rId19" Type="http://schemas.openxmlformats.org/officeDocument/2006/relationships/slide" Target="slide7.xml"/><Relationship Id="rId4" Type="http://schemas.openxmlformats.org/officeDocument/2006/relationships/audio" Target="../media/media3.wav"/><Relationship Id="rId9" Type="http://schemas.openxmlformats.org/officeDocument/2006/relationships/image" Target="../media/image12.png"/><Relationship Id="rId1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slide" Target="slide3.xml"/><Relationship Id="rId18" Type="http://schemas.openxmlformats.org/officeDocument/2006/relationships/image" Target="../media/image19.gif"/><Relationship Id="rId3" Type="http://schemas.openxmlformats.org/officeDocument/2006/relationships/tags" Target="../tags/tag4.xml"/><Relationship Id="rId21" Type="http://schemas.openxmlformats.org/officeDocument/2006/relationships/image" Target="../media/image22.gif"/><Relationship Id="rId7" Type="http://schemas.openxmlformats.org/officeDocument/2006/relationships/audio" Target="../media/audio2.wav"/><Relationship Id="rId12" Type="http://schemas.microsoft.com/office/2007/relationships/hdphoto" Target="../media/hdphoto1.wdp"/><Relationship Id="rId17" Type="http://schemas.openxmlformats.org/officeDocument/2006/relationships/image" Target="../media/image18.gif"/><Relationship Id="rId2" Type="http://schemas.openxmlformats.org/officeDocument/2006/relationships/tags" Target="../tags/tag3.xml"/><Relationship Id="rId16" Type="http://schemas.openxmlformats.org/officeDocument/2006/relationships/image" Target="../media/image17.gif"/><Relationship Id="rId20" Type="http://schemas.openxmlformats.org/officeDocument/2006/relationships/image" Target="../media/image21.gif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4.jpeg"/><Relationship Id="rId24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15" Type="http://schemas.microsoft.com/office/2007/relationships/hdphoto" Target="../media/hdphoto6.wdp"/><Relationship Id="rId23" Type="http://schemas.openxmlformats.org/officeDocument/2006/relationships/image" Target="../media/image24.jpg"/><Relationship Id="rId10" Type="http://schemas.openxmlformats.org/officeDocument/2006/relationships/audio" Target="../media/audio5.wav"/><Relationship Id="rId19" Type="http://schemas.openxmlformats.org/officeDocument/2006/relationships/image" Target="../media/image20.gif"/><Relationship Id="rId4" Type="http://schemas.openxmlformats.org/officeDocument/2006/relationships/tags" Target="../tags/tag5.xml"/><Relationship Id="rId9" Type="http://schemas.openxmlformats.org/officeDocument/2006/relationships/audio" Target="../media/audio4.wav"/><Relationship Id="rId14" Type="http://schemas.openxmlformats.org/officeDocument/2006/relationships/image" Target="../media/image16.png"/><Relationship Id="rId22" Type="http://schemas.openxmlformats.org/officeDocument/2006/relationships/image" Target="../media/image23.jf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6.png"/><Relationship Id="rId18" Type="http://schemas.openxmlformats.org/officeDocument/2006/relationships/image" Target="../media/image20.gif"/><Relationship Id="rId3" Type="http://schemas.openxmlformats.org/officeDocument/2006/relationships/tags" Target="../tags/tag8.xml"/><Relationship Id="rId21" Type="http://schemas.openxmlformats.org/officeDocument/2006/relationships/image" Target="../media/image26.jpg"/><Relationship Id="rId7" Type="http://schemas.openxmlformats.org/officeDocument/2006/relationships/audio" Target="../media/audio3.wav"/><Relationship Id="rId12" Type="http://schemas.openxmlformats.org/officeDocument/2006/relationships/slide" Target="slide3.xml"/><Relationship Id="rId17" Type="http://schemas.openxmlformats.org/officeDocument/2006/relationships/image" Target="../media/image19.gif"/><Relationship Id="rId2" Type="http://schemas.openxmlformats.org/officeDocument/2006/relationships/tags" Target="../tags/tag7.xml"/><Relationship Id="rId16" Type="http://schemas.openxmlformats.org/officeDocument/2006/relationships/image" Target="../media/image18.gif"/><Relationship Id="rId20" Type="http://schemas.openxmlformats.org/officeDocument/2006/relationships/image" Target="../media/image22.gif"/><Relationship Id="rId1" Type="http://schemas.openxmlformats.org/officeDocument/2006/relationships/tags" Target="../tags/tag6.xm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17.gif"/><Relationship Id="rId10" Type="http://schemas.openxmlformats.org/officeDocument/2006/relationships/image" Target="../media/image4.jpeg"/><Relationship Id="rId19" Type="http://schemas.openxmlformats.org/officeDocument/2006/relationships/image" Target="../media/image21.gif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microsoft.com/office/2007/relationships/hdphoto" Target="../media/hdphoto6.wdp"/><Relationship Id="rId22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8.gif"/><Relationship Id="rId18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image" Target="../media/image4.jpeg"/><Relationship Id="rId12" Type="http://schemas.openxmlformats.org/officeDocument/2006/relationships/image" Target="../media/image17.gif"/><Relationship Id="rId17" Type="http://schemas.openxmlformats.org/officeDocument/2006/relationships/image" Target="../media/image22.gif"/><Relationship Id="rId2" Type="http://schemas.openxmlformats.org/officeDocument/2006/relationships/audio" Target="../media/audio1.wav"/><Relationship Id="rId16" Type="http://schemas.openxmlformats.org/officeDocument/2006/relationships/image" Target="../media/image21.gif"/><Relationship Id="rId20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microsoft.com/office/2007/relationships/hdphoto" Target="../media/hdphoto6.wdp"/><Relationship Id="rId5" Type="http://schemas.openxmlformats.org/officeDocument/2006/relationships/audio" Target="../media/audio4.wav"/><Relationship Id="rId15" Type="http://schemas.openxmlformats.org/officeDocument/2006/relationships/image" Target="../media/image20.gif"/><Relationship Id="rId10" Type="http://schemas.openxmlformats.org/officeDocument/2006/relationships/image" Target="../media/image16.png"/><Relationship Id="rId19" Type="http://schemas.openxmlformats.org/officeDocument/2006/relationships/image" Target="../media/image29.gif"/><Relationship Id="rId4" Type="http://schemas.openxmlformats.org/officeDocument/2006/relationships/audio" Target="../media/audio3.wav"/><Relationship Id="rId9" Type="http://schemas.openxmlformats.org/officeDocument/2006/relationships/slide" Target="slide3.xml"/><Relationship Id="rId1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8.gif"/><Relationship Id="rId18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image" Target="../media/image4.jpeg"/><Relationship Id="rId12" Type="http://schemas.openxmlformats.org/officeDocument/2006/relationships/image" Target="../media/image17.gif"/><Relationship Id="rId17" Type="http://schemas.openxmlformats.org/officeDocument/2006/relationships/image" Target="../media/image22.gif"/><Relationship Id="rId2" Type="http://schemas.openxmlformats.org/officeDocument/2006/relationships/audio" Target="../media/audio1.wav"/><Relationship Id="rId16" Type="http://schemas.openxmlformats.org/officeDocument/2006/relationships/image" Target="../media/image21.gif"/><Relationship Id="rId20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microsoft.com/office/2007/relationships/hdphoto" Target="../media/hdphoto6.wdp"/><Relationship Id="rId5" Type="http://schemas.openxmlformats.org/officeDocument/2006/relationships/audio" Target="../media/audio4.wav"/><Relationship Id="rId15" Type="http://schemas.openxmlformats.org/officeDocument/2006/relationships/image" Target="../media/image20.gif"/><Relationship Id="rId10" Type="http://schemas.openxmlformats.org/officeDocument/2006/relationships/image" Target="../media/image16.png"/><Relationship Id="rId19" Type="http://schemas.openxmlformats.org/officeDocument/2006/relationships/image" Target="../media/image29.gif"/><Relationship Id="rId4" Type="http://schemas.openxmlformats.org/officeDocument/2006/relationships/audio" Target="../media/audio3.wav"/><Relationship Id="rId9" Type="http://schemas.openxmlformats.org/officeDocument/2006/relationships/slide" Target="slide3.xml"/><Relationship Id="rId1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9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64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12192000" cy="57912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8092933" y="4495801"/>
            <a:ext cx="2880115" cy="2461841"/>
          </a:xfrm>
          <a:prstGeom prst="rect">
            <a:avLst/>
          </a:prstGeom>
        </p:spPr>
      </p:pic>
      <p:sp>
        <p:nvSpPr>
          <p:cNvPr id="10" name="AutoShape 46"/>
          <p:cNvSpPr>
            <a:spLocks noChangeArrowheads="1"/>
          </p:cNvSpPr>
          <p:nvPr/>
        </p:nvSpPr>
        <p:spPr bwMode="auto">
          <a:xfrm>
            <a:off x="7391400" y="5540875"/>
            <a:ext cx="1028700" cy="900113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pic>
        <p:nvPicPr>
          <p:cNvPr id="11" name="Picture 10" descr="1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129" y="5679320"/>
            <a:ext cx="6064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129" y="5603122"/>
            <a:ext cx="5127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126" y="5603121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526" y="5679321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929" y="5603121"/>
            <a:ext cx="58261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2" descr="bel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476" y="5585658"/>
            <a:ext cx="76835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1" y="7478"/>
            <a:ext cx="9144000" cy="1226962"/>
          </a:xfrm>
          <a:prstGeom prst="rect">
            <a:avLst/>
          </a:prstGeom>
          <a:solidFill>
            <a:srgbClr val="FF0000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0" y="137160"/>
            <a:ext cx="9144000" cy="914400"/>
          </a:xfrm>
          <a:prstGeom prst="rect">
            <a:avLst/>
          </a:prstGeom>
          <a:solidFill>
            <a:srgbClr val="FF0000">
              <a:alpha val="72157"/>
            </a:srgbClr>
          </a:solidFill>
          <a:ln w="57150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</a:p>
          <a:p>
            <a:pPr algn="ctr"/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in,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385120" y="4169126"/>
            <a:ext cx="2498019" cy="627787"/>
            <a:chOff x="1066800" y="4648200"/>
            <a:chExt cx="3076573" cy="929046"/>
          </a:xfrm>
        </p:grpSpPr>
        <p:sp>
          <p:nvSpPr>
            <p:cNvPr id="22" name="Flowchart: Terminator 21"/>
            <p:cNvSpPr/>
            <p:nvPr/>
          </p:nvSpPr>
          <p:spPr>
            <a:xfrm>
              <a:off x="1066800" y="4648200"/>
              <a:ext cx="3076573" cy="929046"/>
            </a:xfrm>
            <a:prstGeom prst="flowChartTerminator">
              <a:avLst/>
            </a:prstGeom>
            <a:solidFill>
              <a:srgbClr val="660033">
                <a:alpha val="74902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</a:rPr>
                <a:t>       A. Đúng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0885" y="4666948"/>
              <a:ext cx="770019" cy="86579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461301" y="4165436"/>
            <a:ext cx="2682700" cy="635165"/>
            <a:chOff x="5257800" y="4637281"/>
            <a:chExt cx="2867011" cy="939965"/>
          </a:xfrm>
        </p:grpSpPr>
        <p:sp>
          <p:nvSpPr>
            <p:cNvPr id="25" name="Flowchart: Terminator 24"/>
            <p:cNvSpPr/>
            <p:nvPr/>
          </p:nvSpPr>
          <p:spPr>
            <a:xfrm>
              <a:off x="5257800" y="4637281"/>
              <a:ext cx="2867011" cy="939965"/>
            </a:xfrm>
            <a:prstGeom prst="flowChartTerminator">
              <a:avLst/>
            </a:prstGeom>
            <a:solidFill>
              <a:srgbClr val="660033">
                <a:alpha val="74902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</a:rPr>
                <a:t>       B. Sai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0200" y="4666948"/>
              <a:ext cx="586459" cy="85755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46" y="1380792"/>
            <a:ext cx="2036727" cy="25266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r="6240"/>
          <a:stretch/>
        </p:blipFill>
        <p:spPr>
          <a:xfrm>
            <a:off x="2731256" y="1342466"/>
            <a:ext cx="3657601" cy="260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6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A975DECA-6EFD-481B-B92D-65ABE99A66DE}"/>
              </a:ext>
            </a:extLst>
          </p:cNvPr>
          <p:cNvSpPr/>
          <p:nvPr/>
        </p:nvSpPr>
        <p:spPr>
          <a:xfrm>
            <a:off x="2487487" y="1507247"/>
            <a:ext cx="8549640" cy="1418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15: THIẾT KẾ TÚI GIẤY</a:t>
            </a:r>
            <a:endParaRPr lang="vi-VN" sz="1200" dirty="0">
              <a:solidFill>
                <a:prstClr val="white"/>
              </a:solidFill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616090C7-F25F-4704-8CB9-3C2CFDCD0473}"/>
              </a:ext>
            </a:extLst>
          </p:cNvPr>
          <p:cNvSpPr/>
          <p:nvPr/>
        </p:nvSpPr>
        <p:spPr>
          <a:xfrm>
            <a:off x="3021559" y="2992615"/>
            <a:ext cx="7293935" cy="10526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2000" b="1" dirty="0" err="1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000" b="1" dirty="0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000" b="1" dirty="0" err="1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br>
              <a:rPr lang="en-US" sz="2000" b="1" dirty="0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THCS </a:t>
            </a:r>
            <a:r>
              <a:rPr lang="en-US" sz="2000" b="1" dirty="0" err="1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Mạo</a:t>
            </a:r>
            <a:r>
              <a:rPr lang="en-US" sz="2000" b="1" dirty="0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Khê</a:t>
            </a:r>
            <a:r>
              <a:rPr lang="en-US" sz="2000" b="1" dirty="0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 - </a:t>
            </a:r>
            <a:r>
              <a:rPr lang="en-US" sz="2000" b="1" dirty="0" err="1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000" b="1" dirty="0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000" b="1" dirty="0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endParaRPr lang="en-US" sz="2000" dirty="0">
              <a:solidFill>
                <a:srgbClr val="54A021">
                  <a:lumMod val="50000"/>
                </a:srgbClr>
              </a:solidFill>
              <a:latin typeface="Trebuchet MS" panose="020B0603020202020204"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A598F8E7-B929-428A-80EA-B7ACA45F9387}"/>
              </a:ext>
            </a:extLst>
          </p:cNvPr>
          <p:cNvSpPr/>
          <p:nvPr/>
        </p:nvSpPr>
        <p:spPr>
          <a:xfrm>
            <a:off x="3508744" y="308344"/>
            <a:ext cx="6507126" cy="606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NHÀ THIẾT KẾ TÀI BA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31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19491" t="13582" r="49741" b="73249"/>
          <a:stretch/>
        </p:blipFill>
        <p:spPr>
          <a:xfrm>
            <a:off x="0" y="0"/>
            <a:ext cx="4133088" cy="13814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71582" t="41617" r="1297" b="1482"/>
          <a:stretch/>
        </p:blipFill>
        <p:spPr>
          <a:xfrm>
            <a:off x="8949787" y="996696"/>
            <a:ext cx="3049887" cy="46794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33158" t="41455" r="26420" b="3822"/>
          <a:stretch/>
        </p:blipFill>
        <p:spPr>
          <a:xfrm>
            <a:off x="4288419" y="2978697"/>
            <a:ext cx="3646932" cy="36109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1196" t="41599" r="64632" b="3628"/>
          <a:stretch/>
        </p:blipFill>
        <p:spPr>
          <a:xfrm>
            <a:off x="245397" y="2203857"/>
            <a:ext cx="3421810" cy="40209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64228" t="-1139" r="3328" b="61733"/>
          <a:stretch/>
        </p:blipFill>
        <p:spPr>
          <a:xfrm>
            <a:off x="5466952" y="109728"/>
            <a:ext cx="3246186" cy="267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866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7342"/>
          <a:stretch/>
        </p:blipFill>
        <p:spPr>
          <a:xfrm>
            <a:off x="0" y="0"/>
            <a:ext cx="4165600" cy="1345505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3220212" y="5458167"/>
            <a:ext cx="7293864" cy="1157508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Flowchart: Card 5"/>
          <p:cNvSpPr/>
          <p:nvPr/>
        </p:nvSpPr>
        <p:spPr>
          <a:xfrm>
            <a:off x="760984" y="3706825"/>
            <a:ext cx="6809232" cy="1128537"/>
          </a:xfrm>
          <a:prstGeom prst="flowChartPunchedCar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Snip Same Side Corner Rectangle 6"/>
          <p:cNvSpPr/>
          <p:nvPr/>
        </p:nvSpPr>
        <p:spPr>
          <a:xfrm>
            <a:off x="4084320" y="2045086"/>
            <a:ext cx="7275576" cy="1051761"/>
          </a:xfrm>
          <a:prstGeom prst="snip2Same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Explosion 1 9"/>
          <p:cNvSpPr/>
          <p:nvPr/>
        </p:nvSpPr>
        <p:spPr>
          <a:xfrm>
            <a:off x="5779008" y="18289"/>
            <a:ext cx="3410712" cy="1937086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395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7342"/>
          <a:stretch/>
        </p:blipFill>
        <p:spPr>
          <a:xfrm>
            <a:off x="0" y="0"/>
            <a:ext cx="4165600" cy="1345505"/>
          </a:xfrm>
          <a:prstGeom prst="rect">
            <a:avLst/>
          </a:prstGeom>
        </p:spPr>
      </p:pic>
      <p:sp>
        <p:nvSpPr>
          <p:cNvPr id="10" name="Explosion 1 9"/>
          <p:cNvSpPr/>
          <p:nvPr/>
        </p:nvSpPr>
        <p:spPr>
          <a:xfrm>
            <a:off x="7124700" y="246888"/>
            <a:ext cx="4698492" cy="2605988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1034" y="3430437"/>
            <a:ext cx="9940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920" y="1811849"/>
            <a:ext cx="7376799" cy="11522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598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7342"/>
          <a:stretch/>
        </p:blipFill>
        <p:spPr>
          <a:xfrm>
            <a:off x="0" y="0"/>
            <a:ext cx="4165600" cy="1345505"/>
          </a:xfrm>
          <a:prstGeom prst="rect">
            <a:avLst/>
          </a:prstGeom>
        </p:spPr>
      </p:pic>
      <p:sp>
        <p:nvSpPr>
          <p:cNvPr id="8" name="Explosion 1 7"/>
          <p:cNvSpPr/>
          <p:nvPr/>
        </p:nvSpPr>
        <p:spPr>
          <a:xfrm>
            <a:off x="7106412" y="237744"/>
            <a:ext cx="4698492" cy="2605988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6898" y="4228936"/>
            <a:ext cx="1122197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898" y="2636111"/>
            <a:ext cx="9062004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574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7342"/>
          <a:stretch/>
        </p:blipFill>
        <p:spPr>
          <a:xfrm>
            <a:off x="0" y="0"/>
            <a:ext cx="4165600" cy="1345505"/>
          </a:xfrm>
          <a:prstGeom prst="rect">
            <a:avLst/>
          </a:prstGeom>
        </p:spPr>
      </p:pic>
      <p:sp>
        <p:nvSpPr>
          <p:cNvPr id="11" name="Explosion 1 10"/>
          <p:cNvSpPr/>
          <p:nvPr/>
        </p:nvSpPr>
        <p:spPr>
          <a:xfrm>
            <a:off x="6941820" y="329184"/>
            <a:ext cx="4698492" cy="2605988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079" y="2423277"/>
            <a:ext cx="7395089" cy="12558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77007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256"/>
            <a:ext cx="3716765" cy="13043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072" t="13007" r="3231"/>
          <a:stretch/>
        </p:blipFill>
        <p:spPr>
          <a:xfrm>
            <a:off x="76200" y="1216532"/>
            <a:ext cx="12115800" cy="53218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907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4497" t="19996" r="67052" b="57619"/>
          <a:stretch/>
        </p:blipFill>
        <p:spPr>
          <a:xfrm>
            <a:off x="238607" y="1352536"/>
            <a:ext cx="3591866" cy="1346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7775" t="1911" r="52949" b="79616"/>
          <a:stretch/>
        </p:blipFill>
        <p:spPr>
          <a:xfrm>
            <a:off x="-73152" y="0"/>
            <a:ext cx="4215384" cy="9446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63136" t="23356" r="3226"/>
          <a:stretch/>
        </p:blipFill>
        <p:spPr>
          <a:xfrm>
            <a:off x="8102446" y="1334248"/>
            <a:ext cx="3976778" cy="4446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t="24188" r="63644"/>
          <a:stretch/>
        </p:blipFill>
        <p:spPr>
          <a:xfrm>
            <a:off x="156311" y="1352536"/>
            <a:ext cx="4297680" cy="4400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33856" t="23843" r="35280"/>
          <a:stretch/>
        </p:blipFill>
        <p:spPr>
          <a:xfrm>
            <a:off x="4453991" y="1352536"/>
            <a:ext cx="3648455" cy="44200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013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7775" t="1911" r="52949" b="79616"/>
          <a:stretch/>
        </p:blipFill>
        <p:spPr>
          <a:xfrm>
            <a:off x="-73152" y="0"/>
            <a:ext cx="4215384" cy="944607"/>
          </a:xfrm>
          <a:prstGeom prst="rect">
            <a:avLst/>
          </a:prstGeom>
        </p:spPr>
      </p:pic>
      <p:sp>
        <p:nvSpPr>
          <p:cNvPr id="2" name="Explosion 2 1"/>
          <p:cNvSpPr/>
          <p:nvPr/>
        </p:nvSpPr>
        <p:spPr>
          <a:xfrm>
            <a:off x="2276856" y="944607"/>
            <a:ext cx="8037576" cy="408736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7382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Scroll 3"/>
          <p:cNvSpPr/>
          <p:nvPr/>
        </p:nvSpPr>
        <p:spPr>
          <a:xfrm>
            <a:off x="3438280" y="609601"/>
            <a:ext cx="5553319" cy="1609344"/>
          </a:xfrm>
          <a:prstGeom prst="verticalScroll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KHỞI ĐỘNG</a:t>
            </a:r>
            <a:endParaRPr lang="en-US" sz="4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93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7775" t="1911" r="52949" b="79616"/>
          <a:stretch/>
        </p:blipFill>
        <p:spPr>
          <a:xfrm>
            <a:off x="-73152" y="0"/>
            <a:ext cx="4215384" cy="944607"/>
          </a:xfrm>
          <a:prstGeom prst="rect">
            <a:avLst/>
          </a:prstGeom>
        </p:spPr>
      </p:pic>
      <p:sp>
        <p:nvSpPr>
          <p:cNvPr id="2" name="Explosion 2 1"/>
          <p:cNvSpPr/>
          <p:nvPr/>
        </p:nvSpPr>
        <p:spPr>
          <a:xfrm>
            <a:off x="2276856" y="944607"/>
            <a:ext cx="8037576" cy="4087368"/>
          </a:xfrm>
          <a:prstGeom prst="irregularSeal2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6188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7775" t="1911" r="52949" b="79616"/>
          <a:stretch/>
        </p:blipFill>
        <p:spPr>
          <a:xfrm>
            <a:off x="-73152" y="0"/>
            <a:ext cx="4215384" cy="944607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 rot="20707527">
            <a:off x="3979655" y="2096877"/>
            <a:ext cx="1514569" cy="11584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Process 5"/>
          <p:cNvSpPr/>
          <p:nvPr/>
        </p:nvSpPr>
        <p:spPr>
          <a:xfrm>
            <a:off x="5483716" y="1290142"/>
            <a:ext cx="6245544" cy="986435"/>
          </a:xfrm>
          <a:prstGeom prst="flowChart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5522699" y="2448886"/>
            <a:ext cx="6209054" cy="1098985"/>
          </a:xfrm>
          <a:prstGeom prst="flowChart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endParaRPr lang="en-US" sz="2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5503041" y="3697120"/>
            <a:ext cx="6227453" cy="1286360"/>
          </a:xfrm>
          <a:prstGeom prst="flowChart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2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ight Arrow 9"/>
          <p:cNvSpPr/>
          <p:nvPr/>
        </p:nvSpPr>
        <p:spPr>
          <a:xfrm rot="21437573">
            <a:off x="4006239" y="3046181"/>
            <a:ext cx="1514569" cy="11584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521619">
            <a:off x="4075182" y="4045428"/>
            <a:ext cx="1514569" cy="11584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5570"/>
          <a:stretch/>
        </p:blipFill>
        <p:spPr>
          <a:xfrm>
            <a:off x="83570" y="1429321"/>
            <a:ext cx="4058662" cy="44016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53078">
            <a:off x="4052114" y="5118585"/>
            <a:ext cx="1564294" cy="457240"/>
          </a:xfrm>
          <a:prstGeom prst="rect">
            <a:avLst/>
          </a:prstGeom>
        </p:spPr>
      </p:pic>
      <p:sp>
        <p:nvSpPr>
          <p:cNvPr id="16" name="Flowchart: Process 15"/>
          <p:cNvSpPr/>
          <p:nvPr/>
        </p:nvSpPr>
        <p:spPr>
          <a:xfrm>
            <a:off x="5501807" y="5281704"/>
            <a:ext cx="6227453" cy="1286360"/>
          </a:xfrm>
          <a:prstGeom prst="flowChart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903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0" grpId="0" animBg="1"/>
      <p:bldP spid="11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7775" t="1911" r="52949" b="79616"/>
          <a:stretch/>
        </p:blipFill>
        <p:spPr>
          <a:xfrm>
            <a:off x="-73152" y="0"/>
            <a:ext cx="4215384" cy="944607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 rot="19261111">
            <a:off x="3243057" y="1807551"/>
            <a:ext cx="1212123" cy="16081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4275997" y="651094"/>
            <a:ext cx="7916001" cy="986435"/>
          </a:xfrm>
          <a:prstGeom prst="flowChart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  <p:sp>
        <p:nvSpPr>
          <p:cNvPr id="9" name="Flowchart: Process 8"/>
          <p:cNvSpPr/>
          <p:nvPr/>
        </p:nvSpPr>
        <p:spPr>
          <a:xfrm>
            <a:off x="4398109" y="5297916"/>
            <a:ext cx="7821176" cy="984608"/>
          </a:xfrm>
          <a:prstGeom prst="flowChart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  <p:sp>
        <p:nvSpPr>
          <p:cNvPr id="11" name="Right Arrow 10"/>
          <p:cNvSpPr/>
          <p:nvPr/>
        </p:nvSpPr>
        <p:spPr>
          <a:xfrm rot="2641198">
            <a:off x="3366813" y="5349322"/>
            <a:ext cx="1177446" cy="179239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21" y="1356168"/>
            <a:ext cx="3645724" cy="44199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518" y="2086735"/>
            <a:ext cx="4537592" cy="28700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084" y="1780597"/>
            <a:ext cx="3374250" cy="3374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418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7775" t="1911" r="52949" b="79616"/>
          <a:stretch/>
        </p:blipFill>
        <p:spPr>
          <a:xfrm>
            <a:off x="-73152" y="0"/>
            <a:ext cx="4215384" cy="9446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61294" t="23770" r="7411" b="6663"/>
          <a:stretch/>
        </p:blipFill>
        <p:spPr>
          <a:xfrm>
            <a:off x="2432304" y="1216162"/>
            <a:ext cx="7763256" cy="53148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5104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7775" t="1911" r="52949" b="79616"/>
          <a:stretch/>
        </p:blipFill>
        <p:spPr>
          <a:xfrm>
            <a:off x="0" y="0"/>
            <a:ext cx="2600153" cy="5826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2982" t="5682" r="64934" b="79091"/>
          <a:stretch/>
        </p:blipFill>
        <p:spPr>
          <a:xfrm>
            <a:off x="155220" y="1153470"/>
            <a:ext cx="3056709" cy="78638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55220" y="2049002"/>
            <a:ext cx="3307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3802" t="8897" r="3550"/>
          <a:stretch/>
        </p:blipFill>
        <p:spPr>
          <a:xfrm>
            <a:off x="3719712" y="193592"/>
            <a:ext cx="8078944" cy="66644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254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375155" y="21321"/>
            <a:ext cx="8527797" cy="69042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0" r="6606" b="13679"/>
          <a:stretch/>
        </p:blipFill>
        <p:spPr>
          <a:xfrm>
            <a:off x="6806764" y="813215"/>
            <a:ext cx="3231955" cy="26151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5"/>
          <a:stretch/>
        </p:blipFill>
        <p:spPr>
          <a:xfrm>
            <a:off x="6547115" y="3849651"/>
            <a:ext cx="3615768" cy="29900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49" y="861750"/>
            <a:ext cx="2860283" cy="22417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7"/>
          <a:stretch/>
        </p:blipFill>
        <p:spPr>
          <a:xfrm>
            <a:off x="2529596" y="4387506"/>
            <a:ext cx="4017519" cy="24522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7" y="839139"/>
            <a:ext cx="3469860" cy="23132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9"/>
          <a:stretch/>
        </p:blipFill>
        <p:spPr>
          <a:xfrm>
            <a:off x="40970" y="3372024"/>
            <a:ext cx="2668370" cy="193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4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7775" t="1911" r="52949" b="79616"/>
          <a:stretch/>
        </p:blipFill>
        <p:spPr>
          <a:xfrm>
            <a:off x="0" y="-44808"/>
            <a:ext cx="4438580" cy="9946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19657" b="25201"/>
          <a:stretch/>
        </p:blipFill>
        <p:spPr>
          <a:xfrm>
            <a:off x="0" y="1307592"/>
            <a:ext cx="12161520" cy="36027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06023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p Ribbon 2"/>
          <p:cNvSpPr/>
          <p:nvPr/>
        </p:nvSpPr>
        <p:spPr>
          <a:xfrm>
            <a:off x="1993392" y="1031240"/>
            <a:ext cx="7899400" cy="1907032"/>
          </a:xfrm>
          <a:prstGeom prst="ribbon2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2739826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go" descr="O-ic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9" t="16440" r="14776" b="10264"/>
          <a:stretch/>
        </p:blipFill>
        <p:spPr bwMode="auto">
          <a:xfrm>
            <a:off x="2362200" y="-152400"/>
            <a:ext cx="7315200" cy="731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210312" y="1271016"/>
            <a:ext cx="2788920" cy="2048256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31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99799" y="3226963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145136" y="3560576"/>
            <a:ext cx="9981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46800" y="4727944"/>
            <a:ext cx="6056105" cy="84984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128015" y="5849507"/>
            <a:ext cx="5928090" cy="80466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318504" y="4823252"/>
            <a:ext cx="5937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Quai,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miệng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đáy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túi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539079" y="6011829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đáy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túi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128015" y="4812510"/>
            <a:ext cx="5628412" cy="88696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5985153" y="5806430"/>
            <a:ext cx="6206844" cy="81457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539080" y="4965760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túi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18504" y="5952551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miệng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túi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0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78"/>
            <a:ext cx="12192000" cy="6850522"/>
          </a:xfrm>
          <a:prstGeom prst="rect">
            <a:avLst/>
          </a:prstGeom>
        </p:spPr>
      </p:pic>
      <p:sp>
        <p:nvSpPr>
          <p:cNvPr id="45" name="Rectangle: Rounded Corners 44">
            <a:hlinkClick r:id="" action="ppaction://noaction"/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6" y="3578694"/>
            <a:ext cx="2748353" cy="82571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n w="12700" cmpd="sng">
                  <a:noFill/>
                  <a:prstDash val="solid"/>
                </a:ln>
                <a:solidFill>
                  <a:srgbClr val="FFFF00"/>
                </a:solidFill>
              </a:rPr>
              <a:t>BẮT ĐẦU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4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65C5C52-09B7-4024-8FFF-08FD166C1AAF}"/>
              </a:ext>
            </a:extLst>
          </p:cNvPr>
          <p:cNvGrpSpPr/>
          <p:nvPr/>
        </p:nvGrpSpPr>
        <p:grpSpPr>
          <a:xfrm>
            <a:off x="2105491" y="3019184"/>
            <a:ext cx="2529754" cy="2793361"/>
            <a:chOff x="4119963" y="3436882"/>
            <a:chExt cx="2522103" cy="2784913"/>
          </a:xfrm>
        </p:grpSpPr>
        <p:sp>
          <p:nvSpPr>
            <p:cNvPr id="8" name="Rounded Rectangle 26">
              <a:extLst>
                <a:ext uri="{FF2B5EF4-FFF2-40B4-BE49-F238E27FC236}">
                  <a16:creationId xmlns:a16="http://schemas.microsoft.com/office/drawing/2014/main" id="{FA89BFF6-B981-4A91-8380-4CB8A273D888}"/>
                </a:ext>
              </a:extLst>
            </p:cNvPr>
            <p:cNvSpPr/>
            <p:nvPr/>
          </p:nvSpPr>
          <p:spPr>
            <a:xfrm>
              <a:off x="5360275" y="4749526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25">
              <a:extLst>
                <a:ext uri="{FF2B5EF4-FFF2-40B4-BE49-F238E27FC236}">
                  <a16:creationId xmlns:a16="http://schemas.microsoft.com/office/drawing/2014/main" id="{1469B872-B080-44C2-8A9F-5C2E3E434C22}"/>
                </a:ext>
              </a:extLst>
            </p:cNvPr>
            <p:cNvSpPr/>
            <p:nvPr/>
          </p:nvSpPr>
          <p:spPr>
            <a:xfrm>
              <a:off x="4526278" y="4686789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20">
              <a:extLst>
                <a:ext uri="{FF2B5EF4-FFF2-40B4-BE49-F238E27FC236}">
                  <a16:creationId xmlns:a16="http://schemas.microsoft.com/office/drawing/2014/main" id="{25D20406-A7C6-4E01-B39F-8DE3C961ABF0}"/>
                </a:ext>
              </a:extLst>
            </p:cNvPr>
            <p:cNvSpPr/>
            <p:nvPr/>
          </p:nvSpPr>
          <p:spPr>
            <a:xfrm>
              <a:off x="4303984" y="3448382"/>
              <a:ext cx="2122981" cy="1899744"/>
            </a:xfrm>
            <a:prstGeom prst="roundRect">
              <a:avLst>
                <a:gd name="adj" fmla="val 21646"/>
              </a:avLst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6DD97C24-AC18-49B1-BC29-CB5E856B1C4E}"/>
                </a:ext>
              </a:extLst>
            </p:cNvPr>
            <p:cNvSpPr/>
            <p:nvPr/>
          </p:nvSpPr>
          <p:spPr>
            <a:xfrm flipV="1">
              <a:off x="4430111" y="3436882"/>
              <a:ext cx="1844566" cy="134861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BB9207C8-1D1B-461E-ABDC-C1A387441D87}"/>
                </a:ext>
              </a:extLst>
            </p:cNvPr>
            <p:cNvSpPr/>
            <p:nvPr/>
          </p:nvSpPr>
          <p:spPr>
            <a:xfrm>
              <a:off x="5080225" y="4853113"/>
              <a:ext cx="528444" cy="49234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lowchart: Delay 12">
              <a:extLst>
                <a:ext uri="{FF2B5EF4-FFF2-40B4-BE49-F238E27FC236}">
                  <a16:creationId xmlns:a16="http://schemas.microsoft.com/office/drawing/2014/main" id="{2577FEA5-1E08-456C-A840-A7E3EE14F8F3}"/>
                </a:ext>
              </a:extLst>
            </p:cNvPr>
            <p:cNvSpPr/>
            <p:nvPr/>
          </p:nvSpPr>
          <p:spPr>
            <a:xfrm rot="16200000">
              <a:off x="4729790" y="5582963"/>
              <a:ext cx="387564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owchart: Delay 13">
              <a:extLst>
                <a:ext uri="{FF2B5EF4-FFF2-40B4-BE49-F238E27FC236}">
                  <a16:creationId xmlns:a16="http://schemas.microsoft.com/office/drawing/2014/main" id="{126FA6E1-B987-4CCE-B6F6-E6E5B7F3E607}"/>
                </a:ext>
              </a:extLst>
            </p:cNvPr>
            <p:cNvSpPr/>
            <p:nvPr/>
          </p:nvSpPr>
          <p:spPr>
            <a:xfrm rot="16200000">
              <a:off x="5581490" y="5654532"/>
              <a:ext cx="339938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31">
              <a:extLst>
                <a:ext uri="{FF2B5EF4-FFF2-40B4-BE49-F238E27FC236}">
                  <a16:creationId xmlns:a16="http://schemas.microsoft.com/office/drawing/2014/main" id="{8C4ED126-BCF4-4D34-94C1-EECEE10B5298}"/>
                </a:ext>
              </a:extLst>
            </p:cNvPr>
            <p:cNvSpPr/>
            <p:nvPr/>
          </p:nvSpPr>
          <p:spPr>
            <a:xfrm>
              <a:off x="4119963" y="3698333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32">
              <a:extLst>
                <a:ext uri="{FF2B5EF4-FFF2-40B4-BE49-F238E27FC236}">
                  <a16:creationId xmlns:a16="http://schemas.microsoft.com/office/drawing/2014/main" id="{B5F70F4B-4705-4C84-91A1-AA91EA3F0B47}"/>
                </a:ext>
              </a:extLst>
            </p:cNvPr>
            <p:cNvSpPr/>
            <p:nvPr/>
          </p:nvSpPr>
          <p:spPr>
            <a:xfrm>
              <a:off x="6179391" y="3708184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A8E99C8-AC64-4D9A-AF2F-F3377031067D}"/>
                </a:ext>
              </a:extLst>
            </p:cNvPr>
            <p:cNvSpPr/>
            <p:nvPr/>
          </p:nvSpPr>
          <p:spPr>
            <a:xfrm>
              <a:off x="5080680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20BC087-7ED0-4C21-B7A5-CCDD7554798B}"/>
                </a:ext>
              </a:extLst>
            </p:cNvPr>
            <p:cNvSpPr/>
            <p:nvPr/>
          </p:nvSpPr>
          <p:spPr>
            <a:xfrm>
              <a:off x="5477708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33">
              <a:extLst>
                <a:ext uri="{FF2B5EF4-FFF2-40B4-BE49-F238E27FC236}">
                  <a16:creationId xmlns:a16="http://schemas.microsoft.com/office/drawing/2014/main" id="{4E0C8968-384A-4A3F-B321-150E1988DFD3}"/>
                </a:ext>
              </a:extLst>
            </p:cNvPr>
            <p:cNvSpPr/>
            <p:nvPr/>
          </p:nvSpPr>
          <p:spPr>
            <a:xfrm flipV="1">
              <a:off x="5138445" y="4782294"/>
              <a:ext cx="443660" cy="8116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EC7E83-B8E7-48F4-A72D-77F389C90E2C}"/>
              </a:ext>
            </a:extLst>
          </p:cNvPr>
          <p:cNvGrpSpPr/>
          <p:nvPr/>
        </p:nvGrpSpPr>
        <p:grpSpPr>
          <a:xfrm>
            <a:off x="1883677" y="3885954"/>
            <a:ext cx="2982953" cy="2263228"/>
            <a:chOff x="9116622" y="4080294"/>
            <a:chExt cx="2973931" cy="225638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F4D8996-3467-45CA-84A3-7AD4E1E28260}"/>
                </a:ext>
              </a:extLst>
            </p:cNvPr>
            <p:cNvGrpSpPr/>
            <p:nvPr/>
          </p:nvGrpSpPr>
          <p:grpSpPr>
            <a:xfrm>
              <a:off x="9353504" y="4080294"/>
              <a:ext cx="2737049" cy="2256382"/>
              <a:chOff x="9080035" y="2596602"/>
              <a:chExt cx="3589900" cy="295945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D91714F-92A0-46F4-8744-BE17F685C03A}"/>
                  </a:ext>
                </a:extLst>
              </p:cNvPr>
              <p:cNvSpPr/>
              <p:nvPr/>
            </p:nvSpPr>
            <p:spPr>
              <a:xfrm>
                <a:off x="9367325" y="2891878"/>
                <a:ext cx="2552700" cy="143445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ounded Rectangle 37">
                <a:extLst>
                  <a:ext uri="{FF2B5EF4-FFF2-40B4-BE49-F238E27FC236}">
                    <a16:creationId xmlns:a16="http://schemas.microsoft.com/office/drawing/2014/main" id="{D65F4881-119E-4991-A546-7A1DD1B475F4}"/>
                  </a:ext>
                </a:extLst>
              </p:cNvPr>
              <p:cNvSpPr/>
              <p:nvPr/>
            </p:nvSpPr>
            <p:spPr>
              <a:xfrm>
                <a:off x="11691425" y="2644227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ounded Rectangle 38">
                <a:extLst>
                  <a:ext uri="{FF2B5EF4-FFF2-40B4-BE49-F238E27FC236}">
                    <a16:creationId xmlns:a16="http://schemas.microsoft.com/office/drawing/2014/main" id="{B979116E-DC44-425E-97EE-D7BB46199214}"/>
                  </a:ext>
                </a:extLst>
              </p:cNvPr>
              <p:cNvSpPr/>
              <p:nvPr/>
            </p:nvSpPr>
            <p:spPr>
              <a:xfrm>
                <a:off x="9080035" y="2596602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ounded Rectangle 40">
                <a:extLst>
                  <a:ext uri="{FF2B5EF4-FFF2-40B4-BE49-F238E27FC236}">
                    <a16:creationId xmlns:a16="http://schemas.microsoft.com/office/drawing/2014/main" id="{42E56D64-5E15-45D6-B4B3-C6D5136EEE90}"/>
                  </a:ext>
                </a:extLst>
              </p:cNvPr>
              <p:cNvSpPr/>
              <p:nvPr/>
            </p:nvSpPr>
            <p:spPr>
              <a:xfrm>
                <a:off x="12245433" y="2700638"/>
                <a:ext cx="424502" cy="285542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Rounded Rectangle 43">
              <a:extLst>
                <a:ext uri="{FF2B5EF4-FFF2-40B4-BE49-F238E27FC236}">
                  <a16:creationId xmlns:a16="http://schemas.microsoft.com/office/drawing/2014/main" id="{6BEC321C-2FC8-4CCB-97E9-D29B6BB9850D}"/>
                </a:ext>
              </a:extLst>
            </p:cNvPr>
            <p:cNvSpPr/>
            <p:nvPr/>
          </p:nvSpPr>
          <p:spPr>
            <a:xfrm>
              <a:off x="9116622" y="4104047"/>
              <a:ext cx="291208" cy="223262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387459C-58A7-4393-8F8E-FDC95B2C752E}"/>
              </a:ext>
            </a:extLst>
          </p:cNvPr>
          <p:cNvGrpSpPr/>
          <p:nvPr/>
        </p:nvGrpSpPr>
        <p:grpSpPr>
          <a:xfrm>
            <a:off x="1533510" y="406502"/>
            <a:ext cx="3635589" cy="2941283"/>
            <a:chOff x="3547978" y="824200"/>
            <a:chExt cx="3624593" cy="2932387"/>
          </a:xfrm>
        </p:grpSpPr>
        <p:sp>
          <p:nvSpPr>
            <p:cNvPr id="28" name="Rounded Rectangle 3">
              <a:extLst>
                <a:ext uri="{FF2B5EF4-FFF2-40B4-BE49-F238E27FC236}">
                  <a16:creationId xmlns:a16="http://schemas.microsoft.com/office/drawing/2014/main" id="{143A7DE4-77A1-4D04-92CE-FF339FD0EF61}"/>
                </a:ext>
              </a:extLst>
            </p:cNvPr>
            <p:cNvSpPr/>
            <p:nvPr/>
          </p:nvSpPr>
          <p:spPr>
            <a:xfrm>
              <a:off x="4303986" y="1707070"/>
              <a:ext cx="2112579" cy="2049517"/>
            </a:xfrm>
            <a:prstGeom prst="roundRect">
              <a:avLst>
                <a:gd name="adj" fmla="val 3743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lowchart: Delay 28">
              <a:extLst>
                <a:ext uri="{FF2B5EF4-FFF2-40B4-BE49-F238E27FC236}">
                  <a16:creationId xmlns:a16="http://schemas.microsoft.com/office/drawing/2014/main" id="{4886DAC1-FC11-403D-8485-BFB128F7843A}"/>
                </a:ext>
              </a:extLst>
            </p:cNvPr>
            <p:cNvSpPr/>
            <p:nvPr/>
          </p:nvSpPr>
          <p:spPr>
            <a:xfrm rot="16200000">
              <a:off x="4587765" y="540421"/>
              <a:ext cx="1545023" cy="2112581"/>
            </a:xfrm>
            <a:prstGeom prst="flowChartDelay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lowchart: Delay 29">
              <a:extLst>
                <a:ext uri="{FF2B5EF4-FFF2-40B4-BE49-F238E27FC236}">
                  <a16:creationId xmlns:a16="http://schemas.microsoft.com/office/drawing/2014/main" id="{0B4792E3-BBDC-43FA-9BC6-767A36C1996C}"/>
                </a:ext>
              </a:extLst>
            </p:cNvPr>
            <p:cNvSpPr/>
            <p:nvPr/>
          </p:nvSpPr>
          <p:spPr>
            <a:xfrm>
              <a:off x="6416565" y="2369223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lowchart: Delay 30">
              <a:extLst>
                <a:ext uri="{FF2B5EF4-FFF2-40B4-BE49-F238E27FC236}">
                  <a16:creationId xmlns:a16="http://schemas.microsoft.com/office/drawing/2014/main" id="{FF55B12F-B00D-4A0B-B275-489829C21C14}"/>
                </a:ext>
              </a:extLst>
            </p:cNvPr>
            <p:cNvSpPr/>
            <p:nvPr/>
          </p:nvSpPr>
          <p:spPr>
            <a:xfrm flipH="1">
              <a:off x="4004439" y="2384991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Moon 31">
              <a:extLst>
                <a:ext uri="{FF2B5EF4-FFF2-40B4-BE49-F238E27FC236}">
                  <a16:creationId xmlns:a16="http://schemas.microsoft.com/office/drawing/2014/main" id="{B9A4F3A6-EFA2-4CDC-8DAC-3957816F3AD8}"/>
                </a:ext>
              </a:extLst>
            </p:cNvPr>
            <p:cNvSpPr/>
            <p:nvPr/>
          </p:nvSpPr>
          <p:spPr>
            <a:xfrm rot="16200000">
              <a:off x="4855450" y="233733"/>
              <a:ext cx="1009650" cy="3624593"/>
            </a:xfrm>
            <a:prstGeom prst="moon">
              <a:avLst>
                <a:gd name="adj" fmla="val 3584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12">
              <a:extLst>
                <a:ext uri="{FF2B5EF4-FFF2-40B4-BE49-F238E27FC236}">
                  <a16:creationId xmlns:a16="http://schemas.microsoft.com/office/drawing/2014/main" id="{FE6DCABE-EE84-4862-82D0-280EB4AC8B19}"/>
                </a:ext>
              </a:extLst>
            </p:cNvPr>
            <p:cNvSpPr/>
            <p:nvPr/>
          </p:nvSpPr>
          <p:spPr>
            <a:xfrm>
              <a:off x="5188531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ounded Rectangle 10">
              <a:extLst>
                <a:ext uri="{FF2B5EF4-FFF2-40B4-BE49-F238E27FC236}">
                  <a16:creationId xmlns:a16="http://schemas.microsoft.com/office/drawing/2014/main" id="{ADED1428-DE80-41DF-A53A-DB7131476470}"/>
                </a:ext>
              </a:extLst>
            </p:cNvPr>
            <p:cNvSpPr/>
            <p:nvPr/>
          </p:nvSpPr>
          <p:spPr>
            <a:xfrm>
              <a:off x="5032615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15">
              <a:extLst>
                <a:ext uri="{FF2B5EF4-FFF2-40B4-BE49-F238E27FC236}">
                  <a16:creationId xmlns:a16="http://schemas.microsoft.com/office/drawing/2014/main" id="{AB25ED47-1025-492C-A34A-F0974526F74F}"/>
                </a:ext>
              </a:extLst>
            </p:cNvPr>
            <p:cNvSpPr/>
            <p:nvPr/>
          </p:nvSpPr>
          <p:spPr>
            <a:xfrm>
              <a:off x="5500362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16">
              <a:extLst>
                <a:ext uri="{FF2B5EF4-FFF2-40B4-BE49-F238E27FC236}">
                  <a16:creationId xmlns:a16="http://schemas.microsoft.com/office/drawing/2014/main" id="{E7336AD7-C279-4C27-AF4F-64360B44DA32}"/>
                </a:ext>
              </a:extLst>
            </p:cNvPr>
            <p:cNvSpPr/>
            <p:nvPr/>
          </p:nvSpPr>
          <p:spPr>
            <a:xfrm>
              <a:off x="5344447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17">
              <a:extLst>
                <a:ext uri="{FF2B5EF4-FFF2-40B4-BE49-F238E27FC236}">
                  <a16:creationId xmlns:a16="http://schemas.microsoft.com/office/drawing/2014/main" id="{B2711FD2-F419-4EA1-AA16-D16399F9FFE8}"/>
                </a:ext>
              </a:extLst>
            </p:cNvPr>
            <p:cNvSpPr/>
            <p:nvPr/>
          </p:nvSpPr>
          <p:spPr>
            <a:xfrm>
              <a:off x="5305100" y="2646436"/>
              <a:ext cx="160020" cy="358140"/>
            </a:xfrm>
            <a:prstGeom prst="roundRect">
              <a:avLst>
                <a:gd name="adj" fmla="val 3006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18">
              <a:extLst>
                <a:ext uri="{FF2B5EF4-FFF2-40B4-BE49-F238E27FC236}">
                  <a16:creationId xmlns:a16="http://schemas.microsoft.com/office/drawing/2014/main" id="{F9B5C04F-618C-4E41-8CF1-981F17C0D85A}"/>
                </a:ext>
              </a:extLst>
            </p:cNvPr>
            <p:cNvSpPr/>
            <p:nvPr/>
          </p:nvSpPr>
          <p:spPr>
            <a:xfrm rot="16200000">
              <a:off x="5858731" y="2430052"/>
              <a:ext cx="74628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ounded Rectangle 19">
              <a:extLst>
                <a:ext uri="{FF2B5EF4-FFF2-40B4-BE49-F238E27FC236}">
                  <a16:creationId xmlns:a16="http://schemas.microsoft.com/office/drawing/2014/main" id="{DD80342F-3AB0-4DF7-8FB7-177268BE2508}"/>
                </a:ext>
              </a:extLst>
            </p:cNvPr>
            <p:cNvSpPr/>
            <p:nvPr/>
          </p:nvSpPr>
          <p:spPr>
            <a:xfrm rot="16200000">
              <a:off x="4758181" y="2427361"/>
              <a:ext cx="80010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9" y="2177597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8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1.11111E-6 L -0.00091 0.01644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29768" y="3282761"/>
            <a:ext cx="11056607" cy="141806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44046" y="3721916"/>
            <a:ext cx="9383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2475257" y="5876626"/>
            <a:ext cx="7241485" cy="9394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222822" y="4799023"/>
            <a:ext cx="5793567" cy="87549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2988338" y="6084753"/>
            <a:ext cx="6056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Clr>
                <a:prstClr val="white"/>
              </a:buClr>
              <a:buFont typeface="Wingdings" panose="05000000000000000000" pitchFamily="2" charset="2"/>
              <a:buChar char=""/>
            </a:pP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02171" y="490834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337061" y="4782843"/>
            <a:ext cx="5733018" cy="98446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771817" y="4998460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kiệm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tế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99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6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0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4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7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3" grpId="0"/>
      <p:bldP spid="33" grpId="1"/>
      <p:bldP spid="33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20007" y="3196503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64254" y="3356025"/>
            <a:ext cx="9383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5504688" y="5798780"/>
            <a:ext cx="6590262" cy="104833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 defTabSz="9144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5534673" y="4606889"/>
            <a:ext cx="6544550" cy="103771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 defTabSz="9144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5929745" y="5857666"/>
            <a:ext cx="6149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in,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cắt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dán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5809932" y="4863324"/>
            <a:ext cx="5994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cắt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dán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93098" y="4606889"/>
            <a:ext cx="5249773" cy="9818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93098" y="5846347"/>
            <a:ext cx="5249773" cy="91755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284900" y="4810584"/>
            <a:ext cx="4866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túi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342062" y="6009309"/>
            <a:ext cx="4950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in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túi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4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301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Rounded Rectangle 1"/>
          <p:cNvSpPr/>
          <p:nvPr/>
        </p:nvSpPr>
        <p:spPr>
          <a:xfrm>
            <a:off x="619126" y="876300"/>
            <a:ext cx="10758920" cy="5105400"/>
          </a:xfrm>
          <a:prstGeom prst="roundRect">
            <a:avLst/>
          </a:prstGeom>
          <a:solidFill>
            <a:srgbClr val="006600">
              <a:alpha val="541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Xin </a:t>
            </a:r>
            <a:r>
              <a:rPr lang="en-US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5" name="Nhac nen phong ca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9160" y="6248401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641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4581748" y="862246"/>
            <a:ext cx="26340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Luật</a:t>
            </a:r>
            <a:r>
              <a:rPr lang="en-US" sz="3600" b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chơi</a:t>
            </a:r>
            <a:endParaRPr lang="en-US" sz="3600" b="1" u="sng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4581748" y="1537055"/>
            <a:ext cx="6086253" cy="3985706"/>
          </a:xfrm>
          <a:prstGeom prst="rect">
            <a:avLst/>
          </a:prstGeom>
          <a:solidFill>
            <a:srgbClr val="7030A0">
              <a:alpha val="78824"/>
            </a:srgb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Trên màn hình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gian 5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lời đúng bạn sẽ nhận được một phần quà, nếu trả lời sai quyền trả lời sẽ thuộc về bạn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3232831" y="64672"/>
            <a:ext cx="6245571" cy="914124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6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6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6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ĐÀO VÀNG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65C5C52-09B7-4024-8FFF-08FD166C1AAF}"/>
              </a:ext>
            </a:extLst>
          </p:cNvPr>
          <p:cNvGrpSpPr/>
          <p:nvPr/>
        </p:nvGrpSpPr>
        <p:grpSpPr>
          <a:xfrm>
            <a:off x="1950946" y="3755067"/>
            <a:ext cx="2211171" cy="2057476"/>
            <a:chOff x="4119963" y="3436882"/>
            <a:chExt cx="2522103" cy="2784913"/>
          </a:xfrm>
        </p:grpSpPr>
        <p:sp>
          <p:nvSpPr>
            <p:cNvPr id="11" name="Rounded Rectangle 26">
              <a:extLst>
                <a:ext uri="{FF2B5EF4-FFF2-40B4-BE49-F238E27FC236}">
                  <a16:creationId xmlns:a16="http://schemas.microsoft.com/office/drawing/2014/main" id="{FA89BFF6-B981-4A91-8380-4CB8A273D888}"/>
                </a:ext>
              </a:extLst>
            </p:cNvPr>
            <p:cNvSpPr/>
            <p:nvPr/>
          </p:nvSpPr>
          <p:spPr>
            <a:xfrm>
              <a:off x="5360275" y="4749526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25">
              <a:extLst>
                <a:ext uri="{FF2B5EF4-FFF2-40B4-BE49-F238E27FC236}">
                  <a16:creationId xmlns:a16="http://schemas.microsoft.com/office/drawing/2014/main" id="{1469B872-B080-44C2-8A9F-5C2E3E434C22}"/>
                </a:ext>
              </a:extLst>
            </p:cNvPr>
            <p:cNvSpPr/>
            <p:nvPr/>
          </p:nvSpPr>
          <p:spPr>
            <a:xfrm>
              <a:off x="4526278" y="4686789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20">
              <a:extLst>
                <a:ext uri="{FF2B5EF4-FFF2-40B4-BE49-F238E27FC236}">
                  <a16:creationId xmlns:a16="http://schemas.microsoft.com/office/drawing/2014/main" id="{25D20406-A7C6-4E01-B39F-8DE3C961ABF0}"/>
                </a:ext>
              </a:extLst>
            </p:cNvPr>
            <p:cNvSpPr/>
            <p:nvPr/>
          </p:nvSpPr>
          <p:spPr>
            <a:xfrm>
              <a:off x="4303984" y="3448382"/>
              <a:ext cx="2122981" cy="1899744"/>
            </a:xfrm>
            <a:prstGeom prst="roundRect">
              <a:avLst>
                <a:gd name="adj" fmla="val 21646"/>
              </a:avLst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6DD97C24-AC18-49B1-BC29-CB5E856B1C4E}"/>
                </a:ext>
              </a:extLst>
            </p:cNvPr>
            <p:cNvSpPr/>
            <p:nvPr/>
          </p:nvSpPr>
          <p:spPr>
            <a:xfrm flipV="1">
              <a:off x="4430111" y="3436882"/>
              <a:ext cx="1844566" cy="134861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BB9207C8-1D1B-461E-ABDC-C1A387441D87}"/>
                </a:ext>
              </a:extLst>
            </p:cNvPr>
            <p:cNvSpPr/>
            <p:nvPr/>
          </p:nvSpPr>
          <p:spPr>
            <a:xfrm>
              <a:off x="5080225" y="4853113"/>
              <a:ext cx="528444" cy="49234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Delay 15">
              <a:extLst>
                <a:ext uri="{FF2B5EF4-FFF2-40B4-BE49-F238E27FC236}">
                  <a16:creationId xmlns:a16="http://schemas.microsoft.com/office/drawing/2014/main" id="{2577FEA5-1E08-456C-A840-A7E3EE14F8F3}"/>
                </a:ext>
              </a:extLst>
            </p:cNvPr>
            <p:cNvSpPr/>
            <p:nvPr/>
          </p:nvSpPr>
          <p:spPr>
            <a:xfrm rot="16200000">
              <a:off x="4729790" y="5582963"/>
              <a:ext cx="387564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Delay 16">
              <a:extLst>
                <a:ext uri="{FF2B5EF4-FFF2-40B4-BE49-F238E27FC236}">
                  <a16:creationId xmlns:a16="http://schemas.microsoft.com/office/drawing/2014/main" id="{126FA6E1-B987-4CCE-B6F6-E6E5B7F3E607}"/>
                </a:ext>
              </a:extLst>
            </p:cNvPr>
            <p:cNvSpPr/>
            <p:nvPr/>
          </p:nvSpPr>
          <p:spPr>
            <a:xfrm rot="16200000">
              <a:off x="5581490" y="5654532"/>
              <a:ext cx="339938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31">
              <a:extLst>
                <a:ext uri="{FF2B5EF4-FFF2-40B4-BE49-F238E27FC236}">
                  <a16:creationId xmlns:a16="http://schemas.microsoft.com/office/drawing/2014/main" id="{8C4ED126-BCF4-4D34-94C1-EECEE10B5298}"/>
                </a:ext>
              </a:extLst>
            </p:cNvPr>
            <p:cNvSpPr/>
            <p:nvPr/>
          </p:nvSpPr>
          <p:spPr>
            <a:xfrm>
              <a:off x="4119963" y="3698333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32">
              <a:extLst>
                <a:ext uri="{FF2B5EF4-FFF2-40B4-BE49-F238E27FC236}">
                  <a16:creationId xmlns:a16="http://schemas.microsoft.com/office/drawing/2014/main" id="{B5F70F4B-4705-4C84-91A1-AA91EA3F0B47}"/>
                </a:ext>
              </a:extLst>
            </p:cNvPr>
            <p:cNvSpPr/>
            <p:nvPr/>
          </p:nvSpPr>
          <p:spPr>
            <a:xfrm>
              <a:off x="6179391" y="3708184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A8E99C8-AC64-4D9A-AF2F-F3377031067D}"/>
                </a:ext>
              </a:extLst>
            </p:cNvPr>
            <p:cNvSpPr/>
            <p:nvPr/>
          </p:nvSpPr>
          <p:spPr>
            <a:xfrm>
              <a:off x="5080680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20BC087-7ED0-4C21-B7A5-CCDD7554798B}"/>
                </a:ext>
              </a:extLst>
            </p:cNvPr>
            <p:cNvSpPr/>
            <p:nvPr/>
          </p:nvSpPr>
          <p:spPr>
            <a:xfrm>
              <a:off x="5477708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33">
              <a:extLst>
                <a:ext uri="{FF2B5EF4-FFF2-40B4-BE49-F238E27FC236}">
                  <a16:creationId xmlns:a16="http://schemas.microsoft.com/office/drawing/2014/main" id="{4E0C8968-384A-4A3F-B321-150E1988DFD3}"/>
                </a:ext>
              </a:extLst>
            </p:cNvPr>
            <p:cNvSpPr/>
            <p:nvPr/>
          </p:nvSpPr>
          <p:spPr>
            <a:xfrm flipV="1">
              <a:off x="5138445" y="4782294"/>
              <a:ext cx="443660" cy="8116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7EC7E83-B8E7-48F4-A72D-77F389C90E2C}"/>
              </a:ext>
            </a:extLst>
          </p:cNvPr>
          <p:cNvGrpSpPr/>
          <p:nvPr/>
        </p:nvGrpSpPr>
        <p:grpSpPr>
          <a:xfrm>
            <a:off x="1729127" y="4482180"/>
            <a:ext cx="2607296" cy="1667002"/>
            <a:chOff x="9116622" y="4080294"/>
            <a:chExt cx="2973931" cy="225638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F4D8996-3467-45CA-84A3-7AD4E1E28260}"/>
                </a:ext>
              </a:extLst>
            </p:cNvPr>
            <p:cNvGrpSpPr/>
            <p:nvPr/>
          </p:nvGrpSpPr>
          <p:grpSpPr>
            <a:xfrm>
              <a:off x="9353504" y="4080294"/>
              <a:ext cx="2737049" cy="2256382"/>
              <a:chOff x="9080035" y="2596602"/>
              <a:chExt cx="3589900" cy="2959457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D91714F-92A0-46F4-8744-BE17F685C03A}"/>
                  </a:ext>
                </a:extLst>
              </p:cNvPr>
              <p:cNvSpPr/>
              <p:nvPr/>
            </p:nvSpPr>
            <p:spPr>
              <a:xfrm>
                <a:off x="9367325" y="2891878"/>
                <a:ext cx="2552700" cy="143445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ounded Rectangle 37">
                <a:extLst>
                  <a:ext uri="{FF2B5EF4-FFF2-40B4-BE49-F238E27FC236}">
                    <a16:creationId xmlns:a16="http://schemas.microsoft.com/office/drawing/2014/main" id="{D65F4881-119E-4991-A546-7A1DD1B475F4}"/>
                  </a:ext>
                </a:extLst>
              </p:cNvPr>
              <p:cNvSpPr/>
              <p:nvPr/>
            </p:nvSpPr>
            <p:spPr>
              <a:xfrm>
                <a:off x="11691425" y="2644227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ounded Rectangle 38">
                <a:extLst>
                  <a:ext uri="{FF2B5EF4-FFF2-40B4-BE49-F238E27FC236}">
                    <a16:creationId xmlns:a16="http://schemas.microsoft.com/office/drawing/2014/main" id="{B979116E-DC44-425E-97EE-D7BB46199214}"/>
                  </a:ext>
                </a:extLst>
              </p:cNvPr>
              <p:cNvSpPr/>
              <p:nvPr/>
            </p:nvSpPr>
            <p:spPr>
              <a:xfrm>
                <a:off x="9080035" y="2596602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ounded Rectangle 40">
                <a:extLst>
                  <a:ext uri="{FF2B5EF4-FFF2-40B4-BE49-F238E27FC236}">
                    <a16:creationId xmlns:a16="http://schemas.microsoft.com/office/drawing/2014/main" id="{42E56D64-5E15-45D6-B4B3-C6D5136EEE90}"/>
                  </a:ext>
                </a:extLst>
              </p:cNvPr>
              <p:cNvSpPr/>
              <p:nvPr/>
            </p:nvSpPr>
            <p:spPr>
              <a:xfrm>
                <a:off x="12245433" y="2700638"/>
                <a:ext cx="424502" cy="285542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Rounded Rectangle 43">
              <a:extLst>
                <a:ext uri="{FF2B5EF4-FFF2-40B4-BE49-F238E27FC236}">
                  <a16:creationId xmlns:a16="http://schemas.microsoft.com/office/drawing/2014/main" id="{6BEC321C-2FC8-4CCB-97E9-D29B6BB9850D}"/>
                </a:ext>
              </a:extLst>
            </p:cNvPr>
            <p:cNvSpPr/>
            <p:nvPr/>
          </p:nvSpPr>
          <p:spPr>
            <a:xfrm>
              <a:off x="9116622" y="4104047"/>
              <a:ext cx="291208" cy="223262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387459C-58A7-4393-8F8E-FDC95B2C752E}"/>
              </a:ext>
            </a:extLst>
          </p:cNvPr>
          <p:cNvGrpSpPr/>
          <p:nvPr/>
        </p:nvGrpSpPr>
        <p:grpSpPr>
          <a:xfrm>
            <a:off x="1404004" y="1620021"/>
            <a:ext cx="3177743" cy="2166430"/>
            <a:chOff x="3547978" y="824200"/>
            <a:chExt cx="3624593" cy="2932387"/>
          </a:xfrm>
        </p:grpSpPr>
        <p:sp>
          <p:nvSpPr>
            <p:cNvPr id="31" name="Rounded Rectangle 3">
              <a:extLst>
                <a:ext uri="{FF2B5EF4-FFF2-40B4-BE49-F238E27FC236}">
                  <a16:creationId xmlns:a16="http://schemas.microsoft.com/office/drawing/2014/main" id="{143A7DE4-77A1-4D04-92CE-FF339FD0EF61}"/>
                </a:ext>
              </a:extLst>
            </p:cNvPr>
            <p:cNvSpPr/>
            <p:nvPr/>
          </p:nvSpPr>
          <p:spPr>
            <a:xfrm>
              <a:off x="4303986" y="1707070"/>
              <a:ext cx="2112579" cy="2049517"/>
            </a:xfrm>
            <a:prstGeom prst="roundRect">
              <a:avLst>
                <a:gd name="adj" fmla="val 3743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lowchart: Delay 31">
              <a:extLst>
                <a:ext uri="{FF2B5EF4-FFF2-40B4-BE49-F238E27FC236}">
                  <a16:creationId xmlns:a16="http://schemas.microsoft.com/office/drawing/2014/main" id="{4886DAC1-FC11-403D-8485-BFB128F7843A}"/>
                </a:ext>
              </a:extLst>
            </p:cNvPr>
            <p:cNvSpPr/>
            <p:nvPr/>
          </p:nvSpPr>
          <p:spPr>
            <a:xfrm rot="16200000">
              <a:off x="4587765" y="540421"/>
              <a:ext cx="1545023" cy="2112581"/>
            </a:xfrm>
            <a:prstGeom prst="flowChartDelay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lowchart: Delay 32">
              <a:extLst>
                <a:ext uri="{FF2B5EF4-FFF2-40B4-BE49-F238E27FC236}">
                  <a16:creationId xmlns:a16="http://schemas.microsoft.com/office/drawing/2014/main" id="{0B4792E3-BBDC-43FA-9BC6-767A36C1996C}"/>
                </a:ext>
              </a:extLst>
            </p:cNvPr>
            <p:cNvSpPr/>
            <p:nvPr/>
          </p:nvSpPr>
          <p:spPr>
            <a:xfrm>
              <a:off x="6416565" y="2369223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lowchart: Delay 33">
              <a:extLst>
                <a:ext uri="{FF2B5EF4-FFF2-40B4-BE49-F238E27FC236}">
                  <a16:creationId xmlns:a16="http://schemas.microsoft.com/office/drawing/2014/main" id="{FF55B12F-B00D-4A0B-B275-489829C21C14}"/>
                </a:ext>
              </a:extLst>
            </p:cNvPr>
            <p:cNvSpPr/>
            <p:nvPr/>
          </p:nvSpPr>
          <p:spPr>
            <a:xfrm flipH="1">
              <a:off x="4004439" y="2384991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Moon 34">
              <a:extLst>
                <a:ext uri="{FF2B5EF4-FFF2-40B4-BE49-F238E27FC236}">
                  <a16:creationId xmlns:a16="http://schemas.microsoft.com/office/drawing/2014/main" id="{B9A4F3A6-EFA2-4CDC-8DAC-3957816F3AD8}"/>
                </a:ext>
              </a:extLst>
            </p:cNvPr>
            <p:cNvSpPr/>
            <p:nvPr/>
          </p:nvSpPr>
          <p:spPr>
            <a:xfrm rot="16200000">
              <a:off x="4855450" y="233733"/>
              <a:ext cx="1009650" cy="3624593"/>
            </a:xfrm>
            <a:prstGeom prst="moon">
              <a:avLst>
                <a:gd name="adj" fmla="val 3584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12">
              <a:extLst>
                <a:ext uri="{FF2B5EF4-FFF2-40B4-BE49-F238E27FC236}">
                  <a16:creationId xmlns:a16="http://schemas.microsoft.com/office/drawing/2014/main" id="{FE6DCABE-EE84-4862-82D0-280EB4AC8B19}"/>
                </a:ext>
              </a:extLst>
            </p:cNvPr>
            <p:cNvSpPr/>
            <p:nvPr/>
          </p:nvSpPr>
          <p:spPr>
            <a:xfrm>
              <a:off x="5188531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10">
              <a:extLst>
                <a:ext uri="{FF2B5EF4-FFF2-40B4-BE49-F238E27FC236}">
                  <a16:creationId xmlns:a16="http://schemas.microsoft.com/office/drawing/2014/main" id="{ADED1428-DE80-41DF-A53A-DB7131476470}"/>
                </a:ext>
              </a:extLst>
            </p:cNvPr>
            <p:cNvSpPr/>
            <p:nvPr/>
          </p:nvSpPr>
          <p:spPr>
            <a:xfrm>
              <a:off x="5032615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15">
              <a:extLst>
                <a:ext uri="{FF2B5EF4-FFF2-40B4-BE49-F238E27FC236}">
                  <a16:creationId xmlns:a16="http://schemas.microsoft.com/office/drawing/2014/main" id="{AB25ED47-1025-492C-A34A-F0974526F74F}"/>
                </a:ext>
              </a:extLst>
            </p:cNvPr>
            <p:cNvSpPr/>
            <p:nvPr/>
          </p:nvSpPr>
          <p:spPr>
            <a:xfrm>
              <a:off x="5500362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ounded Rectangle 16">
              <a:extLst>
                <a:ext uri="{FF2B5EF4-FFF2-40B4-BE49-F238E27FC236}">
                  <a16:creationId xmlns:a16="http://schemas.microsoft.com/office/drawing/2014/main" id="{E7336AD7-C279-4C27-AF4F-64360B44DA32}"/>
                </a:ext>
              </a:extLst>
            </p:cNvPr>
            <p:cNvSpPr/>
            <p:nvPr/>
          </p:nvSpPr>
          <p:spPr>
            <a:xfrm>
              <a:off x="5344447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ounded Rectangle 17">
              <a:extLst>
                <a:ext uri="{FF2B5EF4-FFF2-40B4-BE49-F238E27FC236}">
                  <a16:creationId xmlns:a16="http://schemas.microsoft.com/office/drawing/2014/main" id="{B2711FD2-F419-4EA1-AA16-D16399F9FFE8}"/>
                </a:ext>
              </a:extLst>
            </p:cNvPr>
            <p:cNvSpPr/>
            <p:nvPr/>
          </p:nvSpPr>
          <p:spPr>
            <a:xfrm>
              <a:off x="5305100" y="2646436"/>
              <a:ext cx="160020" cy="358140"/>
            </a:xfrm>
            <a:prstGeom prst="roundRect">
              <a:avLst>
                <a:gd name="adj" fmla="val 3006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ounded Rectangle 18">
              <a:extLst>
                <a:ext uri="{FF2B5EF4-FFF2-40B4-BE49-F238E27FC236}">
                  <a16:creationId xmlns:a16="http://schemas.microsoft.com/office/drawing/2014/main" id="{F9B5C04F-618C-4E41-8CF1-981F17C0D85A}"/>
                </a:ext>
              </a:extLst>
            </p:cNvPr>
            <p:cNvSpPr/>
            <p:nvPr/>
          </p:nvSpPr>
          <p:spPr>
            <a:xfrm rot="16200000">
              <a:off x="5858731" y="2430052"/>
              <a:ext cx="74628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ounded Rectangle 19">
              <a:extLst>
                <a:ext uri="{FF2B5EF4-FFF2-40B4-BE49-F238E27FC236}">
                  <a16:creationId xmlns:a16="http://schemas.microsoft.com/office/drawing/2014/main" id="{DD80342F-3AB0-4DF7-8FB7-177268BE2508}"/>
                </a:ext>
              </a:extLst>
            </p:cNvPr>
            <p:cNvSpPr/>
            <p:nvPr/>
          </p:nvSpPr>
          <p:spPr>
            <a:xfrm rot="16200000">
              <a:off x="4758181" y="2427361"/>
              <a:ext cx="80010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912" y="5824391"/>
            <a:ext cx="539354" cy="445459"/>
          </a:xfrm>
          <a:prstGeom prst="rect">
            <a:avLst/>
          </a:prstGeom>
        </p:spPr>
      </p:pic>
      <p:pic>
        <p:nvPicPr>
          <p:cNvPr id="44" name="Picture 43">
            <a:hlinkClick r:id="rId6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982" y="5448153"/>
            <a:ext cx="1088460" cy="88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83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1.11111E-6 L -0.00091 0.01644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2723"/>
            <a:ext cx="12192000" cy="60350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54"/>
          <a:stretch/>
        </p:blipFill>
        <p:spPr>
          <a:xfrm>
            <a:off x="0" y="1"/>
            <a:ext cx="12192000" cy="16902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C90470FA-322B-42E6-9D90-B9CB082E9E2C}"/>
              </a:ext>
            </a:extLst>
          </p:cNvPr>
          <p:cNvGrpSpPr/>
          <p:nvPr/>
        </p:nvGrpSpPr>
        <p:grpSpPr>
          <a:xfrm>
            <a:off x="5607320" y="1101579"/>
            <a:ext cx="637297" cy="602194"/>
            <a:chOff x="4119963" y="3436882"/>
            <a:chExt cx="2522103" cy="2784913"/>
          </a:xfrm>
        </p:grpSpPr>
        <p:sp>
          <p:nvSpPr>
            <p:cNvPr id="84" name="Rounded Rectangle 26">
              <a:extLst>
                <a:ext uri="{FF2B5EF4-FFF2-40B4-BE49-F238E27FC236}">
                  <a16:creationId xmlns:a16="http://schemas.microsoft.com/office/drawing/2014/main" id="{A09CE938-133D-4236-86AD-420327EACF8D}"/>
                </a:ext>
              </a:extLst>
            </p:cNvPr>
            <p:cNvSpPr/>
            <p:nvPr/>
          </p:nvSpPr>
          <p:spPr>
            <a:xfrm>
              <a:off x="5360275" y="4749526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ounded Rectangle 25">
              <a:extLst>
                <a:ext uri="{FF2B5EF4-FFF2-40B4-BE49-F238E27FC236}">
                  <a16:creationId xmlns:a16="http://schemas.microsoft.com/office/drawing/2014/main" id="{7B01F5B6-2105-420A-A34A-F9C284F45641}"/>
                </a:ext>
              </a:extLst>
            </p:cNvPr>
            <p:cNvSpPr/>
            <p:nvPr/>
          </p:nvSpPr>
          <p:spPr>
            <a:xfrm>
              <a:off x="4526278" y="4686789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ounded Rectangle 20">
              <a:extLst>
                <a:ext uri="{FF2B5EF4-FFF2-40B4-BE49-F238E27FC236}">
                  <a16:creationId xmlns:a16="http://schemas.microsoft.com/office/drawing/2014/main" id="{2A496A60-8987-405F-BBBE-2D2D49501A05}"/>
                </a:ext>
              </a:extLst>
            </p:cNvPr>
            <p:cNvSpPr/>
            <p:nvPr/>
          </p:nvSpPr>
          <p:spPr>
            <a:xfrm>
              <a:off x="4303984" y="3448382"/>
              <a:ext cx="2122981" cy="1899744"/>
            </a:xfrm>
            <a:prstGeom prst="roundRect">
              <a:avLst>
                <a:gd name="adj" fmla="val 21646"/>
              </a:avLst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Isosceles Triangle 86">
              <a:extLst>
                <a:ext uri="{FF2B5EF4-FFF2-40B4-BE49-F238E27FC236}">
                  <a16:creationId xmlns:a16="http://schemas.microsoft.com/office/drawing/2014/main" id="{D01EDB21-F018-4C47-BB37-5E4723BCE054}"/>
                </a:ext>
              </a:extLst>
            </p:cNvPr>
            <p:cNvSpPr/>
            <p:nvPr/>
          </p:nvSpPr>
          <p:spPr>
            <a:xfrm flipV="1">
              <a:off x="4430111" y="3436882"/>
              <a:ext cx="1844566" cy="134861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Isosceles Triangle 87">
              <a:extLst>
                <a:ext uri="{FF2B5EF4-FFF2-40B4-BE49-F238E27FC236}">
                  <a16:creationId xmlns:a16="http://schemas.microsoft.com/office/drawing/2014/main" id="{07E13012-71A0-4675-AF2F-DECADB6CCC63}"/>
                </a:ext>
              </a:extLst>
            </p:cNvPr>
            <p:cNvSpPr/>
            <p:nvPr/>
          </p:nvSpPr>
          <p:spPr>
            <a:xfrm>
              <a:off x="5080225" y="4853113"/>
              <a:ext cx="528444" cy="49234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Flowchart: Delay 89">
              <a:extLst>
                <a:ext uri="{FF2B5EF4-FFF2-40B4-BE49-F238E27FC236}">
                  <a16:creationId xmlns:a16="http://schemas.microsoft.com/office/drawing/2014/main" id="{016DCE45-8AC8-4D89-996E-E58D14B33082}"/>
                </a:ext>
              </a:extLst>
            </p:cNvPr>
            <p:cNvSpPr/>
            <p:nvPr/>
          </p:nvSpPr>
          <p:spPr>
            <a:xfrm rot="16200000">
              <a:off x="4729790" y="5582963"/>
              <a:ext cx="387564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lowchart: Delay 90">
              <a:extLst>
                <a:ext uri="{FF2B5EF4-FFF2-40B4-BE49-F238E27FC236}">
                  <a16:creationId xmlns:a16="http://schemas.microsoft.com/office/drawing/2014/main" id="{305A7E6A-C8B4-40F4-BE4E-A4F3A9E8DEF7}"/>
                </a:ext>
              </a:extLst>
            </p:cNvPr>
            <p:cNvSpPr/>
            <p:nvPr/>
          </p:nvSpPr>
          <p:spPr>
            <a:xfrm rot="16200000">
              <a:off x="5581490" y="5654532"/>
              <a:ext cx="339938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ounded Rectangle 31">
              <a:extLst>
                <a:ext uri="{FF2B5EF4-FFF2-40B4-BE49-F238E27FC236}">
                  <a16:creationId xmlns:a16="http://schemas.microsoft.com/office/drawing/2014/main" id="{0E85C63A-BAA2-4A89-A0BC-7A445C1A6D82}"/>
                </a:ext>
              </a:extLst>
            </p:cNvPr>
            <p:cNvSpPr/>
            <p:nvPr/>
          </p:nvSpPr>
          <p:spPr>
            <a:xfrm>
              <a:off x="4119963" y="3698333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ounded Rectangle 32">
              <a:extLst>
                <a:ext uri="{FF2B5EF4-FFF2-40B4-BE49-F238E27FC236}">
                  <a16:creationId xmlns:a16="http://schemas.microsoft.com/office/drawing/2014/main" id="{8B75AC91-BB3F-4132-96EE-A5010B582781}"/>
                </a:ext>
              </a:extLst>
            </p:cNvPr>
            <p:cNvSpPr/>
            <p:nvPr/>
          </p:nvSpPr>
          <p:spPr>
            <a:xfrm>
              <a:off x="6179391" y="3708184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22E556EF-251B-43B3-B898-77F7943E22BB}"/>
                </a:ext>
              </a:extLst>
            </p:cNvPr>
            <p:cNvSpPr/>
            <p:nvPr/>
          </p:nvSpPr>
          <p:spPr>
            <a:xfrm>
              <a:off x="5080680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F53C565D-23B4-429C-934A-820DE8BF6E1A}"/>
                </a:ext>
              </a:extLst>
            </p:cNvPr>
            <p:cNvSpPr/>
            <p:nvPr/>
          </p:nvSpPr>
          <p:spPr>
            <a:xfrm>
              <a:off x="5477708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ounded Rectangle 33">
              <a:extLst>
                <a:ext uri="{FF2B5EF4-FFF2-40B4-BE49-F238E27FC236}">
                  <a16:creationId xmlns:a16="http://schemas.microsoft.com/office/drawing/2014/main" id="{E0F1D4ED-F209-41CF-90F4-15EBA8993925}"/>
                </a:ext>
              </a:extLst>
            </p:cNvPr>
            <p:cNvSpPr/>
            <p:nvPr/>
          </p:nvSpPr>
          <p:spPr>
            <a:xfrm flipV="1">
              <a:off x="5138445" y="4782294"/>
              <a:ext cx="443660" cy="8116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E21B78E-473E-4B8B-9199-F1293B3F2E04}"/>
              </a:ext>
            </a:extLst>
          </p:cNvPr>
          <p:cNvGrpSpPr/>
          <p:nvPr/>
        </p:nvGrpSpPr>
        <p:grpSpPr>
          <a:xfrm>
            <a:off x="5446734" y="1151350"/>
            <a:ext cx="965178" cy="567044"/>
            <a:chOff x="9116622" y="4080294"/>
            <a:chExt cx="2973931" cy="2256382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2884FE29-5501-4F27-B8D9-B11DD1AC07DA}"/>
                </a:ext>
              </a:extLst>
            </p:cNvPr>
            <p:cNvGrpSpPr/>
            <p:nvPr/>
          </p:nvGrpSpPr>
          <p:grpSpPr>
            <a:xfrm>
              <a:off x="9353504" y="4080294"/>
              <a:ext cx="2737049" cy="2256382"/>
              <a:chOff x="9080035" y="2596602"/>
              <a:chExt cx="3589900" cy="2959457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91921090-8F62-4E1B-88E3-AA9C00F66BE6}"/>
                  </a:ext>
                </a:extLst>
              </p:cNvPr>
              <p:cNvSpPr/>
              <p:nvPr/>
            </p:nvSpPr>
            <p:spPr>
              <a:xfrm>
                <a:off x="9367325" y="2891878"/>
                <a:ext cx="2552700" cy="143445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ounded Rectangle 37">
                <a:extLst>
                  <a:ext uri="{FF2B5EF4-FFF2-40B4-BE49-F238E27FC236}">
                    <a16:creationId xmlns:a16="http://schemas.microsoft.com/office/drawing/2014/main" id="{855FB45E-1611-4BC7-8CE6-D5AA3EB86B92}"/>
                  </a:ext>
                </a:extLst>
              </p:cNvPr>
              <p:cNvSpPr/>
              <p:nvPr/>
            </p:nvSpPr>
            <p:spPr>
              <a:xfrm>
                <a:off x="11691425" y="2644227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ounded Rectangle 38">
                <a:extLst>
                  <a:ext uri="{FF2B5EF4-FFF2-40B4-BE49-F238E27FC236}">
                    <a16:creationId xmlns:a16="http://schemas.microsoft.com/office/drawing/2014/main" id="{7F18F1BF-908B-474B-938C-B5B21A231834}"/>
                  </a:ext>
                </a:extLst>
              </p:cNvPr>
              <p:cNvSpPr/>
              <p:nvPr/>
            </p:nvSpPr>
            <p:spPr>
              <a:xfrm>
                <a:off x="9080035" y="2596602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ounded Rectangle 40">
                <a:extLst>
                  <a:ext uri="{FF2B5EF4-FFF2-40B4-BE49-F238E27FC236}">
                    <a16:creationId xmlns:a16="http://schemas.microsoft.com/office/drawing/2014/main" id="{09F863F0-5F36-435A-BAA2-E9A8D15C95A6}"/>
                  </a:ext>
                </a:extLst>
              </p:cNvPr>
              <p:cNvSpPr/>
              <p:nvPr/>
            </p:nvSpPr>
            <p:spPr>
              <a:xfrm>
                <a:off x="12245433" y="2700638"/>
                <a:ext cx="424502" cy="285542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6" name="Rounded Rectangle 43">
              <a:extLst>
                <a:ext uri="{FF2B5EF4-FFF2-40B4-BE49-F238E27FC236}">
                  <a16:creationId xmlns:a16="http://schemas.microsoft.com/office/drawing/2014/main" id="{A842426C-6F08-4B9B-AF89-29E6D104B917}"/>
                </a:ext>
              </a:extLst>
            </p:cNvPr>
            <p:cNvSpPr/>
            <p:nvPr/>
          </p:nvSpPr>
          <p:spPr>
            <a:xfrm>
              <a:off x="9116622" y="4104047"/>
              <a:ext cx="291208" cy="223262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4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AB7FC20-9893-4252-B5F3-43AD599870F5}"/>
              </a:ext>
            </a:extLst>
          </p:cNvPr>
          <p:cNvGrpSpPr/>
          <p:nvPr/>
        </p:nvGrpSpPr>
        <p:grpSpPr>
          <a:xfrm>
            <a:off x="5461549" y="535513"/>
            <a:ext cx="904836" cy="626436"/>
            <a:chOff x="3547978" y="824200"/>
            <a:chExt cx="3624593" cy="2932387"/>
          </a:xfrm>
        </p:grpSpPr>
        <p:sp>
          <p:nvSpPr>
            <p:cNvPr id="111" name="Rounded Rectangle 3">
              <a:extLst>
                <a:ext uri="{FF2B5EF4-FFF2-40B4-BE49-F238E27FC236}">
                  <a16:creationId xmlns:a16="http://schemas.microsoft.com/office/drawing/2014/main" id="{3352A93C-1A23-4035-A956-E4A23868BF2B}"/>
                </a:ext>
              </a:extLst>
            </p:cNvPr>
            <p:cNvSpPr/>
            <p:nvPr/>
          </p:nvSpPr>
          <p:spPr>
            <a:xfrm>
              <a:off x="4303986" y="1707070"/>
              <a:ext cx="2112579" cy="2049517"/>
            </a:xfrm>
            <a:prstGeom prst="roundRect">
              <a:avLst>
                <a:gd name="adj" fmla="val 3743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Flowchart: Delay 111">
              <a:extLst>
                <a:ext uri="{FF2B5EF4-FFF2-40B4-BE49-F238E27FC236}">
                  <a16:creationId xmlns:a16="http://schemas.microsoft.com/office/drawing/2014/main" id="{4A1BEEE5-A57F-4A41-BD67-65B6379ED504}"/>
                </a:ext>
              </a:extLst>
            </p:cNvPr>
            <p:cNvSpPr/>
            <p:nvPr/>
          </p:nvSpPr>
          <p:spPr>
            <a:xfrm rot="16200000">
              <a:off x="4587765" y="540421"/>
              <a:ext cx="1545023" cy="2112581"/>
            </a:xfrm>
            <a:prstGeom prst="flowChartDelay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Flowchart: Delay 112">
              <a:extLst>
                <a:ext uri="{FF2B5EF4-FFF2-40B4-BE49-F238E27FC236}">
                  <a16:creationId xmlns:a16="http://schemas.microsoft.com/office/drawing/2014/main" id="{B668CB81-3605-44D7-A1D9-4A8653E3D3AF}"/>
                </a:ext>
              </a:extLst>
            </p:cNvPr>
            <p:cNvSpPr/>
            <p:nvPr/>
          </p:nvSpPr>
          <p:spPr>
            <a:xfrm>
              <a:off x="6416565" y="2369223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Flowchart: Delay 113">
              <a:extLst>
                <a:ext uri="{FF2B5EF4-FFF2-40B4-BE49-F238E27FC236}">
                  <a16:creationId xmlns:a16="http://schemas.microsoft.com/office/drawing/2014/main" id="{E72C6A44-C186-4BE4-B881-7EF1053A44A3}"/>
                </a:ext>
              </a:extLst>
            </p:cNvPr>
            <p:cNvSpPr/>
            <p:nvPr/>
          </p:nvSpPr>
          <p:spPr>
            <a:xfrm flipH="1">
              <a:off x="4004439" y="2384991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Moon 114">
              <a:extLst>
                <a:ext uri="{FF2B5EF4-FFF2-40B4-BE49-F238E27FC236}">
                  <a16:creationId xmlns:a16="http://schemas.microsoft.com/office/drawing/2014/main" id="{CDA4B06C-6A5E-491E-8CE9-70D5AEDFE8EA}"/>
                </a:ext>
              </a:extLst>
            </p:cNvPr>
            <p:cNvSpPr/>
            <p:nvPr/>
          </p:nvSpPr>
          <p:spPr>
            <a:xfrm rot="16200000">
              <a:off x="4855450" y="233733"/>
              <a:ext cx="1009650" cy="3624593"/>
            </a:xfrm>
            <a:prstGeom prst="moon">
              <a:avLst>
                <a:gd name="adj" fmla="val 3584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ounded Rectangle 12">
              <a:extLst>
                <a:ext uri="{FF2B5EF4-FFF2-40B4-BE49-F238E27FC236}">
                  <a16:creationId xmlns:a16="http://schemas.microsoft.com/office/drawing/2014/main" id="{13FC5D06-C4C4-42D6-B00D-3B0D8A457921}"/>
                </a:ext>
              </a:extLst>
            </p:cNvPr>
            <p:cNvSpPr/>
            <p:nvPr/>
          </p:nvSpPr>
          <p:spPr>
            <a:xfrm>
              <a:off x="5188531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ounded Rectangle 10">
              <a:extLst>
                <a:ext uri="{FF2B5EF4-FFF2-40B4-BE49-F238E27FC236}">
                  <a16:creationId xmlns:a16="http://schemas.microsoft.com/office/drawing/2014/main" id="{05D34F3A-ACC4-4D11-A7E8-6758A7733250}"/>
                </a:ext>
              </a:extLst>
            </p:cNvPr>
            <p:cNvSpPr/>
            <p:nvPr/>
          </p:nvSpPr>
          <p:spPr>
            <a:xfrm>
              <a:off x="5032615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ounded Rectangle 15">
              <a:extLst>
                <a:ext uri="{FF2B5EF4-FFF2-40B4-BE49-F238E27FC236}">
                  <a16:creationId xmlns:a16="http://schemas.microsoft.com/office/drawing/2014/main" id="{371C282B-0A5B-4614-A1C4-235A8D023A48}"/>
                </a:ext>
              </a:extLst>
            </p:cNvPr>
            <p:cNvSpPr/>
            <p:nvPr/>
          </p:nvSpPr>
          <p:spPr>
            <a:xfrm>
              <a:off x="5500362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ounded Rectangle 16">
              <a:extLst>
                <a:ext uri="{FF2B5EF4-FFF2-40B4-BE49-F238E27FC236}">
                  <a16:creationId xmlns:a16="http://schemas.microsoft.com/office/drawing/2014/main" id="{FF4868B0-DF2C-4538-8506-64C57E8344A2}"/>
                </a:ext>
              </a:extLst>
            </p:cNvPr>
            <p:cNvSpPr/>
            <p:nvPr/>
          </p:nvSpPr>
          <p:spPr>
            <a:xfrm>
              <a:off x="5344447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ounded Rectangle 17">
              <a:extLst>
                <a:ext uri="{FF2B5EF4-FFF2-40B4-BE49-F238E27FC236}">
                  <a16:creationId xmlns:a16="http://schemas.microsoft.com/office/drawing/2014/main" id="{AC3621C9-3A04-415D-80A0-E60193C38E26}"/>
                </a:ext>
              </a:extLst>
            </p:cNvPr>
            <p:cNvSpPr/>
            <p:nvPr/>
          </p:nvSpPr>
          <p:spPr>
            <a:xfrm>
              <a:off x="5305100" y="2646436"/>
              <a:ext cx="160020" cy="358140"/>
            </a:xfrm>
            <a:prstGeom prst="roundRect">
              <a:avLst>
                <a:gd name="adj" fmla="val 3006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ounded Rectangle 18">
              <a:extLst>
                <a:ext uri="{FF2B5EF4-FFF2-40B4-BE49-F238E27FC236}">
                  <a16:creationId xmlns:a16="http://schemas.microsoft.com/office/drawing/2014/main" id="{E76959B1-8B55-43A4-95D5-BA43B71318EB}"/>
                </a:ext>
              </a:extLst>
            </p:cNvPr>
            <p:cNvSpPr/>
            <p:nvPr/>
          </p:nvSpPr>
          <p:spPr>
            <a:xfrm rot="16200000">
              <a:off x="5858731" y="2430052"/>
              <a:ext cx="74628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ounded Rectangle 19">
              <a:extLst>
                <a:ext uri="{FF2B5EF4-FFF2-40B4-BE49-F238E27FC236}">
                  <a16:creationId xmlns:a16="http://schemas.microsoft.com/office/drawing/2014/main" id="{5687C18E-2969-4B0A-90C7-3329C6658EB0}"/>
                </a:ext>
              </a:extLst>
            </p:cNvPr>
            <p:cNvSpPr/>
            <p:nvPr/>
          </p:nvSpPr>
          <p:spPr>
            <a:xfrm rot="16200000">
              <a:off x="4758181" y="2427361"/>
              <a:ext cx="80010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1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1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5" y="2707093"/>
            <a:ext cx="6559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766501" y="796528"/>
            <a:ext cx="6094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</a:t>
            </a:r>
            <a:endParaRPr lang="en-US" sz="5400" b="1" dirty="0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sp>
        <p:nvSpPr>
          <p:cNvPr id="60" name="TextBox 59">
            <a:hlinkClick r:id="rId12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3123813" y="4368718"/>
            <a:ext cx="6559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3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743712" y="696449"/>
            <a:ext cx="6094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3</a:t>
            </a:r>
            <a:endParaRPr lang="en-US" sz="5400" b="1" dirty="0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2" y="1407245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4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936065" y="4109794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698828" y="754008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</a:t>
            </a:r>
            <a:endParaRPr lang="en-US" sz="6000" b="1" dirty="0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745319" y="728214"/>
            <a:ext cx="6078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4</a:t>
            </a:r>
            <a:endParaRPr lang="en-US" sz="5400" b="1" dirty="0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8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6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6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419275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745318" y="780443"/>
            <a:ext cx="6078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</a:t>
            </a:r>
            <a:endParaRPr lang="en-US" sz="5400" b="1" dirty="0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70" y="406021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1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4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9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00123" y="4015018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4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8" y="4898099"/>
            <a:ext cx="1427176" cy="1176098"/>
          </a:xfrm>
          <a:prstGeom prst="rect">
            <a:avLst/>
          </a:prstGeom>
        </p:spPr>
      </p:pic>
      <p:sp>
        <p:nvSpPr>
          <p:cNvPr id="6" name="Right Arrow 5">
            <a:hlinkClick r:id="" action="ppaction://noaction"/>
          </p:cNvPr>
          <p:cNvSpPr/>
          <p:nvPr/>
        </p:nvSpPr>
        <p:spPr>
          <a:xfrm>
            <a:off x="9322540" y="6248400"/>
            <a:ext cx="1345463" cy="699412"/>
          </a:xfrm>
          <a:prstGeom prst="rightArrow">
            <a:avLst/>
          </a:prstGeom>
          <a:solidFill>
            <a:srgbClr val="00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Kết thúc</a:t>
            </a:r>
          </a:p>
        </p:txBody>
      </p:sp>
    </p:spTree>
    <p:extLst>
      <p:ext uri="{BB962C8B-B14F-4D97-AF65-F5344CB8AC3E}">
        <p14:creationId xmlns:p14="http://schemas.microsoft.com/office/powerpoint/2010/main" val="369553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0.0055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9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0.35976 -0.35208 " pathEditMode="relative" rAng="0" ptsTypes="AA">
                                      <p:cBhvr>
                                        <p:cTn id="22" dur="9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82" y="-176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9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 L 0.23542 -0.58565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71" y="-2928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07407E-6 L -0.08907 -0.54166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62" y="-27083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0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8148E-6 L -0.33958 -0.57986 " pathEditMode="relative" rAng="0" ptsTypes="AA">
                                      <p:cBhvr>
                                        <p:cTn id="153" dur="7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79" y="-29005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8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7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7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7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7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L -0.41736 -0.34005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17014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5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5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50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5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12192000" cy="5791200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8092933" y="4495801"/>
            <a:ext cx="2880115" cy="2461841"/>
          </a:xfrm>
          <a:prstGeom prst="rect">
            <a:avLst/>
          </a:prstGeom>
        </p:spPr>
      </p:pic>
      <p:sp>
        <p:nvSpPr>
          <p:cNvPr id="6" name="Flowchart: Terminator 5"/>
          <p:cNvSpPr/>
          <p:nvPr>
            <p:custDataLst>
              <p:tags r:id="rId1"/>
            </p:custDataLst>
          </p:nvPr>
        </p:nvSpPr>
        <p:spPr>
          <a:xfrm>
            <a:off x="7772400" y="3158360"/>
            <a:ext cx="2662192" cy="65164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tròn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lowchart: Terminator 6"/>
          <p:cNvSpPr/>
          <p:nvPr>
            <p:custDataLst>
              <p:tags r:id="rId2"/>
            </p:custDataLst>
          </p:nvPr>
        </p:nvSpPr>
        <p:spPr>
          <a:xfrm>
            <a:off x="4648200" y="3158360"/>
            <a:ext cx="2971800" cy="65164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nhật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utoShape 46"/>
          <p:cNvSpPr>
            <a:spLocks noChangeArrowheads="1"/>
          </p:cNvSpPr>
          <p:nvPr/>
        </p:nvSpPr>
        <p:spPr bwMode="auto">
          <a:xfrm>
            <a:off x="7391400" y="5540875"/>
            <a:ext cx="1028700" cy="900113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pic>
        <p:nvPicPr>
          <p:cNvPr id="11" name="Picture 10" descr="11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129" y="5679320"/>
            <a:ext cx="6064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2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129" y="5603122"/>
            <a:ext cx="5127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3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126" y="5603121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4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526" y="5679321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5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929" y="5603121"/>
            <a:ext cx="58261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2" descr="bell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476" y="5585658"/>
            <a:ext cx="76835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1" y="72410"/>
            <a:ext cx="9143999" cy="989628"/>
          </a:xfrm>
          <a:prstGeom prst="rect">
            <a:avLst/>
          </a:prstGeom>
          <a:solidFill>
            <a:srgbClr val="FF0000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76403" y="138402"/>
            <a:ext cx="8850089" cy="928399"/>
          </a:xfrm>
          <a:prstGeom prst="rect">
            <a:avLst/>
          </a:prstGeom>
          <a:solidFill>
            <a:srgbClr val="FF0000">
              <a:alpha val="72157"/>
            </a:srgbClr>
          </a:solidFill>
          <a:ln w="57150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Flowchart: Terminator 22"/>
          <p:cNvSpPr/>
          <p:nvPr>
            <p:custDataLst>
              <p:tags r:id="rId3"/>
            </p:custDataLst>
          </p:nvPr>
        </p:nvSpPr>
        <p:spPr>
          <a:xfrm>
            <a:off x="1676403" y="3230403"/>
            <a:ext cx="2876767" cy="65164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vuông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Flowchart: Terminator 18"/>
          <p:cNvSpPr/>
          <p:nvPr>
            <p:custDataLst>
              <p:tags r:id="rId4"/>
            </p:custDataLst>
          </p:nvPr>
        </p:nvSpPr>
        <p:spPr>
          <a:xfrm>
            <a:off x="2777053" y="4421819"/>
            <a:ext cx="5181598" cy="65164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đều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đúng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26" y="1124608"/>
            <a:ext cx="1446848" cy="19316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0" t="10248" r="12479" b="1966"/>
          <a:stretch/>
        </p:blipFill>
        <p:spPr>
          <a:xfrm>
            <a:off x="2133600" y="1099848"/>
            <a:ext cx="2057400" cy="205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420101" y="1124608"/>
            <a:ext cx="1505805" cy="197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6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8" grpId="0" animBg="1"/>
      <p:bldP spid="23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1066800"/>
            <a:ext cx="12125325" cy="5791200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8092933" y="4495801"/>
            <a:ext cx="2880115" cy="2461841"/>
          </a:xfrm>
          <a:prstGeom prst="rect">
            <a:avLst/>
          </a:prstGeom>
        </p:spPr>
      </p:pic>
      <p:sp>
        <p:nvSpPr>
          <p:cNvPr id="4" name="Flowchart: Terminator 3"/>
          <p:cNvSpPr/>
          <p:nvPr>
            <p:custDataLst>
              <p:tags r:id="rId1"/>
            </p:custDataLst>
          </p:nvPr>
        </p:nvSpPr>
        <p:spPr>
          <a:xfrm>
            <a:off x="1676400" y="3508880"/>
            <a:ext cx="2819400" cy="65164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ơn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lowchart: Terminator 5"/>
          <p:cNvSpPr/>
          <p:nvPr>
            <p:custDataLst>
              <p:tags r:id="rId2"/>
            </p:custDataLst>
          </p:nvPr>
        </p:nvSpPr>
        <p:spPr>
          <a:xfrm>
            <a:off x="8010287" y="3454609"/>
            <a:ext cx="2538493" cy="65164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Phê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bình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lowchart: Terminator 6"/>
          <p:cNvSpPr/>
          <p:nvPr>
            <p:custDataLst>
              <p:tags r:id="rId3"/>
            </p:custDataLst>
          </p:nvPr>
        </p:nvSpPr>
        <p:spPr>
          <a:xfrm>
            <a:off x="5015811" y="3508880"/>
            <a:ext cx="2558667" cy="65164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Chúc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mừng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utoShape 46"/>
          <p:cNvSpPr>
            <a:spLocks noChangeArrowheads="1"/>
          </p:cNvSpPr>
          <p:nvPr/>
        </p:nvSpPr>
        <p:spPr bwMode="auto">
          <a:xfrm>
            <a:off x="7391400" y="5540875"/>
            <a:ext cx="1028700" cy="900113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pic>
        <p:nvPicPr>
          <p:cNvPr id="11" name="Picture 10" descr="11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129" y="5679320"/>
            <a:ext cx="6064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129" y="5603122"/>
            <a:ext cx="5127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3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126" y="5603121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4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526" y="5679321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5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929" y="5603121"/>
            <a:ext cx="58261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2" descr="bell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476" y="5585658"/>
            <a:ext cx="76835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1" y="7478"/>
            <a:ext cx="9144000" cy="1226962"/>
          </a:xfrm>
          <a:prstGeom prst="rect">
            <a:avLst/>
          </a:prstGeom>
          <a:solidFill>
            <a:srgbClr val="FF0000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76403" y="152400"/>
            <a:ext cx="8850089" cy="914400"/>
          </a:xfrm>
          <a:prstGeom prst="rect">
            <a:avLst/>
          </a:prstGeom>
          <a:solidFill>
            <a:srgbClr val="FF0000">
              <a:alpha val="72157"/>
            </a:srgbClr>
          </a:solidFill>
          <a:ln w="57150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hỏi</a:t>
            </a:r>
            <a:r>
              <a:rPr lang="en-US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2: </a:t>
            </a:r>
          </a:p>
          <a:p>
            <a:pPr algn="ctr"/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Thiệp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chúc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mừng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nội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dung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như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thế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?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2" b="8557"/>
          <a:stretch/>
        </p:blipFill>
        <p:spPr>
          <a:xfrm>
            <a:off x="2232990" y="1336674"/>
            <a:ext cx="3086334" cy="19293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314" y="1334928"/>
            <a:ext cx="3527166" cy="198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3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0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12192000" cy="57912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8092933" y="4495801"/>
            <a:ext cx="2880115" cy="2461841"/>
          </a:xfrm>
          <a:prstGeom prst="rect">
            <a:avLst/>
          </a:prstGeom>
        </p:spPr>
      </p:pic>
      <p:sp>
        <p:nvSpPr>
          <p:cNvPr id="10" name="AutoShape 46"/>
          <p:cNvSpPr>
            <a:spLocks noChangeArrowheads="1"/>
          </p:cNvSpPr>
          <p:nvPr/>
        </p:nvSpPr>
        <p:spPr bwMode="auto">
          <a:xfrm>
            <a:off x="7391400" y="5540875"/>
            <a:ext cx="1028700" cy="900113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pic>
        <p:nvPicPr>
          <p:cNvPr id="11" name="Picture 10" descr="1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129" y="5679320"/>
            <a:ext cx="6064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129" y="5603122"/>
            <a:ext cx="5127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126" y="5603121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526" y="5679321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929" y="5603121"/>
            <a:ext cx="58261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2" descr="bel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476" y="5585658"/>
            <a:ext cx="76835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1" y="7478"/>
            <a:ext cx="9144000" cy="1226962"/>
          </a:xfrm>
          <a:prstGeom prst="rect">
            <a:avLst/>
          </a:prstGeom>
          <a:solidFill>
            <a:srgbClr val="FF0000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76403" y="137160"/>
            <a:ext cx="8850089" cy="914400"/>
          </a:xfrm>
          <a:prstGeom prst="rect">
            <a:avLst/>
          </a:prstGeom>
          <a:solidFill>
            <a:srgbClr val="FF0000">
              <a:alpha val="72157"/>
            </a:srgbClr>
          </a:solidFill>
          <a:ln w="57150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hỏi</a:t>
            </a:r>
            <a:r>
              <a:rPr lang="en-US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3: </a:t>
            </a:r>
          </a:p>
          <a:p>
            <a:pPr algn="ctr"/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Thiệp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chúc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mừng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màu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sắc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đa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dạng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phong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phú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đúng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hay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sai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?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385120" y="4169126"/>
            <a:ext cx="2498019" cy="627787"/>
            <a:chOff x="1066800" y="4648200"/>
            <a:chExt cx="3076573" cy="929046"/>
          </a:xfrm>
        </p:grpSpPr>
        <p:sp>
          <p:nvSpPr>
            <p:cNvPr id="22" name="Flowchart: Terminator 21"/>
            <p:cNvSpPr/>
            <p:nvPr/>
          </p:nvSpPr>
          <p:spPr>
            <a:xfrm>
              <a:off x="1066800" y="4648200"/>
              <a:ext cx="3076573" cy="929046"/>
            </a:xfrm>
            <a:prstGeom prst="flowChartTerminator">
              <a:avLst/>
            </a:prstGeom>
            <a:solidFill>
              <a:srgbClr val="660033">
                <a:alpha val="74902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</a:rPr>
                <a:t>       A. Đúng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0885" y="4666948"/>
              <a:ext cx="770019" cy="86579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461301" y="4165436"/>
            <a:ext cx="2682700" cy="635165"/>
            <a:chOff x="5257800" y="4637281"/>
            <a:chExt cx="2867011" cy="939965"/>
          </a:xfrm>
        </p:grpSpPr>
        <p:sp>
          <p:nvSpPr>
            <p:cNvPr id="25" name="Flowchart: Terminator 24"/>
            <p:cNvSpPr/>
            <p:nvPr/>
          </p:nvSpPr>
          <p:spPr>
            <a:xfrm>
              <a:off x="5257800" y="4637281"/>
              <a:ext cx="2867011" cy="939965"/>
            </a:xfrm>
            <a:prstGeom prst="flowChartTerminator">
              <a:avLst/>
            </a:prstGeom>
            <a:solidFill>
              <a:srgbClr val="660033">
                <a:alpha val="74902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</a:rPr>
                <a:t>       B. Sai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0200" y="4666948"/>
              <a:ext cx="586459" cy="85755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170" y="1356258"/>
            <a:ext cx="4608656" cy="259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1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12192000" cy="57912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8092933" y="4495801"/>
            <a:ext cx="2880115" cy="2461841"/>
          </a:xfrm>
          <a:prstGeom prst="rect">
            <a:avLst/>
          </a:prstGeom>
        </p:spPr>
      </p:pic>
      <p:sp>
        <p:nvSpPr>
          <p:cNvPr id="10" name="AutoShape 46"/>
          <p:cNvSpPr>
            <a:spLocks noChangeArrowheads="1"/>
          </p:cNvSpPr>
          <p:nvPr/>
        </p:nvSpPr>
        <p:spPr bwMode="auto">
          <a:xfrm>
            <a:off x="7391400" y="5540875"/>
            <a:ext cx="1028700" cy="900113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pic>
        <p:nvPicPr>
          <p:cNvPr id="11" name="Picture 10" descr="1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129" y="5679320"/>
            <a:ext cx="6064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129" y="5603122"/>
            <a:ext cx="5127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126" y="5603121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526" y="5679321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929" y="5603121"/>
            <a:ext cx="58261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2" descr="bel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476" y="5585658"/>
            <a:ext cx="76835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1" y="7478"/>
            <a:ext cx="9144000" cy="1059322"/>
          </a:xfrm>
          <a:prstGeom prst="rect">
            <a:avLst/>
          </a:prstGeom>
          <a:solidFill>
            <a:srgbClr val="FF0000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76403" y="152400"/>
            <a:ext cx="8850089" cy="754522"/>
          </a:xfrm>
          <a:prstGeom prst="rect">
            <a:avLst/>
          </a:prstGeom>
          <a:solidFill>
            <a:srgbClr val="FF0000">
              <a:alpha val="72157"/>
            </a:srgbClr>
          </a:solidFill>
          <a:ln w="57150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hỏi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4: </a:t>
            </a:r>
          </a:p>
          <a:p>
            <a:pPr algn="ctr"/>
            <a:r>
              <a:rPr lang="en-US" b="1" dirty="0" err="1">
                <a:latin typeface="Arial" pitchFamily="34" charset="0"/>
                <a:cs typeface="Arial" pitchFamily="34" charset="0"/>
              </a:rPr>
              <a:t>Thiệp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chúc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mừng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chỉ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dùng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thức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vẽ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trí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đúng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hay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sai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600293" y="4036518"/>
            <a:ext cx="2710883" cy="627787"/>
            <a:chOff x="1066800" y="4648200"/>
            <a:chExt cx="3076573" cy="929046"/>
          </a:xfrm>
        </p:grpSpPr>
        <p:sp>
          <p:nvSpPr>
            <p:cNvPr id="22" name="Flowchart: Terminator 21"/>
            <p:cNvSpPr/>
            <p:nvPr/>
          </p:nvSpPr>
          <p:spPr>
            <a:xfrm>
              <a:off x="1066800" y="4648200"/>
              <a:ext cx="3076573" cy="929046"/>
            </a:xfrm>
            <a:prstGeom prst="flowChartTerminator">
              <a:avLst/>
            </a:prstGeom>
            <a:solidFill>
              <a:srgbClr val="660033">
                <a:alpha val="74902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</a:rPr>
                <a:t>        B. Sai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0885" y="4666948"/>
              <a:ext cx="770019" cy="86579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3200402" y="4073996"/>
            <a:ext cx="2911301" cy="635165"/>
            <a:chOff x="5257800" y="4637281"/>
            <a:chExt cx="2867011" cy="939965"/>
          </a:xfrm>
        </p:grpSpPr>
        <p:sp>
          <p:nvSpPr>
            <p:cNvPr id="25" name="Flowchart: Terminator 24"/>
            <p:cNvSpPr/>
            <p:nvPr/>
          </p:nvSpPr>
          <p:spPr>
            <a:xfrm>
              <a:off x="5257800" y="4637281"/>
              <a:ext cx="2867011" cy="939965"/>
            </a:xfrm>
            <a:prstGeom prst="flowChartTerminator">
              <a:avLst/>
            </a:prstGeom>
            <a:solidFill>
              <a:srgbClr val="660033">
                <a:alpha val="74902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</a:rPr>
                <a:t>A. Đúng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0200" y="4666948"/>
              <a:ext cx="586459" cy="85755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338" y="1153900"/>
            <a:ext cx="4838729" cy="275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5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0DAEADA8-1F6F-45A8-8663-A4C9B8D74EDC}"/>
  <p:tag name="ISPRING_RESOURCE_FOLDER" val="C:\Users\PC\Desktop\Thi GVDG câp TX\"/>
  <p:tag name="ISPRING_PRESENTATION_PATH" val="C:\Users\PC\Desktop\Thi GVDG câp TX.pptx"/>
  <p:tag name="ISPRING_PROJECT_VERSION" val="9.3"/>
  <p:tag name="ISPRING_PROJECT_FOLDER_UPDATED" val="1"/>
  <p:tag name="ISPRING_SCREEN_RECS_UPDATED" val="C:\Users\PC\Desktop\Thi GVDG câp T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B072527-9A4A-45AF-9BFD-045268436D4F}"/>
  <p:tag name="GENSWF_ADVANCE_TIME" val="5.000"/>
  <p:tag name="TIMING" val="|0.001"/>
  <p:tag name="ISPRING_CUSTOM_TIMING_USED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B072527-9A4A-45AF-9BFD-045268436D4F}"/>
  <p:tag name="GENSWF_ADVANCE_TIME" val="5.000"/>
  <p:tag name="TIMING" val="|0.001"/>
  <p:tag name="ISPRING_CUSTOM_TIMING_USED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B072527-9A4A-45AF-9BFD-045268436D4F}"/>
  <p:tag name="GENSWF_ADVANCE_TIME" val="5.000"/>
  <p:tag name="TIMING" val="|0.001"/>
  <p:tag name="ISPRING_CUSTOM_TIMING_USED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B072527-9A4A-45AF-9BFD-045268436D4F}"/>
  <p:tag name="GENSWF_ADVANCE_TIME" val="5.000"/>
  <p:tag name="TIMING" val="|0.001"/>
  <p:tag name="ISPRING_CUSTOM_TIMING_USED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B072527-9A4A-45AF-9BFD-045268436D4F}"/>
  <p:tag name="GENSWF_ADVANCE_TIME" val="5.000"/>
  <p:tag name="TIMING" val="|0.001"/>
  <p:tag name="ISPRING_CUSTOM_TIMING_USED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B072527-9A4A-45AF-9BFD-045268436D4F}"/>
  <p:tag name="GENSWF_ADVANCE_TIME" val="5.000"/>
  <p:tag name="TIMING" val="|0.001"/>
  <p:tag name="ISPRING_CUSTOM_TIMING_USED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B072527-9A4A-45AF-9BFD-045268436D4F}"/>
  <p:tag name="GENSWF_ADVANCE_TIME" val="5.000"/>
  <p:tag name="TIMING" val="|0.001"/>
  <p:tag name="ISPRING_CUSTOM_TIMING_USED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B072527-9A4A-45AF-9BFD-045268436D4F}"/>
  <p:tag name="GENSWF_ADVANCE_TIME" val="5.000"/>
  <p:tag name="TIMING" val="|0.001"/>
  <p:tag name="ISPRING_CUSTOM_TIMING_USED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B072527-9A4A-45AF-9BFD-045268436D4F}"/>
  <p:tag name="GENSWF_ADVANCE_TIME" val="5.000"/>
  <p:tag name="TIMING" val="|0.001"/>
  <p:tag name="ISPRING_CUSTOM_TIMING_USED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B072527-9A4A-45AF-9BFD-045268436D4F}"/>
  <p:tag name="GENSWF_ADVANCE_TIME" val="5.000"/>
  <p:tag name="TIMING" val="|0.001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B072527-9A4A-45AF-9BFD-045268436D4F}"/>
  <p:tag name="GENSWF_ADVANCE_TIME" val="5.000"/>
  <p:tag name="TIMING" val="|0.001"/>
  <p:tag name="ISPRING_CUSTOM_TIMING_USED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B072527-9A4A-45AF-9BFD-045268436D4F}"/>
  <p:tag name="GENSWF_ADVANCE_TIME" val="5.000"/>
  <p:tag name="TIMING" val="|0.001"/>
  <p:tag name="ISPRING_CUSTOM_TIMING_USED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B072527-9A4A-45AF-9BFD-045268436D4F}"/>
  <p:tag name="GENSWF_ADVANCE_TIME" val="5.000"/>
  <p:tag name="TIMING" val="|0.001"/>
  <p:tag name="ISPRING_CUSTOM_TIMING_USED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266088C0-B4B2-494E-803A-35625498008E}"/>
  <p:tag name="ISPRING_PLAYER_LAYOUT_TYPE" val="Full"/>
  <p:tag name="GENSWF_SLIDE_TITLE" val="Tư liệu tham khảo"/>
  <p:tag name="TIMING" val="|3.041|2.064|4.541|5.771|4.245"/>
  <p:tag name="GENSWF_SLIDE_UID" val="{98E3BA15-6B92-4274-8AAD-8F78EEB2D6AF}:309"/>
  <p:tag name="GENSWF_ADVANCE_TIME" val="23.256"/>
  <p:tag name="ISPRING_SLIDE_ID_2" val="{F7D1D645-710C-44D5-BAB1-0F941B9D0496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B072527-9A4A-45AF-9BFD-045268436D4F}"/>
  <p:tag name="GENSWF_ADVANCE_TIME" val="5.000"/>
  <p:tag name="TIMING" val="|0.001"/>
  <p:tag name="ISPRING_CUSTOM_TIMING_USED" val="1"/>
</p:tagLst>
</file>

<file path=ppt/theme/theme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7763</TotalTime>
  <Words>709</Words>
  <Application>Microsoft Office PowerPoint</Application>
  <PresentationFormat>Widescreen</PresentationFormat>
  <Paragraphs>97</Paragraphs>
  <Slides>32</Slides>
  <Notes>16</Notes>
  <HiddenSlides>0</HiddenSlides>
  <MMClips>16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32</vt:i4>
      </vt:variant>
    </vt:vector>
  </HeadingPairs>
  <TitlesOfParts>
    <vt:vector size="49" baseType="lpstr">
      <vt:lpstr>Arial</vt:lpstr>
      <vt:lpstr>Bookman Old Style</vt:lpstr>
      <vt:lpstr>Britannic Bold</vt:lpstr>
      <vt:lpstr>Calibri</vt:lpstr>
      <vt:lpstr>Calibri Light</vt:lpstr>
      <vt:lpstr>Gill Sans MT</vt:lpstr>
      <vt:lpstr>Tahoma</vt:lpstr>
      <vt:lpstr>Times New Roman</vt:lpstr>
      <vt:lpstr>Trebuchet MS</vt:lpstr>
      <vt:lpstr>Wingdings</vt:lpstr>
      <vt:lpstr>9_Office Theme</vt:lpstr>
      <vt:lpstr>Office Theme</vt:lpstr>
      <vt:lpstr>Default Design</vt:lpstr>
      <vt:lpstr>3_Office Theme</vt:lpstr>
      <vt:lpstr>4_Office Theme</vt:lpstr>
      <vt:lpstr>1_Office Theme</vt:lpstr>
      <vt:lpstr>12_Office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Ngô Huyền</cp:lastModifiedBy>
  <cp:revision>805</cp:revision>
  <cp:lastPrinted>2020-10-29T13:13:16Z</cp:lastPrinted>
  <dcterms:created xsi:type="dcterms:W3CDTF">2019-12-30T01:08:09Z</dcterms:created>
  <dcterms:modified xsi:type="dcterms:W3CDTF">2023-04-02T09:40:02Z</dcterms:modified>
</cp:coreProperties>
</file>