
<file path=[Content_Types].xml><?xml version="1.0" encoding="utf-8"?>
<Types xmlns="http://schemas.openxmlformats.org/package/2006/content-types">
  <Default Extension="png" ContentType="image/png"/>
  <Default Extension="jfif" ContentType="image/jpe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7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ppt/tags/tag8.xml" ContentType="application/vnd.openxmlformats-officedocument.presentationml.tags+xml"/>
  <Override PartName="/ppt/notesSlides/notesSlide9.xml" ContentType="application/vnd.openxmlformats-officedocument.presentationml.notesSlide+xml"/>
  <Override PartName="/ppt/tags/tag9.xml" ContentType="application/vnd.openxmlformats-officedocument.presentationml.tags+xml"/>
  <Override PartName="/ppt/notesSlides/notesSlide10.xml" ContentType="application/vnd.openxmlformats-officedocument.presentationml.notesSlide+xml"/>
  <Override PartName="/ppt/tags/tag10.xml" ContentType="application/vnd.openxmlformats-officedocument.presentationml.tags+xml"/>
  <Override PartName="/ppt/notesSlides/notesSlide11.xml" ContentType="application/vnd.openxmlformats-officedocument.presentationml.notesSlide+xml"/>
  <Override PartName="/ppt/tags/tag11.xml" ContentType="application/vnd.openxmlformats-officedocument.presentationml.tags+xml"/>
  <Override PartName="/ppt/notesSlides/notesSlide12.xml" ContentType="application/vnd.openxmlformats-officedocument.presentationml.notesSlide+xml"/>
  <Override PartName="/ppt/tags/tag12.xml" ContentType="application/vnd.openxmlformats-officedocument.presentationml.tags+xml"/>
  <Override PartName="/ppt/notesSlides/notesSlide13.xml" ContentType="application/vnd.openxmlformats-officedocument.presentationml.notesSlide+xml"/>
  <Override PartName="/ppt/tags/tag13.xml" ContentType="application/vnd.openxmlformats-officedocument.presentationml.tags+xml"/>
  <Override PartName="/ppt/notesSlides/notesSlide14.xml" ContentType="application/vnd.openxmlformats-officedocument.presentationml.notesSlide+xml"/>
  <Override PartName="/ppt/tags/tag14.xml" ContentType="application/vnd.openxmlformats-officedocument.presentationml.tags+xml"/>
  <Override PartName="/ppt/notesSlides/notesSlide15.xml" ContentType="application/vnd.openxmlformats-officedocument.presentationml.notesSlide+xml"/>
  <Override PartName="/ppt/tags/tag15.xml" ContentType="application/vnd.openxmlformats-officedocument.presentationml.tags+xml"/>
  <Override PartName="/ppt/notesSlides/notesSlide16.xml" ContentType="application/vnd.openxmlformats-officedocument.presentationml.notesSlide+xml"/>
  <Override PartName="/ppt/tags/tag16.xml" ContentType="application/vnd.openxmlformats-officedocument.presentationml.tags+xml"/>
  <Override PartName="/ppt/notesSlides/notesSlide17.xml" ContentType="application/vnd.openxmlformats-officedocument.presentationml.notesSlide+xml"/>
  <Override PartName="/ppt/tags/tag17.xml" ContentType="application/vnd.openxmlformats-officedocument.presentationml.tags+xml"/>
  <Override PartName="/ppt/notesSlides/notesSlide18.xml" ContentType="application/vnd.openxmlformats-officedocument.presentationml.notesSlide+xml"/>
  <Override PartName="/ppt/tags/tag18.xml" ContentType="application/vnd.openxmlformats-officedocument.presentationml.tags+xml"/>
  <Override PartName="/ppt/notesSlides/notesSlide19.xml" ContentType="application/vnd.openxmlformats-officedocument.presentationml.notesSlide+xml"/>
  <Override PartName="/ppt/tags/tag19.xml" ContentType="application/vnd.openxmlformats-officedocument.presentationml.tags+xml"/>
  <Override PartName="/ppt/notesSlides/notesSlide20.xml" ContentType="application/vnd.openxmlformats-officedocument.presentationml.notesSlide+xml"/>
  <Override PartName="/ppt/tags/tag20.xml" ContentType="application/vnd.openxmlformats-officedocument.presentationml.tags+xml"/>
  <Override PartName="/ppt/notesSlides/notesSlide21.xml" ContentType="application/vnd.openxmlformats-officedocument.presentationml.notesSlide+xml"/>
  <Override PartName="/ppt/tags/tag21.xml" ContentType="application/vnd.openxmlformats-officedocument.presentationml.tags+xml"/>
  <Override PartName="/ppt/notesSlides/notesSlide22.xml" ContentType="application/vnd.openxmlformats-officedocument.presentationml.notesSlide+xml"/>
  <Override PartName="/ppt/tags/tag22.xml" ContentType="application/vnd.openxmlformats-officedocument.presentationml.tags+xml"/>
  <Override PartName="/ppt/notesSlides/notesSlide23.xml" ContentType="application/vnd.openxmlformats-officedocument.presentationml.notesSlide+xml"/>
  <Override PartName="/ppt/tags/tag23.xml" ContentType="application/vnd.openxmlformats-officedocument.presentationml.tags+xml"/>
  <Override PartName="/ppt/notesSlides/notesSlide24.xml" ContentType="application/vnd.openxmlformats-officedocument.presentationml.notesSlide+xml"/>
  <Override PartName="/ppt/tags/tag24.xml" ContentType="application/vnd.openxmlformats-officedocument.presentationml.tags+xml"/>
  <Override PartName="/ppt/notesSlides/notesSlide25.xml" ContentType="application/vnd.openxmlformats-officedocument.presentationml.notesSlide+xml"/>
  <Override PartName="/ppt/tags/tag25.xml" ContentType="application/vnd.openxmlformats-officedocument.presentationml.tags+xml"/>
  <Override PartName="/ppt/notesSlides/notesSlide26.xml" ContentType="application/vnd.openxmlformats-officedocument.presentationml.notesSlide+xml"/>
  <Override PartName="/ppt/tags/tag26.xml" ContentType="application/vnd.openxmlformats-officedocument.presentationml.tags+xml"/>
  <Override PartName="/ppt/notesSlides/notesSlide27.xml" ContentType="application/vnd.openxmlformats-officedocument.presentationml.notesSlide+xml"/>
  <Override PartName="/ppt/tags/tag27.xml" ContentType="application/vnd.openxmlformats-officedocument.presentationml.tags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2" r:id="rId1"/>
    <p:sldMasterId id="2147483915" r:id="rId2"/>
    <p:sldMasterId id="2147483951" r:id="rId3"/>
    <p:sldMasterId id="2147483963" r:id="rId4"/>
    <p:sldMasterId id="2147484022" r:id="rId5"/>
    <p:sldMasterId id="2147484084" r:id="rId6"/>
    <p:sldMasterId id="2147484133" r:id="rId7"/>
    <p:sldMasterId id="2147484145" r:id="rId8"/>
  </p:sldMasterIdLst>
  <p:notesMasterIdLst>
    <p:notesMasterId r:id="rId47"/>
  </p:notesMasterIdLst>
  <p:handoutMasterIdLst>
    <p:handoutMasterId r:id="rId48"/>
  </p:handoutMasterIdLst>
  <p:sldIdLst>
    <p:sldId id="552" r:id="rId9"/>
    <p:sldId id="578" r:id="rId10"/>
    <p:sldId id="548" r:id="rId11"/>
    <p:sldId id="528" r:id="rId12"/>
    <p:sldId id="529" r:id="rId13"/>
    <p:sldId id="530" r:id="rId14"/>
    <p:sldId id="531" r:id="rId15"/>
    <p:sldId id="532" r:id="rId16"/>
    <p:sldId id="553" r:id="rId17"/>
    <p:sldId id="533" r:id="rId18"/>
    <p:sldId id="540" r:id="rId19"/>
    <p:sldId id="534" r:id="rId20"/>
    <p:sldId id="561" r:id="rId21"/>
    <p:sldId id="570" r:id="rId22"/>
    <p:sldId id="571" r:id="rId23"/>
    <p:sldId id="573" r:id="rId24"/>
    <p:sldId id="572" r:id="rId25"/>
    <p:sldId id="555" r:id="rId26"/>
    <p:sldId id="554" r:id="rId27"/>
    <p:sldId id="569" r:id="rId28"/>
    <p:sldId id="574" r:id="rId29"/>
    <p:sldId id="579" r:id="rId30"/>
    <p:sldId id="580" r:id="rId31"/>
    <p:sldId id="581" r:id="rId32"/>
    <p:sldId id="558" r:id="rId33"/>
    <p:sldId id="564" r:id="rId34"/>
    <p:sldId id="566" r:id="rId35"/>
    <p:sldId id="582" r:id="rId36"/>
    <p:sldId id="567" r:id="rId37"/>
    <p:sldId id="551" r:id="rId38"/>
    <p:sldId id="557" r:id="rId39"/>
    <p:sldId id="568" r:id="rId40"/>
    <p:sldId id="517" r:id="rId41"/>
    <p:sldId id="518" r:id="rId42"/>
    <p:sldId id="519" r:id="rId43"/>
    <p:sldId id="521" r:id="rId44"/>
    <p:sldId id="520" r:id="rId45"/>
    <p:sldId id="510" r:id="rId46"/>
  </p:sldIdLst>
  <p:sldSz cx="12192000" cy="6858000"/>
  <p:notesSz cx="6735763" cy="9869488"/>
  <p:custDataLst>
    <p:tags r:id="rId4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08">
          <p15:clr>
            <a:srgbClr val="A4A3A4"/>
          </p15:clr>
        </p15:guide>
        <p15:guide id="2" pos="212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0000CC"/>
    <a:srgbClr val="FFFF66"/>
    <a:srgbClr val="0000FF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364" autoAdjust="0"/>
  </p:normalViewPr>
  <p:slideViewPr>
    <p:cSldViewPr snapToGrid="0">
      <p:cViewPr varScale="1">
        <p:scale>
          <a:sx n="70" d="100"/>
          <a:sy n="70" d="100"/>
        </p:scale>
        <p:origin x="512" y="60"/>
      </p:cViewPr>
      <p:guideLst>
        <p:guide orient="horz" pos="2160"/>
        <p:guide pos="3840"/>
      </p:guideLst>
    </p:cSldViewPr>
  </p:slideViewPr>
  <p:notesTextViewPr>
    <p:cViewPr>
      <p:scale>
        <a:sx n="400" d="100"/>
        <a:sy n="4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2" d="100"/>
          <a:sy n="52" d="100"/>
        </p:scale>
        <p:origin x="-2676" y="-84"/>
      </p:cViewPr>
      <p:guideLst>
        <p:guide orient="horz" pos="3108"/>
        <p:guide pos="212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notesMaster" Target="notesMasters/notesMaster1.xml"/><Relationship Id="rId50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handoutMaster" Target="handoutMasters/handoutMaster1.xml"/><Relationship Id="rId8" Type="http://schemas.openxmlformats.org/officeDocument/2006/relationships/slideMaster" Target="slideMasters/slideMaster8.xml"/><Relationship Id="rId51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tags" Target="tags/tag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374188"/>
            <a:ext cx="2919413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14763" y="9374188"/>
            <a:ext cx="2919412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309B25-2F03-4609-8BA4-F6008F9DD2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6414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347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347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D38494-A79E-488D-AFAC-3EF7898A831E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8" y="739775"/>
            <a:ext cx="6580187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3577" y="4688007"/>
            <a:ext cx="5388610" cy="444127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4301"/>
            <a:ext cx="2918831" cy="49347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15373" y="9374301"/>
            <a:ext cx="2918831" cy="49347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160220-0423-4EE2-B134-4FBCF4D509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4703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160220-0423-4EE2-B134-4FBCF4D509E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4199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0664C6-9E7D-46E7-AEA2-AA7F8A66EDDF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6268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0664C6-9E7D-46E7-AEA2-AA7F8A66EDDF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95683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0664C6-9E7D-46E7-AEA2-AA7F8A66EDDF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40402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0664C6-9E7D-46E7-AEA2-AA7F8A66EDDF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72738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0664C6-9E7D-46E7-AEA2-AA7F8A66EDDF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8184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0664C6-9E7D-46E7-AEA2-AA7F8A66EDDF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19337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0664C6-9E7D-46E7-AEA2-AA7F8A66EDDF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909443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0664C6-9E7D-46E7-AEA2-AA7F8A66EDDF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133180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0664C6-9E7D-46E7-AEA2-AA7F8A66EDDF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11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0664C6-9E7D-46E7-AEA2-AA7F8A66EDDF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61173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0E572F-5A26-4B07-B497-BCB7FC08AA6E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6758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0664C6-9E7D-46E7-AEA2-AA7F8A66EDDF}" type="slidenum">
              <a:rPr lang="en-US" smtClean="0">
                <a:solidFill>
                  <a:prstClr val="black"/>
                </a:solidFill>
              </a:rPr>
              <a:pPr/>
              <a:t>23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732836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0664C6-9E7D-46E7-AEA2-AA7F8A66EDDF}" type="slidenum">
              <a:rPr lang="en-US" smtClean="0">
                <a:solidFill>
                  <a:prstClr val="black"/>
                </a:solidFill>
              </a:rPr>
              <a:pPr/>
              <a:t>24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61920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0664C6-9E7D-46E7-AEA2-AA7F8A66EDDF}" type="slidenum">
              <a:rPr lang="en-US" smtClean="0">
                <a:solidFill>
                  <a:prstClr val="black"/>
                </a:solidFill>
              </a:rPr>
              <a:pPr/>
              <a:t>25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849194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0664C6-9E7D-46E7-AEA2-AA7F8A66EDDF}" type="slidenum">
              <a:rPr lang="en-US" smtClean="0">
                <a:solidFill>
                  <a:prstClr val="black"/>
                </a:solidFill>
              </a:rPr>
              <a:pPr/>
              <a:t>26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595778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0664C6-9E7D-46E7-AEA2-AA7F8A66EDDF}" type="slidenum">
              <a:rPr lang="en-US" smtClean="0">
                <a:solidFill>
                  <a:prstClr val="black"/>
                </a:solidFill>
              </a:rPr>
              <a:pPr/>
              <a:t>27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41239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0664C6-9E7D-46E7-AEA2-AA7F8A66EDDF}" type="slidenum">
              <a:rPr lang="en-US" smtClean="0">
                <a:solidFill>
                  <a:prstClr val="black"/>
                </a:solidFill>
              </a:rPr>
              <a:pPr/>
              <a:t>28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475559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0E572F-5A26-4B07-B497-BCB7FC08AA6E}" type="slidenum">
              <a:rPr lang="en-US" smtClean="0">
                <a:solidFill>
                  <a:prstClr val="black"/>
                </a:solidFill>
              </a:rPr>
              <a:pPr/>
              <a:t>29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488921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0664C6-9E7D-46E7-AEA2-AA7F8A66EDDF}" type="slidenum">
              <a:rPr lang="en-US" smtClean="0">
                <a:solidFill>
                  <a:prstClr val="black"/>
                </a:solidFill>
              </a:rPr>
              <a:pPr/>
              <a:t>31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202815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0E572F-5A26-4B07-B497-BCB7FC08AA6E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4630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0E572F-5A26-4B07-B497-BCB7FC08AA6E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55051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0E572F-5A26-4B07-B497-BCB7FC08AA6E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43430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6EE57-08FB-4300-995D-0B2D18701A0F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39892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6EE57-08FB-4300-995D-0B2D18701A0F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2252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Trang</a:t>
            </a:r>
            <a:r>
              <a:rPr lang="en-US" dirty="0" smtClean="0"/>
              <a:t> </a:t>
            </a:r>
            <a:r>
              <a:rPr lang="en-US" dirty="0" err="1" smtClean="0"/>
              <a:t>nội</a:t>
            </a:r>
            <a:r>
              <a:rPr lang="en-US" baseline="0" dirty="0" smtClean="0"/>
              <a:t> dung </a:t>
            </a:r>
            <a:r>
              <a:rPr lang="en-US" baseline="0" dirty="0" err="1" smtClean="0"/>
              <a:t>trò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chơi</a:t>
            </a:r>
            <a:r>
              <a:rPr lang="en-US" baseline="0" dirty="0" smtClean="0"/>
              <a:t> Tom </a:t>
            </a:r>
            <a:r>
              <a:rPr lang="en-US" baseline="0" dirty="0" err="1" smtClean="0"/>
              <a:t>và</a:t>
            </a:r>
            <a:r>
              <a:rPr lang="en-US" baseline="0" smtClean="0"/>
              <a:t> Jerry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AC4E05-0E05-4E82-B501-B53CB2385352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98433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6EE57-08FB-4300-995D-0B2D18701A0F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31358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0664C6-9E7D-46E7-AEA2-AA7F8A66EDDF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4933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54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1BDAC-42CE-41E6-9213-A8CDD3D75F3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71111-4874-49AB-B2B6-567FADDF52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85380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1BDAC-42CE-41E6-9213-A8CDD3D75F3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71111-4874-49AB-B2B6-567FADDF52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65999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1BDAC-42CE-41E6-9213-A8CDD3D75F3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71111-4874-49AB-B2B6-567FADDF52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16153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586" y="214314"/>
            <a:ext cx="10390716" cy="146208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576917" y="2017713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60117" y="2017713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B9DF2B-3452-474D-BC1A-7C5FEC08D8D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25423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A7222-585D-4452-B379-7A53EF9E4918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CC490-A0E6-4109-AEA3-3C97D057A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0133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A7222-585D-4452-B379-7A53EF9E4918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CC490-A0E6-4109-AEA3-3C97D057A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3424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A7222-585D-4452-B379-7A53EF9E4918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CC490-A0E6-4109-AEA3-3C97D057A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3298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A7222-585D-4452-B379-7A53EF9E4918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CC490-A0E6-4109-AEA3-3C97D057A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332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A7222-585D-4452-B379-7A53EF9E4918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CC490-A0E6-4109-AEA3-3C97D057A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1904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A7222-585D-4452-B379-7A53EF9E4918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CC490-A0E6-4109-AEA3-3C97D057A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1145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A7222-585D-4452-B379-7A53EF9E4918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CC490-A0E6-4109-AEA3-3C97D057A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8169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1BDAC-42CE-41E6-9213-A8CDD3D75F3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71111-4874-49AB-B2B6-567FADDF52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10605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A7222-585D-4452-B379-7A53EF9E4918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CC490-A0E6-4109-AEA3-3C97D057A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5893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A7222-585D-4452-B379-7A53EF9E4918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CC490-A0E6-4109-AEA3-3C97D057A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8680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A7222-585D-4452-B379-7A53EF9E4918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CC490-A0E6-4109-AEA3-3C97D057A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8066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A7222-585D-4452-B379-7A53EF9E4918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CC490-A0E6-4109-AEA3-3C97D057A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87620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92F3A-2D17-4445-A92A-16146C249600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2411336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BD2ED-12F6-4BB0-A47B-34FF49FC2D62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094895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EDB9F-BDCA-41F2-8DFB-003AD0A462B3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00664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9A4ED-160F-4171-B760-CF853068D175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5892243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91E15-DE5C-4002-B854-CCBFD149B81A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7190983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2BC7A-1252-4533-ADF3-B1EB859B65B9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487823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29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1BDAC-42CE-41E6-9213-A8CDD3D75F3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71111-4874-49AB-B2B6-567FADDF52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258956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E7E54-D0F9-46CA-A3C7-52A6C2884F27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0227345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6A00D-BC44-4412-A7BB-00D19D7FF66F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94369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175CD-EEE7-498B-8DEE-384A244DB377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6413927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3D8CF-1DE8-4E59-869D-3F913DFDA822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0345171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2A43B-CB40-40FA-8CA8-756D7A2D69A3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7668715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DC3A7-7E86-403A-B185-ACFECB19F2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376C5-734C-45DE-A813-DC17DF202D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32600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DC3A7-7E86-403A-B185-ACFECB19F2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376C5-734C-45DE-A813-DC17DF202D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0957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DC3A7-7E86-403A-B185-ACFECB19F2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376C5-734C-45DE-A813-DC17DF202D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777316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DC3A7-7E86-403A-B185-ACFECB19F2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376C5-734C-45DE-A813-DC17DF202D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27034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DC3A7-7E86-403A-B185-ACFECB19F2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376C5-734C-45DE-A813-DC17DF202D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19300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1BDAC-42CE-41E6-9213-A8CDD3D75F3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71111-4874-49AB-B2B6-567FADDF52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111033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DC3A7-7E86-403A-B185-ACFECB19F2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376C5-734C-45DE-A813-DC17DF202D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542878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DC3A7-7E86-403A-B185-ACFECB19F2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376C5-734C-45DE-A813-DC17DF202D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854803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DC3A7-7E86-403A-B185-ACFECB19F2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376C5-734C-45DE-A813-DC17DF202D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664745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DC3A7-7E86-403A-B185-ACFECB19F2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376C5-734C-45DE-A813-DC17DF202D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797166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DC3A7-7E86-403A-B185-ACFECB19F2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376C5-734C-45DE-A813-DC17DF202D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43264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DC3A7-7E86-403A-B185-ACFECB19F2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376C5-734C-45DE-A813-DC17DF202D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633923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8122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F530A-E9CD-4EC4-AF9D-44432A4200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54AAE-963F-4584-BD79-D1C5FE8977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0702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F530A-E9CD-4EC4-AF9D-44432A4200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54AAE-963F-4584-BD79-D1C5FE8977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3365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F530A-E9CD-4EC4-AF9D-44432A4200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54AAE-963F-4584-BD79-D1C5FE8977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4802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86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86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1BDAC-42CE-41E6-9213-A8CDD3D75F3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71111-4874-49AB-B2B6-567FADDF52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939573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F530A-E9CD-4EC4-AF9D-44432A4200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54AAE-963F-4584-BD79-D1C5FE8977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2939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F530A-E9CD-4EC4-AF9D-44432A4200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54AAE-963F-4584-BD79-D1C5FE8977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8008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F530A-E9CD-4EC4-AF9D-44432A4200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54AAE-963F-4584-BD79-D1C5FE8977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7655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F530A-E9CD-4EC4-AF9D-44432A4200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54AAE-963F-4584-BD79-D1C5FE8977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8298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F530A-E9CD-4EC4-AF9D-44432A4200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54AAE-963F-4584-BD79-D1C5FE8977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4987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F530A-E9CD-4EC4-AF9D-44432A4200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54AAE-963F-4584-BD79-D1C5FE8977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4850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F530A-E9CD-4EC4-AF9D-44432A4200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54AAE-963F-4584-BD79-D1C5FE8977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3943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F530A-E9CD-4EC4-AF9D-44432A4200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54AAE-963F-4584-BD79-D1C5FE8977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5598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9394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E6581-D177-4DF3-B447-5C080C6054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CCEE8-98CD-421D-955F-CA1A3905AF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70939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1BDAC-42CE-41E6-9213-A8CDD3D75F3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71111-4874-49AB-B2B6-567FADDF52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126252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E6581-D177-4DF3-B447-5C080C6054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CCEE8-98CD-421D-955F-CA1A3905AF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63720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E6581-D177-4DF3-B447-5C080C6054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CCEE8-98CD-421D-955F-CA1A3905AF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273203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E6581-D177-4DF3-B447-5C080C6054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CCEE8-98CD-421D-955F-CA1A3905AF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029679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E6581-D177-4DF3-B447-5C080C6054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CCEE8-98CD-421D-955F-CA1A3905AF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147379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E6581-D177-4DF3-B447-5C080C6054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CCEE8-98CD-421D-955F-CA1A3905AF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291468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E6581-D177-4DF3-B447-5C080C6054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CCEE8-98CD-421D-955F-CA1A3905AF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720589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E6581-D177-4DF3-B447-5C080C6054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CCEE8-98CD-421D-955F-CA1A3905AF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838190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E6581-D177-4DF3-B447-5C080C6054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CCEE8-98CD-421D-955F-CA1A3905AF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71036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E6581-D177-4DF3-B447-5C080C6054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CCEE8-98CD-421D-955F-CA1A3905AF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957620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E6581-D177-4DF3-B447-5C080C6054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CCEE8-98CD-421D-955F-CA1A3905AF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21988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1BDAC-42CE-41E6-9213-A8CDD3D75F3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71111-4874-49AB-B2B6-567FADDF52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628256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E6581-D177-4DF3-B447-5C080C6054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CCEE8-98CD-421D-955F-CA1A3905AF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681526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E6581-D177-4DF3-B447-5C080C6054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CCEE8-98CD-421D-955F-CA1A3905AF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71072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E6581-D177-4DF3-B447-5C080C6054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CCEE8-98CD-421D-955F-CA1A3905AF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603398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E6581-D177-4DF3-B447-5C080C6054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CCEE8-98CD-421D-955F-CA1A3905AF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40805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E6581-D177-4DF3-B447-5C080C6054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CCEE8-98CD-421D-955F-CA1A3905AF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735551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E6581-D177-4DF3-B447-5C080C6054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CCEE8-98CD-421D-955F-CA1A3905AF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664435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E6581-D177-4DF3-B447-5C080C6054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CCEE8-98CD-421D-955F-CA1A3905AF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04244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E6581-D177-4DF3-B447-5C080C6054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CCEE8-98CD-421D-955F-CA1A3905AF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845229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E6581-D177-4DF3-B447-5C080C6054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CCEE8-98CD-421D-955F-CA1A3905AF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274518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E6581-D177-4DF3-B447-5C080C6054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CCEE8-98CD-421D-955F-CA1A3905AF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37269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1BDAC-42CE-41E6-9213-A8CDD3D75F3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71111-4874-49AB-B2B6-567FADDF52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413708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E6581-D177-4DF3-B447-5C080C6054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CCEE8-98CD-421D-955F-CA1A3905AF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020012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50049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D835F-DAE6-4C7A-A7C8-1B3F02B4D5AD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18/03/2022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B8287-26D3-4559-9FE3-53F253AD02D9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83165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D835F-DAE6-4C7A-A7C8-1B3F02B4D5AD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18/03/2022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B8287-26D3-4559-9FE3-53F253AD02D9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749871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D835F-DAE6-4C7A-A7C8-1B3F02B4D5AD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18/03/2022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B8287-26D3-4559-9FE3-53F253AD02D9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519385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D835F-DAE6-4C7A-A7C8-1B3F02B4D5AD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18/03/2022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B8287-26D3-4559-9FE3-53F253AD02D9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474220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D835F-DAE6-4C7A-A7C8-1B3F02B4D5AD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18/03/2022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B8287-26D3-4559-9FE3-53F253AD02D9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194228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D835F-DAE6-4C7A-A7C8-1B3F02B4D5AD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18/03/2022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B8287-26D3-4559-9FE3-53F253AD02D9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904551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D835F-DAE6-4C7A-A7C8-1B3F02B4D5AD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18/03/2022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B8287-26D3-4559-9FE3-53F253AD02D9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139654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D835F-DAE6-4C7A-A7C8-1B3F02B4D5AD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18/03/2022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B8287-26D3-4559-9FE3-53F253AD02D9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91713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1BDAC-42CE-41E6-9213-A8CDD3D75F3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71111-4874-49AB-B2B6-567FADDF52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575282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D835F-DAE6-4C7A-A7C8-1B3F02B4D5AD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18/03/2022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B8287-26D3-4559-9FE3-53F253AD02D9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912213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D835F-DAE6-4C7A-A7C8-1B3F02B4D5AD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18/03/2022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B8287-26D3-4559-9FE3-53F253AD02D9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35973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7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31BDAC-42CE-41E6-9213-A8CDD3D75F3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79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7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271111-4874-49AB-B2B6-567FADDF52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4294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  <p:sldLayoutId id="2147483816" r:id="rId4"/>
    <p:sldLayoutId id="2147483817" r:id="rId5"/>
    <p:sldLayoutId id="2147483818" r:id="rId6"/>
    <p:sldLayoutId id="2147483819" r:id="rId7"/>
    <p:sldLayoutId id="2147483820" r:id="rId8"/>
    <p:sldLayoutId id="2147483821" r:id="rId9"/>
    <p:sldLayoutId id="2147483822" r:id="rId10"/>
    <p:sldLayoutId id="2147483823" r:id="rId11"/>
    <p:sldLayoutId id="2147483824" r:id="rId12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EA7222-585D-4452-B379-7A53EF9E4918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ECC490-A0E6-4109-AEA3-3C97D057A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118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6" r:id="rId1"/>
    <p:sldLayoutId id="2147483917" r:id="rId2"/>
    <p:sldLayoutId id="2147483918" r:id="rId3"/>
    <p:sldLayoutId id="2147483919" r:id="rId4"/>
    <p:sldLayoutId id="2147483920" r:id="rId5"/>
    <p:sldLayoutId id="2147483921" r:id="rId6"/>
    <p:sldLayoutId id="2147483922" r:id="rId7"/>
    <p:sldLayoutId id="2147483923" r:id="rId8"/>
    <p:sldLayoutId id="2147483924" r:id="rId9"/>
    <p:sldLayoutId id="2147483925" r:id="rId10"/>
    <p:sldLayoutId id="2147483926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497FEB-D03E-4854-83A7-940C7072BAFC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33644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2" r:id="rId1"/>
    <p:sldLayoutId id="2147483953" r:id="rId2"/>
    <p:sldLayoutId id="2147483954" r:id="rId3"/>
    <p:sldLayoutId id="2147483955" r:id="rId4"/>
    <p:sldLayoutId id="2147483956" r:id="rId5"/>
    <p:sldLayoutId id="2147483957" r:id="rId6"/>
    <p:sldLayoutId id="2147483958" r:id="rId7"/>
    <p:sldLayoutId id="2147483959" r:id="rId8"/>
    <p:sldLayoutId id="2147483960" r:id="rId9"/>
    <p:sldLayoutId id="2147483961" r:id="rId10"/>
    <p:sldLayoutId id="2147483962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BDC3A7-7E86-403A-B185-ACFECB19F2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7376C5-734C-45DE-A813-DC17DF202D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0935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4" r:id="rId1"/>
    <p:sldLayoutId id="2147483965" r:id="rId2"/>
    <p:sldLayoutId id="2147483966" r:id="rId3"/>
    <p:sldLayoutId id="2147483967" r:id="rId4"/>
    <p:sldLayoutId id="2147483968" r:id="rId5"/>
    <p:sldLayoutId id="2147483969" r:id="rId6"/>
    <p:sldLayoutId id="2147483970" r:id="rId7"/>
    <p:sldLayoutId id="2147483971" r:id="rId8"/>
    <p:sldLayoutId id="2147483972" r:id="rId9"/>
    <p:sldLayoutId id="2147483973" r:id="rId10"/>
    <p:sldLayoutId id="2147483974" r:id="rId11"/>
    <p:sldLayoutId id="2147484021" r:id="rId1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FF530A-E9CD-4EC4-AF9D-44432A4200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354AAE-963F-4584-BD79-D1C5FE8977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8447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3" r:id="rId1"/>
    <p:sldLayoutId id="2147484024" r:id="rId2"/>
    <p:sldLayoutId id="2147484025" r:id="rId3"/>
    <p:sldLayoutId id="2147484026" r:id="rId4"/>
    <p:sldLayoutId id="2147484027" r:id="rId5"/>
    <p:sldLayoutId id="2147484028" r:id="rId6"/>
    <p:sldLayoutId id="2147484029" r:id="rId7"/>
    <p:sldLayoutId id="2147484030" r:id="rId8"/>
    <p:sldLayoutId id="2147484031" r:id="rId9"/>
    <p:sldLayoutId id="2147484032" r:id="rId10"/>
    <p:sldLayoutId id="2147484033" r:id="rId11"/>
    <p:sldLayoutId id="2147484034" r:id="rId12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73000"/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058E6581-D177-4DF3-B447-5C080C6054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3/18/2022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0B2CCEE8-98CD-421D-955F-CA1A3905AF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7922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5" r:id="rId1"/>
    <p:sldLayoutId id="2147484086" r:id="rId2"/>
    <p:sldLayoutId id="2147484087" r:id="rId3"/>
    <p:sldLayoutId id="2147484088" r:id="rId4"/>
    <p:sldLayoutId id="2147484089" r:id="rId5"/>
    <p:sldLayoutId id="2147484090" r:id="rId6"/>
    <p:sldLayoutId id="2147484091" r:id="rId7"/>
    <p:sldLayoutId id="2147484092" r:id="rId8"/>
    <p:sldLayoutId id="2147484093" r:id="rId9"/>
    <p:sldLayoutId id="2147484094" r:id="rId10"/>
    <p:sldLayoutId id="2147484095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73000"/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058E6581-D177-4DF3-B447-5C080C6054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3/18/2022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0B2CCEE8-98CD-421D-955F-CA1A3905AF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7732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4" r:id="rId1"/>
    <p:sldLayoutId id="2147484135" r:id="rId2"/>
    <p:sldLayoutId id="2147484136" r:id="rId3"/>
    <p:sldLayoutId id="2147484137" r:id="rId4"/>
    <p:sldLayoutId id="2147484138" r:id="rId5"/>
    <p:sldLayoutId id="2147484139" r:id="rId6"/>
    <p:sldLayoutId id="2147484140" r:id="rId7"/>
    <p:sldLayoutId id="2147484141" r:id="rId8"/>
    <p:sldLayoutId id="2147484142" r:id="rId9"/>
    <p:sldLayoutId id="2147484143" r:id="rId10"/>
    <p:sldLayoutId id="2147484144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3D835F-DAE6-4C7A-A7C8-1B3F02B4D5AD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18/03/2022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BB8287-26D3-4559-9FE3-53F253AD02D9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2899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6" r:id="rId1"/>
    <p:sldLayoutId id="2147484147" r:id="rId2"/>
    <p:sldLayoutId id="2147484148" r:id="rId3"/>
    <p:sldLayoutId id="2147484149" r:id="rId4"/>
    <p:sldLayoutId id="2147484150" r:id="rId5"/>
    <p:sldLayoutId id="2147484151" r:id="rId6"/>
    <p:sldLayoutId id="2147484152" r:id="rId7"/>
    <p:sldLayoutId id="2147484153" r:id="rId8"/>
    <p:sldLayoutId id="2147484154" r:id="rId9"/>
    <p:sldLayoutId id="2147484155" r:id="rId10"/>
    <p:sldLayoutId id="2147484156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b="0" i="0" u="none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f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46.xml"/><Relationship Id="rId1" Type="http://schemas.openxmlformats.org/officeDocument/2006/relationships/tags" Target="../tags/tag7.xml"/><Relationship Id="rId6" Type="http://schemas.openxmlformats.org/officeDocument/2006/relationships/image" Target="../media/image7.jpeg"/><Relationship Id="rId5" Type="http://schemas.microsoft.com/office/2007/relationships/hdphoto" Target="../media/hdphoto1.wdp"/><Relationship Id="rId4" Type="http://schemas.openxmlformats.org/officeDocument/2006/relationships/image" Target="../media/image6.jpeg"/><Relationship Id="rId9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9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48.xml"/><Relationship Id="rId1" Type="http://schemas.openxmlformats.org/officeDocument/2006/relationships/tags" Target="../tags/tag8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23.jfif"/><Relationship Id="rId4" Type="http://schemas.openxmlformats.org/officeDocument/2006/relationships/image" Target="../media/image17.jfif"/><Relationship Id="rId9" Type="http://schemas.openxmlformats.org/officeDocument/2006/relationships/image" Target="../media/image2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48.xml"/><Relationship Id="rId1" Type="http://schemas.openxmlformats.org/officeDocument/2006/relationships/tags" Target="../tags/tag9.xml"/><Relationship Id="rId5" Type="http://schemas.openxmlformats.org/officeDocument/2006/relationships/image" Target="../media/image25.png"/><Relationship Id="rId4" Type="http://schemas.openxmlformats.org/officeDocument/2006/relationships/image" Target="../media/image2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48.xml"/><Relationship Id="rId1" Type="http://schemas.openxmlformats.org/officeDocument/2006/relationships/tags" Target="../tags/tag10.xml"/><Relationship Id="rId5" Type="http://schemas.openxmlformats.org/officeDocument/2006/relationships/image" Target="../media/image25.png"/><Relationship Id="rId4" Type="http://schemas.openxmlformats.org/officeDocument/2006/relationships/image" Target="../media/image2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48.xml"/><Relationship Id="rId1" Type="http://schemas.openxmlformats.org/officeDocument/2006/relationships/tags" Target="../tags/tag11.xml"/><Relationship Id="rId5" Type="http://schemas.openxmlformats.org/officeDocument/2006/relationships/image" Target="../media/image25.png"/><Relationship Id="rId4" Type="http://schemas.openxmlformats.org/officeDocument/2006/relationships/image" Target="../media/image24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48.xml"/><Relationship Id="rId1" Type="http://schemas.openxmlformats.org/officeDocument/2006/relationships/tags" Target="../tags/tag12.xml"/><Relationship Id="rId5" Type="http://schemas.openxmlformats.org/officeDocument/2006/relationships/image" Target="../media/image25.png"/><Relationship Id="rId4" Type="http://schemas.openxmlformats.org/officeDocument/2006/relationships/image" Target="../media/image24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48.xml"/><Relationship Id="rId1" Type="http://schemas.openxmlformats.org/officeDocument/2006/relationships/tags" Target="../tags/tag13.xml"/><Relationship Id="rId5" Type="http://schemas.openxmlformats.org/officeDocument/2006/relationships/image" Target="../media/image25.png"/><Relationship Id="rId4" Type="http://schemas.openxmlformats.org/officeDocument/2006/relationships/image" Target="../media/image24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48.xml"/><Relationship Id="rId1" Type="http://schemas.openxmlformats.org/officeDocument/2006/relationships/tags" Target="../tags/tag14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48.xml"/><Relationship Id="rId1" Type="http://schemas.openxmlformats.org/officeDocument/2006/relationships/tags" Target="../tags/tag15.xml"/><Relationship Id="rId5" Type="http://schemas.openxmlformats.org/officeDocument/2006/relationships/image" Target="../media/image29.png"/><Relationship Id="rId4" Type="http://schemas.openxmlformats.org/officeDocument/2006/relationships/image" Target="../media/image24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48.xml"/><Relationship Id="rId1" Type="http://schemas.openxmlformats.org/officeDocument/2006/relationships/tags" Target="../tags/tag16.xml"/><Relationship Id="rId5" Type="http://schemas.openxmlformats.org/officeDocument/2006/relationships/image" Target="../media/image29.png"/><Relationship Id="rId4" Type="http://schemas.openxmlformats.org/officeDocument/2006/relationships/image" Target="../media/image30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48.xml"/><Relationship Id="rId1" Type="http://schemas.openxmlformats.org/officeDocument/2006/relationships/tags" Target="../tags/tag17.xml"/><Relationship Id="rId5" Type="http://schemas.openxmlformats.org/officeDocument/2006/relationships/image" Target="../media/image29.png"/><Relationship Id="rId4" Type="http://schemas.openxmlformats.org/officeDocument/2006/relationships/image" Target="../media/image30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48.xml"/><Relationship Id="rId1" Type="http://schemas.openxmlformats.org/officeDocument/2006/relationships/tags" Target="../tags/tag18.xml"/><Relationship Id="rId5" Type="http://schemas.openxmlformats.org/officeDocument/2006/relationships/image" Target="../media/image29.png"/><Relationship Id="rId4" Type="http://schemas.openxmlformats.org/officeDocument/2006/relationships/image" Target="../media/image30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32.jpg"/><Relationship Id="rId2" Type="http://schemas.openxmlformats.org/officeDocument/2006/relationships/slideLayout" Target="../slideLayouts/slideLayout48.xml"/><Relationship Id="rId1" Type="http://schemas.openxmlformats.org/officeDocument/2006/relationships/tags" Target="../tags/tag19.xml"/><Relationship Id="rId6" Type="http://schemas.openxmlformats.org/officeDocument/2006/relationships/image" Target="../media/image31.jpg"/><Relationship Id="rId5" Type="http://schemas.openxmlformats.org/officeDocument/2006/relationships/image" Target="../media/image29.png"/><Relationship Id="rId4" Type="http://schemas.openxmlformats.org/officeDocument/2006/relationships/image" Target="../media/image30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48.xml"/><Relationship Id="rId1" Type="http://schemas.openxmlformats.org/officeDocument/2006/relationships/tags" Target="../tags/tag20.xml"/><Relationship Id="rId5" Type="http://schemas.openxmlformats.org/officeDocument/2006/relationships/image" Target="../media/image29.png"/><Relationship Id="rId4" Type="http://schemas.openxmlformats.org/officeDocument/2006/relationships/image" Target="../media/image24.jp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35.jpeg"/><Relationship Id="rId2" Type="http://schemas.openxmlformats.org/officeDocument/2006/relationships/slideLayout" Target="../slideLayouts/slideLayout48.xml"/><Relationship Id="rId1" Type="http://schemas.openxmlformats.org/officeDocument/2006/relationships/tags" Target="../tags/tag21.xml"/><Relationship Id="rId6" Type="http://schemas.openxmlformats.org/officeDocument/2006/relationships/image" Target="../media/image34.jpeg"/><Relationship Id="rId5" Type="http://schemas.openxmlformats.org/officeDocument/2006/relationships/image" Target="../media/image33.png"/><Relationship Id="rId10" Type="http://schemas.openxmlformats.org/officeDocument/2006/relationships/image" Target="../media/image38.jpeg"/><Relationship Id="rId4" Type="http://schemas.openxmlformats.org/officeDocument/2006/relationships/image" Target="../media/image29.png"/><Relationship Id="rId9" Type="http://schemas.openxmlformats.org/officeDocument/2006/relationships/image" Target="../media/image37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40.jpeg"/><Relationship Id="rId2" Type="http://schemas.openxmlformats.org/officeDocument/2006/relationships/slideLayout" Target="../slideLayouts/slideLayout48.xml"/><Relationship Id="rId1" Type="http://schemas.openxmlformats.org/officeDocument/2006/relationships/tags" Target="../tags/tag22.xml"/><Relationship Id="rId6" Type="http://schemas.openxmlformats.org/officeDocument/2006/relationships/image" Target="../media/image39.jpeg"/><Relationship Id="rId5" Type="http://schemas.openxmlformats.org/officeDocument/2006/relationships/image" Target="../media/image33.png"/><Relationship Id="rId10" Type="http://schemas.openxmlformats.org/officeDocument/2006/relationships/image" Target="../media/image43.jpeg"/><Relationship Id="rId4" Type="http://schemas.openxmlformats.org/officeDocument/2006/relationships/image" Target="../media/image29.png"/><Relationship Id="rId9" Type="http://schemas.openxmlformats.org/officeDocument/2006/relationships/image" Target="../media/image42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45.jpeg"/><Relationship Id="rId2" Type="http://schemas.openxmlformats.org/officeDocument/2006/relationships/slideLayout" Target="../slideLayouts/slideLayout48.xml"/><Relationship Id="rId1" Type="http://schemas.openxmlformats.org/officeDocument/2006/relationships/tags" Target="../tags/tag23.xml"/><Relationship Id="rId6" Type="http://schemas.openxmlformats.org/officeDocument/2006/relationships/image" Target="../media/image44.jpeg"/><Relationship Id="rId5" Type="http://schemas.openxmlformats.org/officeDocument/2006/relationships/image" Target="../media/image33.png"/><Relationship Id="rId4" Type="http://schemas.openxmlformats.org/officeDocument/2006/relationships/image" Target="../media/image29.png"/><Relationship Id="rId9" Type="http://schemas.openxmlformats.org/officeDocument/2006/relationships/image" Target="../media/image47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notesSlide" Target="../notesSlides/notesSlide25.xml"/><Relationship Id="rId7" Type="http://schemas.openxmlformats.org/officeDocument/2006/relationships/image" Target="../media/image45.jpeg"/><Relationship Id="rId2" Type="http://schemas.openxmlformats.org/officeDocument/2006/relationships/slideLayout" Target="../slideLayouts/slideLayout48.xml"/><Relationship Id="rId1" Type="http://schemas.openxmlformats.org/officeDocument/2006/relationships/tags" Target="../tags/tag24.xml"/><Relationship Id="rId6" Type="http://schemas.openxmlformats.org/officeDocument/2006/relationships/image" Target="../media/image44.jpeg"/><Relationship Id="rId5" Type="http://schemas.openxmlformats.org/officeDocument/2006/relationships/image" Target="../media/image33.png"/><Relationship Id="rId4" Type="http://schemas.openxmlformats.org/officeDocument/2006/relationships/image" Target="../media/image29.png"/><Relationship Id="rId9" Type="http://schemas.openxmlformats.org/officeDocument/2006/relationships/image" Target="../media/image47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video" Target="../media/media1.mp4"/><Relationship Id="rId7" Type="http://schemas.openxmlformats.org/officeDocument/2006/relationships/image" Target="../media/image49.png"/><Relationship Id="rId2" Type="http://schemas.microsoft.com/office/2007/relationships/media" Target="../media/media1.mp4"/><Relationship Id="rId1" Type="http://schemas.openxmlformats.org/officeDocument/2006/relationships/tags" Target="../tags/tag25.xml"/><Relationship Id="rId6" Type="http://schemas.openxmlformats.org/officeDocument/2006/relationships/image" Target="../media/image48.jpeg"/><Relationship Id="rId5" Type="http://schemas.openxmlformats.org/officeDocument/2006/relationships/notesSlide" Target="../notesSlides/notesSlide26.xml"/><Relationship Id="rId4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7" Type="http://schemas.openxmlformats.org/officeDocument/2006/relationships/image" Target="../media/image55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48.xml"/><Relationship Id="rId1" Type="http://schemas.openxmlformats.org/officeDocument/2006/relationships/tags" Target="../tags/tag26.xml"/><Relationship Id="rId5" Type="http://schemas.openxmlformats.org/officeDocument/2006/relationships/image" Target="../media/image29.png"/><Relationship Id="rId4" Type="http://schemas.openxmlformats.org/officeDocument/2006/relationships/image" Target="../media/image56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4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5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3" Type="http://schemas.microsoft.com/office/2007/relationships/media" Target="../media/media3.mp3"/><Relationship Id="rId7" Type="http://schemas.microsoft.com/office/2007/relationships/media" Target="../media/media5.mp3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60.png"/><Relationship Id="rId5" Type="http://schemas.microsoft.com/office/2007/relationships/media" Target="../media/media4.mp3"/><Relationship Id="rId10" Type="http://schemas.openxmlformats.org/officeDocument/2006/relationships/image" Target="../media/image59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35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3" Type="http://schemas.microsoft.com/office/2007/relationships/media" Target="../media/media3.mp3"/><Relationship Id="rId7" Type="http://schemas.microsoft.com/office/2007/relationships/media" Target="../media/media5.mp3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60.png"/><Relationship Id="rId5" Type="http://schemas.microsoft.com/office/2007/relationships/media" Target="../media/media4.mp3"/><Relationship Id="rId10" Type="http://schemas.openxmlformats.org/officeDocument/2006/relationships/image" Target="../media/image59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35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3" Type="http://schemas.microsoft.com/office/2007/relationships/media" Target="../media/media3.mp3"/><Relationship Id="rId7" Type="http://schemas.microsoft.com/office/2007/relationships/media" Target="../media/media5.mp3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60.png"/><Relationship Id="rId5" Type="http://schemas.microsoft.com/office/2007/relationships/media" Target="../media/media4.mp3"/><Relationship Id="rId10" Type="http://schemas.openxmlformats.org/officeDocument/2006/relationships/image" Target="../media/image59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35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3" Type="http://schemas.microsoft.com/office/2007/relationships/media" Target="../media/media3.mp3"/><Relationship Id="rId7" Type="http://schemas.microsoft.com/office/2007/relationships/media" Target="../media/media5.mp3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60.png"/><Relationship Id="rId5" Type="http://schemas.microsoft.com/office/2007/relationships/media" Target="../media/media4.mp3"/><Relationship Id="rId10" Type="http://schemas.openxmlformats.org/officeDocument/2006/relationships/image" Target="../media/image59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3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p3"/><Relationship Id="rId7" Type="http://schemas.openxmlformats.org/officeDocument/2006/relationships/image" Target="../media/image60.png"/><Relationship Id="rId2" Type="http://schemas.microsoft.com/office/2007/relationships/media" Target="../media/media6.mp3"/><Relationship Id="rId1" Type="http://schemas.openxmlformats.org/officeDocument/2006/relationships/tags" Target="../tags/tag27.xml"/><Relationship Id="rId6" Type="http://schemas.openxmlformats.org/officeDocument/2006/relationships/image" Target="../media/image48.jpeg"/><Relationship Id="rId5" Type="http://schemas.openxmlformats.org/officeDocument/2006/relationships/notesSlide" Target="../notesSlides/notesSlide28.xml"/><Relationship Id="rId4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36.xml"/><Relationship Id="rId1" Type="http://schemas.openxmlformats.org/officeDocument/2006/relationships/tags" Target="../tags/tag2.xml"/><Relationship Id="rId6" Type="http://schemas.openxmlformats.org/officeDocument/2006/relationships/image" Target="../media/image7.jpeg"/><Relationship Id="rId5" Type="http://schemas.microsoft.com/office/2007/relationships/hdphoto" Target="../media/hdphoto1.wdp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8.png"/><Relationship Id="rId12" Type="http://schemas.openxmlformats.org/officeDocument/2006/relationships/image" Target="../media/image11.png"/><Relationship Id="rId2" Type="http://schemas.openxmlformats.org/officeDocument/2006/relationships/slideLayout" Target="../slideLayouts/slideLayout46.xml"/><Relationship Id="rId1" Type="http://schemas.openxmlformats.org/officeDocument/2006/relationships/tags" Target="../tags/tag3.xml"/><Relationship Id="rId6" Type="http://schemas.openxmlformats.org/officeDocument/2006/relationships/image" Target="../media/image7.jpeg"/><Relationship Id="rId11" Type="http://schemas.microsoft.com/office/2007/relationships/hdphoto" Target="../media/hdphoto3.wdp"/><Relationship Id="rId5" Type="http://schemas.microsoft.com/office/2007/relationships/hdphoto" Target="../media/hdphoto1.wdp"/><Relationship Id="rId10" Type="http://schemas.openxmlformats.org/officeDocument/2006/relationships/image" Target="../media/image10.png"/><Relationship Id="rId4" Type="http://schemas.openxmlformats.org/officeDocument/2006/relationships/image" Target="../media/image6.jpeg"/><Relationship Id="rId9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5.jpe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slideLayout" Target="../slideLayouts/slideLayout46.xml"/><Relationship Id="rId1" Type="http://schemas.openxmlformats.org/officeDocument/2006/relationships/tags" Target="../tags/tag4.xml"/><Relationship Id="rId6" Type="http://schemas.openxmlformats.org/officeDocument/2006/relationships/image" Target="../media/image12.png"/><Relationship Id="rId11" Type="http://schemas.openxmlformats.org/officeDocument/2006/relationships/image" Target="../media/image13.png"/><Relationship Id="rId5" Type="http://schemas.openxmlformats.org/officeDocument/2006/relationships/audio" Target="../media/audio2.wav"/><Relationship Id="rId10" Type="http://schemas.microsoft.com/office/2007/relationships/hdphoto" Target="../media/hdphoto3.wdp"/><Relationship Id="rId4" Type="http://schemas.openxmlformats.org/officeDocument/2006/relationships/audio" Target="../media/audio1.wav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5.jpe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slideLayout" Target="../slideLayouts/slideLayout46.xml"/><Relationship Id="rId1" Type="http://schemas.openxmlformats.org/officeDocument/2006/relationships/tags" Target="../tags/tag5.xml"/><Relationship Id="rId6" Type="http://schemas.openxmlformats.org/officeDocument/2006/relationships/image" Target="../media/image12.png"/><Relationship Id="rId11" Type="http://schemas.openxmlformats.org/officeDocument/2006/relationships/image" Target="../media/image13.png"/><Relationship Id="rId5" Type="http://schemas.openxmlformats.org/officeDocument/2006/relationships/audio" Target="../media/audio2.wav"/><Relationship Id="rId10" Type="http://schemas.microsoft.com/office/2007/relationships/hdphoto" Target="../media/hdphoto3.wdp"/><Relationship Id="rId4" Type="http://schemas.openxmlformats.org/officeDocument/2006/relationships/audio" Target="../media/audio1.wav"/><Relationship Id="rId9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5.jpe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slideLayout" Target="../slideLayouts/slideLayout46.xml"/><Relationship Id="rId1" Type="http://schemas.openxmlformats.org/officeDocument/2006/relationships/tags" Target="../tags/tag6.xml"/><Relationship Id="rId6" Type="http://schemas.openxmlformats.org/officeDocument/2006/relationships/image" Target="../media/image12.png"/><Relationship Id="rId11" Type="http://schemas.openxmlformats.org/officeDocument/2006/relationships/image" Target="../media/image13.png"/><Relationship Id="rId5" Type="http://schemas.openxmlformats.org/officeDocument/2006/relationships/audio" Target="../media/audio2.wav"/><Relationship Id="rId10" Type="http://schemas.microsoft.com/office/2007/relationships/hdphoto" Target="../media/hdphoto3.wdp"/><Relationship Id="rId4" Type="http://schemas.openxmlformats.org/officeDocument/2006/relationships/audio" Target="../media/audio1.wav"/><Relationship Id="rId9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audio" Target="../media/audio1.wav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1.xml"/><Relationship Id="rId6" Type="http://schemas.microsoft.com/office/2007/relationships/hdphoto" Target="../media/hdphoto2.wdp"/><Relationship Id="rId11" Type="http://schemas.openxmlformats.org/officeDocument/2006/relationships/image" Target="../media/image15.jpe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audio" Target="../media/audio2.wav"/><Relationship Id="rId9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598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764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://inmannews.wpengine.netdna-cdn.com/files/imagefield/shutterstock_96320885_WOOD_FLOOR_AND_GREEN_WALL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053" b="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30 Redondear rectángulo de esquina del mismo lado"/>
          <p:cNvSpPr/>
          <p:nvPr/>
        </p:nvSpPr>
        <p:spPr>
          <a:xfrm>
            <a:off x="4799856" y="1916832"/>
            <a:ext cx="2448272" cy="2160240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74000">
                <a:schemeClr val="tx1"/>
              </a:gs>
              <a:gs pos="100000">
                <a:schemeClr val="accent6">
                  <a:lumMod val="7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s-ES">
              <a:solidFill>
                <a:prstClr val="white"/>
              </a:solidFill>
            </a:endParaRPr>
          </a:p>
        </p:txBody>
      </p:sp>
      <p:sp>
        <p:nvSpPr>
          <p:cNvPr id="28" name="27 Rectángulo"/>
          <p:cNvSpPr/>
          <p:nvPr/>
        </p:nvSpPr>
        <p:spPr>
          <a:xfrm>
            <a:off x="7248128" y="3429000"/>
            <a:ext cx="3419872" cy="648072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s-ES">
              <a:solidFill>
                <a:prstClr val="white"/>
              </a:solidFill>
            </a:endParaRPr>
          </a:p>
        </p:txBody>
      </p:sp>
      <p:sp>
        <p:nvSpPr>
          <p:cNvPr id="36" name="35 Rectángulo"/>
          <p:cNvSpPr/>
          <p:nvPr/>
        </p:nvSpPr>
        <p:spPr>
          <a:xfrm>
            <a:off x="1491534" y="3375945"/>
            <a:ext cx="3308323" cy="648072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s-ES">
              <a:solidFill>
                <a:prstClr val="white"/>
              </a:solidFill>
            </a:endParaRPr>
          </a:p>
        </p:txBody>
      </p:sp>
      <p:pic>
        <p:nvPicPr>
          <p:cNvPr id="33" name="32 Imagen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47728" y="2820950"/>
            <a:ext cx="2732688" cy="3470315"/>
          </a:xfrm>
          <a:prstGeom prst="rect">
            <a:avLst/>
          </a:prstGeom>
          <a:noFill/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8" descr="http://upload.wikimedia.org/wikipedia/en/a/a5/Cheese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2965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79" b="12258"/>
          <a:stretch/>
        </p:blipFill>
        <p:spPr bwMode="auto">
          <a:xfrm>
            <a:off x="6033435" y="3786686"/>
            <a:ext cx="2247962" cy="1840269"/>
          </a:xfrm>
          <a:prstGeom prst="rect">
            <a:avLst/>
          </a:prstGeom>
          <a:noFill/>
          <a:effectLst>
            <a:outerShdw blurRad="76200" dist="241300" dir="1866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11 Llamada ovalada"/>
          <p:cNvSpPr/>
          <p:nvPr/>
        </p:nvSpPr>
        <p:spPr>
          <a:xfrm>
            <a:off x="4262248" y="529400"/>
            <a:ext cx="5971760" cy="1876810"/>
          </a:xfrm>
          <a:prstGeom prst="wedgeEllipseCallout">
            <a:avLst>
              <a:gd name="adj1" fmla="val -24097"/>
              <a:gd name="adj2" fmla="val 14606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s-ES_tradnl" sz="3200" b="1" dirty="0" err="1" smtClean="0">
                <a:solidFill>
                  <a:prstClr val="black"/>
                </a:solidFill>
              </a:rPr>
              <a:t>Trò</a:t>
            </a:r>
            <a:r>
              <a:rPr lang="es-ES_tradnl" sz="3200" b="1" dirty="0" smtClean="0">
                <a:solidFill>
                  <a:prstClr val="black"/>
                </a:solidFill>
              </a:rPr>
              <a:t> </a:t>
            </a:r>
            <a:r>
              <a:rPr lang="es-ES_tradnl" sz="3200" b="1" dirty="0" err="1" smtClean="0">
                <a:solidFill>
                  <a:prstClr val="black"/>
                </a:solidFill>
              </a:rPr>
              <a:t>chơi</a:t>
            </a:r>
            <a:r>
              <a:rPr lang="es-ES_tradnl" sz="3200" b="1" dirty="0" smtClean="0">
                <a:solidFill>
                  <a:prstClr val="black"/>
                </a:solidFill>
              </a:rPr>
              <a:t> </a:t>
            </a:r>
            <a:r>
              <a:rPr lang="es-ES_tradnl" sz="3200" b="1" dirty="0" err="1" smtClean="0">
                <a:solidFill>
                  <a:prstClr val="black"/>
                </a:solidFill>
              </a:rPr>
              <a:t>đã</a:t>
            </a:r>
            <a:r>
              <a:rPr lang="es-ES_tradnl" sz="3200" b="1" dirty="0" smtClean="0">
                <a:solidFill>
                  <a:prstClr val="black"/>
                </a:solidFill>
              </a:rPr>
              <a:t> </a:t>
            </a:r>
            <a:r>
              <a:rPr lang="es-ES_tradnl" sz="3200" b="1" dirty="0" err="1" smtClean="0">
                <a:solidFill>
                  <a:prstClr val="black"/>
                </a:solidFill>
              </a:rPr>
              <a:t>kết</a:t>
            </a:r>
            <a:r>
              <a:rPr lang="es-ES_tradnl" sz="3200" b="1" dirty="0" smtClean="0">
                <a:solidFill>
                  <a:prstClr val="black"/>
                </a:solidFill>
              </a:rPr>
              <a:t> </a:t>
            </a:r>
            <a:r>
              <a:rPr lang="es-ES_tradnl" sz="3200" b="1" dirty="0" err="1" smtClean="0">
                <a:solidFill>
                  <a:prstClr val="black"/>
                </a:solidFill>
              </a:rPr>
              <a:t>thúc</a:t>
            </a:r>
            <a:r>
              <a:rPr lang="es-ES_tradnl" sz="3200" b="1" dirty="0" smtClean="0">
                <a:solidFill>
                  <a:prstClr val="black"/>
                </a:solidFill>
              </a:rPr>
              <a:t>, </a:t>
            </a:r>
            <a:r>
              <a:rPr lang="es-ES_tradnl" sz="3200" b="1" dirty="0" err="1" smtClean="0">
                <a:solidFill>
                  <a:prstClr val="black"/>
                </a:solidFill>
              </a:rPr>
              <a:t>chúc</a:t>
            </a:r>
            <a:r>
              <a:rPr lang="es-ES_tradnl" sz="3200" b="1" dirty="0" smtClean="0">
                <a:solidFill>
                  <a:prstClr val="black"/>
                </a:solidFill>
              </a:rPr>
              <a:t> </a:t>
            </a:r>
            <a:r>
              <a:rPr lang="es-ES_tradnl" sz="3200" b="1" dirty="0" err="1" smtClean="0">
                <a:solidFill>
                  <a:prstClr val="black"/>
                </a:solidFill>
              </a:rPr>
              <a:t>mừng</a:t>
            </a:r>
            <a:r>
              <a:rPr lang="es-ES_tradnl" sz="3200" b="1" dirty="0" smtClean="0">
                <a:solidFill>
                  <a:prstClr val="black"/>
                </a:solidFill>
              </a:rPr>
              <a:t> </a:t>
            </a:r>
            <a:r>
              <a:rPr lang="es-ES_tradnl" sz="3200" b="1" dirty="0" err="1" smtClean="0">
                <a:solidFill>
                  <a:prstClr val="black"/>
                </a:solidFill>
              </a:rPr>
              <a:t>các</a:t>
            </a:r>
            <a:r>
              <a:rPr lang="es-ES_tradnl" sz="3200" b="1" dirty="0" smtClean="0">
                <a:solidFill>
                  <a:prstClr val="black"/>
                </a:solidFill>
              </a:rPr>
              <a:t> </a:t>
            </a:r>
            <a:r>
              <a:rPr lang="es-ES_tradnl" sz="3200" b="1" dirty="0" err="1" smtClean="0">
                <a:solidFill>
                  <a:prstClr val="black"/>
                </a:solidFill>
              </a:rPr>
              <a:t>em</a:t>
            </a:r>
            <a:r>
              <a:rPr lang="es-ES_tradnl" sz="3200" b="1" dirty="0" smtClean="0">
                <a:solidFill>
                  <a:prstClr val="black"/>
                </a:solidFill>
              </a:rPr>
              <a:t> </a:t>
            </a:r>
            <a:r>
              <a:rPr lang="es-ES_tradnl" sz="3200" b="1" dirty="0" err="1" smtClean="0">
                <a:solidFill>
                  <a:prstClr val="black"/>
                </a:solidFill>
              </a:rPr>
              <a:t>đã</a:t>
            </a:r>
            <a:r>
              <a:rPr lang="es-ES_tradnl" sz="3200" b="1" dirty="0" smtClean="0">
                <a:solidFill>
                  <a:prstClr val="black"/>
                </a:solidFill>
              </a:rPr>
              <a:t> </a:t>
            </a:r>
            <a:r>
              <a:rPr lang="es-ES_tradnl" sz="3200" b="1" dirty="0" err="1" smtClean="0">
                <a:solidFill>
                  <a:prstClr val="black"/>
                </a:solidFill>
              </a:rPr>
              <a:t>chiến</a:t>
            </a:r>
            <a:r>
              <a:rPr lang="es-ES_tradnl" sz="3200" b="1" dirty="0" smtClean="0">
                <a:solidFill>
                  <a:prstClr val="black"/>
                </a:solidFill>
              </a:rPr>
              <a:t> </a:t>
            </a:r>
            <a:r>
              <a:rPr lang="es-ES_tradnl" sz="3200" b="1" dirty="0" err="1" smtClean="0">
                <a:solidFill>
                  <a:prstClr val="black"/>
                </a:solidFill>
              </a:rPr>
              <a:t>thắng</a:t>
            </a:r>
            <a:r>
              <a:rPr lang="es-ES_tradnl" sz="3200" b="1" dirty="0" smtClean="0">
                <a:solidFill>
                  <a:prstClr val="black"/>
                </a:solidFill>
              </a:rPr>
              <a:t>.</a:t>
            </a:r>
            <a:endParaRPr lang="es-ES" sz="3200" b="1" dirty="0">
              <a:solidFill>
                <a:prstClr val="black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-1"/>
            <a:ext cx="12192000" cy="6858000"/>
          </a:xfrm>
          <a:prstGeom prst="rect">
            <a:avLst/>
          </a:prstGeom>
          <a:noFill/>
          <a:ln w="25400" cap="flat" cmpd="sng" algn="ctr">
            <a:solidFill>
              <a:srgbClr val="C0504D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vi-VN" kern="0" smtClean="0">
              <a:solidFill>
                <a:prstClr val="white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79751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0000"/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 1">
            <a:extLst>
              <a:ext uri="{FF2B5EF4-FFF2-40B4-BE49-F238E27FC236}">
                <a16:creationId xmlns="" xmlns:a16="http://schemas.microsoft.com/office/drawing/2014/main" id="{A975DECA-6EFD-481B-B92D-65ABE99A66DE}"/>
              </a:ext>
            </a:extLst>
          </p:cNvPr>
          <p:cNvSpPr/>
          <p:nvPr/>
        </p:nvSpPr>
        <p:spPr>
          <a:xfrm>
            <a:off x="2487487" y="1507247"/>
            <a:ext cx="8549640" cy="14188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14: THIẾT KẾ THIỆP CHÚC MỪNG</a:t>
            </a:r>
            <a:endParaRPr lang="vi-VN" sz="1200" dirty="0">
              <a:solidFill>
                <a:prstClr val="white"/>
              </a:solidFill>
            </a:endParaRPr>
          </a:p>
        </p:txBody>
      </p:sp>
      <p:sp>
        <p:nvSpPr>
          <p:cNvPr id="5" name="Hình chữ nhật: Góc Tròn 4">
            <a:extLst>
              <a:ext uri="{FF2B5EF4-FFF2-40B4-BE49-F238E27FC236}">
                <a16:creationId xmlns="" xmlns:a16="http://schemas.microsoft.com/office/drawing/2014/main" id="{616090C7-F25F-4704-8CB9-3C2CFDCD0473}"/>
              </a:ext>
            </a:extLst>
          </p:cNvPr>
          <p:cNvSpPr/>
          <p:nvPr/>
        </p:nvSpPr>
        <p:spPr>
          <a:xfrm>
            <a:off x="3021559" y="2992615"/>
            <a:ext cx="7293935" cy="105262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r>
              <a:rPr lang="en-US" sz="2000" b="1" dirty="0" err="1">
                <a:solidFill>
                  <a:srgbClr val="54A02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000" b="1" dirty="0">
                <a:solidFill>
                  <a:srgbClr val="54A02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54A02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000" b="1" dirty="0" smtClean="0">
                <a:solidFill>
                  <a:srgbClr val="54A02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1" dirty="0" err="1">
                <a:solidFill>
                  <a:srgbClr val="54A02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sz="2000" b="1" dirty="0">
                <a:solidFill>
                  <a:srgbClr val="54A02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54A02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000" b="1" dirty="0">
                <a:solidFill>
                  <a:srgbClr val="54A02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Thu </a:t>
            </a:r>
            <a:r>
              <a:rPr lang="en-US" sz="2000" b="1" dirty="0" err="1">
                <a:solidFill>
                  <a:srgbClr val="54A02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Huyền</a:t>
            </a:r>
            <a:r>
              <a:rPr lang="en-US" sz="2000" b="1" dirty="0">
                <a:solidFill>
                  <a:srgbClr val="54A02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b="1" dirty="0">
                <a:solidFill>
                  <a:srgbClr val="54A02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1" dirty="0" err="1">
                <a:solidFill>
                  <a:srgbClr val="54A02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000" b="1" dirty="0">
                <a:solidFill>
                  <a:srgbClr val="54A02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THCS </a:t>
            </a:r>
            <a:r>
              <a:rPr lang="en-US" sz="2000" b="1" dirty="0" err="1">
                <a:solidFill>
                  <a:srgbClr val="54A02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Mạo</a:t>
            </a:r>
            <a:r>
              <a:rPr lang="en-US" sz="2000" b="1" dirty="0">
                <a:solidFill>
                  <a:srgbClr val="54A02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54A02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Khê</a:t>
            </a:r>
            <a:r>
              <a:rPr lang="en-US" sz="2000" b="1" dirty="0">
                <a:solidFill>
                  <a:srgbClr val="54A02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II - </a:t>
            </a:r>
            <a:r>
              <a:rPr lang="en-US" sz="2000" b="1" dirty="0" err="1">
                <a:solidFill>
                  <a:srgbClr val="54A02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000" b="1" dirty="0">
                <a:solidFill>
                  <a:srgbClr val="54A02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54A02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Triều</a:t>
            </a:r>
            <a:r>
              <a:rPr lang="en-US" sz="2000" b="1" dirty="0">
                <a:solidFill>
                  <a:srgbClr val="54A02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000" b="1" dirty="0" err="1">
                <a:solidFill>
                  <a:srgbClr val="54A02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Quảng</a:t>
            </a:r>
            <a:r>
              <a:rPr lang="en-US" sz="2000" b="1" dirty="0">
                <a:solidFill>
                  <a:srgbClr val="54A02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54A02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Ninh</a:t>
            </a:r>
            <a:endParaRPr lang="en-US" sz="2000" dirty="0">
              <a:solidFill>
                <a:srgbClr val="54A021">
                  <a:lumMod val="50000"/>
                </a:srgbClr>
              </a:solidFill>
              <a:latin typeface="Trebuchet MS" panose="020B0603020202020204"/>
            </a:endParaRPr>
          </a:p>
        </p:txBody>
      </p:sp>
      <p:sp>
        <p:nvSpPr>
          <p:cNvPr id="6" name="Hình chữ nhật 5">
            <a:extLst>
              <a:ext uri="{FF2B5EF4-FFF2-40B4-BE49-F238E27FC236}">
                <a16:creationId xmlns="" xmlns:a16="http://schemas.microsoft.com/office/drawing/2014/main" id="{A598F8E7-B929-428A-80EA-B7ACA45F9387}"/>
              </a:ext>
            </a:extLst>
          </p:cNvPr>
          <p:cNvSpPr/>
          <p:nvPr/>
        </p:nvSpPr>
        <p:spPr>
          <a:xfrm>
            <a:off x="3508744" y="308344"/>
            <a:ext cx="6507126" cy="606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ĐỀ: 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 THIẾT KẾ TÀI BA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6311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66152" t="69601" r="9902" b="3450"/>
          <a:stretch/>
        </p:blipFill>
        <p:spPr>
          <a:xfrm>
            <a:off x="4320960" y="690731"/>
            <a:ext cx="2468040" cy="23091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/>
          <a:srcRect l="62441" t="40018" r="15712" b="32670"/>
          <a:stretch/>
        </p:blipFill>
        <p:spPr>
          <a:xfrm>
            <a:off x="1023726" y="1574069"/>
            <a:ext cx="2664903" cy="26023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/>
          <a:srcRect l="59985" t="9216" r="20862" b="58897"/>
          <a:stretch/>
        </p:blipFill>
        <p:spPr>
          <a:xfrm>
            <a:off x="6976872" y="310328"/>
            <a:ext cx="2514891" cy="32699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/>
          <a:srcRect l="21215" t="8274" r="61088" b="6241"/>
          <a:stretch/>
        </p:blipFill>
        <p:spPr>
          <a:xfrm>
            <a:off x="9763760" y="246675"/>
            <a:ext cx="2089621" cy="31920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/>
          <a:srcRect l="42558" t="17415" r="34520" b="12300"/>
          <a:stretch/>
        </p:blipFill>
        <p:spPr>
          <a:xfrm>
            <a:off x="7987575" y="3705779"/>
            <a:ext cx="3008375" cy="291693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/>
          <a:srcRect l="19491" t="13582" r="49741" b="73249"/>
          <a:stretch/>
        </p:blipFill>
        <p:spPr>
          <a:xfrm>
            <a:off x="0" y="0"/>
            <a:ext cx="4133088" cy="13814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7" t="8110" r="9534" b="10557"/>
          <a:stretch/>
        </p:blipFill>
        <p:spPr>
          <a:xfrm>
            <a:off x="625203" y="4491412"/>
            <a:ext cx="3063426" cy="225687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5952" y="3591028"/>
            <a:ext cx="2356791" cy="31464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48668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t="7342"/>
          <a:stretch/>
        </p:blipFill>
        <p:spPr>
          <a:xfrm>
            <a:off x="0" y="0"/>
            <a:ext cx="4165600" cy="1345505"/>
          </a:xfrm>
          <a:prstGeom prst="rect">
            <a:avLst/>
          </a:prstGeom>
        </p:spPr>
      </p:pic>
      <p:sp>
        <p:nvSpPr>
          <p:cNvPr id="4" name="Flowchart: Alternate Process 3"/>
          <p:cNvSpPr/>
          <p:nvPr/>
        </p:nvSpPr>
        <p:spPr>
          <a:xfrm>
            <a:off x="4898136" y="4416942"/>
            <a:ext cx="7293864" cy="1157508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Tổ</a:t>
            </a:r>
            <a:r>
              <a:rPr lang="en-US" sz="24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 3: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Thiệp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chúc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mừng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lowchart: Card 5"/>
          <p:cNvSpPr/>
          <p:nvPr/>
        </p:nvSpPr>
        <p:spPr>
          <a:xfrm>
            <a:off x="0" y="3147059"/>
            <a:ext cx="6809232" cy="1133912"/>
          </a:xfrm>
          <a:prstGeom prst="flowChartPunchedCar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Tổ</a:t>
            </a:r>
            <a:r>
              <a:rPr lang="en-US" sz="24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 2: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sắc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thiệp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chúc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mừng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nip Same Side Corner Rectangle 6"/>
          <p:cNvSpPr/>
          <p:nvPr/>
        </p:nvSpPr>
        <p:spPr>
          <a:xfrm>
            <a:off x="4916424" y="1974035"/>
            <a:ext cx="7275576" cy="1051761"/>
          </a:xfrm>
          <a:prstGeom prst="snip2Same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Tổ</a:t>
            </a:r>
            <a:r>
              <a:rPr lang="en-US" sz="24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Thiệp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chúc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mừng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dáng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Snip Diagonal Corner Rectangle 8"/>
          <p:cNvSpPr/>
          <p:nvPr/>
        </p:nvSpPr>
        <p:spPr>
          <a:xfrm>
            <a:off x="0" y="5710154"/>
            <a:ext cx="7668768" cy="1037098"/>
          </a:xfrm>
          <a:prstGeom prst="snip2Diag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Tổ</a:t>
            </a:r>
            <a:r>
              <a:rPr lang="en-US" sz="24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 4: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thiệp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chúc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mừng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Explosion 1 9"/>
          <p:cNvSpPr/>
          <p:nvPr/>
        </p:nvSpPr>
        <p:spPr>
          <a:xfrm>
            <a:off x="5779008" y="18289"/>
            <a:ext cx="3410712" cy="1937086"/>
          </a:xfrm>
          <a:prstGeom prst="irregularSeal1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43951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t="7342"/>
          <a:stretch/>
        </p:blipFill>
        <p:spPr>
          <a:xfrm>
            <a:off x="0" y="0"/>
            <a:ext cx="4165600" cy="1345505"/>
          </a:xfrm>
          <a:prstGeom prst="rect">
            <a:avLst/>
          </a:prstGeom>
        </p:spPr>
      </p:pic>
      <p:sp>
        <p:nvSpPr>
          <p:cNvPr id="7" name="Snip Same Side Corner Rectangle 6"/>
          <p:cNvSpPr/>
          <p:nvPr/>
        </p:nvSpPr>
        <p:spPr>
          <a:xfrm>
            <a:off x="354584" y="1673099"/>
            <a:ext cx="6573520" cy="1051761"/>
          </a:xfrm>
          <a:prstGeom prst="snip2Same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u="sng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</a:t>
            </a:r>
            <a:r>
              <a:rPr lang="en-US" sz="2400" b="1" u="sng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en-US" sz="24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Thiệp</a:t>
            </a:r>
            <a:r>
              <a:rPr lang="en-US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chúc</a:t>
            </a:r>
            <a:r>
              <a:rPr lang="en-US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mừng</a:t>
            </a:r>
            <a:r>
              <a:rPr lang="en-US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24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dáng</a:t>
            </a:r>
            <a:r>
              <a:rPr lang="en-US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Explosion 1 9"/>
          <p:cNvSpPr/>
          <p:nvPr/>
        </p:nvSpPr>
        <p:spPr>
          <a:xfrm>
            <a:off x="7124700" y="246888"/>
            <a:ext cx="4698492" cy="2605988"/>
          </a:xfrm>
          <a:prstGeom prst="irregularSeal1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r>
              <a:rPr lang="en-US" sz="24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cáo</a:t>
            </a:r>
            <a:r>
              <a:rPr lang="en-US" sz="24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24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4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24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endParaRPr lang="en-US" sz="24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2706" y="3319272"/>
            <a:ext cx="1150418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Thiệp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nhắn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endParaRPr lang="en-US" sz="2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Thiệp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tim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55985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t="7342"/>
          <a:stretch/>
        </p:blipFill>
        <p:spPr>
          <a:xfrm>
            <a:off x="0" y="0"/>
            <a:ext cx="4165600" cy="1345505"/>
          </a:xfrm>
          <a:prstGeom prst="rect">
            <a:avLst/>
          </a:prstGeom>
        </p:spPr>
      </p:pic>
      <p:sp>
        <p:nvSpPr>
          <p:cNvPr id="6" name="Flowchart: Card 5"/>
          <p:cNvSpPr/>
          <p:nvPr/>
        </p:nvSpPr>
        <p:spPr>
          <a:xfrm>
            <a:off x="482346" y="1736989"/>
            <a:ext cx="6065520" cy="1106743"/>
          </a:xfrm>
          <a:prstGeom prst="flowChartPunchedCar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u="sng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</a:t>
            </a:r>
            <a:r>
              <a:rPr lang="en-US" sz="2400" b="1" u="sng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</a:t>
            </a:r>
            <a:r>
              <a:rPr lang="en-US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sắc</a:t>
            </a:r>
            <a:r>
              <a:rPr lang="en-US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en-US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thiệp</a:t>
            </a:r>
            <a:r>
              <a:rPr lang="en-US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chúc</a:t>
            </a:r>
            <a:r>
              <a:rPr lang="en-US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mừng</a:t>
            </a:r>
            <a:r>
              <a:rPr lang="en-US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Explosion 1 7"/>
          <p:cNvSpPr/>
          <p:nvPr/>
        </p:nvSpPr>
        <p:spPr>
          <a:xfrm>
            <a:off x="7106412" y="237744"/>
            <a:ext cx="4698492" cy="2605988"/>
          </a:xfrm>
          <a:prstGeom prst="irregularSeal1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r>
              <a:rPr lang="en-US" sz="24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cáo</a:t>
            </a:r>
            <a:r>
              <a:rPr lang="en-US" sz="24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24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4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24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endParaRPr lang="en-US" sz="24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2346" y="3483864"/>
            <a:ext cx="11221974" cy="12207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thiệp</a:t>
            </a:r>
            <a:r>
              <a:rPr lang="en-US" sz="2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2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2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2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…</a:t>
            </a:r>
          </a:p>
          <a:p>
            <a:pPr algn="just">
              <a:lnSpc>
                <a:spcPct val="150000"/>
              </a:lnSpc>
            </a:pPr>
            <a:r>
              <a:rPr lang="en-US" sz="2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sz="2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2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cam, </a:t>
            </a:r>
            <a:r>
              <a:rPr lang="en-US" sz="2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…</a:t>
            </a:r>
            <a:endParaRPr lang="en-US" sz="2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65743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t="7342"/>
          <a:stretch/>
        </p:blipFill>
        <p:spPr>
          <a:xfrm>
            <a:off x="0" y="0"/>
            <a:ext cx="4165600" cy="1345505"/>
          </a:xfrm>
          <a:prstGeom prst="rect">
            <a:avLst/>
          </a:prstGeom>
        </p:spPr>
      </p:pic>
      <p:sp>
        <p:nvSpPr>
          <p:cNvPr id="4" name="Flowchart: Alternate Process 3"/>
          <p:cNvSpPr/>
          <p:nvPr/>
        </p:nvSpPr>
        <p:spPr>
          <a:xfrm>
            <a:off x="360680" y="1632178"/>
            <a:ext cx="6482080" cy="1251574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u="sng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</a:t>
            </a:r>
            <a:r>
              <a:rPr lang="en-US" sz="2400" b="1" u="sng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3:</a:t>
            </a:r>
            <a:r>
              <a:rPr lang="en-US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Thiệp</a:t>
            </a:r>
            <a:r>
              <a:rPr lang="en-US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chúc</a:t>
            </a:r>
            <a:r>
              <a:rPr lang="en-US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mừng</a:t>
            </a:r>
            <a:r>
              <a:rPr lang="en-US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en-US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Explosion 1 10"/>
          <p:cNvSpPr/>
          <p:nvPr/>
        </p:nvSpPr>
        <p:spPr>
          <a:xfrm>
            <a:off x="6941820" y="329184"/>
            <a:ext cx="4698492" cy="2605988"/>
          </a:xfrm>
          <a:prstGeom prst="irregularSeal1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r>
              <a:rPr lang="en-US" sz="24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cáo</a:t>
            </a:r>
            <a:r>
              <a:rPr lang="en-US" sz="24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24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4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24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endParaRPr lang="en-US" sz="24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72744" y="3170425"/>
            <a:ext cx="10410952" cy="18209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Thiệp</a:t>
            </a:r>
            <a:r>
              <a:rPr lang="en-US" sz="2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2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2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do, </a:t>
            </a:r>
            <a:r>
              <a:rPr lang="en-US" sz="2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mảng</a:t>
            </a:r>
            <a:r>
              <a:rPr lang="en-US" sz="2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…</a:t>
            </a:r>
          </a:p>
          <a:p>
            <a:pPr algn="just">
              <a:lnSpc>
                <a:spcPct val="150000"/>
              </a:lnSpc>
            </a:pPr>
            <a:r>
              <a:rPr lang="en-US" sz="2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in, </a:t>
            </a:r>
            <a:r>
              <a:rPr lang="en-US" sz="2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</a:t>
            </a:r>
            <a:r>
              <a:rPr lang="en-US" sz="2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2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…</a:t>
            </a:r>
            <a:endParaRPr lang="en-US" sz="2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87700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t="7342"/>
          <a:stretch/>
        </p:blipFill>
        <p:spPr>
          <a:xfrm>
            <a:off x="0" y="0"/>
            <a:ext cx="4165600" cy="1345505"/>
          </a:xfrm>
          <a:prstGeom prst="rect">
            <a:avLst/>
          </a:prstGeom>
        </p:spPr>
      </p:pic>
      <p:sp>
        <p:nvSpPr>
          <p:cNvPr id="9" name="Snip Diagonal Corner Rectangle 8"/>
          <p:cNvSpPr/>
          <p:nvPr/>
        </p:nvSpPr>
        <p:spPr>
          <a:xfrm>
            <a:off x="670560" y="1695956"/>
            <a:ext cx="6309360" cy="1037098"/>
          </a:xfrm>
          <a:prstGeom prst="snip2Diag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u="sng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</a:t>
            </a:r>
            <a:r>
              <a:rPr lang="en-US" sz="2400" b="1" u="sng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4:</a:t>
            </a:r>
            <a:r>
              <a:rPr lang="en-US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24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thiệp</a:t>
            </a:r>
            <a:r>
              <a:rPr lang="en-US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chúc</a:t>
            </a:r>
            <a:r>
              <a:rPr lang="en-US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mừng</a:t>
            </a:r>
            <a:r>
              <a:rPr lang="en-US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Explosion 1 7"/>
          <p:cNvSpPr/>
          <p:nvPr/>
        </p:nvSpPr>
        <p:spPr>
          <a:xfrm>
            <a:off x="7152132" y="42511"/>
            <a:ext cx="4698492" cy="2605988"/>
          </a:xfrm>
          <a:prstGeom prst="irregularSeal1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r>
              <a:rPr lang="en-US" sz="24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cáo</a:t>
            </a:r>
            <a:r>
              <a:rPr lang="en-US" sz="24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24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4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24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endParaRPr lang="en-US" sz="24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1034" y="3346704"/>
            <a:ext cx="10672078" cy="12207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Thiệp</a:t>
            </a:r>
            <a:r>
              <a:rPr lang="en-US" sz="2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2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2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2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2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mong</a:t>
            </a:r>
            <a:r>
              <a:rPr lang="en-US" sz="2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30321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956" t="6890" r="2108" b="50421"/>
          <a:stretch/>
        </p:blipFill>
        <p:spPr>
          <a:xfrm>
            <a:off x="282366" y="963377"/>
            <a:ext cx="11591700" cy="211815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t="67001"/>
          <a:stretch/>
        </p:blipFill>
        <p:spPr>
          <a:xfrm>
            <a:off x="274321" y="4041648"/>
            <a:ext cx="11607790" cy="14967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t="46846" b="31986"/>
          <a:stretch/>
        </p:blipFill>
        <p:spPr>
          <a:xfrm>
            <a:off x="274321" y="3081528"/>
            <a:ext cx="11607790" cy="9601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069" y="981665"/>
            <a:ext cx="11949461" cy="46693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257"/>
            <a:ext cx="3264408" cy="11455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59076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l="4497" t="19996" r="67052" b="57619"/>
          <a:stretch/>
        </p:blipFill>
        <p:spPr>
          <a:xfrm>
            <a:off x="238607" y="1352536"/>
            <a:ext cx="3591866" cy="13463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7775" t="1911" r="52949" b="79616"/>
          <a:stretch/>
        </p:blipFill>
        <p:spPr>
          <a:xfrm>
            <a:off x="-73152" y="0"/>
            <a:ext cx="4215384" cy="94460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61294" t="19098" r="7411" b="6663"/>
          <a:stretch/>
        </p:blipFill>
        <p:spPr>
          <a:xfrm>
            <a:off x="7823113" y="1288232"/>
            <a:ext cx="4109154" cy="466670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l="34300" t="19905" r="38609" b="6662"/>
          <a:stretch/>
        </p:blipFill>
        <p:spPr>
          <a:xfrm>
            <a:off x="4221842" y="1314266"/>
            <a:ext cx="3608925" cy="466010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/>
          <a:srcRect l="4753" t="19801" r="65274" b="6663"/>
          <a:stretch/>
        </p:blipFill>
        <p:spPr>
          <a:xfrm>
            <a:off x="229202" y="1307664"/>
            <a:ext cx="3992640" cy="466670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00135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5546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7775" t="1911" r="52949" b="79616"/>
          <a:stretch/>
        </p:blipFill>
        <p:spPr>
          <a:xfrm>
            <a:off x="-73152" y="0"/>
            <a:ext cx="4215384" cy="944607"/>
          </a:xfrm>
          <a:prstGeom prst="rect">
            <a:avLst/>
          </a:prstGeom>
        </p:spPr>
      </p:pic>
      <p:sp>
        <p:nvSpPr>
          <p:cNvPr id="2" name="Explosion 2 1"/>
          <p:cNvSpPr/>
          <p:nvPr/>
        </p:nvSpPr>
        <p:spPr>
          <a:xfrm>
            <a:off x="2276856" y="944607"/>
            <a:ext cx="8037576" cy="408736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tổ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tưởng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gợi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37382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7775" t="1911" r="52949" b="79616"/>
          <a:stretch/>
        </p:blipFill>
        <p:spPr>
          <a:xfrm>
            <a:off x="-73152" y="0"/>
            <a:ext cx="4215384" cy="944607"/>
          </a:xfrm>
          <a:prstGeom prst="rect">
            <a:avLst/>
          </a:prstGeom>
        </p:spPr>
      </p:pic>
      <p:sp>
        <p:nvSpPr>
          <p:cNvPr id="2" name="Explosion 2 1"/>
          <p:cNvSpPr/>
          <p:nvPr/>
        </p:nvSpPr>
        <p:spPr>
          <a:xfrm>
            <a:off x="2276856" y="944607"/>
            <a:ext cx="8037576" cy="4087368"/>
          </a:xfrm>
          <a:prstGeom prst="irregularSeal2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</a:t>
            </a:r>
            <a:r>
              <a:rPr lang="en-US" sz="28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r>
              <a:rPr lang="en-US" sz="28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cáo</a:t>
            </a:r>
            <a:r>
              <a:rPr lang="en-US" sz="28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28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bày</a:t>
            </a:r>
            <a:r>
              <a:rPr lang="en-US" sz="28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28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tưởng</a:t>
            </a:r>
            <a:r>
              <a:rPr lang="en-US" sz="28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8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endParaRPr lang="en-US" sz="28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86188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7775" t="1911" r="52949" b="79616"/>
          <a:stretch/>
        </p:blipFill>
        <p:spPr>
          <a:xfrm>
            <a:off x="-73152" y="0"/>
            <a:ext cx="4215384" cy="9446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4753" t="19801" r="65274" b="6663"/>
          <a:stretch/>
        </p:blipFill>
        <p:spPr>
          <a:xfrm>
            <a:off x="0" y="1929217"/>
            <a:ext cx="3992640" cy="3392352"/>
          </a:xfrm>
          <a:prstGeom prst="rect">
            <a:avLst/>
          </a:prstGeom>
        </p:spPr>
      </p:pic>
      <p:sp>
        <p:nvSpPr>
          <p:cNvPr id="4" name="Right Arrow 3"/>
          <p:cNvSpPr/>
          <p:nvPr/>
        </p:nvSpPr>
        <p:spPr>
          <a:xfrm rot="20707527">
            <a:off x="3979654" y="2482483"/>
            <a:ext cx="1514569" cy="115844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lowchart: Process 5"/>
          <p:cNvSpPr/>
          <p:nvPr/>
        </p:nvSpPr>
        <p:spPr>
          <a:xfrm>
            <a:off x="5483716" y="1546174"/>
            <a:ext cx="6672150" cy="986435"/>
          </a:xfrm>
          <a:prstGeom prst="flowChart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400" b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24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24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4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4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24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lang="en-US" sz="24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8/3</a:t>
            </a:r>
            <a:endParaRPr lang="en-US" sz="2400" b="1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Flowchart: Process 7"/>
          <p:cNvSpPr/>
          <p:nvPr/>
        </p:nvSpPr>
        <p:spPr>
          <a:xfrm>
            <a:off x="5522698" y="2704918"/>
            <a:ext cx="6633167" cy="1098985"/>
          </a:xfrm>
          <a:prstGeom prst="flowChart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400" b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24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24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giáoViệt</a:t>
            </a:r>
            <a:r>
              <a:rPr lang="en-US" sz="24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20/11</a:t>
            </a:r>
            <a:endParaRPr lang="en-US" sz="2400" b="1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Flowchart: Process 8"/>
          <p:cNvSpPr/>
          <p:nvPr/>
        </p:nvSpPr>
        <p:spPr>
          <a:xfrm>
            <a:off x="5503041" y="3953152"/>
            <a:ext cx="6652823" cy="1286360"/>
          </a:xfrm>
          <a:prstGeom prst="flowChart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400" b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24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24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4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US" sz="2400" b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uân</a:t>
            </a:r>
            <a:r>
              <a:rPr lang="en-US" sz="24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4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 22/12</a:t>
            </a:r>
            <a:endParaRPr lang="en-US" sz="2400" b="1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ight Arrow 9"/>
          <p:cNvSpPr/>
          <p:nvPr/>
        </p:nvSpPr>
        <p:spPr>
          <a:xfrm rot="21437573">
            <a:off x="3992054" y="3400694"/>
            <a:ext cx="1514569" cy="115844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10"/>
          <p:cNvSpPr/>
          <p:nvPr/>
        </p:nvSpPr>
        <p:spPr>
          <a:xfrm rot="521619">
            <a:off x="3998931" y="4378985"/>
            <a:ext cx="1514569" cy="115844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19032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7775" t="1911" r="52949" b="79616"/>
          <a:stretch/>
        </p:blipFill>
        <p:spPr>
          <a:xfrm>
            <a:off x="-73152" y="0"/>
            <a:ext cx="4215384" cy="944607"/>
          </a:xfrm>
          <a:prstGeom prst="rect">
            <a:avLst/>
          </a:prstGeom>
        </p:spPr>
      </p:pic>
      <p:sp>
        <p:nvSpPr>
          <p:cNvPr id="4" name="Right Arrow 3"/>
          <p:cNvSpPr/>
          <p:nvPr/>
        </p:nvSpPr>
        <p:spPr>
          <a:xfrm rot="19261111">
            <a:off x="3243057" y="1979001"/>
            <a:ext cx="1212123" cy="160815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lowchart: Process 5"/>
          <p:cNvSpPr/>
          <p:nvPr/>
        </p:nvSpPr>
        <p:spPr>
          <a:xfrm>
            <a:off x="4275997" y="651094"/>
            <a:ext cx="7916001" cy="986435"/>
          </a:xfrm>
          <a:prstGeom prst="flowChart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4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4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thiệp</a:t>
            </a:r>
            <a:r>
              <a:rPr lang="en-US" sz="24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4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2400" b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4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tim</a:t>
            </a:r>
            <a:r>
              <a:rPr lang="en-US" sz="24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2400" b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sz="2400" b="1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Flowchart: Process 8"/>
          <p:cNvSpPr/>
          <p:nvPr/>
        </p:nvSpPr>
        <p:spPr>
          <a:xfrm>
            <a:off x="4370824" y="5123120"/>
            <a:ext cx="7821176" cy="984608"/>
          </a:xfrm>
          <a:prstGeom prst="flowChart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4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thiệp</a:t>
            </a:r>
            <a:r>
              <a:rPr lang="en-US" sz="24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4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24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sz="2400" b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sz="24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mại</a:t>
            </a:r>
            <a:r>
              <a:rPr lang="en-US" sz="24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…</a:t>
            </a:r>
            <a:endParaRPr lang="en-US" sz="2400" b="1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ight Arrow 10"/>
          <p:cNvSpPr/>
          <p:nvPr/>
        </p:nvSpPr>
        <p:spPr>
          <a:xfrm rot="2641198">
            <a:off x="3351836" y="4965421"/>
            <a:ext cx="1177446" cy="170646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/>
          <a:srcRect l="34300" t="24272" r="38609" b="6662"/>
          <a:stretch/>
        </p:blipFill>
        <p:spPr>
          <a:xfrm>
            <a:off x="84620" y="1615649"/>
            <a:ext cx="3608925" cy="370039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9675" y="2209059"/>
            <a:ext cx="3798052" cy="253203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7094" y="2209059"/>
            <a:ext cx="4120895" cy="25320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04180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9" grpId="0" animBg="1"/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7775" t="1911" r="52949" b="79616"/>
          <a:stretch/>
        </p:blipFill>
        <p:spPr>
          <a:xfrm>
            <a:off x="-73152" y="0"/>
            <a:ext cx="4215384" cy="94460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61294" t="23770" r="7411" b="6663"/>
          <a:stretch/>
        </p:blipFill>
        <p:spPr>
          <a:xfrm>
            <a:off x="2432304" y="1216162"/>
            <a:ext cx="7763256" cy="531484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95104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7775" t="1911" r="52949" b="79616"/>
          <a:stretch/>
        </p:blipFill>
        <p:spPr>
          <a:xfrm>
            <a:off x="0" y="0"/>
            <a:ext cx="2600153" cy="5826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12982" t="3203" r="64934" b="76621"/>
          <a:stretch/>
        </p:blipFill>
        <p:spPr>
          <a:xfrm>
            <a:off x="4212771" y="0"/>
            <a:ext cx="3056709" cy="104194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59" r="20408"/>
          <a:stretch/>
        </p:blipFill>
        <p:spPr>
          <a:xfrm>
            <a:off x="9793640" y="2100067"/>
            <a:ext cx="2210079" cy="303142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266700" y="5480129"/>
            <a:ext cx="64156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B1: </a:t>
            </a:r>
            <a:r>
              <a:rPr lang="en-US" sz="2000" b="1" dirty="0" err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20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0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dáng</a:t>
            </a:r>
            <a:r>
              <a:rPr lang="en-US" sz="20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thiệp</a:t>
            </a:r>
            <a:r>
              <a:rPr lang="en-US" sz="20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1" dirty="0" err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cắt</a:t>
            </a:r>
            <a:r>
              <a:rPr lang="en-US" sz="20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20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0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dáng</a:t>
            </a:r>
            <a:r>
              <a:rPr lang="en-US" sz="20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20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000" b="1" dirty="0" err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20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0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20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sz="20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endParaRPr lang="en-US" sz="2000" b="1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333675" y="5249111"/>
            <a:ext cx="18173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B2: </a:t>
            </a:r>
            <a:r>
              <a:rPr lang="en-US" sz="2000" b="1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sz="2000" b="1" dirty="0" err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ẽ</a:t>
            </a:r>
            <a:r>
              <a:rPr lang="en-US" sz="20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0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20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en-US" sz="20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0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0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endParaRPr lang="en-US" sz="2000" b="1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9857197" y="5249111"/>
            <a:ext cx="19027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B3: </a:t>
            </a:r>
            <a:r>
              <a:rPr lang="en-US" sz="2000" b="1" dirty="0" err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20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20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0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20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thiện</a:t>
            </a:r>
            <a:r>
              <a:rPr lang="en-US" sz="20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000" b="1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7" r="4180"/>
          <a:stretch/>
        </p:blipFill>
        <p:spPr>
          <a:xfrm>
            <a:off x="200022" y="2100067"/>
            <a:ext cx="2175333" cy="3023024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34" r="19495" b="19733"/>
          <a:stretch/>
        </p:blipFill>
        <p:spPr>
          <a:xfrm>
            <a:off x="4898628" y="2102466"/>
            <a:ext cx="2235596" cy="3016921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947" r="-3437"/>
          <a:stretch/>
        </p:blipFill>
        <p:spPr>
          <a:xfrm>
            <a:off x="2587699" y="2100067"/>
            <a:ext cx="2187103" cy="301932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67" r="27849"/>
          <a:stretch/>
        </p:blipFill>
        <p:spPr>
          <a:xfrm>
            <a:off x="7333675" y="2087967"/>
            <a:ext cx="2254631" cy="3031420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266700" y="1358097"/>
            <a:ext cx="56396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ẽ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thiệp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chúc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mừng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Elbow Connector 6"/>
          <p:cNvCxnSpPr/>
          <p:nvPr/>
        </p:nvCxnSpPr>
        <p:spPr>
          <a:xfrm>
            <a:off x="610663" y="5265083"/>
            <a:ext cx="5983304" cy="73054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662542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3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7775" t="1911" r="52949" b="79616"/>
          <a:stretch/>
        </p:blipFill>
        <p:spPr>
          <a:xfrm>
            <a:off x="0" y="0"/>
            <a:ext cx="2600153" cy="5826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12982" t="3203" r="64934" b="76621"/>
          <a:stretch/>
        </p:blipFill>
        <p:spPr>
          <a:xfrm>
            <a:off x="4395881" y="58089"/>
            <a:ext cx="2857501" cy="974042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368808" y="5249111"/>
            <a:ext cx="35170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B1: </a:t>
            </a:r>
            <a:r>
              <a:rPr lang="en-US" sz="2000" b="1" dirty="0" err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20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0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dáng</a:t>
            </a:r>
            <a:r>
              <a:rPr lang="en-US" sz="20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thiệp</a:t>
            </a:r>
            <a:r>
              <a:rPr lang="en-US" sz="20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(</a:t>
            </a:r>
            <a:r>
              <a:rPr lang="en-US" sz="2000" b="1" dirty="0" err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20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0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20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2000" b="1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261724" y="5231278"/>
            <a:ext cx="33010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B2: </a:t>
            </a:r>
            <a:r>
              <a:rPr lang="en-US" sz="2000" b="1" dirty="0" err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Lựa</a:t>
            </a:r>
            <a:r>
              <a:rPr lang="en-US" sz="20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20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0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20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000" b="1" dirty="0" err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khuôn</a:t>
            </a:r>
            <a:r>
              <a:rPr lang="en-US" sz="20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in, </a:t>
            </a:r>
            <a:r>
              <a:rPr lang="en-US" sz="2000" b="1" dirty="0" err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20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in.</a:t>
            </a:r>
            <a:endParaRPr lang="en-US" sz="2000" b="1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9484518" y="5011822"/>
            <a:ext cx="251545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B3: </a:t>
            </a:r>
            <a:r>
              <a:rPr lang="en-US" sz="20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0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 </a:t>
            </a:r>
            <a:r>
              <a:rPr lang="en-US" sz="2000" b="1" dirty="0" err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họa</a:t>
            </a:r>
            <a:r>
              <a:rPr lang="en-US" sz="20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20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20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en-US" sz="20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20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0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20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0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cắt</a:t>
            </a:r>
            <a:r>
              <a:rPr lang="en-US" sz="20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20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0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0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0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thiệp</a:t>
            </a:r>
            <a:r>
              <a:rPr lang="en-US" sz="20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000" b="1" dirty="0" err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20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0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20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2000" b="1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09915" y="1136662"/>
            <a:ext cx="48654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 In </a:t>
            </a:r>
            <a:r>
              <a:rPr lang="en-US" sz="2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thiệp</a:t>
            </a:r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chúc</a:t>
            </a:r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mừng</a:t>
            </a:r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11" r="4918" b="3573"/>
          <a:stretch/>
        </p:blipFill>
        <p:spPr>
          <a:xfrm>
            <a:off x="9484518" y="1472621"/>
            <a:ext cx="2515458" cy="336224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32" r="1451" b="6632"/>
          <a:stretch/>
        </p:blipFill>
        <p:spPr>
          <a:xfrm>
            <a:off x="2477702" y="2087450"/>
            <a:ext cx="2000475" cy="26725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200" y="2020637"/>
            <a:ext cx="2110672" cy="281423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5366" y="1972668"/>
            <a:ext cx="2146650" cy="2862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67" r="1353" b="5507"/>
          <a:stretch/>
        </p:blipFill>
        <p:spPr>
          <a:xfrm>
            <a:off x="168020" y="2106780"/>
            <a:ext cx="2088274" cy="265320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15" name="Elbow Connector 14"/>
          <p:cNvCxnSpPr/>
          <p:nvPr/>
        </p:nvCxnSpPr>
        <p:spPr>
          <a:xfrm>
            <a:off x="353488" y="4963332"/>
            <a:ext cx="3679016" cy="166452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Elbow Connector 18"/>
          <p:cNvCxnSpPr/>
          <p:nvPr/>
        </p:nvCxnSpPr>
        <p:spPr>
          <a:xfrm>
            <a:off x="5026072" y="5018195"/>
            <a:ext cx="4081352" cy="148620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4236181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3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7775" t="1911" r="52949" b="79616"/>
          <a:stretch/>
        </p:blipFill>
        <p:spPr>
          <a:xfrm>
            <a:off x="0" y="0"/>
            <a:ext cx="2600153" cy="5826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12982" t="3203" r="64934" b="76621"/>
          <a:stretch/>
        </p:blipFill>
        <p:spPr>
          <a:xfrm>
            <a:off x="4587675" y="212345"/>
            <a:ext cx="2857501" cy="974042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13156" y="5710257"/>
            <a:ext cx="48154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B1: </a:t>
            </a:r>
            <a:r>
              <a:rPr lang="en-US" sz="2000" b="1" dirty="0" err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20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0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dáng</a:t>
            </a:r>
            <a:r>
              <a:rPr lang="en-US" sz="20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thiệp</a:t>
            </a:r>
            <a:r>
              <a:rPr lang="en-US" sz="20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1" dirty="0" err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cắt</a:t>
            </a:r>
            <a:r>
              <a:rPr lang="en-US" sz="20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20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0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dáng</a:t>
            </a:r>
            <a:r>
              <a:rPr lang="en-US" sz="20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000" b="1" dirty="0" err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0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sz="20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2000" b="1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124605" y="5402243"/>
            <a:ext cx="22858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B2: </a:t>
            </a:r>
            <a:r>
              <a:rPr lang="en-US" sz="2000" b="1" dirty="0" err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Lựa</a:t>
            </a:r>
            <a:r>
              <a:rPr lang="en-US" sz="20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20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20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1" dirty="0" err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r>
              <a:rPr lang="en-US" sz="20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20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cắt</a:t>
            </a:r>
            <a:r>
              <a:rPr lang="en-US" sz="20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1" dirty="0" err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xé</a:t>
            </a:r>
            <a:r>
              <a:rPr lang="en-US" sz="20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dán</a:t>
            </a:r>
            <a:r>
              <a:rPr lang="en-US" sz="20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giấy</a:t>
            </a:r>
            <a:r>
              <a:rPr lang="en-US" sz="20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20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họa</a:t>
            </a:r>
            <a:r>
              <a:rPr lang="en-US" sz="20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20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20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endParaRPr lang="en-US" sz="2000" b="1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9445717" y="5498226"/>
            <a:ext cx="23142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B3: </a:t>
            </a:r>
            <a:r>
              <a:rPr lang="en-US" sz="2000" b="1" dirty="0" err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Sắp</a:t>
            </a:r>
            <a:r>
              <a:rPr lang="en-US" sz="20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xếp</a:t>
            </a:r>
            <a:r>
              <a:rPr lang="en-US" sz="20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0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họa</a:t>
            </a:r>
            <a:r>
              <a:rPr lang="en-US" sz="20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20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20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en-US" sz="20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0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0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20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000" b="1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38" t="1446" r="2883" b="1473"/>
          <a:stretch/>
        </p:blipFill>
        <p:spPr>
          <a:xfrm>
            <a:off x="2925891" y="2797472"/>
            <a:ext cx="2449311" cy="24351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8" r="2005"/>
          <a:stretch/>
        </p:blipFill>
        <p:spPr>
          <a:xfrm>
            <a:off x="9250121" y="2654288"/>
            <a:ext cx="2644187" cy="25871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2" r="4629"/>
          <a:stretch/>
        </p:blipFill>
        <p:spPr>
          <a:xfrm>
            <a:off x="6016425" y="1832778"/>
            <a:ext cx="2461611" cy="341615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29" r="1628"/>
          <a:stretch/>
        </p:blipFill>
        <p:spPr>
          <a:xfrm>
            <a:off x="221567" y="1908646"/>
            <a:ext cx="2378586" cy="333277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8" name="TextBox 17"/>
          <p:cNvSpPr txBox="1"/>
          <p:nvPr/>
        </p:nvSpPr>
        <p:spPr>
          <a:xfrm>
            <a:off x="188061" y="1140814"/>
            <a:ext cx="72571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3: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Cắt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xé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dán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thiệp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chúc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mừng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" name="Elbow Connector 12"/>
          <p:cNvCxnSpPr/>
          <p:nvPr/>
        </p:nvCxnSpPr>
        <p:spPr>
          <a:xfrm>
            <a:off x="627808" y="5402243"/>
            <a:ext cx="4300808" cy="148117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610228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1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7775" t="1911" r="52949" b="79616"/>
          <a:stretch/>
        </p:blipFill>
        <p:spPr>
          <a:xfrm>
            <a:off x="0" y="0"/>
            <a:ext cx="2600153" cy="5826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12982" t="3203" r="64934" b="76621"/>
          <a:stretch/>
        </p:blipFill>
        <p:spPr>
          <a:xfrm>
            <a:off x="4587675" y="212345"/>
            <a:ext cx="2857501" cy="974042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13156" y="5710257"/>
            <a:ext cx="48154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B1: </a:t>
            </a:r>
            <a:r>
              <a:rPr lang="en-US" sz="2000" b="1" dirty="0" err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20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0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dáng</a:t>
            </a:r>
            <a:r>
              <a:rPr lang="en-US" sz="20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thiệp</a:t>
            </a:r>
            <a:r>
              <a:rPr lang="en-US" sz="20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1" dirty="0" err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cắt</a:t>
            </a:r>
            <a:r>
              <a:rPr lang="en-US" sz="20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20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0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dáng</a:t>
            </a:r>
            <a:r>
              <a:rPr lang="en-US" sz="20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000" b="1" dirty="0" err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0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sz="20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2000" b="1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124605" y="5402243"/>
            <a:ext cx="22858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B2: </a:t>
            </a:r>
            <a:r>
              <a:rPr lang="en-US" sz="2000" b="1" dirty="0" err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Lựa</a:t>
            </a:r>
            <a:r>
              <a:rPr lang="en-US" sz="20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20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20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1" dirty="0" err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r>
              <a:rPr lang="en-US" sz="20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20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cắt</a:t>
            </a:r>
            <a:r>
              <a:rPr lang="en-US" sz="20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1" dirty="0" err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xé</a:t>
            </a:r>
            <a:r>
              <a:rPr lang="en-US" sz="20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dán</a:t>
            </a:r>
            <a:r>
              <a:rPr lang="en-US" sz="20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giấy</a:t>
            </a:r>
            <a:r>
              <a:rPr lang="en-US" sz="20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20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họa</a:t>
            </a:r>
            <a:r>
              <a:rPr lang="en-US" sz="20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20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20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endParaRPr lang="en-US" sz="2000" b="1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9445717" y="5498226"/>
            <a:ext cx="23142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B3: </a:t>
            </a:r>
            <a:r>
              <a:rPr lang="en-US" sz="2000" b="1" dirty="0" err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Sắp</a:t>
            </a:r>
            <a:r>
              <a:rPr lang="en-US" sz="20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xếp</a:t>
            </a:r>
            <a:r>
              <a:rPr lang="en-US" sz="20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0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họa</a:t>
            </a:r>
            <a:r>
              <a:rPr lang="en-US" sz="20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20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20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en-US" sz="20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0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0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20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000" b="1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38" t="1446" r="2883" b="1473"/>
          <a:stretch/>
        </p:blipFill>
        <p:spPr>
          <a:xfrm>
            <a:off x="2905892" y="2807208"/>
            <a:ext cx="2449311" cy="24351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8" r="2005"/>
          <a:stretch/>
        </p:blipFill>
        <p:spPr>
          <a:xfrm>
            <a:off x="9280755" y="2655218"/>
            <a:ext cx="2644187" cy="25871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2" r="4629"/>
          <a:stretch/>
        </p:blipFill>
        <p:spPr>
          <a:xfrm>
            <a:off x="6124605" y="1830351"/>
            <a:ext cx="2461611" cy="341615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29" r="1628"/>
          <a:stretch/>
        </p:blipFill>
        <p:spPr>
          <a:xfrm>
            <a:off x="282318" y="1909576"/>
            <a:ext cx="2378586" cy="333277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8" name="TextBox 17"/>
          <p:cNvSpPr txBox="1"/>
          <p:nvPr/>
        </p:nvSpPr>
        <p:spPr>
          <a:xfrm>
            <a:off x="188061" y="1140814"/>
            <a:ext cx="72571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3: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Cắt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xé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dán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thiệp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chúc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mừng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" name="Elbow Connector 12"/>
          <p:cNvCxnSpPr/>
          <p:nvPr/>
        </p:nvCxnSpPr>
        <p:spPr>
          <a:xfrm>
            <a:off x="627808" y="5402243"/>
            <a:ext cx="4300808" cy="148117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53262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3018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pic>
        <p:nvPicPr>
          <p:cNvPr id="6" name="Video huong dan thiet ke thiep chuc mung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7"/>
          <a:srcRect t="16651"/>
          <a:stretch/>
        </p:blipFill>
        <p:spPr>
          <a:xfrm>
            <a:off x="2600153" y="0"/>
            <a:ext cx="8020919" cy="70500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8"/>
          <a:srcRect l="7775" t="1911" r="52949" b="79616"/>
          <a:stretch/>
        </p:blipFill>
        <p:spPr>
          <a:xfrm>
            <a:off x="0" y="0"/>
            <a:ext cx="2600153" cy="7715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060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ertical Scroll 3"/>
          <p:cNvSpPr/>
          <p:nvPr/>
        </p:nvSpPr>
        <p:spPr>
          <a:xfrm>
            <a:off x="3438280" y="609601"/>
            <a:ext cx="5553319" cy="1609344"/>
          </a:xfrm>
          <a:prstGeom prst="verticalScroll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KHỞI ĐỘNG</a:t>
            </a:r>
            <a:endParaRPr lang="en-US" sz="44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2938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1375155" y="21321"/>
            <a:ext cx="8527797" cy="690429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/>
            <a:r>
              <a:rPr lang="en-US" sz="2800" b="1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sz="28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khảo</a:t>
            </a:r>
            <a:r>
              <a:rPr lang="en-US" sz="28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28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28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8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8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800" b="1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2" r="3802"/>
          <a:stretch/>
        </p:blipFill>
        <p:spPr>
          <a:xfrm>
            <a:off x="505998" y="3948565"/>
            <a:ext cx="4315968" cy="28109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8" r="857"/>
          <a:stretch/>
        </p:blipFill>
        <p:spPr>
          <a:xfrm>
            <a:off x="186020" y="894866"/>
            <a:ext cx="2477962" cy="287121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6222" y="4075866"/>
            <a:ext cx="4545330" cy="2556748"/>
          </a:xfrm>
          <a:prstGeom prst="rect">
            <a:avLst/>
          </a:prstGeom>
        </p:spPr>
      </p:pic>
      <p:pic>
        <p:nvPicPr>
          <p:cNvPr id="11" name="Picture 4" descr="Kết quả hình ảnh cho hinh anh bư thiep20/11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3" t="3590" r="6164"/>
          <a:stretch/>
        </p:blipFill>
        <p:spPr bwMode="auto">
          <a:xfrm>
            <a:off x="2970753" y="936876"/>
            <a:ext cx="3452612" cy="278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6" descr="Kết quả hình ảnh cho hinh anh bư thiep20/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0136" y="915013"/>
            <a:ext cx="3401416" cy="2745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8743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t="2063" b="58919"/>
          <a:stretch/>
        </p:blipFill>
        <p:spPr>
          <a:xfrm>
            <a:off x="228093" y="1573680"/>
            <a:ext cx="11740335" cy="173644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7775" t="1911" r="52949" b="79616"/>
          <a:stretch/>
        </p:blipFill>
        <p:spPr>
          <a:xfrm>
            <a:off x="0" y="-44808"/>
            <a:ext cx="4438580" cy="9946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t="80187" b="5794"/>
          <a:stretch/>
        </p:blipFill>
        <p:spPr>
          <a:xfrm>
            <a:off x="228092" y="5084064"/>
            <a:ext cx="11740335" cy="62386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t="60165" b="18877"/>
          <a:stretch/>
        </p:blipFill>
        <p:spPr>
          <a:xfrm>
            <a:off x="228093" y="4151376"/>
            <a:ext cx="11740335" cy="9326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t="41400" b="39697"/>
          <a:stretch/>
        </p:blipFill>
        <p:spPr>
          <a:xfrm>
            <a:off x="228093" y="3310128"/>
            <a:ext cx="11740335" cy="84124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67512" y="6181344"/>
            <a:ext cx="98300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000" i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link </a:t>
            </a:r>
            <a:r>
              <a:rPr lang="en-US" sz="2000" i="1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sz="2000" i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khảo</a:t>
            </a:r>
            <a:r>
              <a:rPr lang="en-US" sz="2000" i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2000" i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2000" i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thiệp</a:t>
            </a:r>
            <a:r>
              <a:rPr lang="en-US" sz="2000" i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chúc</a:t>
            </a:r>
            <a:r>
              <a:rPr lang="en-US" sz="2000" i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mừng</a:t>
            </a:r>
            <a:r>
              <a:rPr lang="en-US" sz="2000" i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v=3wDarXN5uLI </a:t>
            </a:r>
            <a:r>
              <a:rPr lang="en-US" sz="2000" i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v=ZYKVrq_3z_M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30602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p Ribbon 2"/>
          <p:cNvSpPr/>
          <p:nvPr/>
        </p:nvSpPr>
        <p:spPr>
          <a:xfrm>
            <a:off x="1993392" y="1031240"/>
            <a:ext cx="7899400" cy="1907032"/>
          </a:xfrm>
          <a:prstGeom prst="ribbon2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CỦNG CỐ</a:t>
            </a:r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3982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ogo" descr="O-ico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19" t="16440" r="14776" b="10264"/>
          <a:stretch/>
        </p:blipFill>
        <p:spPr bwMode="auto">
          <a:xfrm>
            <a:off x="2362200" y="-152400"/>
            <a:ext cx="7315200" cy="7315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ight Arrow 2"/>
          <p:cNvSpPr/>
          <p:nvPr/>
        </p:nvSpPr>
        <p:spPr>
          <a:xfrm>
            <a:off x="210312" y="1271016"/>
            <a:ext cx="2788920" cy="2048256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313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3000" fill="hold"/>
                                        <p:tgtEl>
                                          <p:spTgt spid="4"/>
                                        </p:tgtEl>
                                      </p:cBhvr>
                                      <p:by x="800000" y="8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8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34294F01-75A2-47C6-8975-F699C21E23C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084" y="-49894"/>
            <a:ext cx="3468041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C7B0FE9C-F303-49FF-B30D-C4457E06642A}"/>
              </a:ext>
            </a:extLst>
          </p:cNvPr>
          <p:cNvCxnSpPr/>
          <p:nvPr/>
        </p:nvCxnSpPr>
        <p:spPr>
          <a:xfrm>
            <a:off x="0" y="6260480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2F7D700C-B032-496C-9680-57633EB31182}"/>
              </a:ext>
            </a:extLst>
          </p:cNvPr>
          <p:cNvCxnSpPr/>
          <p:nvPr/>
        </p:nvCxnSpPr>
        <p:spPr>
          <a:xfrm>
            <a:off x="0" y="5397218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B4199134-2609-4E66-A329-2863BCCC5133}"/>
              </a:ext>
            </a:extLst>
          </p:cNvPr>
          <p:cNvCxnSpPr/>
          <p:nvPr/>
        </p:nvCxnSpPr>
        <p:spPr>
          <a:xfrm>
            <a:off x="0" y="4194709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xmlns="" id="{2254BD6F-C222-4EBF-A18A-FDA724EC8AEA}"/>
              </a:ext>
            </a:extLst>
          </p:cNvPr>
          <p:cNvSpPr/>
          <p:nvPr/>
        </p:nvSpPr>
        <p:spPr>
          <a:xfrm flipH="1">
            <a:off x="659905" y="3501982"/>
            <a:ext cx="10872190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4605F6AC-8356-4661-B6A4-309609CF4CCF}"/>
              </a:ext>
            </a:extLst>
          </p:cNvPr>
          <p:cNvSpPr txBox="1"/>
          <p:nvPr/>
        </p:nvSpPr>
        <p:spPr>
          <a:xfrm>
            <a:off x="1145136" y="3560576"/>
            <a:ext cx="99815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Thiệp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dịp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ang b">
            <a:extLst>
              <a:ext uri="{FF2B5EF4-FFF2-40B4-BE49-F238E27FC236}">
                <a16:creationId xmlns:a16="http://schemas.microsoft.com/office/drawing/2014/main" xmlns="" id="{D0E6AFB4-275F-4728-9A13-27E00F9EA3A2}"/>
              </a:ext>
            </a:extLst>
          </p:cNvPr>
          <p:cNvSpPr/>
          <p:nvPr/>
        </p:nvSpPr>
        <p:spPr>
          <a:xfrm flipH="1">
            <a:off x="6135893" y="4855251"/>
            <a:ext cx="6056105" cy="84984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bang c">
            <a:extLst>
              <a:ext uri="{FF2B5EF4-FFF2-40B4-BE49-F238E27FC236}">
                <a16:creationId xmlns:a16="http://schemas.microsoft.com/office/drawing/2014/main" xmlns="" id="{CA2E0476-BE10-4768-BE1B-A9C0072703C2}"/>
              </a:ext>
            </a:extLst>
          </p:cNvPr>
          <p:cNvSpPr/>
          <p:nvPr/>
        </p:nvSpPr>
        <p:spPr>
          <a:xfrm flipH="1">
            <a:off x="128015" y="5849507"/>
            <a:ext cx="5928090" cy="804669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cau hoi b">
            <a:extLst>
              <a:ext uri="{FF2B5EF4-FFF2-40B4-BE49-F238E27FC236}">
                <a16:creationId xmlns:a16="http://schemas.microsoft.com/office/drawing/2014/main" xmlns="" id="{9897B1B9-EB78-41AF-AC33-1E8F7714B11F}"/>
              </a:ext>
            </a:extLst>
          </p:cNvPr>
          <p:cNvSpPr txBox="1"/>
          <p:nvPr/>
        </p:nvSpPr>
        <p:spPr>
          <a:xfrm>
            <a:off x="6318504" y="4823252"/>
            <a:ext cx="59375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9144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28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</a:t>
            </a:r>
            <a:r>
              <a:rPr lang="en-US" sz="28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Dịp</a:t>
            </a:r>
            <a:r>
              <a:rPr lang="en-US" sz="2800" dirty="0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đặc</a:t>
            </a:r>
            <a:r>
              <a:rPr lang="en-US" sz="2800" dirty="0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biệt</a:t>
            </a:r>
            <a:r>
              <a:rPr lang="en-US" sz="2800" dirty="0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như</a:t>
            </a:r>
            <a:r>
              <a:rPr lang="en-US" sz="2800" dirty="0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ngày</a:t>
            </a:r>
            <a:r>
              <a:rPr lang="en-US" sz="2800" dirty="0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lễ</a:t>
            </a:r>
            <a:r>
              <a:rPr lang="en-US" sz="2800" dirty="0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lớn</a:t>
            </a:r>
            <a:r>
              <a:rPr lang="en-US" sz="2800" dirty="0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ngày</a:t>
            </a:r>
            <a:r>
              <a:rPr lang="en-US" sz="2800" dirty="0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sinh</a:t>
            </a:r>
            <a:r>
              <a:rPr lang="en-US" sz="2800" dirty="0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nhật</a:t>
            </a:r>
            <a:r>
              <a:rPr lang="en-US" sz="2800" dirty="0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… </a:t>
            </a:r>
            <a:endParaRPr lang="en-US" sz="2800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cau hoi c">
            <a:extLst>
              <a:ext uri="{FF2B5EF4-FFF2-40B4-BE49-F238E27FC236}">
                <a16:creationId xmlns:a16="http://schemas.microsoft.com/office/drawing/2014/main" xmlns="" id="{D96707EC-5A82-4050-B897-6DBAB63AC957}"/>
              </a:ext>
            </a:extLst>
          </p:cNvPr>
          <p:cNvSpPr txBox="1"/>
          <p:nvPr/>
        </p:nvSpPr>
        <p:spPr>
          <a:xfrm>
            <a:off x="539079" y="6011829"/>
            <a:ext cx="4650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9144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28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</a:t>
            </a:r>
            <a:r>
              <a:rPr lang="en-US" sz="28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Ngày</a:t>
            </a:r>
            <a:r>
              <a:rPr lang="en-US" sz="2800" dirty="0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rằm</a:t>
            </a:r>
            <a:endParaRPr lang="en-US" sz="2800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xmlns="" id="{8DD63B39-09F3-4F04-83CD-408FC7619A90}"/>
              </a:ext>
            </a:extLst>
          </p:cNvPr>
          <p:cNvSpPr/>
          <p:nvPr/>
        </p:nvSpPr>
        <p:spPr>
          <a:xfrm flipH="1">
            <a:off x="128015" y="4812510"/>
            <a:ext cx="5628412" cy="886963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xmlns="" id="{A6F11D1C-4D08-4BAF-9A3D-4AC673B9036B}"/>
              </a:ext>
            </a:extLst>
          </p:cNvPr>
          <p:cNvSpPr/>
          <p:nvPr/>
        </p:nvSpPr>
        <p:spPr>
          <a:xfrm flipH="1">
            <a:off x="5985153" y="5806430"/>
            <a:ext cx="6206844" cy="81457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xmlns="" id="{9B5DABB8-849A-4D2D-930C-9CA07BFC5BDE}"/>
              </a:ext>
            </a:extLst>
          </p:cNvPr>
          <p:cNvSpPr txBox="1"/>
          <p:nvPr/>
        </p:nvSpPr>
        <p:spPr>
          <a:xfrm>
            <a:off x="539080" y="4965760"/>
            <a:ext cx="4650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9144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28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lang="en-US" sz="28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ngày</a:t>
            </a:r>
            <a:r>
              <a:rPr lang="en-US" sz="2800" dirty="0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dirty="0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năm</a:t>
            </a:r>
            <a:endParaRPr lang="en-US" sz="2800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xmlns="" id="{42A746A3-96B8-42A5-8EFA-A104DB6B2F69}"/>
              </a:ext>
            </a:extLst>
          </p:cNvPr>
          <p:cNvSpPr txBox="1"/>
          <p:nvPr/>
        </p:nvSpPr>
        <p:spPr>
          <a:xfrm>
            <a:off x="6318504" y="5952551"/>
            <a:ext cx="4650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9144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28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lang="en-US" sz="28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Tết</a:t>
            </a:r>
            <a:r>
              <a:rPr lang="en-US" sz="2800" dirty="0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dương</a:t>
            </a:r>
            <a:r>
              <a:rPr lang="en-US" sz="2800" dirty="0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lịch</a:t>
            </a:r>
            <a:r>
              <a:rPr lang="en-US" sz="2800" dirty="0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hằng</a:t>
            </a:r>
            <a:r>
              <a:rPr lang="en-US" sz="2800" dirty="0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năm</a:t>
            </a:r>
            <a:endParaRPr lang="en-US" sz="2800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xmlns="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0" y="863859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xmlns="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0" y="1478693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xmlns="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074155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xmlns="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63041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609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2AB8A841-494C-4C05-B559-B83B93E270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084" y="-49894"/>
            <a:ext cx="3468041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C7B0FE9C-F303-49FF-B30D-C4457E06642A}"/>
              </a:ext>
            </a:extLst>
          </p:cNvPr>
          <p:cNvCxnSpPr/>
          <p:nvPr/>
        </p:nvCxnSpPr>
        <p:spPr>
          <a:xfrm>
            <a:off x="0" y="6260480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2F7D700C-B032-496C-9680-57633EB31182}"/>
              </a:ext>
            </a:extLst>
          </p:cNvPr>
          <p:cNvCxnSpPr/>
          <p:nvPr/>
        </p:nvCxnSpPr>
        <p:spPr>
          <a:xfrm>
            <a:off x="0" y="5397218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B4199134-2609-4E66-A329-2863BCCC5133}"/>
              </a:ext>
            </a:extLst>
          </p:cNvPr>
          <p:cNvCxnSpPr/>
          <p:nvPr/>
        </p:nvCxnSpPr>
        <p:spPr>
          <a:xfrm>
            <a:off x="0" y="4194709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xmlns="" id="{2254BD6F-C222-4EBF-A18A-FDA724EC8AEA}"/>
              </a:ext>
            </a:extLst>
          </p:cNvPr>
          <p:cNvSpPr/>
          <p:nvPr/>
        </p:nvSpPr>
        <p:spPr>
          <a:xfrm flipH="1">
            <a:off x="429768" y="3282761"/>
            <a:ext cx="11056607" cy="1418065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4605F6AC-8356-4661-B6A4-309609CF4CCF}"/>
              </a:ext>
            </a:extLst>
          </p:cNvPr>
          <p:cNvSpPr txBox="1"/>
          <p:nvPr/>
        </p:nvSpPr>
        <p:spPr>
          <a:xfrm>
            <a:off x="1444046" y="3721916"/>
            <a:ext cx="93836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Thiệp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ang a">
            <a:extLst>
              <a:ext uri="{FF2B5EF4-FFF2-40B4-BE49-F238E27FC236}">
                <a16:creationId xmlns:a16="http://schemas.microsoft.com/office/drawing/2014/main" xmlns="" id="{D0E6AFB4-275F-4728-9A13-27E00F9EA3A2}"/>
              </a:ext>
            </a:extLst>
          </p:cNvPr>
          <p:cNvSpPr/>
          <p:nvPr/>
        </p:nvSpPr>
        <p:spPr>
          <a:xfrm flipH="1">
            <a:off x="6126479" y="5876004"/>
            <a:ext cx="5943600" cy="93947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bang c">
            <a:extLst>
              <a:ext uri="{FF2B5EF4-FFF2-40B4-BE49-F238E27FC236}">
                <a16:creationId xmlns:a16="http://schemas.microsoft.com/office/drawing/2014/main" xmlns="" id="{CA2E0476-BE10-4768-BE1B-A9C0072703C2}"/>
              </a:ext>
            </a:extLst>
          </p:cNvPr>
          <p:cNvSpPr/>
          <p:nvPr/>
        </p:nvSpPr>
        <p:spPr>
          <a:xfrm flipH="1">
            <a:off x="222822" y="4799023"/>
            <a:ext cx="5793567" cy="875491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dap an a">
            <a:extLst>
              <a:ext uri="{FF2B5EF4-FFF2-40B4-BE49-F238E27FC236}">
                <a16:creationId xmlns:a16="http://schemas.microsoft.com/office/drawing/2014/main" xmlns="" id="{9897B1B9-EB78-41AF-AC33-1E8F7714B11F}"/>
              </a:ext>
            </a:extLst>
          </p:cNvPr>
          <p:cNvSpPr txBox="1"/>
          <p:nvPr/>
        </p:nvSpPr>
        <p:spPr>
          <a:xfrm>
            <a:off x="6068976" y="6075051"/>
            <a:ext cx="60561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914400">
              <a:buClr>
                <a:prstClr val="white"/>
              </a:buClr>
              <a:buFont typeface="Wingdings" panose="05000000000000000000" pitchFamily="2" charset="2"/>
              <a:buChar char=""/>
            </a:pP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</a:t>
            </a:r>
            <a:r>
              <a:rPr lang="en-US" sz="2800" b="1" dirty="0" smtClean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Tất</a:t>
            </a:r>
            <a:r>
              <a:rPr lang="en-US" sz="28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cả</a:t>
            </a:r>
            <a:r>
              <a:rPr lang="en-US" sz="28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đáp</a:t>
            </a:r>
            <a:r>
              <a:rPr lang="en-US" sz="28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án</a:t>
            </a:r>
            <a:r>
              <a:rPr lang="en-US" sz="28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trên</a:t>
            </a:r>
            <a:r>
              <a:rPr lang="en-US" sz="28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đều</a:t>
            </a:r>
            <a:r>
              <a:rPr lang="en-US" sz="28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đúng</a:t>
            </a:r>
            <a:r>
              <a:rPr lang="en-US" sz="28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dap an c">
            <a:extLst>
              <a:ext uri="{FF2B5EF4-FFF2-40B4-BE49-F238E27FC236}">
                <a16:creationId xmlns:a16="http://schemas.microsoft.com/office/drawing/2014/main" xmlns="" id="{D96707EC-5A82-4050-B897-6DBAB63AC957}"/>
              </a:ext>
            </a:extLst>
          </p:cNvPr>
          <p:cNvSpPr txBox="1"/>
          <p:nvPr/>
        </p:nvSpPr>
        <p:spPr>
          <a:xfrm>
            <a:off x="802171" y="4908342"/>
            <a:ext cx="4650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914400">
              <a:buClr>
                <a:prstClr val="white"/>
              </a:buClr>
              <a:buFont typeface="Wingdings" panose="05000000000000000000" pitchFamily="2" charset="2"/>
              <a:buChar char="w"/>
            </a:pP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</a:t>
            </a:r>
            <a:r>
              <a:rPr lang="en-US" sz="2800" b="1" dirty="0" smtClean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tròn</a:t>
            </a:r>
            <a:endParaRPr lang="en-US" sz="2800" b="1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bang b">
            <a:extLst>
              <a:ext uri="{FF2B5EF4-FFF2-40B4-BE49-F238E27FC236}">
                <a16:creationId xmlns:a16="http://schemas.microsoft.com/office/drawing/2014/main" xmlns="" id="{8DD63B39-09F3-4F04-83CD-408FC7619A90}"/>
              </a:ext>
            </a:extLst>
          </p:cNvPr>
          <p:cNvSpPr/>
          <p:nvPr/>
        </p:nvSpPr>
        <p:spPr>
          <a:xfrm flipH="1">
            <a:off x="6337061" y="4782843"/>
            <a:ext cx="5733018" cy="98446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xmlns="" id="{A6F11D1C-4D08-4BAF-9A3D-4AC673B9036B}"/>
              </a:ext>
            </a:extLst>
          </p:cNvPr>
          <p:cNvSpPr/>
          <p:nvPr/>
        </p:nvSpPr>
        <p:spPr>
          <a:xfrm flipH="1">
            <a:off x="265445" y="5958224"/>
            <a:ext cx="5723873" cy="82398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33" name="dap an b">
            <a:extLst>
              <a:ext uri="{FF2B5EF4-FFF2-40B4-BE49-F238E27FC236}">
                <a16:creationId xmlns:a16="http://schemas.microsoft.com/office/drawing/2014/main" xmlns="" id="{9B5DABB8-849A-4D2D-930C-9CA07BFC5BDE}"/>
              </a:ext>
            </a:extLst>
          </p:cNvPr>
          <p:cNvSpPr txBox="1"/>
          <p:nvPr/>
        </p:nvSpPr>
        <p:spPr>
          <a:xfrm>
            <a:off x="6771817" y="4998460"/>
            <a:ext cx="4650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914400">
              <a:buClr>
                <a:prstClr val="white"/>
              </a:buClr>
              <a:buFont typeface="Wingdings" panose="05000000000000000000" pitchFamily="2" charset="2"/>
              <a:buChar char="w"/>
            </a:pP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</a:t>
            </a:r>
            <a:r>
              <a:rPr lang="en-US" sz="2800" b="1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vuông</a:t>
            </a:r>
            <a:endParaRPr lang="en-US" sz="2800" b="1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dap an d">
            <a:extLst>
              <a:ext uri="{FF2B5EF4-FFF2-40B4-BE49-F238E27FC236}">
                <a16:creationId xmlns:a16="http://schemas.microsoft.com/office/drawing/2014/main" xmlns="" id="{42A746A3-96B8-42A5-8EFA-A104DB6B2F69}"/>
              </a:ext>
            </a:extLst>
          </p:cNvPr>
          <p:cNvSpPr txBox="1"/>
          <p:nvPr/>
        </p:nvSpPr>
        <p:spPr>
          <a:xfrm>
            <a:off x="235939" y="6106145"/>
            <a:ext cx="57673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914400">
              <a:buClr>
                <a:prstClr val="white"/>
              </a:buClr>
              <a:buFont typeface="Wingdings" panose="05000000000000000000" pitchFamily="2" charset="2"/>
              <a:buChar char="w"/>
            </a:pP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</a:t>
            </a:r>
            <a:r>
              <a:rPr lang="en-US" sz="2800" b="1" dirty="0" smtClean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chữ</a:t>
            </a:r>
            <a:r>
              <a:rPr lang="en-US" sz="28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nhật</a:t>
            </a:r>
            <a:r>
              <a:rPr lang="en-US" sz="28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trái</a:t>
            </a:r>
            <a:r>
              <a:rPr lang="en-US" sz="28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tim</a:t>
            </a:r>
            <a:r>
              <a:rPr lang="en-US" sz="28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,…</a:t>
            </a:r>
            <a:endParaRPr lang="en-US" sz="2800" b="1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xmlns="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0" y="863859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xmlns="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0" y="1478693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xmlns="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074155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xmlns="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63041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993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69C01B56-DA3A-41A9-AE57-D9F13F2E198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084" y="-49894"/>
            <a:ext cx="3468041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C7B0FE9C-F303-49FF-B30D-C4457E06642A}"/>
              </a:ext>
            </a:extLst>
          </p:cNvPr>
          <p:cNvCxnSpPr/>
          <p:nvPr/>
        </p:nvCxnSpPr>
        <p:spPr>
          <a:xfrm>
            <a:off x="0" y="6260480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2F7D700C-B032-496C-9680-57633EB31182}"/>
              </a:ext>
            </a:extLst>
          </p:cNvPr>
          <p:cNvCxnSpPr/>
          <p:nvPr/>
        </p:nvCxnSpPr>
        <p:spPr>
          <a:xfrm>
            <a:off x="0" y="5397218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B4199134-2609-4E66-A329-2863BCCC5133}"/>
              </a:ext>
            </a:extLst>
          </p:cNvPr>
          <p:cNvCxnSpPr/>
          <p:nvPr/>
        </p:nvCxnSpPr>
        <p:spPr>
          <a:xfrm>
            <a:off x="0" y="4194709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xmlns="" id="{2254BD6F-C222-4EBF-A18A-FDA724EC8AEA}"/>
              </a:ext>
            </a:extLst>
          </p:cNvPr>
          <p:cNvSpPr/>
          <p:nvPr/>
        </p:nvSpPr>
        <p:spPr>
          <a:xfrm flipH="1">
            <a:off x="620008" y="3263011"/>
            <a:ext cx="10872190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4605F6AC-8356-4661-B6A4-309609CF4CCF}"/>
              </a:ext>
            </a:extLst>
          </p:cNvPr>
          <p:cNvSpPr txBox="1"/>
          <p:nvPr/>
        </p:nvSpPr>
        <p:spPr>
          <a:xfrm>
            <a:off x="1364254" y="3356025"/>
            <a:ext cx="938369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thiệp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ang d">
            <a:extLst>
              <a:ext uri="{FF2B5EF4-FFF2-40B4-BE49-F238E27FC236}">
                <a16:creationId xmlns:a16="http://schemas.microsoft.com/office/drawing/2014/main" xmlns="" id="{D0E6AFB4-275F-4728-9A13-27E00F9EA3A2}"/>
              </a:ext>
            </a:extLst>
          </p:cNvPr>
          <p:cNvSpPr/>
          <p:nvPr/>
        </p:nvSpPr>
        <p:spPr>
          <a:xfrm flipH="1">
            <a:off x="5504688" y="5798780"/>
            <a:ext cx="6590262" cy="1048335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 defTabSz="9144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xmlns="" id="{CA2E0476-BE10-4768-BE1B-A9C0072703C2}"/>
              </a:ext>
            </a:extLst>
          </p:cNvPr>
          <p:cNvSpPr/>
          <p:nvPr/>
        </p:nvSpPr>
        <p:spPr>
          <a:xfrm flipH="1">
            <a:off x="5534673" y="4606889"/>
            <a:ext cx="6544550" cy="1037719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 defTabSz="9144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cau hoi d">
            <a:extLst>
              <a:ext uri="{FF2B5EF4-FFF2-40B4-BE49-F238E27FC236}">
                <a16:creationId xmlns:a16="http://schemas.microsoft.com/office/drawing/2014/main" xmlns="" id="{9897B1B9-EB78-41AF-AC33-1E8F7714B11F}"/>
              </a:ext>
            </a:extLst>
          </p:cNvPr>
          <p:cNvSpPr txBox="1"/>
          <p:nvPr/>
        </p:nvSpPr>
        <p:spPr>
          <a:xfrm>
            <a:off x="5929745" y="5857666"/>
            <a:ext cx="61494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9144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2400" b="1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lang="en-US" sz="2400" b="1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Màu</a:t>
            </a:r>
            <a:r>
              <a:rPr lang="en-US" sz="24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sắc</a:t>
            </a:r>
            <a:r>
              <a:rPr lang="en-US" sz="24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vui</a:t>
            </a:r>
            <a:r>
              <a:rPr lang="en-US" sz="24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tươi</a:t>
            </a:r>
            <a:r>
              <a:rPr lang="en-US" sz="24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tương</a:t>
            </a:r>
            <a:r>
              <a:rPr lang="en-US" sz="24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phản</a:t>
            </a:r>
            <a:r>
              <a:rPr lang="en-US" sz="24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rực</a:t>
            </a:r>
            <a:r>
              <a:rPr lang="en-US" sz="24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rỡ</a:t>
            </a:r>
            <a:r>
              <a:rPr lang="en-US" sz="24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nổi</a:t>
            </a:r>
            <a:r>
              <a:rPr lang="en-US" sz="24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bật</a:t>
            </a:r>
            <a:r>
              <a:rPr lang="en-US" sz="24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  <a:endParaRPr lang="en-US" sz="2400" b="1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xmlns="" id="{D96707EC-5A82-4050-B897-6DBAB63AC957}"/>
              </a:ext>
            </a:extLst>
          </p:cNvPr>
          <p:cNvSpPr txBox="1"/>
          <p:nvPr/>
        </p:nvSpPr>
        <p:spPr>
          <a:xfrm>
            <a:off x="5809932" y="4863324"/>
            <a:ext cx="59940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9144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2400" b="1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</a:t>
            </a:r>
            <a:r>
              <a:rPr lang="en-US" sz="2400" b="1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Chủ</a:t>
            </a:r>
            <a:r>
              <a:rPr lang="en-US" sz="24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yếu</a:t>
            </a:r>
            <a:r>
              <a:rPr lang="en-US" sz="24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dùng</a:t>
            </a:r>
            <a:r>
              <a:rPr lang="en-US" sz="24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màu</a:t>
            </a:r>
            <a:r>
              <a:rPr lang="en-US" sz="24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nhẹ</a:t>
            </a:r>
            <a:r>
              <a:rPr lang="en-US" sz="24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nhàng</a:t>
            </a:r>
            <a:endParaRPr lang="en-US" sz="2400" b="1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xmlns="" id="{8DD63B39-09F3-4F04-83CD-408FC7619A90}"/>
              </a:ext>
            </a:extLst>
          </p:cNvPr>
          <p:cNvSpPr/>
          <p:nvPr/>
        </p:nvSpPr>
        <p:spPr>
          <a:xfrm flipH="1">
            <a:off x="93098" y="4606889"/>
            <a:ext cx="5249773" cy="9818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bang c">
            <a:extLst>
              <a:ext uri="{FF2B5EF4-FFF2-40B4-BE49-F238E27FC236}">
                <a16:creationId xmlns:a16="http://schemas.microsoft.com/office/drawing/2014/main" xmlns="" id="{A6F11D1C-4D08-4BAF-9A3D-4AC673B9036B}"/>
              </a:ext>
            </a:extLst>
          </p:cNvPr>
          <p:cNvSpPr/>
          <p:nvPr/>
        </p:nvSpPr>
        <p:spPr>
          <a:xfrm flipH="1">
            <a:off x="93098" y="5846347"/>
            <a:ext cx="5249773" cy="917556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xmlns="" id="{9B5DABB8-849A-4D2D-930C-9CA07BFC5BDE}"/>
              </a:ext>
            </a:extLst>
          </p:cNvPr>
          <p:cNvSpPr txBox="1"/>
          <p:nvPr/>
        </p:nvSpPr>
        <p:spPr>
          <a:xfrm>
            <a:off x="284900" y="4810584"/>
            <a:ext cx="48661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9144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2400" b="1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lang="en-US" sz="2400" b="1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Màu</a:t>
            </a:r>
            <a:r>
              <a:rPr lang="en-US" sz="24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đơn</a:t>
            </a:r>
            <a:r>
              <a:rPr lang="en-US" sz="24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giản</a:t>
            </a:r>
            <a:r>
              <a:rPr lang="en-US" sz="24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ít</a:t>
            </a:r>
            <a:r>
              <a:rPr lang="en-US" sz="24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màu</a:t>
            </a:r>
            <a:endParaRPr lang="en-US" sz="2400" b="1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cau hoi c">
            <a:extLst>
              <a:ext uri="{FF2B5EF4-FFF2-40B4-BE49-F238E27FC236}">
                <a16:creationId xmlns:a16="http://schemas.microsoft.com/office/drawing/2014/main" xmlns="" id="{42A746A3-96B8-42A5-8EFA-A104DB6B2F69}"/>
              </a:ext>
            </a:extLst>
          </p:cNvPr>
          <p:cNvSpPr txBox="1"/>
          <p:nvPr/>
        </p:nvSpPr>
        <p:spPr>
          <a:xfrm>
            <a:off x="342062" y="6009309"/>
            <a:ext cx="49500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9144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2400" b="1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</a:t>
            </a:r>
            <a:r>
              <a:rPr lang="en-US" sz="2400" b="1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Chỉ</a:t>
            </a:r>
            <a:r>
              <a:rPr lang="en-US" sz="24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cần</a:t>
            </a:r>
            <a:r>
              <a:rPr lang="en-US" sz="24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một</a:t>
            </a:r>
            <a:r>
              <a:rPr lang="en-US" sz="24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màu</a:t>
            </a:r>
            <a:r>
              <a:rPr lang="en-US" sz="24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  <a:endParaRPr lang="en-US" sz="2400" b="1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xmlns="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0" y="863859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xmlns="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0" y="1478693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xmlns="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074155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xmlns="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63041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48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6C975AF1-8BB4-444D-993E-F98C38C51C8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084" y="-49894"/>
            <a:ext cx="3468041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C7B0FE9C-F303-49FF-B30D-C4457E06642A}"/>
              </a:ext>
            </a:extLst>
          </p:cNvPr>
          <p:cNvCxnSpPr/>
          <p:nvPr/>
        </p:nvCxnSpPr>
        <p:spPr>
          <a:xfrm>
            <a:off x="0" y="6260480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2F7D700C-B032-496C-9680-57633EB31182}"/>
              </a:ext>
            </a:extLst>
          </p:cNvPr>
          <p:cNvCxnSpPr/>
          <p:nvPr/>
        </p:nvCxnSpPr>
        <p:spPr>
          <a:xfrm>
            <a:off x="0" y="5397218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B4199134-2609-4E66-A329-2863BCCC5133}"/>
              </a:ext>
            </a:extLst>
          </p:cNvPr>
          <p:cNvCxnSpPr/>
          <p:nvPr/>
        </p:nvCxnSpPr>
        <p:spPr>
          <a:xfrm>
            <a:off x="0" y="4194709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xmlns="" id="{2254BD6F-C222-4EBF-A18A-FDA724EC8AEA}"/>
              </a:ext>
            </a:extLst>
          </p:cNvPr>
          <p:cNvSpPr/>
          <p:nvPr/>
        </p:nvSpPr>
        <p:spPr>
          <a:xfrm flipH="1">
            <a:off x="659905" y="3584278"/>
            <a:ext cx="10872190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4605F6AC-8356-4661-B6A4-309609CF4CCF}"/>
              </a:ext>
            </a:extLst>
          </p:cNvPr>
          <p:cNvSpPr txBox="1"/>
          <p:nvPr/>
        </p:nvSpPr>
        <p:spPr>
          <a:xfrm>
            <a:off x="1362533" y="3888369"/>
            <a:ext cx="93836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ang c">
            <a:extLst>
              <a:ext uri="{FF2B5EF4-FFF2-40B4-BE49-F238E27FC236}">
                <a16:creationId xmlns:a16="http://schemas.microsoft.com/office/drawing/2014/main" xmlns="" id="{D0E6AFB4-275F-4728-9A13-27E00F9EA3A2}"/>
              </a:ext>
            </a:extLst>
          </p:cNvPr>
          <p:cNvSpPr/>
          <p:nvPr/>
        </p:nvSpPr>
        <p:spPr>
          <a:xfrm flipH="1">
            <a:off x="804609" y="5961292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xmlns="" id="{CA2E0476-BE10-4768-BE1B-A9C0072703C2}"/>
              </a:ext>
            </a:extLst>
          </p:cNvPr>
          <p:cNvSpPr/>
          <p:nvPr/>
        </p:nvSpPr>
        <p:spPr>
          <a:xfrm flipH="1">
            <a:off x="6135895" y="5094961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cau hoi c">
            <a:extLst>
              <a:ext uri="{FF2B5EF4-FFF2-40B4-BE49-F238E27FC236}">
                <a16:creationId xmlns:a16="http://schemas.microsoft.com/office/drawing/2014/main" xmlns="" id="{9897B1B9-EB78-41AF-AC33-1E8F7714B11F}"/>
              </a:ext>
            </a:extLst>
          </p:cNvPr>
          <p:cNvSpPr txBox="1"/>
          <p:nvPr/>
        </p:nvSpPr>
        <p:spPr>
          <a:xfrm>
            <a:off x="1104285" y="6063493"/>
            <a:ext cx="4650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9144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</a:t>
            </a:r>
            <a:r>
              <a:rPr lang="en-US" sz="28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20/10</a:t>
            </a:r>
            <a:endParaRPr lang="en-US" sz="2800" b="1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xmlns="" id="{D96707EC-5A82-4050-B897-6DBAB63AC957}"/>
              </a:ext>
            </a:extLst>
          </p:cNvPr>
          <p:cNvSpPr txBox="1"/>
          <p:nvPr/>
        </p:nvSpPr>
        <p:spPr>
          <a:xfrm>
            <a:off x="6435571" y="5197162"/>
            <a:ext cx="4650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9144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</a:t>
            </a:r>
            <a:r>
              <a:rPr lang="en-US" sz="28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20/11</a:t>
            </a:r>
            <a:endParaRPr lang="en-US" sz="2800" b="1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xmlns="" id="{8DD63B39-09F3-4F04-83CD-408FC7619A90}"/>
              </a:ext>
            </a:extLst>
          </p:cNvPr>
          <p:cNvSpPr/>
          <p:nvPr/>
        </p:nvSpPr>
        <p:spPr>
          <a:xfrm flipH="1">
            <a:off x="806332" y="5094961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xmlns="" id="{A6F11D1C-4D08-4BAF-9A3D-4AC673B9036B}"/>
              </a:ext>
            </a:extLst>
          </p:cNvPr>
          <p:cNvSpPr/>
          <p:nvPr/>
        </p:nvSpPr>
        <p:spPr>
          <a:xfrm flipH="1">
            <a:off x="6135895" y="5958224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xmlns="" id="{9B5DABB8-849A-4D2D-930C-9CA07BFC5BDE}"/>
              </a:ext>
            </a:extLst>
          </p:cNvPr>
          <p:cNvSpPr txBox="1"/>
          <p:nvPr/>
        </p:nvSpPr>
        <p:spPr>
          <a:xfrm>
            <a:off x="1106008" y="5197162"/>
            <a:ext cx="4650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9144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lang="en-US" sz="28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8/3</a:t>
            </a:r>
            <a:endParaRPr lang="en-US" sz="2800" b="1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xmlns="" id="{42A746A3-96B8-42A5-8EFA-A104DB6B2F69}"/>
              </a:ext>
            </a:extLst>
          </p:cNvPr>
          <p:cNvSpPr txBox="1"/>
          <p:nvPr/>
        </p:nvSpPr>
        <p:spPr>
          <a:xfrm>
            <a:off x="6435571" y="6060425"/>
            <a:ext cx="4650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9144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lang="en-US" sz="28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19/5</a:t>
            </a:r>
            <a:endParaRPr lang="en-US" sz="2800" b="1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xmlns="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0" y="863859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xmlns="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0" y="1478693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xmlns="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074155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xmlns="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63041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00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93018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" name="Rounded Rectangle 1"/>
          <p:cNvSpPr/>
          <p:nvPr/>
        </p:nvSpPr>
        <p:spPr>
          <a:xfrm>
            <a:off x="619126" y="876300"/>
            <a:ext cx="10758920" cy="5105400"/>
          </a:xfrm>
          <a:prstGeom prst="roundRect">
            <a:avLst/>
          </a:prstGeom>
          <a:solidFill>
            <a:srgbClr val="006600">
              <a:alpha val="5411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Xin </a:t>
            </a:r>
            <a:r>
              <a:rPr lang="en-US" sz="28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chân</a:t>
            </a:r>
            <a:r>
              <a:rPr lang="en-US" sz="28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8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28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ơn</a:t>
            </a:r>
            <a:r>
              <a:rPr lang="en-US" sz="28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28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thày</a:t>
            </a:r>
            <a:r>
              <a:rPr lang="en-US" sz="28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28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Ban </a:t>
            </a:r>
            <a:r>
              <a:rPr lang="en-US" sz="28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giám</a:t>
            </a:r>
            <a:r>
              <a:rPr lang="en-US" sz="28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khảo</a:t>
            </a:r>
            <a:r>
              <a:rPr lang="en-US" sz="28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28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ơn</a:t>
            </a:r>
            <a:r>
              <a:rPr lang="en-US" sz="28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8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8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8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28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28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lắng</a:t>
            </a:r>
            <a:r>
              <a:rPr lang="en-US" sz="28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nghe</a:t>
            </a:r>
            <a:r>
              <a:rPr lang="en-US" sz="28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xây</a:t>
            </a:r>
            <a:r>
              <a:rPr lang="en-US" sz="28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dựng</a:t>
            </a:r>
            <a:r>
              <a:rPr lang="en-US" sz="28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Chúc</a:t>
            </a:r>
            <a:r>
              <a:rPr lang="en-US" sz="28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thày</a:t>
            </a:r>
            <a:r>
              <a:rPr lang="en-US" sz="28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28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8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sức</a:t>
            </a:r>
            <a:r>
              <a:rPr lang="en-US" sz="28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khỏe</a:t>
            </a:r>
            <a:r>
              <a:rPr lang="en-US" sz="28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sz="28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an, </a:t>
            </a:r>
            <a:r>
              <a:rPr lang="en-US" sz="28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chúc</a:t>
            </a:r>
            <a:r>
              <a:rPr lang="en-US" sz="28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luôn</a:t>
            </a:r>
            <a:r>
              <a:rPr lang="en-US" sz="28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mạnh</a:t>
            </a:r>
            <a:r>
              <a:rPr lang="en-US" sz="28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khỏe</a:t>
            </a:r>
            <a:r>
              <a:rPr lang="en-US" sz="28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chăm</a:t>
            </a:r>
            <a:r>
              <a:rPr lang="en-US" sz="28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ngoan</a:t>
            </a:r>
            <a:r>
              <a:rPr lang="en-US" sz="28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8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giỏi</a:t>
            </a:r>
            <a:r>
              <a:rPr lang="en-US" sz="2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pic>
        <p:nvPicPr>
          <p:cNvPr id="5" name="Nhac nen phong canh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59160" y="6248401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86415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3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http://inmannews.wpengine.netdna-cdn.com/files/imagefield/shutterstock_96320885_WOOD_FLOOR_AND_GREEN_WALL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053" b="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30 Redondear rectángulo de esquina del mismo lado"/>
          <p:cNvSpPr/>
          <p:nvPr/>
        </p:nvSpPr>
        <p:spPr>
          <a:xfrm>
            <a:off x="4799856" y="1916832"/>
            <a:ext cx="2448272" cy="2160240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74000">
                <a:schemeClr val="tx1"/>
              </a:gs>
              <a:gs pos="100000">
                <a:schemeClr val="accent6">
                  <a:lumMod val="7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s-ES">
              <a:solidFill>
                <a:prstClr val="white"/>
              </a:solidFill>
            </a:endParaRPr>
          </a:p>
        </p:txBody>
      </p:sp>
      <p:sp>
        <p:nvSpPr>
          <p:cNvPr id="6" name="27 Rectángulo"/>
          <p:cNvSpPr/>
          <p:nvPr/>
        </p:nvSpPr>
        <p:spPr>
          <a:xfrm>
            <a:off x="7248128" y="3429000"/>
            <a:ext cx="3419872" cy="648072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s-ES">
              <a:solidFill>
                <a:prstClr val="white"/>
              </a:solidFill>
            </a:endParaRPr>
          </a:p>
        </p:txBody>
      </p:sp>
      <p:sp>
        <p:nvSpPr>
          <p:cNvPr id="7" name="35 Rectángulo"/>
          <p:cNvSpPr/>
          <p:nvPr/>
        </p:nvSpPr>
        <p:spPr>
          <a:xfrm>
            <a:off x="1491534" y="3375945"/>
            <a:ext cx="3308323" cy="648072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s-ES">
              <a:solidFill>
                <a:prstClr val="white"/>
              </a:solidFill>
            </a:endParaRPr>
          </a:p>
        </p:txBody>
      </p:sp>
      <p:pic>
        <p:nvPicPr>
          <p:cNvPr id="8" name="32 Imagen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24047" y="2817734"/>
            <a:ext cx="2736304" cy="3474907"/>
          </a:xfrm>
          <a:prstGeom prst="rect">
            <a:avLst/>
          </a:prstGeom>
          <a:noFill/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3377948" y="188640"/>
            <a:ext cx="54361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400"/>
            <a:r>
              <a:rPr lang="en-US" sz="5400" dirty="0">
                <a:ln w="38100">
                  <a:solidFill>
                    <a:prstClr val="black"/>
                  </a:solidFill>
                </a:ln>
                <a:solidFill>
                  <a:srgbClr val="FFCC05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Showcard Gothic" panose="04020904020102020604" pitchFamily="82" charset="0"/>
              </a:rPr>
              <a:t>Tom and jerry</a:t>
            </a:r>
          </a:p>
        </p:txBody>
      </p:sp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4495800" y="1556793"/>
            <a:ext cx="7381240" cy="2677656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914400"/>
            <a:r>
              <a:rPr lang="en-US" sz="28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LUẬT CHƠI</a:t>
            </a:r>
          </a:p>
          <a:p>
            <a:pPr algn="just" defTabSz="914400">
              <a:buFontTx/>
              <a:buChar char="-"/>
            </a:pPr>
            <a:r>
              <a:rPr lang="en-US" sz="28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8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kỹ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nhấn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miếng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bánh</a:t>
            </a:r>
            <a:r>
              <a:rPr lang="en-US" sz="28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chuột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Jerry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phía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miếng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bánh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sai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mèo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Tom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81640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://inmannews.wpengine.netdna-cdn.com/files/imagefield/shutterstock_96320885_WOOD_FLOOR_AND_GREEN_WALL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053" b="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30 Redondear rectángulo de esquina del mismo lado"/>
          <p:cNvSpPr/>
          <p:nvPr/>
        </p:nvSpPr>
        <p:spPr>
          <a:xfrm>
            <a:off x="4799856" y="1916832"/>
            <a:ext cx="2448272" cy="2160240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74000">
                <a:schemeClr val="tx1"/>
              </a:gs>
              <a:gs pos="100000">
                <a:schemeClr val="accent6">
                  <a:lumMod val="7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s-ES">
              <a:solidFill>
                <a:prstClr val="white"/>
              </a:solidFill>
            </a:endParaRPr>
          </a:p>
        </p:txBody>
      </p:sp>
      <p:sp>
        <p:nvSpPr>
          <p:cNvPr id="28" name="27 Rectángulo"/>
          <p:cNvSpPr/>
          <p:nvPr/>
        </p:nvSpPr>
        <p:spPr>
          <a:xfrm>
            <a:off x="7248128" y="3429000"/>
            <a:ext cx="3419872" cy="648072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s-ES">
              <a:solidFill>
                <a:prstClr val="white"/>
              </a:solidFill>
            </a:endParaRPr>
          </a:p>
        </p:txBody>
      </p:sp>
      <p:sp>
        <p:nvSpPr>
          <p:cNvPr id="36" name="35 Rectángulo"/>
          <p:cNvSpPr/>
          <p:nvPr/>
        </p:nvSpPr>
        <p:spPr>
          <a:xfrm>
            <a:off x="1491534" y="3375945"/>
            <a:ext cx="3308323" cy="648072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s-ES">
              <a:solidFill>
                <a:prstClr val="white"/>
              </a:solidFill>
            </a:endParaRPr>
          </a:p>
        </p:txBody>
      </p:sp>
      <p:pic>
        <p:nvPicPr>
          <p:cNvPr id="33" name="32 Imagen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67608" y="2653180"/>
            <a:ext cx="2516664" cy="3195980"/>
          </a:xfrm>
          <a:prstGeom prst="rect">
            <a:avLst/>
          </a:prstGeom>
          <a:noFill/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2" descr="http://www.clker.com/cliparts/m/2/C/2/3/q/angry-black-cat-md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128"/>
          <a:stretch/>
        </p:blipFill>
        <p:spPr bwMode="auto">
          <a:xfrm>
            <a:off x="4871864" y="2199838"/>
            <a:ext cx="1788006" cy="1192414"/>
          </a:xfrm>
          <a:prstGeom prst="rect">
            <a:avLst/>
          </a:prstGeom>
          <a:noFill/>
          <a:effectLst>
            <a:innerShdw blurRad="685800" dist="50800" dir="16200000">
              <a:prstClr val="black">
                <a:alpha val="92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8" descr="http://upload.wikimedia.org/wikipedia/en/a/a5/Cheese.pn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2965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79" b="12258"/>
          <a:stretch/>
        </p:blipFill>
        <p:spPr bwMode="auto">
          <a:xfrm>
            <a:off x="5345992" y="1986401"/>
            <a:ext cx="1500017" cy="1227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11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6845" y="5733257"/>
            <a:ext cx="1579767" cy="78859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Rectangle 1"/>
          <p:cNvSpPr/>
          <p:nvPr/>
        </p:nvSpPr>
        <p:spPr>
          <a:xfrm>
            <a:off x="3277958" y="471522"/>
            <a:ext cx="54361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400"/>
            <a:r>
              <a:rPr lang="en-US" sz="5400" dirty="0">
                <a:ln w="38100">
                  <a:solidFill>
                    <a:prstClr val="black"/>
                  </a:solidFill>
                </a:ln>
                <a:solidFill>
                  <a:srgbClr val="FFCC05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Showcard Gothic" panose="04020904020102020604" pitchFamily="82" charset="0"/>
              </a:rPr>
              <a:t>Tom and jerry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16439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670" y="0"/>
            <a:ext cx="12191999" cy="6857143"/>
          </a:xfrm>
          <a:prstGeom prst="rect">
            <a:avLst/>
          </a:prstGeom>
        </p:spPr>
      </p:pic>
      <p:pic>
        <p:nvPicPr>
          <p:cNvPr id="1026" name="Picture 2" descr="http://www.clker.com/cliparts/m/2/C/2/3/q/angry-black-cat-md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128"/>
          <a:stretch/>
        </p:blipFill>
        <p:spPr bwMode="auto">
          <a:xfrm>
            <a:off x="9018421" y="2624338"/>
            <a:ext cx="1788006" cy="1192414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upload.wikimedia.org/wikipedia/en/a/a5/Cheese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2965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79" b="12258"/>
          <a:stretch/>
        </p:blipFill>
        <p:spPr bwMode="auto">
          <a:xfrm>
            <a:off x="2165368" y="2624338"/>
            <a:ext cx="1500017" cy="1227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11 Imagen"/>
          <p:cNvPicPr>
            <a:picLocks noChangeAspect="1"/>
          </p:cNvPicPr>
          <p:nvPr/>
        </p:nvPicPr>
        <p:blipFill>
          <a:blip r:embed="rId11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 bwMode="auto">
          <a:xfrm>
            <a:off x="5415125" y="4293097"/>
            <a:ext cx="1577775" cy="1885329"/>
          </a:xfrm>
          <a:prstGeom prst="rect">
            <a:avLst/>
          </a:prstGeom>
          <a:noFill/>
          <a:ln>
            <a:noFill/>
          </a:ln>
          <a:effectLst>
            <a:outerShdw blurRad="76200" dist="635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12 Imagen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70689" y="2936366"/>
            <a:ext cx="800191" cy="101618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21 CuadroTexto"/>
          <p:cNvSpPr txBox="1"/>
          <p:nvPr/>
        </p:nvSpPr>
        <p:spPr>
          <a:xfrm>
            <a:off x="8763000" y="994892"/>
            <a:ext cx="236164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s-ES_tradnl" sz="22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1 </a:t>
            </a:r>
            <a:r>
              <a:rPr lang="es-ES_tradnl" sz="22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bánh</a:t>
            </a:r>
            <a:r>
              <a:rPr lang="es-ES_tradnl" sz="22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_tradnl" sz="22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endParaRPr lang="es-ES" sz="22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28 CuadroTexto"/>
          <p:cNvSpPr txBox="1"/>
          <p:nvPr/>
        </p:nvSpPr>
        <p:spPr>
          <a:xfrm>
            <a:off x="1373120" y="976611"/>
            <a:ext cx="2514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s-ES_tradnl" sz="22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4 </a:t>
            </a:r>
            <a:r>
              <a:rPr lang="es-ES_tradnl" sz="22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bánh</a:t>
            </a:r>
            <a:r>
              <a:rPr lang="es-ES_tradnl" sz="22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_tradnl" sz="22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endParaRPr lang="es-ES" sz="22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29 CuadroTexto"/>
          <p:cNvSpPr txBox="1"/>
          <p:nvPr/>
        </p:nvSpPr>
        <p:spPr>
          <a:xfrm>
            <a:off x="5287510" y="994892"/>
            <a:ext cx="183300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s-ES_tradnl" sz="22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2 </a:t>
            </a:r>
            <a:r>
              <a:rPr lang="es-ES_tradnl" sz="22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bánh</a:t>
            </a:r>
            <a:r>
              <a:rPr lang="es-ES_tradnl" sz="22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_tradnl" sz="22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endParaRPr lang="es-ES" sz="22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Picture 2" descr="http://www.clker.com/cliparts/m/2/C/2/3/q/angry-black-cat-md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128"/>
          <a:stretch/>
        </p:blipFill>
        <p:spPr bwMode="auto">
          <a:xfrm>
            <a:off x="5273057" y="2492896"/>
            <a:ext cx="1788006" cy="1192414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24 Llamada ovalada"/>
          <p:cNvSpPr/>
          <p:nvPr/>
        </p:nvSpPr>
        <p:spPr>
          <a:xfrm>
            <a:off x="2259080" y="1988840"/>
            <a:ext cx="1295196" cy="648072"/>
          </a:xfrm>
          <a:prstGeom prst="wedgeEllipseCallout">
            <a:avLst>
              <a:gd name="adj1" fmla="val 33587"/>
              <a:gd name="adj2" fmla="val 8601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s-ES_tradnl" b="1" dirty="0">
                <a:solidFill>
                  <a:prstClr val="black"/>
                </a:solidFill>
              </a:rPr>
              <a:t>GOOD!</a:t>
            </a:r>
            <a:endParaRPr lang="es-ES" b="1" dirty="0">
              <a:solidFill>
                <a:prstClr val="black"/>
              </a:solidFill>
            </a:endParaRPr>
          </a:p>
        </p:txBody>
      </p:sp>
      <p:sp>
        <p:nvSpPr>
          <p:cNvPr id="26" name="25 Rectángulo"/>
          <p:cNvSpPr/>
          <p:nvPr/>
        </p:nvSpPr>
        <p:spPr>
          <a:xfrm>
            <a:off x="1066800" y="6250432"/>
            <a:ext cx="10439400" cy="607568"/>
          </a:xfrm>
          <a:prstGeom prst="rect">
            <a:avLst/>
          </a:prstGeom>
          <a:blipFill>
            <a:blip r:embed="rId1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s-ES_tradnl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s-ES_tradnl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_tradnl" sz="2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s-ES_tradnl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1: Ô </a:t>
            </a:r>
            <a:r>
              <a:rPr lang="es-ES_tradnl" sz="2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tô</a:t>
            </a:r>
            <a:r>
              <a:rPr lang="es-ES_tradnl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s-ES_tradnl" sz="2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s-ES_tradnl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_tradnl" sz="2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s-ES_tradnl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_tradnl" sz="2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mấy</a:t>
            </a:r>
            <a:r>
              <a:rPr lang="es-ES_tradnl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_tradnl" sz="2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bánh</a:t>
            </a:r>
            <a:r>
              <a:rPr lang="es-ES_tradnl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_tradnl" sz="2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es-ES_tradnl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endParaRPr lang="es-ES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13 Flecha derecha">
            <a:hlinkClick r:id="" action="ppaction://hlinkshowjump?jump=nextslide"/>
          </p:cNvPr>
          <p:cNvSpPr/>
          <p:nvPr/>
        </p:nvSpPr>
        <p:spPr>
          <a:xfrm>
            <a:off x="9408368" y="5301209"/>
            <a:ext cx="1008112" cy="877217"/>
          </a:xfrm>
          <a:prstGeom prst="rightArrow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s-ES_tradnl" sz="2000" b="1" dirty="0">
                <a:solidFill>
                  <a:prstClr val="black"/>
                </a:solidFill>
              </a:rPr>
              <a:t>NEXT</a:t>
            </a:r>
            <a:endParaRPr lang="es-ES" sz="2000" b="1" dirty="0">
              <a:solidFill>
                <a:prstClr val="black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39425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ngry_c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xit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ngry_c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53" presetClass="exit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4.07407E-6 L -0.27952 -0.25301 " pathEditMode="relative" rAng="0" ptsTypes="AA">
                                      <p:cBhvr>
                                        <p:cTn id="5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76" y="-1266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ing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0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25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1" y="-2"/>
            <a:ext cx="12153899" cy="6857143"/>
          </a:xfrm>
          <a:prstGeom prst="rect">
            <a:avLst/>
          </a:prstGeom>
        </p:spPr>
      </p:pic>
      <p:pic>
        <p:nvPicPr>
          <p:cNvPr id="1026" name="Picture 2" descr="http://www.clker.com/cliparts/m/2/C/2/3/q/angry-black-cat-md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128"/>
          <a:stretch/>
        </p:blipFill>
        <p:spPr bwMode="auto">
          <a:xfrm>
            <a:off x="8879994" y="2427817"/>
            <a:ext cx="1788006" cy="1192414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upload.wikimedia.org/wikipedia/en/a/a5/Cheese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2965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79" b="12258"/>
          <a:stretch/>
        </p:blipFill>
        <p:spPr bwMode="auto">
          <a:xfrm>
            <a:off x="2001400" y="2564904"/>
            <a:ext cx="1500017" cy="1227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11 Imagen"/>
          <p:cNvPicPr>
            <a:picLocks noChangeAspect="1"/>
          </p:cNvPicPr>
          <p:nvPr/>
        </p:nvPicPr>
        <p:blipFill>
          <a:blip r:embed="rId11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 bwMode="auto">
          <a:xfrm>
            <a:off x="5415125" y="4293097"/>
            <a:ext cx="1577775" cy="1885329"/>
          </a:xfrm>
          <a:prstGeom prst="rect">
            <a:avLst/>
          </a:prstGeom>
          <a:noFill/>
          <a:ln>
            <a:noFill/>
          </a:ln>
          <a:effectLst>
            <a:outerShdw blurRad="76200" dist="635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12 Imagen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96639" y="3024024"/>
            <a:ext cx="800191" cy="101618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21 CuadroTexto"/>
          <p:cNvSpPr txBox="1"/>
          <p:nvPr/>
        </p:nvSpPr>
        <p:spPr>
          <a:xfrm>
            <a:off x="8730180" y="1031024"/>
            <a:ext cx="23644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s-ES_tradnl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s-ES_tradnl" b="1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s-ES_tradnl" b="1" dirty="0" err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ải</a:t>
            </a:r>
            <a:endParaRPr lang="es-ES" b="1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28 CuadroTexto"/>
          <p:cNvSpPr txBox="1"/>
          <p:nvPr/>
        </p:nvSpPr>
        <p:spPr>
          <a:xfrm>
            <a:off x="1393502" y="949416"/>
            <a:ext cx="27158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s-ES_tradnl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Kim </a:t>
            </a:r>
            <a:r>
              <a:rPr lang="es-ES_tradnl" b="1" dirty="0" err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s-ES_tradnl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s-ES_tradnl" b="1" dirty="0" err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s-ES_tradnl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_tradnl" b="1" dirty="0" err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s-ES_tradnl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_tradnl" b="1" dirty="0" err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s-ES_tradnl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_tradnl" b="1" dirty="0" err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nhựa</a:t>
            </a:r>
            <a:endParaRPr lang="es-ES" b="1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29 CuadroTexto"/>
          <p:cNvSpPr txBox="1"/>
          <p:nvPr/>
        </p:nvSpPr>
        <p:spPr>
          <a:xfrm>
            <a:off x="4760225" y="1005133"/>
            <a:ext cx="3006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s-ES_tradnl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s-ES_tradnl" b="1" dirty="0" err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s-ES_tradnl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_tradnl" b="1" dirty="0" err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nhựa</a:t>
            </a:r>
            <a:endParaRPr lang="es-ES" b="1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Picture 2" descr="http://www.clker.com/cliparts/m/2/C/2/3/q/angry-black-cat-md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128"/>
          <a:stretch/>
        </p:blipFill>
        <p:spPr bwMode="auto">
          <a:xfrm>
            <a:off x="5310009" y="2492896"/>
            <a:ext cx="1788006" cy="1192414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24 Llamada ovalada"/>
          <p:cNvSpPr/>
          <p:nvPr/>
        </p:nvSpPr>
        <p:spPr>
          <a:xfrm>
            <a:off x="876402" y="1669500"/>
            <a:ext cx="1295196" cy="648072"/>
          </a:xfrm>
          <a:prstGeom prst="wedgeEllipseCallout">
            <a:avLst>
              <a:gd name="adj1" fmla="val 33587"/>
              <a:gd name="adj2" fmla="val 8601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s-ES_tradnl" b="1" dirty="0">
                <a:solidFill>
                  <a:prstClr val="black"/>
                </a:solidFill>
              </a:rPr>
              <a:t>GOOD!</a:t>
            </a:r>
            <a:endParaRPr lang="es-ES" b="1" dirty="0">
              <a:solidFill>
                <a:prstClr val="black"/>
              </a:solidFill>
            </a:endParaRPr>
          </a:p>
        </p:txBody>
      </p:sp>
      <p:sp>
        <p:nvSpPr>
          <p:cNvPr id="26" name="25 Rectángulo"/>
          <p:cNvSpPr/>
          <p:nvPr/>
        </p:nvSpPr>
        <p:spPr>
          <a:xfrm>
            <a:off x="1524000" y="6250432"/>
            <a:ext cx="9144000" cy="607568"/>
          </a:xfrm>
          <a:prstGeom prst="rect">
            <a:avLst/>
          </a:prstGeom>
          <a:blipFill>
            <a:blip r:embed="rId1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s-ES_tradnl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s-ES_tradnl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_tradnl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s-ES_tradnl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  <a:r>
              <a:rPr lang="es-ES_tradnl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Ô </a:t>
            </a:r>
            <a:r>
              <a:rPr lang="es-ES_tradnl" sz="2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tô</a:t>
            </a:r>
            <a:r>
              <a:rPr lang="es-ES_tradnl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_tradnl" sz="2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s-ES_tradnl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_tradnl" sz="2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s-ES_tradnl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_tradnl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s-ES_tradnl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_tradnl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lang="es-ES_tradnl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_tradnl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s-ES_tradnl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s-ES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13 Flecha derecha">
            <a:hlinkClick r:id="" action="ppaction://hlinkshowjump?jump=nextslide"/>
          </p:cNvPr>
          <p:cNvSpPr/>
          <p:nvPr/>
        </p:nvSpPr>
        <p:spPr>
          <a:xfrm>
            <a:off x="9408368" y="5301209"/>
            <a:ext cx="1008112" cy="877217"/>
          </a:xfrm>
          <a:prstGeom prst="rightArrow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s-ES_tradnl" sz="2000" b="1" dirty="0">
                <a:solidFill>
                  <a:prstClr val="black"/>
                </a:solidFill>
              </a:rPr>
              <a:t>NEXT</a:t>
            </a:r>
            <a:endParaRPr lang="es-ES" sz="2000" b="1" dirty="0">
              <a:solidFill>
                <a:prstClr val="black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8100" y="-1"/>
            <a:ext cx="12153900" cy="6858000"/>
          </a:xfrm>
          <a:prstGeom prst="rect">
            <a:avLst/>
          </a:prstGeom>
          <a:noFill/>
          <a:ln w="25400" cap="flat" cmpd="sng" algn="ctr">
            <a:solidFill>
              <a:srgbClr val="C0504D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vi-VN" kern="0" smtClean="0">
              <a:solidFill>
                <a:prstClr val="white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94285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ngry_c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xit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ngry_c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53" presetClass="exit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4.07407E-6 L -0.27952 -0.25301 " pathEditMode="relative" rAng="0" ptsTypes="AA">
                                      <p:cBhvr>
                                        <p:cTn id="5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76" y="-1266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ing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0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25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1999" cy="6857143"/>
          </a:xfrm>
          <a:prstGeom prst="rect">
            <a:avLst/>
          </a:prstGeom>
        </p:spPr>
      </p:pic>
      <p:pic>
        <p:nvPicPr>
          <p:cNvPr id="1026" name="Picture 2" descr="http://www.clker.com/cliparts/m/2/C/2/3/q/angry-black-cat-md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128"/>
          <a:stretch/>
        </p:blipFill>
        <p:spPr bwMode="auto">
          <a:xfrm>
            <a:off x="8879994" y="2422228"/>
            <a:ext cx="1788006" cy="1192414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upload.wikimedia.org/wikipedia/en/a/a5/Cheese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2965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79" b="12258"/>
          <a:stretch/>
        </p:blipFill>
        <p:spPr bwMode="auto">
          <a:xfrm>
            <a:off x="5494308" y="2543394"/>
            <a:ext cx="1500017" cy="1227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11 Imagen"/>
          <p:cNvPicPr>
            <a:picLocks noChangeAspect="1"/>
          </p:cNvPicPr>
          <p:nvPr/>
        </p:nvPicPr>
        <p:blipFill>
          <a:blip r:embed="rId11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 bwMode="auto">
          <a:xfrm>
            <a:off x="5415125" y="4293097"/>
            <a:ext cx="1577775" cy="1885329"/>
          </a:xfrm>
          <a:prstGeom prst="rect">
            <a:avLst/>
          </a:prstGeom>
          <a:noFill/>
          <a:ln>
            <a:noFill/>
          </a:ln>
          <a:effectLst>
            <a:outerShdw blurRad="76200" dist="635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12 Imagen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95905" y="3100822"/>
            <a:ext cx="800191" cy="101618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21 CuadroTexto"/>
          <p:cNvSpPr txBox="1"/>
          <p:nvPr/>
        </p:nvSpPr>
        <p:spPr>
          <a:xfrm>
            <a:off x="8735748" y="1048030"/>
            <a:ext cx="234678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s-ES_tradnl" sz="17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s-ES_tradnl" sz="1700" b="1" dirty="0" err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s-ES_tradnl" sz="17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_tradnl" sz="1700" b="1" dirty="0" err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s-ES_tradnl" sz="17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_tradnl" sz="1700" b="1" dirty="0" err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s-ES_tradnl" sz="17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s-ES_tradnl" sz="1700" b="1" dirty="0" err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endParaRPr lang="es-ES" sz="1700" b="1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28 CuadroTexto"/>
          <p:cNvSpPr txBox="1"/>
          <p:nvPr/>
        </p:nvSpPr>
        <p:spPr>
          <a:xfrm>
            <a:off x="5141642" y="951930"/>
            <a:ext cx="24021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s-ES_tradnl" sz="16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s-ES_tradnl" sz="1600" b="1" dirty="0" err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s-ES_tradnl" sz="16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_tradnl" sz="1600" b="1" dirty="0" err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s-ES_tradnl" sz="16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algn="ctr" defTabSz="914400"/>
            <a:r>
              <a:rPr lang="es-ES_tradnl" sz="16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_tradnl" sz="1600" b="1" dirty="0" err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phong</a:t>
            </a:r>
            <a:r>
              <a:rPr lang="es-ES_tradnl" sz="16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_tradnl" sz="1600" b="1" dirty="0" err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</a:t>
            </a:r>
            <a:endParaRPr lang="es-ES" sz="1600" b="1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29 CuadroTexto"/>
          <p:cNvSpPr txBox="1"/>
          <p:nvPr/>
        </p:nvSpPr>
        <p:spPr>
          <a:xfrm>
            <a:off x="1350264" y="1011646"/>
            <a:ext cx="2298192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s-ES_tradnl" sz="17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s-ES_tradnl" sz="1700" b="1" dirty="0" err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s-ES_tradnl" sz="17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_tradnl" sz="1700" b="1" dirty="0" err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s-ES_tradnl" sz="17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_tradnl" sz="1700" b="1" dirty="0" err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endParaRPr lang="es-ES" sz="1700" b="1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Picture 2" descr="http://www.clker.com/cliparts/m/2/C/2/3/q/angry-black-cat-md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128"/>
          <a:stretch/>
        </p:blipFill>
        <p:spPr bwMode="auto">
          <a:xfrm>
            <a:off x="1712809" y="2471192"/>
            <a:ext cx="1788006" cy="1192414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24 Llamada ovalada"/>
          <p:cNvSpPr/>
          <p:nvPr/>
        </p:nvSpPr>
        <p:spPr>
          <a:xfrm>
            <a:off x="4731789" y="2168860"/>
            <a:ext cx="1295196" cy="648072"/>
          </a:xfrm>
          <a:prstGeom prst="wedgeEllipseCallout">
            <a:avLst>
              <a:gd name="adj1" fmla="val 33587"/>
              <a:gd name="adj2" fmla="val 8601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s-ES_tradnl" b="1" dirty="0">
                <a:solidFill>
                  <a:prstClr val="black"/>
                </a:solidFill>
              </a:rPr>
              <a:t>GREAT!</a:t>
            </a:r>
            <a:endParaRPr lang="es-ES" b="1" dirty="0">
              <a:solidFill>
                <a:prstClr val="black"/>
              </a:solidFill>
            </a:endParaRPr>
          </a:p>
        </p:txBody>
      </p:sp>
      <p:sp>
        <p:nvSpPr>
          <p:cNvPr id="26" name="25 Rectángulo"/>
          <p:cNvSpPr/>
          <p:nvPr/>
        </p:nvSpPr>
        <p:spPr>
          <a:xfrm>
            <a:off x="1524000" y="6250432"/>
            <a:ext cx="9144000" cy="607568"/>
          </a:xfrm>
          <a:prstGeom prst="rect">
            <a:avLst/>
          </a:prstGeom>
          <a:blipFill>
            <a:blip r:embed="rId1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s-ES_tradnl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s-ES_tradnl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_tradnl" sz="2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s-ES_tradnl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3: </a:t>
            </a:r>
            <a:r>
              <a:rPr lang="es-ES_tradnl" sz="2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s-ES_tradnl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_tradnl" sz="2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sắc</a:t>
            </a:r>
            <a:r>
              <a:rPr lang="es-ES_tradnl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_tradnl" sz="2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s-ES_tradnl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ô </a:t>
            </a:r>
            <a:r>
              <a:rPr lang="es-ES_tradnl" sz="2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tô</a:t>
            </a:r>
            <a:r>
              <a:rPr lang="es-ES_tradnl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_tradnl" sz="2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s-ES_tradnl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_tradnl" sz="2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s-ES_tradnl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_tradnl" sz="2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s-ES_tradnl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s-ES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13 Flecha derecha">
            <a:hlinkClick r:id="" action="ppaction://hlinkshowjump?jump=nextslide"/>
          </p:cNvPr>
          <p:cNvSpPr/>
          <p:nvPr/>
        </p:nvSpPr>
        <p:spPr>
          <a:xfrm>
            <a:off x="9408368" y="5301209"/>
            <a:ext cx="1008112" cy="877217"/>
          </a:xfrm>
          <a:prstGeom prst="rightArrow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s-ES_tradnl" sz="2000" b="1" dirty="0">
                <a:solidFill>
                  <a:prstClr val="black"/>
                </a:solidFill>
              </a:rPr>
              <a:t>NEXT</a:t>
            </a:r>
            <a:endParaRPr lang="es-ES" sz="2000" b="1" dirty="0">
              <a:solidFill>
                <a:prstClr val="black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-1"/>
            <a:ext cx="12192000" cy="6858000"/>
          </a:xfrm>
          <a:prstGeom prst="rect">
            <a:avLst/>
          </a:prstGeom>
          <a:noFill/>
          <a:ln w="25400" cap="flat" cmpd="sng" algn="ctr">
            <a:solidFill>
              <a:srgbClr val="C0504D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vi-VN" kern="0" smtClean="0">
              <a:solidFill>
                <a:prstClr val="white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82228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ngry_c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xit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ngry_c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53" presetClass="exit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4.07407E-6 L -0.004 -0.22153 " pathEditMode="relative" rAng="0" ptsTypes="AA">
                                      <p:cBhvr>
                                        <p:cTn id="5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-1108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ing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0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25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clker.com/cliparts/m/2/C/2/3/q/angry-black-cat-md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128"/>
          <a:stretch/>
        </p:blipFill>
        <p:spPr bwMode="auto">
          <a:xfrm>
            <a:off x="2579802" y="2492896"/>
            <a:ext cx="1788006" cy="1192414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upload.wikimedia.org/wikipedia/en/a/a5/Cheese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2965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79" b="12258"/>
          <a:stretch/>
        </p:blipFill>
        <p:spPr bwMode="auto">
          <a:xfrm>
            <a:off x="8112225" y="2561068"/>
            <a:ext cx="1500017" cy="1227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11 Imagen"/>
          <p:cNvPicPr>
            <a:picLocks noChangeAspect="1"/>
          </p:cNvPicPr>
          <p:nvPr/>
        </p:nvPicPr>
        <p:blipFill>
          <a:blip r:embed="rId9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 bwMode="auto">
          <a:xfrm>
            <a:off x="5415125" y="4293097"/>
            <a:ext cx="1577775" cy="1885329"/>
          </a:xfrm>
          <a:prstGeom prst="rect">
            <a:avLst/>
          </a:prstGeom>
          <a:noFill/>
          <a:ln>
            <a:noFill/>
          </a:ln>
          <a:effectLst>
            <a:outerShdw blurRad="76200" dist="635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12 Imagen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11570" y="3008671"/>
            <a:ext cx="800191" cy="101618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21 CuadroTexto"/>
          <p:cNvSpPr txBox="1"/>
          <p:nvPr/>
        </p:nvSpPr>
        <p:spPr>
          <a:xfrm>
            <a:off x="1503680" y="943930"/>
            <a:ext cx="23918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>
                <a:solidFill>
                  <a:srgbClr val="008000"/>
                </a:solidFill>
              </a:rPr>
              <a:t>A. </a:t>
            </a:r>
            <a:r>
              <a:rPr lang="es-ES_tradnl" sz="2800" b="1" dirty="0" err="1">
                <a:solidFill>
                  <a:srgbClr val="008000"/>
                </a:solidFill>
              </a:rPr>
              <a:t>G</a:t>
            </a:r>
            <a:r>
              <a:rPr lang="es-ES_tradnl" sz="2800" b="1" dirty="0" err="1" smtClean="0">
                <a:solidFill>
                  <a:srgbClr val="008000"/>
                </a:solidFill>
              </a:rPr>
              <a:t>iầy</a:t>
            </a:r>
            <a:r>
              <a:rPr lang="es-ES_tradnl" sz="2800" b="1" dirty="0" smtClean="0">
                <a:solidFill>
                  <a:srgbClr val="008000"/>
                </a:solidFill>
              </a:rPr>
              <a:t> </a:t>
            </a:r>
            <a:r>
              <a:rPr lang="es-ES_tradnl" sz="2800" b="1" dirty="0" err="1" smtClean="0">
                <a:solidFill>
                  <a:srgbClr val="008000"/>
                </a:solidFill>
              </a:rPr>
              <a:t>dép</a:t>
            </a:r>
            <a:endParaRPr lang="es-ES" sz="2800" b="1" dirty="0">
              <a:solidFill>
                <a:srgbClr val="008000"/>
              </a:solidFill>
            </a:endParaRPr>
          </a:p>
        </p:txBody>
      </p:sp>
      <p:sp>
        <p:nvSpPr>
          <p:cNvPr id="29" name="28 CuadroTexto"/>
          <p:cNvSpPr txBox="1"/>
          <p:nvPr/>
        </p:nvSpPr>
        <p:spPr>
          <a:xfrm>
            <a:off x="8862233" y="943930"/>
            <a:ext cx="2160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>
                <a:solidFill>
                  <a:srgbClr val="008000"/>
                </a:solidFill>
              </a:rPr>
              <a:t>C. </a:t>
            </a:r>
            <a:r>
              <a:rPr lang="es-ES_tradnl" sz="2800" b="1" dirty="0" err="1" smtClean="0">
                <a:solidFill>
                  <a:srgbClr val="008000"/>
                </a:solidFill>
              </a:rPr>
              <a:t>Bưu</a:t>
            </a:r>
            <a:r>
              <a:rPr lang="es-ES_tradnl" sz="2800" b="1" dirty="0" smtClean="0">
                <a:solidFill>
                  <a:srgbClr val="008000"/>
                </a:solidFill>
              </a:rPr>
              <a:t> </a:t>
            </a:r>
            <a:r>
              <a:rPr lang="es-ES_tradnl" sz="2800" b="1" dirty="0" err="1" smtClean="0">
                <a:solidFill>
                  <a:srgbClr val="008000"/>
                </a:solidFill>
              </a:rPr>
              <a:t>thiếp</a:t>
            </a:r>
            <a:endParaRPr lang="es-ES" sz="2800" b="1" dirty="0">
              <a:solidFill>
                <a:srgbClr val="008000"/>
              </a:solidFill>
            </a:endParaRPr>
          </a:p>
        </p:txBody>
      </p:sp>
      <p:sp>
        <p:nvSpPr>
          <p:cNvPr id="30" name="29 CuadroTexto"/>
          <p:cNvSpPr txBox="1"/>
          <p:nvPr/>
        </p:nvSpPr>
        <p:spPr>
          <a:xfrm>
            <a:off x="5415125" y="943930"/>
            <a:ext cx="18330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>
                <a:solidFill>
                  <a:srgbClr val="008000"/>
                </a:solidFill>
              </a:rPr>
              <a:t>B. </a:t>
            </a:r>
            <a:r>
              <a:rPr lang="es-ES_tradnl" sz="2800" b="1" dirty="0" err="1" smtClean="0">
                <a:solidFill>
                  <a:srgbClr val="008000"/>
                </a:solidFill>
              </a:rPr>
              <a:t>Sách</a:t>
            </a:r>
            <a:r>
              <a:rPr lang="es-ES_tradnl" sz="2800" b="1" dirty="0" smtClean="0">
                <a:solidFill>
                  <a:srgbClr val="008000"/>
                </a:solidFill>
              </a:rPr>
              <a:t> </a:t>
            </a:r>
            <a:r>
              <a:rPr lang="es-ES_tradnl" sz="2800" b="1" dirty="0" err="1" smtClean="0">
                <a:solidFill>
                  <a:srgbClr val="008000"/>
                </a:solidFill>
              </a:rPr>
              <a:t>vở</a:t>
            </a:r>
            <a:endParaRPr lang="es-ES" sz="2800" b="1" dirty="0">
              <a:solidFill>
                <a:srgbClr val="008000"/>
              </a:solidFill>
            </a:endParaRPr>
          </a:p>
        </p:txBody>
      </p:sp>
      <p:pic>
        <p:nvPicPr>
          <p:cNvPr id="32" name="Picture 2" descr="http://www.clker.com/cliparts/m/2/C/2/3/q/angry-black-cat-md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128"/>
          <a:stretch/>
        </p:blipFill>
        <p:spPr bwMode="auto">
          <a:xfrm>
            <a:off x="5273057" y="2492896"/>
            <a:ext cx="1788006" cy="1192414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24 Llamada ovalada"/>
          <p:cNvSpPr/>
          <p:nvPr/>
        </p:nvSpPr>
        <p:spPr>
          <a:xfrm>
            <a:off x="7464626" y="2060848"/>
            <a:ext cx="1295196" cy="648072"/>
          </a:xfrm>
          <a:prstGeom prst="wedgeEllipseCallout">
            <a:avLst>
              <a:gd name="adj1" fmla="val 33587"/>
              <a:gd name="adj2" fmla="val 8601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 err="1">
                <a:solidFill>
                  <a:prstClr val="black"/>
                </a:solidFill>
              </a:rPr>
              <a:t>Good</a:t>
            </a:r>
            <a:endParaRPr lang="es-ES" sz="2400" b="1" dirty="0">
              <a:solidFill>
                <a:prstClr val="black"/>
              </a:solidFill>
            </a:endParaRPr>
          </a:p>
        </p:txBody>
      </p:sp>
      <p:sp>
        <p:nvSpPr>
          <p:cNvPr id="26" name="25 Rectángulo"/>
          <p:cNvSpPr/>
          <p:nvPr/>
        </p:nvSpPr>
        <p:spPr>
          <a:xfrm>
            <a:off x="113092" y="5882641"/>
            <a:ext cx="12078908" cy="1087120"/>
          </a:xfrm>
          <a:prstGeom prst="rect">
            <a:avLst/>
          </a:prstGeom>
          <a:blipFill>
            <a:blip r:embed="rId11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 err="1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s-ES_tradnl" sz="2400" b="1" dirty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_tradnl" sz="2400" b="1" dirty="0" err="1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s-ES_tradnl" sz="2400" b="1" dirty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_tradnl" sz="2400" b="1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4: </a:t>
            </a:r>
            <a:r>
              <a:rPr lang="es-ES_tradnl" sz="2400" b="1" dirty="0" err="1" smtClean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s-ES_tradnl" sz="2400" b="1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_tradnl" sz="2400" b="1" dirty="0" err="1" smtClean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s-ES_tradnl" sz="2400" b="1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_tradnl" sz="2400" b="1" dirty="0" err="1" smtClean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s-ES_tradnl" sz="2400" b="1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_tradnl" sz="2400" b="1" dirty="0" err="1" smtClean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s-ES_tradnl" sz="2400" b="1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_tradnl" sz="2400" b="1" dirty="0" err="1" smtClean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s-ES_tradnl" sz="2400" b="1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_tradnl" sz="2400" b="1" dirty="0" err="1" smtClean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tặng</a:t>
            </a:r>
            <a:r>
              <a:rPr lang="es-ES_tradnl" sz="2400" b="1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_tradnl" sz="2400" b="1" dirty="0" err="1" smtClean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s-ES_tradnl" sz="2400" b="1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_tradnl" sz="2400" b="1" dirty="0" err="1" smtClean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s-ES_tradnl" sz="2400" b="1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_tradnl" sz="2400" b="1" dirty="0" err="1" smtClean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s-ES_tradnl" sz="2400" b="1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_tradnl" sz="2400" b="1" dirty="0" err="1" smtClean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mến</a:t>
            </a:r>
            <a:r>
              <a:rPr lang="es-ES_tradnl" sz="2400" b="1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_tradnl" sz="2400" b="1" dirty="0" err="1" smtClean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s-ES_tradnl" sz="2400" b="1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_tradnl" sz="2400" b="1" dirty="0" err="1" smtClean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s-ES_tradnl" sz="2400" b="1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_tradnl" sz="2400" b="1" dirty="0" err="1" smtClean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dịp</a:t>
            </a:r>
            <a:r>
              <a:rPr lang="es-ES_tradnl" sz="2400" b="1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_tradnl" sz="2400" b="1" dirty="0" err="1" smtClean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s-ES_tradnl" sz="2400" b="1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_tradnl" sz="2400" b="1" dirty="0" err="1" smtClean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lang="es-ES_tradnl" sz="2400" b="1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_tradnl" sz="2400" b="1" dirty="0" err="1" smtClean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s-ES_tradnl" sz="2400" b="1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_tradnl" sz="2400" b="1" dirty="0" err="1" smtClean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s-ES_tradnl" sz="2400" b="1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_tradnl" sz="2400" b="1" dirty="0" err="1" smtClean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s-ES_tradnl" sz="2400" b="1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ES_tradnl" sz="2400" b="1" dirty="0" err="1" smtClean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s-ES_tradnl" sz="2400" b="1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_tradnl" sz="2400" b="1" dirty="0" err="1" smtClean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s-ES_tradnl" sz="2400" b="1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ES_tradnl" sz="2400" b="1" dirty="0" err="1" smtClean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s-ES_tradnl" sz="2400" b="1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8/3, </a:t>
            </a:r>
            <a:r>
              <a:rPr lang="es-ES_tradnl" sz="2400" b="1" dirty="0" err="1" smtClean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s-ES_tradnl" sz="2400" b="1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20/10, </a:t>
            </a:r>
            <a:r>
              <a:rPr lang="es-ES_tradnl" sz="2400" b="1" dirty="0" err="1" smtClean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s-ES_tradnl" sz="2400" b="1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22/12, … </a:t>
            </a:r>
            <a:r>
              <a:rPr lang="es-ES_tradnl" sz="2400" b="1" dirty="0" err="1" smtClean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s-ES_tradnl" sz="2400" b="1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_tradnl" sz="2400" b="1" dirty="0" err="1" smtClean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s-ES_tradnl" sz="2400" b="1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_tradnl" sz="2400" b="1" dirty="0" err="1" smtClean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s-ES_tradnl" sz="2400" b="1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_tradnl" sz="2400" b="1" dirty="0" err="1" smtClean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s-ES_tradnl" sz="2400" b="1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s-ES" sz="2400" b="1" dirty="0">
              <a:solidFill>
                <a:srgbClr val="FFFF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26 Flecha derecha">
            <a:hlinkClick r:id="" action="ppaction://hlinkshowjump?jump=nextslide"/>
          </p:cNvPr>
          <p:cNvSpPr/>
          <p:nvPr/>
        </p:nvSpPr>
        <p:spPr>
          <a:xfrm>
            <a:off x="9408368" y="5301209"/>
            <a:ext cx="1008112" cy="877217"/>
          </a:xfrm>
          <a:prstGeom prst="rightArrow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000" b="1" dirty="0">
                <a:solidFill>
                  <a:prstClr val="black"/>
                </a:solidFill>
              </a:rPr>
              <a:t>NEXT</a:t>
            </a:r>
            <a:endParaRPr lang="es-ES" sz="20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316076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ngry_c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xit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ngry_c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53" presetClass="exit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4.07407E-6 L 0.29531 -0.24237 " pathEditMode="relative" rAng="0" ptsTypes="AA">
                                      <p:cBhvr>
                                        <p:cTn id="5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57" y="-1213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ing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0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25" grpId="0" animBg="1"/>
      <p:bldP spid="2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0DAEADA8-1F6F-45A8-8663-A4C9B8D74EDC}"/>
  <p:tag name="ISPRING_RESOURCE_FOLDER" val="C:\Users\PC\Desktop\Thi GVDG câp TX\"/>
  <p:tag name="ISPRING_PRESENTATION_PATH" val="C:\Users\PC\Desktop\Thi GVDG câp TX.pptx"/>
  <p:tag name="ISPRING_PROJECT_VERSION" val="9.3"/>
  <p:tag name="ISPRING_PROJECT_FOLDER_UPDATED" val="1"/>
  <p:tag name="ISPRING_SCREEN_RECS_UPDATED" val="C:\Users\PC\Desktop\Thi GVDG câp TX\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6B072527-9A4A-45AF-9BFD-045268436D4F}"/>
  <p:tag name="GENSWF_ADVANCE_TIME" val="5.000"/>
  <p:tag name="TIMING" val="|0.001"/>
  <p:tag name="ISPRING_CUSTOM_TIMING_USED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6B072527-9A4A-45AF-9BFD-045268436D4F}"/>
  <p:tag name="GENSWF_ADVANCE_TIME" val="5.000"/>
  <p:tag name="TIMING" val="|0.001"/>
  <p:tag name="ISPRING_CUSTOM_TIMING_USED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6B072527-9A4A-45AF-9BFD-045268436D4F}"/>
  <p:tag name="GENSWF_ADVANCE_TIME" val="5.000"/>
  <p:tag name="TIMING" val="|0.001"/>
  <p:tag name="ISPRING_CUSTOM_TIMING_USED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6B072527-9A4A-45AF-9BFD-045268436D4F}"/>
  <p:tag name="GENSWF_ADVANCE_TIME" val="5.000"/>
  <p:tag name="TIMING" val="|0.001"/>
  <p:tag name="ISPRING_CUSTOM_TIMING_USED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6B072527-9A4A-45AF-9BFD-045268436D4F}"/>
  <p:tag name="GENSWF_ADVANCE_TIME" val="5.000"/>
  <p:tag name="TIMING" val="|0.001"/>
  <p:tag name="ISPRING_CUSTOM_TIMING_USED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6B072527-9A4A-45AF-9BFD-045268436D4F}"/>
  <p:tag name="GENSWF_ADVANCE_TIME" val="5.000"/>
  <p:tag name="TIMING" val="|0.001"/>
  <p:tag name="ISPRING_CUSTOM_TIMING_USED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6B072527-9A4A-45AF-9BFD-045268436D4F}"/>
  <p:tag name="GENSWF_ADVANCE_TIME" val="5.000"/>
  <p:tag name="TIMING" val="|0.001"/>
  <p:tag name="ISPRING_CUSTOM_TIMING_USED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6B072527-9A4A-45AF-9BFD-045268436D4F}"/>
  <p:tag name="GENSWF_ADVANCE_TIME" val="5.000"/>
  <p:tag name="TIMING" val="|0.001"/>
  <p:tag name="ISPRING_CUSTOM_TIMING_USED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6B072527-9A4A-45AF-9BFD-045268436D4F}"/>
  <p:tag name="GENSWF_ADVANCE_TIME" val="5.000"/>
  <p:tag name="TIMING" val="|0.001"/>
  <p:tag name="ISPRING_CUSTOM_TIMING_USED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6B072527-9A4A-45AF-9BFD-045268436D4F}"/>
  <p:tag name="GENSWF_ADVANCE_TIME" val="5.000"/>
  <p:tag name="TIMING" val="|0.001"/>
  <p:tag name="ISPRING_CUSTOM_TIMING_US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Luật chơi trò chơi củng cố kiến thức"/>
  <p:tag name="ISPRING_SLIDE_INDENT_LEVEL" val="0"/>
  <p:tag name="ISPRING_PRESENTER_ID" val="{266088C0-B4B2-494E-803A-35625498008E}"/>
  <p:tag name="ISPRING_PLAYER_LAYOUT_TYPE" val="Full"/>
  <p:tag name="GENSWF_ADVANCE_TIME" val="25.093"/>
  <p:tag name="ISPRING_CUSTOM_TIMING_USED" val="1"/>
  <p:tag name="GENSWF_SLIDE_UID" val="{A00EACBD-7875-4F65-B271-63BA80439927}:346"/>
  <p:tag name="ISPRING_SLIDE_ID_2" val="{A2878FEB-FB9E-434A-9B1D-874DD80BDEDB}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6B072527-9A4A-45AF-9BFD-045268436D4F}"/>
  <p:tag name="GENSWF_ADVANCE_TIME" val="5.000"/>
  <p:tag name="TIMING" val="|0.001"/>
  <p:tag name="ISPRING_CUSTOM_TIMING_USED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6B072527-9A4A-45AF-9BFD-045268436D4F}"/>
  <p:tag name="GENSWF_ADVANCE_TIME" val="5.000"/>
  <p:tag name="TIMING" val="|0.001"/>
  <p:tag name="ISPRING_CUSTOM_TIMING_USED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6B072527-9A4A-45AF-9BFD-045268436D4F}"/>
  <p:tag name="GENSWF_ADVANCE_TIME" val="5.000"/>
  <p:tag name="TIMING" val="|0.001"/>
  <p:tag name="ISPRING_CUSTOM_TIMING_USED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6B072527-9A4A-45AF-9BFD-045268436D4F}"/>
  <p:tag name="GENSWF_ADVANCE_TIME" val="5.000"/>
  <p:tag name="TIMING" val="|0.001"/>
  <p:tag name="ISPRING_CUSTOM_TIMING_USED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6B072527-9A4A-45AF-9BFD-045268436D4F}"/>
  <p:tag name="GENSWF_ADVANCE_TIME" val="5.000"/>
  <p:tag name="TIMING" val="|0.001"/>
  <p:tag name="ISPRING_CUSTOM_TIMING_USED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ISPRING_PRESENTER_ID" val="{266088C0-B4B2-494E-803A-35625498008E}"/>
  <p:tag name="ISPRING_PLAYER_LAYOUT_TYPE" val="Full"/>
  <p:tag name="GENSWF_SLIDE_TITLE" val="Tư liệu tham khảo"/>
  <p:tag name="TIMING" val="|3.041|2.064|4.541|5.771|4.245"/>
  <p:tag name="GENSWF_SLIDE_UID" val="{98E3BA15-6B92-4274-8AAD-8F78EEB2D6AF}:309"/>
  <p:tag name="GENSWF_ADVANCE_TIME" val="23.256"/>
  <p:tag name="ISPRING_SLIDE_ID_2" val="{F7D1D645-710C-44D5-BAB1-0F941B9D0496}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6B072527-9A4A-45AF-9BFD-045268436D4F}"/>
  <p:tag name="GENSWF_ADVANCE_TIME" val="5.000"/>
  <p:tag name="TIMING" val="|0.001"/>
  <p:tag name="ISPRING_CUSTOM_TIMING_USED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ISPRING_PRESENTER_ID" val="{266088C0-B4B2-494E-803A-35625498008E}"/>
  <p:tag name="ISPRING_PLAYER_LAYOUT_TYPE" val="Full"/>
  <p:tag name="GENSWF_SLIDE_TITLE" val="Tư liệu tham khảo"/>
  <p:tag name="TIMING" val="|3.041|2.064|4.541|5.771|4.245"/>
  <p:tag name="GENSWF_SLIDE_UID" val="{98E3BA15-6B92-4274-8AAD-8F78EEB2D6AF}:309"/>
  <p:tag name="GENSWF_ADVANCE_TIME" val="23.256"/>
  <p:tag name="ISPRING_SLIDE_ID_2" val="{F7D1D645-710C-44D5-BAB1-0F941B9D0496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Bắt đầu chơi"/>
  <p:tag name="ISPRING_SLIDE_INDENT_LEVEL" val="0"/>
  <p:tag name="ISPRING_PRESENTER_ID" val="{266088C0-B4B2-494E-803A-35625498008E}"/>
  <p:tag name="ISPRING_PLAYER_LAYOUT_TYPE" val="Full"/>
  <p:tag name="GENSWF_ADVANCE_TIME" val="5.000"/>
  <p:tag name="ISPRING_CUSTOM_TIMING_USED" val="1"/>
  <p:tag name="GENSWF_SLIDE_UID" val="{F6B0948F-583B-490E-AD21-1D042F3B9CCD}:347"/>
  <p:tag name="ISPRING_SLIDE_ID_2" val="{868B51E0-E268-4AF2-B5CE-C475D802E6D8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Câu hỏi 1"/>
  <p:tag name="ISPRING_SLIDE_INDENT_LEVEL" val="0"/>
  <p:tag name="ISPRING_PRESENTER_ID" val="{266088C0-B4B2-494E-803A-35625498008E}"/>
  <p:tag name="ISPRING_PLAYER_LAYOUT_TYPE" val="Full"/>
  <p:tag name="GENSWF_ADVANCE_TIME" val="19.000"/>
  <p:tag name="ISPRING_CUSTOM_TIMING_USED" val="1"/>
  <p:tag name="GENSWF_SLIDE_UID" val="{1527CE48-B2C4-4C41-8AC0-ABA9AB88389A}:349"/>
  <p:tag name="ISPRING_SLIDE_ID_2" val="{D4B6846F-ACF0-4A31-A126-B281CCC1E268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Câu hỏi 2"/>
  <p:tag name="ISPRING_SLIDE_INDENT_LEVEL" val="0"/>
  <p:tag name="ISPRING_PRESENTER_ID" val="{266088C0-B4B2-494E-803A-35625498008E}"/>
  <p:tag name="ISPRING_PLAYER_LAYOUT_TYPE" val="Full"/>
  <p:tag name="GENSWF_ADVANCE_TIME" val="20.000"/>
  <p:tag name="ISPRING_CUSTOM_TIMING_USED" val="1"/>
  <p:tag name="GENSWF_SLIDE_UID" val="{75BFE429-3DC3-4C0B-9913-319591AF3BA8}:360"/>
  <p:tag name="ISPRING_SLIDE_ID_2" val="{0BA3540A-E082-4C7C-B2AC-DD87C8A0F1ED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Câu hỏi 3"/>
  <p:tag name="ISPRING_SLIDE_INDENT_LEVEL" val="0"/>
  <p:tag name="ISPRING_PRESENTER_ID" val="{266088C0-B4B2-494E-803A-35625498008E}"/>
  <p:tag name="ISPRING_PLAYER_LAYOUT_TYPE" val="Full"/>
  <p:tag name="GENSWF_ADVANCE_TIME" val="19.000"/>
  <p:tag name="ISPRING_CUSTOM_TIMING_USED" val="1"/>
  <p:tag name="GENSWF_SLIDE_UID" val="{A0EED8B1-1218-4544-B5E8-C9A2F6502AD8}:359"/>
  <p:tag name="ISPRING_SLIDE_ID_2" val="{23B702EC-E0A1-49BB-9CB4-B54E6494AA81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Kết thúc trò chơi"/>
  <p:tag name="ISPRING_SLIDE_INDENT_LEVEL" val="0"/>
  <p:tag name="ISPRING_PRESENTER_ID" val="{266088C0-B4B2-494E-803A-35625498008E}"/>
  <p:tag name="ISPRING_PLAYER_LAYOUT_TYPE" val="Full"/>
  <p:tag name="GENSWF_ADVANCE_TIME" val="12.000"/>
  <p:tag name="ISPRING_CUSTOM_TIMING_USED" val="1"/>
  <p:tag name="GENSWF_SLIDE_UID" val="{D51664FF-6803-4EBC-B9C2-1070D0F8B93C}:361"/>
  <p:tag name="ISPRING_SLIDE_ID_2" val="{C9CFECDD-9DBD-4457-841F-0A7FFF4ACA28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6B072527-9A4A-45AF-9BFD-045268436D4F}"/>
  <p:tag name="GENSWF_ADVANCE_TIME" val="5.000"/>
  <p:tag name="TIMING" val="|0.001"/>
  <p:tag name="ISPRING_CUSTOM_TIMING_USED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6B072527-9A4A-45AF-9BFD-045268436D4F}"/>
  <p:tag name="GENSWF_ADVANCE_TIME" val="5.000"/>
  <p:tag name="TIMING" val="|0.001"/>
  <p:tag name="ISPRING_CUSTOM_TIMING_USED" val="1"/>
</p:tagLst>
</file>

<file path=ppt/theme/theme1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rigin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rigin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7631</TotalTime>
  <Words>1136</Words>
  <Application>Microsoft Office PowerPoint</Application>
  <PresentationFormat>Widescreen</PresentationFormat>
  <Paragraphs>133</Paragraphs>
  <Slides>38</Slides>
  <Notes>28</Notes>
  <HiddenSlides>0</HiddenSlides>
  <MMClips>18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38</vt:i4>
      </vt:variant>
    </vt:vector>
  </HeadingPairs>
  <TitlesOfParts>
    <vt:vector size="56" baseType="lpstr">
      <vt:lpstr>Arial</vt:lpstr>
      <vt:lpstr>Bookman Old Style</vt:lpstr>
      <vt:lpstr>Calibri</vt:lpstr>
      <vt:lpstr>Calibri Light</vt:lpstr>
      <vt:lpstr>Gill Sans MT</vt:lpstr>
      <vt:lpstr>Showcard Gothic</vt:lpstr>
      <vt:lpstr>Tahoma</vt:lpstr>
      <vt:lpstr>Times New Roman</vt:lpstr>
      <vt:lpstr>Trebuchet MS</vt:lpstr>
      <vt:lpstr>Wingdings</vt:lpstr>
      <vt:lpstr>9_Office Theme</vt:lpstr>
      <vt:lpstr>Office Theme</vt:lpstr>
      <vt:lpstr>Default Design</vt:lpstr>
      <vt:lpstr>3_Office Theme</vt:lpstr>
      <vt:lpstr>4_Office Theme</vt:lpstr>
      <vt:lpstr>1_Office Theme</vt:lpstr>
      <vt:lpstr>12_Office Theme</vt:lpstr>
      <vt:lpstr>Tema de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PC</cp:lastModifiedBy>
  <cp:revision>791</cp:revision>
  <cp:lastPrinted>2020-10-29T13:13:16Z</cp:lastPrinted>
  <dcterms:created xsi:type="dcterms:W3CDTF">2019-12-30T01:08:09Z</dcterms:created>
  <dcterms:modified xsi:type="dcterms:W3CDTF">2022-03-18T01:32:03Z</dcterms:modified>
</cp:coreProperties>
</file>