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3" r:id="rId1"/>
    <p:sldMasterId id="2147484472" r:id="rId2"/>
    <p:sldMasterId id="2147484491" r:id="rId3"/>
    <p:sldMasterId id="2147484510" r:id="rId4"/>
    <p:sldMasterId id="2147484529" r:id="rId5"/>
    <p:sldMasterId id="2147484548" r:id="rId6"/>
    <p:sldMasterId id="2147484566" r:id="rId7"/>
    <p:sldMasterId id="2147484585" r:id="rId8"/>
  </p:sldMasterIdLst>
  <p:notesMasterIdLst>
    <p:notesMasterId r:id="rId31"/>
  </p:notesMasterIdLst>
  <p:sldIdLst>
    <p:sldId id="379" r:id="rId9"/>
    <p:sldId id="487" r:id="rId10"/>
    <p:sldId id="336" r:id="rId11"/>
    <p:sldId id="356" r:id="rId12"/>
    <p:sldId id="376" r:id="rId13"/>
    <p:sldId id="368" r:id="rId14"/>
    <p:sldId id="385" r:id="rId15"/>
    <p:sldId id="375" r:id="rId16"/>
    <p:sldId id="488" r:id="rId17"/>
    <p:sldId id="369" r:id="rId18"/>
    <p:sldId id="388" r:id="rId19"/>
    <p:sldId id="386" r:id="rId20"/>
    <p:sldId id="387" r:id="rId21"/>
    <p:sldId id="366" r:id="rId22"/>
    <p:sldId id="377" r:id="rId23"/>
    <p:sldId id="389" r:id="rId24"/>
    <p:sldId id="380" r:id="rId25"/>
    <p:sldId id="392" r:id="rId26"/>
    <p:sldId id="391" r:id="rId27"/>
    <p:sldId id="393" r:id="rId28"/>
    <p:sldId id="394" r:id="rId29"/>
    <p:sldId id="3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08"/>
    <a:srgbClr val="66FF33"/>
    <a:srgbClr val="FFFFFF"/>
    <a:srgbClr val="FFFFCC"/>
    <a:srgbClr val="000000"/>
    <a:srgbClr val="FFFF66"/>
    <a:srgbClr val="99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71" autoAdjust="0"/>
  </p:normalViewPr>
  <p:slideViewPr>
    <p:cSldViewPr>
      <p:cViewPr varScale="1">
        <p:scale>
          <a:sx n="80" d="100"/>
          <a:sy n="80" d="100"/>
        </p:scale>
        <p:origin x="6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2F992-CD6F-4598-9752-376643AC338F}" type="doc">
      <dgm:prSet loTypeId="urn:microsoft.com/office/officeart/2005/8/layout/process4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B1B880-0C44-4ACC-AA4F-43985219A956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I. KHÁM PHÁ </a:t>
          </a:r>
          <a:endParaRPr lang="en-US" sz="3200" b="1" dirty="0">
            <a:solidFill>
              <a:schemeClr val="accent6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295ED3-1E33-4319-A5DD-A986ED08A06F}" type="parTrans" cxnId="{2A49FEE5-302A-4830-BA2C-E6E53803496D}">
      <dgm:prSet/>
      <dgm:spPr/>
      <dgm:t>
        <a:bodyPr/>
        <a:lstStyle/>
        <a:p>
          <a:endParaRPr lang="en-US"/>
        </a:p>
      </dgm:t>
    </dgm:pt>
    <dgm:pt modelId="{200B0165-A29D-49AF-8E89-A2912C44A60D}" type="sibTrans" cxnId="{2A49FEE5-302A-4830-BA2C-E6E53803496D}">
      <dgm:prSet/>
      <dgm:spPr/>
      <dgm:t>
        <a:bodyPr/>
        <a:lstStyle/>
        <a:p>
          <a:endParaRPr lang="en-US"/>
        </a:p>
      </dgm:t>
    </dgm:pt>
    <dgm:pt modelId="{A01B2FBB-4F6B-40E0-9C9E-03FCECCC4D4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II. SÁNG TAO: 1. </a:t>
          </a:r>
          <a:r>
            <a:rPr lang="en-US" altLang="en-US" sz="3200" b="1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alt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ý </a:t>
          </a:r>
          <a:r>
            <a:rPr lang="en-US" altLang="en-US" sz="3200" b="1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tưởng</a:t>
          </a:r>
          <a:r>
            <a:rPr lang="en-US" alt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3200" b="1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en-US" alt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3200" b="1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endParaRPr lang="en-US" altLang="en-US" sz="3200" b="1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   2. </a:t>
          </a:r>
          <a:r>
            <a:rPr lang="en-US" sz="3200" b="1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endParaRPr lang="en-US" sz="3200" b="1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99E4AD-9B64-498A-958B-E4CD9A102BB2}" type="parTrans" cxnId="{E7C3DC1E-F8E0-4776-88C9-0996AFAA61EE}">
      <dgm:prSet/>
      <dgm:spPr/>
      <dgm:t>
        <a:bodyPr/>
        <a:lstStyle/>
        <a:p>
          <a:endParaRPr lang="en-US"/>
        </a:p>
      </dgm:t>
    </dgm:pt>
    <dgm:pt modelId="{32F13197-B5E9-40F7-B394-6E72CCF5EEE9}" type="sibTrans" cxnId="{E7C3DC1E-F8E0-4776-88C9-0996AFAA61EE}">
      <dgm:prSet/>
      <dgm:spPr/>
      <dgm:t>
        <a:bodyPr/>
        <a:lstStyle/>
        <a:p>
          <a:endParaRPr lang="en-US"/>
        </a:p>
      </dgm:t>
    </dgm:pt>
    <dgm:pt modelId="{C04AA46C-0555-4F59-8C0D-72631C5D2244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III. LUYỆN TẬP</a:t>
          </a:r>
          <a:endParaRPr lang="en-US" sz="32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BB4E46-2222-42E5-88E7-D8C6218D569E}" type="parTrans" cxnId="{94436BD9-D2B8-4308-8F34-0590FB95F092}">
      <dgm:prSet/>
      <dgm:spPr/>
      <dgm:t>
        <a:bodyPr/>
        <a:lstStyle/>
        <a:p>
          <a:endParaRPr lang="en-US"/>
        </a:p>
      </dgm:t>
    </dgm:pt>
    <dgm:pt modelId="{A5418A58-5A54-481F-98EF-8FEF018258A5}" type="sibTrans" cxnId="{94436BD9-D2B8-4308-8F34-0590FB95F092}">
      <dgm:prSet/>
      <dgm:spPr/>
      <dgm:t>
        <a:bodyPr/>
        <a:lstStyle/>
        <a:p>
          <a:endParaRPr lang="en-US"/>
        </a:p>
      </dgm:t>
    </dgm:pt>
    <dgm:pt modelId="{F22708BA-81C3-4EA7-B600-C6EAA9E8093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IV. VẬN DỤNG</a:t>
          </a:r>
          <a:endParaRPr lang="en-US" sz="320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33B780-2252-443C-A73F-C85BC465B813}" type="parTrans" cxnId="{62628C48-7D91-4788-8200-4F073BF443F9}">
      <dgm:prSet/>
      <dgm:spPr/>
      <dgm:t>
        <a:bodyPr/>
        <a:lstStyle/>
        <a:p>
          <a:endParaRPr lang="en-US"/>
        </a:p>
      </dgm:t>
    </dgm:pt>
    <dgm:pt modelId="{3CFAC531-9069-4642-9551-345C224FBC10}" type="sibTrans" cxnId="{62628C48-7D91-4788-8200-4F073BF443F9}">
      <dgm:prSet/>
      <dgm:spPr/>
      <dgm:t>
        <a:bodyPr/>
        <a:lstStyle/>
        <a:p>
          <a:endParaRPr lang="en-US"/>
        </a:p>
      </dgm:t>
    </dgm:pt>
    <dgm:pt modelId="{B161BEEA-FC01-457F-B683-7B22EA02D30F}" type="pres">
      <dgm:prSet presAssocID="{B862F992-CD6F-4598-9752-376643AC338F}" presName="Name0" presStyleCnt="0">
        <dgm:presLayoutVars>
          <dgm:dir/>
          <dgm:animLvl val="lvl"/>
          <dgm:resizeHandles val="exact"/>
        </dgm:presLayoutVars>
      </dgm:prSet>
      <dgm:spPr/>
    </dgm:pt>
    <dgm:pt modelId="{DE35C5D4-8F78-4B05-8768-0CDDCA3917B3}" type="pres">
      <dgm:prSet presAssocID="{F22708BA-81C3-4EA7-B600-C6EAA9E8093A}" presName="boxAndChildren" presStyleCnt="0"/>
      <dgm:spPr/>
    </dgm:pt>
    <dgm:pt modelId="{CB70F176-0D84-449E-85C1-E956B7278DE8}" type="pres">
      <dgm:prSet presAssocID="{F22708BA-81C3-4EA7-B600-C6EAA9E8093A}" presName="parentTextBox" presStyleLbl="node1" presStyleIdx="0" presStyleCnt="4" custScaleY="82009" custLinFactNeighborY="31094"/>
      <dgm:spPr/>
    </dgm:pt>
    <dgm:pt modelId="{3F26B61E-D636-4D3A-8507-C2C8838C98F4}" type="pres">
      <dgm:prSet presAssocID="{A5418A58-5A54-481F-98EF-8FEF018258A5}" presName="sp" presStyleCnt="0"/>
      <dgm:spPr/>
    </dgm:pt>
    <dgm:pt modelId="{2B25D8DE-429D-4ACC-B91B-77808CCB8B8A}" type="pres">
      <dgm:prSet presAssocID="{C04AA46C-0555-4F59-8C0D-72631C5D2244}" presName="arrowAndChildren" presStyleCnt="0"/>
      <dgm:spPr/>
    </dgm:pt>
    <dgm:pt modelId="{E425BD6A-126D-44C7-807E-0BB0E8B1FD9C}" type="pres">
      <dgm:prSet presAssocID="{C04AA46C-0555-4F59-8C0D-72631C5D2244}" presName="parentTextArrow" presStyleLbl="node1" presStyleIdx="1" presStyleCnt="4" custScaleY="122080" custLinFactNeighborY="-8346"/>
      <dgm:spPr/>
    </dgm:pt>
    <dgm:pt modelId="{F554B925-77D2-4DE7-8415-26A8731AB470}" type="pres">
      <dgm:prSet presAssocID="{32F13197-B5E9-40F7-B394-6E72CCF5EEE9}" presName="sp" presStyleCnt="0"/>
      <dgm:spPr/>
    </dgm:pt>
    <dgm:pt modelId="{D1842FB9-0380-42C6-8E75-3748BDCD9D87}" type="pres">
      <dgm:prSet presAssocID="{A01B2FBB-4F6B-40E0-9C9E-03FCECCC4D4C}" presName="arrowAndChildren" presStyleCnt="0"/>
      <dgm:spPr/>
    </dgm:pt>
    <dgm:pt modelId="{568B8E46-17B1-44AB-9995-351B11126A26}" type="pres">
      <dgm:prSet presAssocID="{A01B2FBB-4F6B-40E0-9C9E-03FCECCC4D4C}" presName="parentTextArrow" presStyleLbl="node1" presStyleIdx="2" presStyleCnt="4" custScaleY="179602" custLinFactNeighborY="-1838"/>
      <dgm:spPr/>
    </dgm:pt>
    <dgm:pt modelId="{7FF7E8BE-8DA4-46C5-91E4-00312B01E4B4}" type="pres">
      <dgm:prSet presAssocID="{200B0165-A29D-49AF-8E89-A2912C44A60D}" presName="sp" presStyleCnt="0"/>
      <dgm:spPr/>
    </dgm:pt>
    <dgm:pt modelId="{7885BF21-9CD6-470C-9A5B-40A490CD988B}" type="pres">
      <dgm:prSet presAssocID="{ADB1B880-0C44-4ACC-AA4F-43985219A956}" presName="arrowAndChildren" presStyleCnt="0"/>
      <dgm:spPr/>
    </dgm:pt>
    <dgm:pt modelId="{8B13231A-9838-4245-A4E1-603812EC2059}" type="pres">
      <dgm:prSet presAssocID="{ADB1B880-0C44-4ACC-AA4F-43985219A956}" presName="parentTextArrow" presStyleLbl="node1" presStyleIdx="3" presStyleCnt="4"/>
      <dgm:spPr/>
    </dgm:pt>
  </dgm:ptLst>
  <dgm:cxnLst>
    <dgm:cxn modelId="{D68E5317-F950-4386-AC69-C778880AD213}" type="presOf" srcId="{B862F992-CD6F-4598-9752-376643AC338F}" destId="{B161BEEA-FC01-457F-B683-7B22EA02D30F}" srcOrd="0" destOrd="0" presId="urn:microsoft.com/office/officeart/2005/8/layout/process4"/>
    <dgm:cxn modelId="{E7C3DC1E-F8E0-4776-88C9-0996AFAA61EE}" srcId="{B862F992-CD6F-4598-9752-376643AC338F}" destId="{A01B2FBB-4F6B-40E0-9C9E-03FCECCC4D4C}" srcOrd="1" destOrd="0" parTransId="{1E99E4AD-9B64-498A-958B-E4CD9A102BB2}" sibTransId="{32F13197-B5E9-40F7-B394-6E72CCF5EEE9}"/>
    <dgm:cxn modelId="{7B2D373E-55E3-42AD-9F64-8718B2C0DD95}" type="presOf" srcId="{A01B2FBB-4F6B-40E0-9C9E-03FCECCC4D4C}" destId="{568B8E46-17B1-44AB-9995-351B11126A26}" srcOrd="0" destOrd="0" presId="urn:microsoft.com/office/officeart/2005/8/layout/process4"/>
    <dgm:cxn modelId="{A9A0025C-1B83-474B-8D47-F22371D7861D}" type="presOf" srcId="{C04AA46C-0555-4F59-8C0D-72631C5D2244}" destId="{E425BD6A-126D-44C7-807E-0BB0E8B1FD9C}" srcOrd="0" destOrd="0" presId="urn:microsoft.com/office/officeart/2005/8/layout/process4"/>
    <dgm:cxn modelId="{62628C48-7D91-4788-8200-4F073BF443F9}" srcId="{B862F992-CD6F-4598-9752-376643AC338F}" destId="{F22708BA-81C3-4EA7-B600-C6EAA9E8093A}" srcOrd="3" destOrd="0" parTransId="{5A33B780-2252-443C-A73F-C85BC465B813}" sibTransId="{3CFAC531-9069-4642-9551-345C224FBC10}"/>
    <dgm:cxn modelId="{AB1CC5BA-8BDA-4106-A72E-1C933BD37DE2}" type="presOf" srcId="{ADB1B880-0C44-4ACC-AA4F-43985219A956}" destId="{8B13231A-9838-4245-A4E1-603812EC2059}" srcOrd="0" destOrd="0" presId="urn:microsoft.com/office/officeart/2005/8/layout/process4"/>
    <dgm:cxn modelId="{EB5D70C7-34E8-4405-BB5B-FD815F495ED6}" type="presOf" srcId="{F22708BA-81C3-4EA7-B600-C6EAA9E8093A}" destId="{CB70F176-0D84-449E-85C1-E956B7278DE8}" srcOrd="0" destOrd="0" presId="urn:microsoft.com/office/officeart/2005/8/layout/process4"/>
    <dgm:cxn modelId="{94436BD9-D2B8-4308-8F34-0590FB95F092}" srcId="{B862F992-CD6F-4598-9752-376643AC338F}" destId="{C04AA46C-0555-4F59-8C0D-72631C5D2244}" srcOrd="2" destOrd="0" parTransId="{8EBB4E46-2222-42E5-88E7-D8C6218D569E}" sibTransId="{A5418A58-5A54-481F-98EF-8FEF018258A5}"/>
    <dgm:cxn modelId="{2A49FEE5-302A-4830-BA2C-E6E53803496D}" srcId="{B862F992-CD6F-4598-9752-376643AC338F}" destId="{ADB1B880-0C44-4ACC-AA4F-43985219A956}" srcOrd="0" destOrd="0" parTransId="{5B295ED3-1E33-4319-A5DD-A986ED08A06F}" sibTransId="{200B0165-A29D-49AF-8E89-A2912C44A60D}"/>
    <dgm:cxn modelId="{8FF94BCE-7641-479C-97CE-0F061AA940D2}" type="presParOf" srcId="{B161BEEA-FC01-457F-B683-7B22EA02D30F}" destId="{DE35C5D4-8F78-4B05-8768-0CDDCA3917B3}" srcOrd="0" destOrd="0" presId="urn:microsoft.com/office/officeart/2005/8/layout/process4"/>
    <dgm:cxn modelId="{4AEE4AAF-6F23-4248-AF27-0E180090F5BF}" type="presParOf" srcId="{DE35C5D4-8F78-4B05-8768-0CDDCA3917B3}" destId="{CB70F176-0D84-449E-85C1-E956B7278DE8}" srcOrd="0" destOrd="0" presId="urn:microsoft.com/office/officeart/2005/8/layout/process4"/>
    <dgm:cxn modelId="{0FCC42C1-E624-4A18-8843-F3B01EED64FD}" type="presParOf" srcId="{B161BEEA-FC01-457F-B683-7B22EA02D30F}" destId="{3F26B61E-D636-4D3A-8507-C2C8838C98F4}" srcOrd="1" destOrd="0" presId="urn:microsoft.com/office/officeart/2005/8/layout/process4"/>
    <dgm:cxn modelId="{3F951DA7-6D94-47FC-B32D-D2F7025C3858}" type="presParOf" srcId="{B161BEEA-FC01-457F-B683-7B22EA02D30F}" destId="{2B25D8DE-429D-4ACC-B91B-77808CCB8B8A}" srcOrd="2" destOrd="0" presId="urn:microsoft.com/office/officeart/2005/8/layout/process4"/>
    <dgm:cxn modelId="{BBAB41E8-6654-4636-8DA6-9AE6F15B3FB3}" type="presParOf" srcId="{2B25D8DE-429D-4ACC-B91B-77808CCB8B8A}" destId="{E425BD6A-126D-44C7-807E-0BB0E8B1FD9C}" srcOrd="0" destOrd="0" presId="urn:microsoft.com/office/officeart/2005/8/layout/process4"/>
    <dgm:cxn modelId="{020C805D-66C2-4785-ADB9-603812210FCB}" type="presParOf" srcId="{B161BEEA-FC01-457F-B683-7B22EA02D30F}" destId="{F554B925-77D2-4DE7-8415-26A8731AB470}" srcOrd="3" destOrd="0" presId="urn:microsoft.com/office/officeart/2005/8/layout/process4"/>
    <dgm:cxn modelId="{F0083DD7-C73A-4049-8347-3F28E558117C}" type="presParOf" srcId="{B161BEEA-FC01-457F-B683-7B22EA02D30F}" destId="{D1842FB9-0380-42C6-8E75-3748BDCD9D87}" srcOrd="4" destOrd="0" presId="urn:microsoft.com/office/officeart/2005/8/layout/process4"/>
    <dgm:cxn modelId="{FF12772B-20FC-4392-B054-F3D5383F9344}" type="presParOf" srcId="{D1842FB9-0380-42C6-8E75-3748BDCD9D87}" destId="{568B8E46-17B1-44AB-9995-351B11126A26}" srcOrd="0" destOrd="0" presId="urn:microsoft.com/office/officeart/2005/8/layout/process4"/>
    <dgm:cxn modelId="{F2EE515D-C77D-4B89-B016-EF59A016A993}" type="presParOf" srcId="{B161BEEA-FC01-457F-B683-7B22EA02D30F}" destId="{7FF7E8BE-8DA4-46C5-91E4-00312B01E4B4}" srcOrd="5" destOrd="0" presId="urn:microsoft.com/office/officeart/2005/8/layout/process4"/>
    <dgm:cxn modelId="{AE56B749-89CB-4220-8545-D37DCD2AB17B}" type="presParOf" srcId="{B161BEEA-FC01-457F-B683-7B22EA02D30F}" destId="{7885BF21-9CD6-470C-9A5B-40A490CD988B}" srcOrd="6" destOrd="0" presId="urn:microsoft.com/office/officeart/2005/8/layout/process4"/>
    <dgm:cxn modelId="{55E16CE9-F853-4487-B03C-0375200E89C2}" type="presParOf" srcId="{7885BF21-9CD6-470C-9A5B-40A490CD988B}" destId="{8B13231A-9838-4245-A4E1-603812EC205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0F176-0D84-449E-85C1-E956B7278DE8}">
      <dsp:nvSpPr>
        <dsp:cNvPr id="0" name=""/>
        <dsp:cNvSpPr/>
      </dsp:nvSpPr>
      <dsp:spPr>
        <a:xfrm>
          <a:off x="0" y="4167261"/>
          <a:ext cx="10922877" cy="557138"/>
        </a:xfrm>
        <a:prstGeom prst="rect">
          <a:avLst/>
        </a:prstGeom>
        <a:gradFill rotWithShape="1">
          <a:gsLst>
            <a:gs pos="0">
              <a:schemeClr val="accent6">
                <a:tint val="94000"/>
                <a:satMod val="100000"/>
                <a:lumMod val="108000"/>
              </a:schemeClr>
            </a:gs>
            <a:gs pos="50000">
              <a:schemeClr val="accent6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6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2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IV. VẬN DỤNG</a:t>
          </a:r>
          <a:endParaRPr lang="en-US" sz="3200" kern="120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167261"/>
        <a:ext cx="10922877" cy="557138"/>
      </dsp:txXfrm>
    </dsp:sp>
    <dsp:sp modelId="{E425BD6A-126D-44C7-807E-0BB0E8B1FD9C}">
      <dsp:nvSpPr>
        <dsp:cNvPr id="0" name=""/>
        <dsp:cNvSpPr/>
      </dsp:nvSpPr>
      <dsp:spPr>
        <a:xfrm rot="10800000">
          <a:off x="0" y="2814273"/>
          <a:ext cx="10922877" cy="1275565"/>
        </a:xfrm>
        <a:prstGeom prst="upArrowCallout">
          <a:avLst/>
        </a:prstGeom>
        <a:solidFill>
          <a:schemeClr val="accent4">
            <a:tint val="69000"/>
            <a:satMod val="105000"/>
            <a:lumMod val="110000"/>
          </a:schemeClr>
        </a:solidFill>
        <a:ln w="9525" cap="flat" cmpd="sng" algn="ctr">
          <a:solidFill>
            <a:schemeClr val="accent4">
              <a:shade val="60000"/>
            </a:schemeClr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200" b="1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III. LUYỆN TẬP</a:t>
          </a:r>
          <a:endParaRPr lang="en-US" sz="3200" kern="12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2814273"/>
        <a:ext cx="10922877" cy="828824"/>
      </dsp:txXfrm>
    </dsp:sp>
    <dsp:sp modelId="{568B8E46-17B1-44AB-9995-351B11126A26}">
      <dsp:nvSpPr>
        <dsp:cNvPr id="0" name=""/>
        <dsp:cNvSpPr/>
      </dsp:nvSpPr>
      <dsp:spPr>
        <a:xfrm rot="10800000">
          <a:off x="0" y="1015873"/>
          <a:ext cx="10922877" cy="1876590"/>
        </a:xfrm>
        <a:prstGeom prst="upArrowCallout">
          <a:avLst/>
        </a:prstGeom>
        <a:solidFill>
          <a:schemeClr val="accent6">
            <a:tint val="69000"/>
            <a:satMod val="105000"/>
            <a:lumMod val="110000"/>
          </a:schemeClr>
        </a:solidFill>
        <a:ln w="9525" cap="flat" cmpd="sng" algn="ctr">
          <a:solidFill>
            <a:schemeClr val="accent6">
              <a:shade val="6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200" b="1" kern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II. SÁNG TAO: 1. </a:t>
          </a:r>
          <a:r>
            <a:rPr lang="en-US" altLang="en-US" sz="3200" b="1" kern="1200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altLang="en-US" sz="3200" b="1" kern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ý </a:t>
          </a:r>
          <a:r>
            <a:rPr lang="en-US" altLang="en-US" sz="3200" b="1" kern="1200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tưởng</a:t>
          </a:r>
          <a:r>
            <a:rPr lang="en-US" altLang="en-US" sz="3200" b="1" kern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3200" b="1" kern="1200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sáng</a:t>
          </a:r>
          <a:r>
            <a:rPr lang="en-US" altLang="en-US" sz="3200" b="1" kern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3200" b="1" kern="1200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endParaRPr lang="en-US" altLang="en-US" sz="3200" b="1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   2. </a:t>
          </a:r>
          <a:r>
            <a:rPr lang="en-US" sz="3200" b="1" kern="1200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3200" b="1" kern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endParaRPr lang="en-US" sz="3200" b="1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1015873"/>
        <a:ext cx="10922877" cy="1219352"/>
      </dsp:txXfrm>
    </dsp:sp>
    <dsp:sp modelId="{8B13231A-9838-4245-A4E1-603812EC2059}">
      <dsp:nvSpPr>
        <dsp:cNvPr id="0" name=""/>
        <dsp:cNvSpPr/>
      </dsp:nvSpPr>
      <dsp:spPr>
        <a:xfrm rot="10800000">
          <a:off x="0" y="407"/>
          <a:ext cx="10922877" cy="1044860"/>
        </a:xfrm>
        <a:prstGeom prst="upArrowCallout">
          <a:avLst/>
        </a:prstGeom>
        <a:solidFill>
          <a:schemeClr val="accent5">
            <a:tint val="69000"/>
            <a:satMod val="105000"/>
            <a:lumMod val="110000"/>
          </a:schemeClr>
        </a:solidFill>
        <a:ln w="9525" cap="flat" cmpd="sng" algn="ctr">
          <a:solidFill>
            <a:schemeClr val="accent5">
              <a:shade val="6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2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I. KHÁM PHÁ </a:t>
          </a:r>
          <a:endParaRPr lang="en-US" sz="3200" b="1" kern="1200" dirty="0">
            <a:solidFill>
              <a:schemeClr val="accent6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407"/>
        <a:ext cx="10922877" cy="678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DBAD3-017E-47FB-AF42-514D415CD48C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B5525-7F32-4981-AF97-E7DD08DBA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2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77D01A-6630-439A-A532-7D3D91EB91A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8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21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5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1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75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75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85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52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0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05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B5525-7F32-4981-AF97-E7DD08DBA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34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B5525-7F32-4981-AF97-E7DD08DBAC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4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676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246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513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20169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637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414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61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1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5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61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496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828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795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963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626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071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66172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064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805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413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868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689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375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10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513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008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97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08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22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77756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143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68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007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492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980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07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0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27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7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07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2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3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02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65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79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89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3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436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44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51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88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50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18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4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2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38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09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67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61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7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09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826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0063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9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41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0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836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81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931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6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8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29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9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93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2038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49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977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7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2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363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017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056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9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94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214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6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6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51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983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098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980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03555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653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244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239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632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3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3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8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65" r:id="rId12"/>
    <p:sldLayoutId id="2147484466" r:id="rId13"/>
    <p:sldLayoutId id="2147484467" r:id="rId14"/>
    <p:sldLayoutId id="2147484468" r:id="rId15"/>
    <p:sldLayoutId id="2147484469" r:id="rId16"/>
    <p:sldLayoutId id="2147484470" r:id="rId17"/>
    <p:sldLayoutId id="2147484471" r:id="rId18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  <p:sldLayoutId id="2147484484" r:id="rId12"/>
    <p:sldLayoutId id="2147484485" r:id="rId13"/>
    <p:sldLayoutId id="2147484486" r:id="rId14"/>
    <p:sldLayoutId id="2147484487" r:id="rId15"/>
    <p:sldLayoutId id="2147484488" r:id="rId16"/>
    <p:sldLayoutId id="2147484489" r:id="rId17"/>
    <p:sldLayoutId id="2147484490" r:id="rId18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2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  <p:sldLayoutId id="2147484505" r:id="rId14"/>
    <p:sldLayoutId id="2147484506" r:id="rId15"/>
    <p:sldLayoutId id="2147484507" r:id="rId16"/>
    <p:sldLayoutId id="2147484508" r:id="rId17"/>
    <p:sldLayoutId id="2147484509" r:id="rId18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3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  <p:sldLayoutId id="2147484522" r:id="rId12"/>
    <p:sldLayoutId id="2147484523" r:id="rId13"/>
    <p:sldLayoutId id="2147484524" r:id="rId14"/>
    <p:sldLayoutId id="2147484525" r:id="rId15"/>
    <p:sldLayoutId id="2147484526" r:id="rId16"/>
    <p:sldLayoutId id="2147484527" r:id="rId17"/>
    <p:sldLayoutId id="2147484528" r:id="rId18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7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  <p:sldLayoutId id="2147484541" r:id="rId12"/>
    <p:sldLayoutId id="2147484542" r:id="rId13"/>
    <p:sldLayoutId id="2147484543" r:id="rId14"/>
    <p:sldLayoutId id="2147484544" r:id="rId15"/>
    <p:sldLayoutId id="2147484545" r:id="rId16"/>
    <p:sldLayoutId id="2147484546" r:id="rId17"/>
    <p:sldLayoutId id="2147484547" r:id="rId18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7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0" r:id="rId12"/>
    <p:sldLayoutId id="2147484561" r:id="rId13"/>
    <p:sldLayoutId id="2147484562" r:id="rId14"/>
    <p:sldLayoutId id="2147484563" r:id="rId15"/>
    <p:sldLayoutId id="2147484564" r:id="rId16"/>
    <p:sldLayoutId id="2147484565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9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3CD63-07DA-4391-8480-D1E24D8640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BEC65A-E10C-4A79-B0B9-72D0E149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6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  <p:sldLayoutId id="2147484597" r:id="rId12"/>
    <p:sldLayoutId id="2147484598" r:id="rId13"/>
    <p:sldLayoutId id="2147484599" r:id="rId14"/>
    <p:sldLayoutId id="2147484600" r:id="rId15"/>
    <p:sldLayoutId id="2147484601" r:id="rId16"/>
    <p:sldLayoutId id="2147484602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114.xml"/><Relationship Id="rId1" Type="http://schemas.openxmlformats.org/officeDocument/2006/relationships/tags" Target="../tags/tag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4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7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6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 txBox="1">
            <a:spLocks/>
          </p:cNvSpPr>
          <p:nvPr/>
        </p:nvSpPr>
        <p:spPr bwMode="auto">
          <a:xfrm>
            <a:off x="1219200" y="742453"/>
            <a:ext cx="960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3124200" y="2743200"/>
            <a:ext cx="472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6</a:t>
            </a:r>
          </a:p>
        </p:txBody>
      </p:sp>
      <p:sp>
        <p:nvSpPr>
          <p:cNvPr id="14341" name="Title 1"/>
          <p:cNvSpPr txBox="1">
            <a:spLocks/>
          </p:cNvSpPr>
          <p:nvPr/>
        </p:nvSpPr>
        <p:spPr bwMode="auto">
          <a:xfrm>
            <a:off x="2438400" y="3985260"/>
            <a:ext cx="5791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Ngô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Huyền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897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/>
      <p:bldP spid="143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6200" y="442397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THỰC HÀNH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765" y="1850686"/>
            <a:ext cx="105918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sẵn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̀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kẻ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765" y="1305993"/>
            <a:ext cx="1066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kiểu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732" y="4500437"/>
            <a:ext cx="10940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rực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9921" y="3111219"/>
            <a:ext cx="1063613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905000" y="51332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33400" y="4570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THỰC HÀNH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2444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167154"/>
            <a:ext cx="8876676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27436" y="5486400"/>
            <a:ext cx="11207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1216023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kiểu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2400" y="3048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THỰC HÀNH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2444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95864"/>
            <a:ext cx="10214278" cy="3575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43216" y="1199425"/>
            <a:ext cx="1104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195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3810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THỰC HÀNH</a:t>
            </a:r>
            <a:endParaRPr lang="en-US" sz="4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2444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12" y="2286000"/>
            <a:ext cx="10038176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95300" y="1294826"/>
            <a:ext cx="1120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rực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9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373873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THỰC HÀNH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2444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9220"/>
            <a:ext cx="5867400" cy="1459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51" y="1189804"/>
            <a:ext cx="5410200" cy="1418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83679"/>
            <a:ext cx="5973636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994543"/>
            <a:ext cx="5770110" cy="1620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74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24200" y="5830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 minh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hành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ĩ thuật 4 - SÁNG TẠO CÙNG NHỮNG CON CHỮ - GV Nguyễn Trường Gi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762000"/>
            <a:ext cx="10591800" cy="59578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75609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45838" y="190479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kiểu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trí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khảo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2444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352"/>
            <a:ext cx="4648200" cy="2580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23066" r="6751" b="10276"/>
          <a:stretch/>
        </p:blipFill>
        <p:spPr>
          <a:xfrm>
            <a:off x="762000" y="3981810"/>
            <a:ext cx="4724400" cy="2580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3363" r="2000" b="8638"/>
          <a:stretch/>
        </p:blipFill>
        <p:spPr>
          <a:xfrm>
            <a:off x="762000" y="1003835"/>
            <a:ext cx="4779397" cy="2512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1321" r="4000" b="9434"/>
          <a:stretch/>
        </p:blipFill>
        <p:spPr>
          <a:xfrm>
            <a:off x="6295114" y="3981810"/>
            <a:ext cx="4648200" cy="2580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33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3429000" y="1184158"/>
            <a:ext cx="4670425" cy="136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LUYỆN TẬP</a:t>
            </a:r>
          </a:p>
        </p:txBody>
      </p:sp>
      <p:pic>
        <p:nvPicPr>
          <p:cNvPr id="93188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24175" y="47021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75225" y="4876800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08388" y="47021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8724">
            <a:off x="674290" y="40798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8" y="1992314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2456">
            <a:off x="304800" y="4724401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78" y="6169026"/>
            <a:ext cx="192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4874">
            <a:off x="1364853" y="5343526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7" name="Picture 3" descr="21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78" y="5737226"/>
            <a:ext cx="14398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278626" y="2960917"/>
            <a:ext cx="99980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0206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hiết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tường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dịp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kỉ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niệm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20/11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r>
              <a:rPr lang="en-US" altLang="en-US" sz="2800" dirty="0">
                <a:solidFill>
                  <a:srgbClr val="00206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38909" y="4050342"/>
            <a:ext cx="4302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Kiểm</a:t>
            </a:r>
            <a:r>
              <a:rPr lang="en-US" altLang="en-US" sz="2800" b="1" dirty="0">
                <a:solidFill>
                  <a:srgbClr val="FF000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tra</a:t>
            </a:r>
            <a:r>
              <a:rPr lang="en-US" altLang="en-US" sz="2800" b="1" dirty="0">
                <a:solidFill>
                  <a:srgbClr val="FF000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giữa</a:t>
            </a:r>
            <a:r>
              <a:rPr lang="en-US" altLang="en-US" sz="2800" b="1" dirty="0">
                <a:solidFill>
                  <a:srgbClr val="FF000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ki</a:t>
            </a:r>
            <a:r>
              <a:rPr lang="en-US" altLang="en-US" sz="2800" b="1" dirty="0">
                <a:solidFill>
                  <a:srgbClr val="FF0000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̀ I)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7262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WordArt 7"/>
          <p:cNvSpPr>
            <a:spLocks noChangeArrowheads="1" noChangeShapeType="1" noTextEdit="1"/>
          </p:cNvSpPr>
          <p:nvPr/>
        </p:nvSpPr>
        <p:spPr bwMode="auto">
          <a:xfrm>
            <a:off x="2438400" y="1066800"/>
            <a:ext cx="5867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54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THẢO LUẬN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10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65257" y="78437"/>
            <a:ext cx="3317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VẬN DỤNG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121" y="537843"/>
            <a:ext cx="6705600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này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sáng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kiểu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trí: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bảng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lớp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logo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quà,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nhật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14167" r="13331" b="31249"/>
          <a:stretch/>
        </p:blipFill>
        <p:spPr>
          <a:xfrm>
            <a:off x="4953000" y="3854610"/>
            <a:ext cx="6214468" cy="2663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71800"/>
            <a:ext cx="3261778" cy="3727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77452"/>
            <a:ext cx="4124217" cy="309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80511644"/>
              </p:ext>
            </p:extLst>
          </p:nvPr>
        </p:nvGraphicFramePr>
        <p:xfrm>
          <a:off x="444061" y="1295400"/>
          <a:ext cx="10922877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581400" y="118607"/>
            <a:ext cx="4648200" cy="838200"/>
          </a:xfrm>
          <a:prstGeom prst="roundRect">
            <a:avLst>
              <a:gd name="adj" fmla="val 3102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NỘI DUNG BÀI HỌC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13231A-9838-4245-A4E1-603812EC20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8B13231A-9838-4245-A4E1-603812EC20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8B8E46-17B1-44AB-9995-351B11126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568B8E46-17B1-44AB-9995-351B11126A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25BD6A-126D-44C7-807E-0BB0E8B1F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E425BD6A-126D-44C7-807E-0BB0E8B1F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70F176-0D84-449E-85C1-E956B7278D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CB70F176-0D84-449E-85C1-E956B7278D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3505200" y="370203"/>
            <a:ext cx="4005263" cy="4660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54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Hê</a:t>
            </a:r>
            <a:r>
              <a:rPr lang="en-US" sz="54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̣ </a:t>
            </a:r>
            <a:r>
              <a:rPr lang="en-US" sz="54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thống</a:t>
            </a:r>
            <a:r>
              <a:rPr lang="en-US" sz="54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54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kiến</a:t>
            </a:r>
            <a:r>
              <a:rPr lang="en-US" sz="54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54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thức</a:t>
            </a:r>
            <a:endParaRPr lang="en-US" sz="5400" b="1" u="sng" kern="10" dirty="0">
              <a:ln w="12700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3538" y="2003951"/>
            <a:ext cx="1196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9726" y="1319690"/>
            <a:ext cx="1059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038600"/>
            <a:ext cx="116586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khoẻ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khoắn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538" y="3424441"/>
            <a:ext cx="8417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538" y="2714937"/>
            <a:ext cx="8939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2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24175" y="47021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75225" y="4876800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08388" y="47021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8724">
            <a:off x="674290" y="40798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8" y="1992314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2456">
            <a:off x="304800" y="4724401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78" y="6169026"/>
            <a:ext cx="192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4874">
            <a:off x="1364853" y="5343526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7" name="Picture 3" descr="21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78" y="5737226"/>
            <a:ext cx="14398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7">
            <a:extLst>
              <a:ext uri="{FF2B5EF4-FFF2-40B4-BE49-F238E27FC236}">
                <a16:creationId xmlns:a16="http://schemas.microsoft.com/office/drawing/2014/main" id="{489621B6-F0C9-04E2-310C-56D30BA42C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550698"/>
            <a:ext cx="4670425" cy="136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DẶN DO</a:t>
            </a:r>
            <a:r>
              <a:rPr lang="en-US" sz="3600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69A70D8-AF37-2380-E00F-E7E8F1161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732" y="2353639"/>
            <a:ext cx="75858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Các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hoàn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thiện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bài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học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va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̀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nộp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bài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KTGK I.</a:t>
            </a:r>
            <a:endParaRPr lang="en-US" altLang="en-US" sz="2800" b="1" dirty="0">
              <a:solidFill>
                <a:srgbClr val="000308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C144080-9B43-942C-2440-0A4A103E2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807" y="3805903"/>
            <a:ext cx="100517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Chuẩn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bị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dụng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cụ: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Giấy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màu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hộp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giấy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, chai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nhựa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lon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bia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,…</a:t>
            </a:r>
            <a:endParaRPr lang="en-US" altLang="en-US" sz="2800" b="1" dirty="0">
              <a:solidFill>
                <a:srgbClr val="000308"/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1002F89-3B49-4E0C-BB46-E9C02DA5B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731" y="3079771"/>
            <a:ext cx="7720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Đọc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va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̀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xem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trước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308"/>
                </a:solidFill>
                <a:cs typeface="Arial" panose="020B0604020202020204" pitchFamily="34" charset="0"/>
              </a:rPr>
              <a:t>bài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 13: 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“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Thiết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kê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́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tạo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dáng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 ô </a:t>
            </a:r>
            <a:r>
              <a:rPr lang="en-US" altLang="en-US" sz="2400" b="1" i="1" dirty="0" err="1">
                <a:solidFill>
                  <a:srgbClr val="000308"/>
                </a:solidFill>
                <a:cs typeface="Arial" panose="020B0604020202020204" pitchFamily="34" charset="0"/>
              </a:rPr>
              <a:t>tô</a:t>
            </a:r>
            <a:r>
              <a:rPr lang="en-US" altLang="en-US" sz="2400" b="1" i="1" dirty="0">
                <a:solidFill>
                  <a:srgbClr val="000308"/>
                </a:solidFill>
                <a:cs typeface="Arial" panose="020B0604020202020204" pitchFamily="34" charset="0"/>
              </a:rPr>
              <a:t>”</a:t>
            </a:r>
            <a:r>
              <a:rPr lang="en-US" altLang="en-US" sz="2400" b="1" dirty="0">
                <a:solidFill>
                  <a:srgbClr val="000308"/>
                </a:solidFill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0308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4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4" descr="H:\hinh anh\Hinh dong\hoa van\608289q08o3aylg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6" y="6381750"/>
            <a:ext cx="5686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4" descr="H:\hinh anh\Hinh dong\hoa van\608289q08o3aylg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81750"/>
            <a:ext cx="63007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752600" y="1828800"/>
            <a:ext cx="7696200" cy="196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  <a:p>
            <a:pPr algn="ctr"/>
            <a:r>
              <a:rPr lang="en-US" sz="36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8171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" y="5675226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101" y="5643255"/>
            <a:ext cx="7441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Chia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600200" y="1991380"/>
            <a:ext cx="533400" cy="52322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442250" y="5037701"/>
            <a:ext cx="3253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alt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rả lời câu hỏi</a:t>
            </a:r>
            <a:r>
              <a:rPr lang="en-US" alt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139"/>
            <a:ext cx="3026038" cy="1587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88" y="276139"/>
            <a:ext cx="2897781" cy="2488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7017" r="-2" b="50877"/>
          <a:stretch/>
        </p:blipFill>
        <p:spPr>
          <a:xfrm>
            <a:off x="7387245" y="3617153"/>
            <a:ext cx="3925035" cy="1682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8816363" y="221247"/>
            <a:ext cx="1804499" cy="2494153"/>
            <a:chOff x="6934200" y="1043204"/>
            <a:chExt cx="1804499" cy="2494153"/>
          </a:xfrm>
        </p:grpSpPr>
        <p:sp>
          <p:nvSpPr>
            <p:cNvPr id="2" name="Rectangle 1"/>
            <p:cNvSpPr/>
            <p:nvPr/>
          </p:nvSpPr>
          <p:spPr>
            <a:xfrm>
              <a:off x="6934200" y="1043204"/>
              <a:ext cx="1804498" cy="2491670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789" y="1086701"/>
              <a:ext cx="1761910" cy="24506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8" name="Oval 17"/>
          <p:cNvSpPr/>
          <p:nvPr/>
        </p:nvSpPr>
        <p:spPr>
          <a:xfrm>
            <a:off x="5829300" y="2912136"/>
            <a:ext cx="533400" cy="4976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3798188" y="3505200"/>
            <a:ext cx="533400" cy="5355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9473207" y="2819400"/>
            <a:ext cx="533400" cy="4976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01189-E16C-F62D-6418-BA5003A35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6" y="2697844"/>
            <a:ext cx="3465585" cy="2043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FE61FE8-F79F-9393-0E6A-727992EAF7ED}"/>
              </a:ext>
            </a:extLst>
          </p:cNvPr>
          <p:cNvSpPr/>
          <p:nvPr/>
        </p:nvSpPr>
        <p:spPr>
          <a:xfrm>
            <a:off x="8941925" y="5426402"/>
            <a:ext cx="533400" cy="4976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336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6" grpId="0" animBg="1"/>
      <p:bldP spid="19" grpId="0"/>
      <p:bldP spid="18" grpId="0" animBg="1"/>
      <p:bldP spid="17" grpId="0" animBg="1"/>
      <p:bldP spid="2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1270015" cy="3886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78215" y="695987"/>
            <a:ext cx="1097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Hê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̣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̃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cái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được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̉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phô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̉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biến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nhất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giới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08455" y="5913315"/>
            <a:ext cx="11693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881" y="575651"/>
            <a:ext cx="7085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đời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881" y="1820895"/>
            <a:ext cx="7085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732" y="2696807"/>
            <a:ext cx="7250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ý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240" y="4981275"/>
            <a:ext cx="11693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phổ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8064"/>
            <a:ext cx="4332490" cy="2554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85850"/>
            <a:ext cx="3081483" cy="1872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4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83" y="3362387"/>
            <a:ext cx="4187954" cy="2477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6" y="152400"/>
            <a:ext cx="4187954" cy="2331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88" y="247215"/>
            <a:ext cx="5036666" cy="2834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373303" y="4749096"/>
            <a:ext cx="644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3303" y="4776265"/>
            <a:ext cx="6328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7435" y="5118428"/>
            <a:ext cx="4963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34200" y="4108147"/>
            <a:ext cx="2830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rả lời câu hỏi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139279" y="742601"/>
            <a:ext cx="533400" cy="4616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23663" y="4284150"/>
            <a:ext cx="533400" cy="49211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8302313" y="3210290"/>
            <a:ext cx="470314" cy="4274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28818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0" y="286609"/>
            <a:ext cx="975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kiểu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̃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nghê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̣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thuật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thuộc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cuộc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sống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b="31963"/>
          <a:stretch/>
        </p:blipFill>
        <p:spPr>
          <a:xfrm>
            <a:off x="1872259" y="1944818"/>
            <a:ext cx="8447484" cy="395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0" y="1257959"/>
            <a:ext cx="5863933" cy="2843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18" y="4481278"/>
            <a:ext cx="3649482" cy="2162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7" b="18722"/>
          <a:stretch/>
        </p:blipFill>
        <p:spPr>
          <a:xfrm>
            <a:off x="1118062" y="4473317"/>
            <a:ext cx="4459911" cy="2140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68" y="1295625"/>
            <a:ext cx="4442332" cy="2767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2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29000" y="685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Tóm</a:t>
            </a:r>
            <a:r>
              <a:rPr lang="en-US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dung:</a:t>
            </a:r>
            <a:endParaRPr lang="en-US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752600"/>
            <a:ext cx="11125200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ý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7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435BC6-BFA1-210E-AC40-D8C2EE261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11353800" cy="57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7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9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3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4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5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6.xml><?xml version="1.0" encoding="utf-8"?>
<a:theme xmlns:a="http://schemas.openxmlformats.org/drawingml/2006/main" name="6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7.xml><?xml version="1.0" encoding="utf-8"?>
<a:theme xmlns:a="http://schemas.openxmlformats.org/drawingml/2006/main" name="7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8.xml><?xml version="1.0" encoding="utf-8"?>
<a:theme xmlns:a="http://schemas.openxmlformats.org/drawingml/2006/main" name="8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6292</TotalTime>
  <Words>907</Words>
  <Application>Microsoft Office PowerPoint</Application>
  <PresentationFormat>Widescreen</PresentationFormat>
  <Paragraphs>81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Times New Roman</vt:lpstr>
      <vt:lpstr>Tw Cen MT</vt:lpstr>
      <vt:lpstr>1_Droplet</vt:lpstr>
      <vt:lpstr>2_Droplet</vt:lpstr>
      <vt:lpstr>3_Droplet</vt:lpstr>
      <vt:lpstr>4_Droplet</vt:lpstr>
      <vt:lpstr>5_Droplet</vt:lpstr>
      <vt:lpstr>6_Droplet</vt:lpstr>
      <vt:lpstr>7_Droplet</vt:lpstr>
      <vt:lpstr>8_Droplet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LUAN</dc:creator>
  <cp:lastModifiedBy>Ngô Huyền</cp:lastModifiedBy>
  <cp:revision>500</cp:revision>
  <dcterms:created xsi:type="dcterms:W3CDTF">2013-09-21T08:59:32Z</dcterms:created>
  <dcterms:modified xsi:type="dcterms:W3CDTF">2023-02-21T04:17:29Z</dcterms:modified>
</cp:coreProperties>
</file>