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  <p:sldMasterId id="2147483680" r:id="rId3"/>
  </p:sldMasterIdLst>
  <p:sldIdLst>
    <p:sldId id="280" r:id="rId4"/>
    <p:sldId id="289" r:id="rId5"/>
    <p:sldId id="290" r:id="rId6"/>
    <p:sldId id="523" r:id="rId7"/>
    <p:sldId id="292" r:id="rId8"/>
    <p:sldId id="265" r:id="rId9"/>
    <p:sldId id="524" r:id="rId10"/>
    <p:sldId id="258" r:id="rId11"/>
    <p:sldId id="281" r:id="rId12"/>
    <p:sldId id="261" r:id="rId13"/>
    <p:sldId id="260" r:id="rId14"/>
    <p:sldId id="269" r:id="rId15"/>
    <p:sldId id="525" r:id="rId16"/>
    <p:sldId id="522" r:id="rId17"/>
    <p:sldId id="426" r:id="rId18"/>
    <p:sldId id="267" r:id="rId19"/>
    <p:sldId id="277" r:id="rId20"/>
    <p:sldId id="526" r:id="rId21"/>
    <p:sldId id="527" r:id="rId22"/>
    <p:sldId id="528" r:id="rId23"/>
    <p:sldId id="529" r:id="rId24"/>
    <p:sldId id="53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57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2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8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5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38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5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4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5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5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7DC6EA6-B737-4185-9BB3-205FB17CC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921ECFE-EBCC-4873-AF97-78ECB7D6D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46BED0A-0D64-4FAF-A2F3-A4422A094D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D6692-8141-45DE-8D91-2FD27863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126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645C616-CC5A-4C74-9254-A15191B02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E887CC7-1140-4A30-A6C0-0E45A40C0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DB07F73-5022-4BBB-84C1-937D75413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8089E-6DDF-4BC3-BEEC-C5140FE74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54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80F3B9F-E6E1-4A25-82B5-DBAEAD1FB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C68D323-BFF8-4622-BC2C-FA082157D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A4010F6-48B6-4B30-B13C-2A4276B4F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119E-3D2B-4522-8DC0-087E4B1D1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146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BA24DCA-4A87-4FDD-8594-82A9958BA1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314EACB-A8E0-443F-ACA3-3B6E75CFB0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5B7FE58-3101-4200-9290-AF8D02D8F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D7C7C-4DF6-451E-A0B7-957BC514A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963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B8EFBD9-F142-4572-8FE7-B93A5E3D7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6BB7511E-3F26-4999-8182-684D79E1F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9A0C142-D950-42BA-A088-D72A59E790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D2D96-2EDC-4EE1-887C-731387195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074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ED8CABB-2A03-401F-AC5D-9A34C7C4D2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E1D175B-1046-4749-8A83-EB3EDD07A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8BFB67A-D990-46E6-B373-86FA80D39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47AF-DAD7-4F27-A956-4F52E8917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18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1AE9063C-7B7B-4937-9AB1-432DC0F3CF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797BDA04-261E-45CA-A0B7-AA4C8163D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905AE46-3168-4EA9-BBE6-F94040190C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F2AE3-EBCE-452D-94D8-FB30736792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223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2273032-5A0C-4D00-8D46-BCEB0A7B9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139A5B3-5F4D-4556-BB50-D4DA2E6B3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8193AE6-8D1E-4C47-AFCE-EB59CAEFF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10DAA-EE91-49B7-8122-DFD2FCA6F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499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1532B45-3095-4C92-8DA6-9B6397464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B734EAA-B720-4C27-87E8-FAC4F7E2F9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642543B-66F3-41D3-B899-4F0137DEA4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0815-4696-4401-9ED7-F3CAD9F555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193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C71B116-EFB2-4DC1-80EF-E8F500829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B34EA92-9C5A-4F98-B2B2-E2B2498A17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EF90BA6-A0E6-4AF2-B510-5FBE2577F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2382D-9403-4C43-B1B1-41181F579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69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65F4ACD-060B-46E0-81AE-109A9F9E3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D24CC20-7047-42DF-8A42-891C3A428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D264914-2893-461E-90E7-6F68B6907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BF47-74E6-43D5-9C58-E158EB1335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791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F57F3B-4296-48B6-89B3-836715584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205D2C0-C7AB-4179-A165-7726ACCFD2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9DD64CA2-B834-4579-9C1E-7D670D90C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5047-98CA-4A20-9FFE-31CF0A3E5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34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6581-D177-4DF3-B447-5C080C60543B}" type="datetimeFigureOut">
              <a:rPr lang="en-US" smtClean="0"/>
              <a:pPr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508EF1D5-FDA3-4FC4-972F-73E2515F4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9F7231C7-D9EE-4D55-A2B7-6895CC4FF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279578D-2064-4F38-9411-7165260E9E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EEF3AF9E-F6C9-4F4B-98D8-A541429B82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5B646AF4-A947-419F-A1AB-9CFEC347D0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0366EB-EB22-4788-A31A-2EC055991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9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94944" y="338328"/>
            <a:ext cx="9418320" cy="5184648"/>
          </a:xfrm>
          <a:prstGeom prst="cloudCallout">
            <a:avLst>
              <a:gd name="adj1" fmla="val -22114"/>
              <a:gd name="adj2" fmla="val 3429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40" y="1707647"/>
            <a:ext cx="7899076" cy="3489019"/>
          </a:xfrm>
          <a:ln>
            <a:noFill/>
          </a:ln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MỪNG CÁC THÀY CÔ GIÁO VÀ CÁC EM HỌC SINH ĐẾN VỚI BÀI HỌC NGÀY HÔM NAY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554" y="64009"/>
            <a:ext cx="9583654" cy="1320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loud 10"/>
          <p:cNvSpPr/>
          <p:nvPr/>
        </p:nvSpPr>
        <p:spPr>
          <a:xfrm>
            <a:off x="148610" y="323437"/>
            <a:ext cx="2218944" cy="10613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842" r="1835" b="1753"/>
          <a:stretch/>
        </p:blipFill>
        <p:spPr bwMode="auto">
          <a:xfrm>
            <a:off x="1664209" y="1403096"/>
            <a:ext cx="9400032" cy="5390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42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" y="566928"/>
            <a:ext cx="11311128" cy="607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loud 2"/>
          <p:cNvSpPr/>
          <p:nvPr/>
        </p:nvSpPr>
        <p:spPr>
          <a:xfrm>
            <a:off x="1995678" y="566928"/>
            <a:ext cx="390144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750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3583" r="8796" b="5745"/>
          <a:stretch/>
        </p:blipFill>
        <p:spPr bwMode="auto">
          <a:xfrm>
            <a:off x="7752843" y="100584"/>
            <a:ext cx="4143501" cy="3378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PC\Desktop\dfghj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06" y="1476376"/>
            <a:ext cx="2920810" cy="521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PC\Desktop\ưertyui.jf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4" y="1380680"/>
            <a:ext cx="3791585" cy="284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PC\Desktop\sdfghjk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5" y="4398264"/>
            <a:ext cx="3769994" cy="229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PC\Desktop\qwertyuiop[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43" y="3675888"/>
            <a:ext cx="4143501" cy="30906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42785" y="418964"/>
            <a:ext cx="68322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90595" y="170860"/>
            <a:ext cx="68322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D1E387-4F5E-5EE0-C1BD-079F9DEE7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003" y="1226312"/>
            <a:ext cx="4095620" cy="5460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74B7E8-F2D9-81D5-0B3E-04BD7DD35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491" y="1261372"/>
            <a:ext cx="4069326" cy="54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ình Nền PowerPoint Đẹp | Ảnh Nền PowerPoint Đẹp">
            <a:extLst>
              <a:ext uri="{FF2B5EF4-FFF2-40B4-BE49-F238E27FC236}">
                <a16:creationId xmlns="" xmlns:a16="http://schemas.microsoft.com/office/drawing/2014/main" id="{49004954-1A40-4C45-98D8-13EDFFFF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71A264A-96B3-44D9-949A-AE810556723D}"/>
              </a:ext>
            </a:extLst>
          </p:cNvPr>
          <p:cNvSpPr/>
          <p:nvPr/>
        </p:nvSpPr>
        <p:spPr>
          <a:xfrm>
            <a:off x="2115312" y="1332735"/>
            <a:ext cx="9538208" cy="3533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endParaRPr lang="en-US" sz="3600" dirty="0">
              <a:solidFill>
                <a:srgbClr val="54A02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54A02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Happy Bee">
            <a:extLst>
              <a:ext uri="{FF2B5EF4-FFF2-40B4-BE49-F238E27FC236}">
                <a16:creationId xmlns="" xmlns:a16="http://schemas.microsoft.com/office/drawing/2014/main" id="{833A9DA1-E1FE-4E44-863A-4DC1DF1C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410" y="1866138"/>
            <a:ext cx="3533775" cy="3533775"/>
          </a:xfrm>
          <a:prstGeom prst="rect">
            <a:avLst/>
          </a:prstGeom>
        </p:spPr>
      </p:pic>
      <p:sp>
        <p:nvSpPr>
          <p:cNvPr id="7" name="Curved Up Ribbon 5">
            <a:extLst>
              <a:ext uri="{FF2B5EF4-FFF2-40B4-BE49-F238E27FC236}">
                <a16:creationId xmlns="" xmlns:a16="http://schemas.microsoft.com/office/drawing/2014/main" id="{A4716A5C-8928-4B71-85BA-2A536F7AE496}"/>
              </a:ext>
            </a:extLst>
          </p:cNvPr>
          <p:cNvSpPr/>
          <p:nvPr/>
        </p:nvSpPr>
        <p:spPr>
          <a:xfrm>
            <a:off x="3472687" y="240027"/>
            <a:ext cx="6428232" cy="1092708"/>
          </a:xfrm>
          <a:prstGeom prst="ellipseRibbon2">
            <a:avLst/>
          </a:prstGeom>
          <a:solidFill>
            <a:srgbClr val="E76618"/>
          </a:solidFill>
          <a:ln w="19050" cap="rnd" cmpd="sng" algn="ctr">
            <a:solidFill>
              <a:srgbClr val="E7661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36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16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75E320B-AEC7-4919-A926-7F04A6463F50}"/>
              </a:ext>
            </a:extLst>
          </p:cNvPr>
          <p:cNvSpPr/>
          <p:nvPr/>
        </p:nvSpPr>
        <p:spPr>
          <a:xfrm>
            <a:off x="1071323" y="2334638"/>
            <a:ext cx="10619232" cy="3064256"/>
          </a:xfrm>
          <a:prstGeom prst="roundRect">
            <a:avLst/>
          </a:prstGeom>
          <a:solidFill>
            <a:srgbClr val="CCFF99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Nam)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Wave 2"/>
          <p:cNvSpPr/>
          <p:nvPr/>
        </p:nvSpPr>
        <p:spPr>
          <a:xfrm>
            <a:off x="2330704" y="492760"/>
            <a:ext cx="7104888" cy="987552"/>
          </a:xfrm>
          <a:prstGeom prst="wave">
            <a:avLst>
              <a:gd name="adj1" fmla="val 12500"/>
              <a:gd name="adj2" fmla="val 2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 BÀY GIỚI THIỆU SẢN PHẨM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/>
          <p:cNvSpPr/>
          <p:nvPr/>
        </p:nvSpPr>
        <p:spPr>
          <a:xfrm>
            <a:off x="3263648" y="267306"/>
            <a:ext cx="4711676" cy="91440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735" y="1595748"/>
            <a:ext cx="1084452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(hay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0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Up Ribbon 3"/>
          <p:cNvSpPr/>
          <p:nvPr/>
        </p:nvSpPr>
        <p:spPr>
          <a:xfrm>
            <a:off x="1652354" y="56007"/>
            <a:ext cx="8534061" cy="1042034"/>
          </a:xfrm>
          <a:prstGeom prst="ellipseRibbon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BÀI HỌC  HƯỚNG DẪN VỀ NHÀ</a:t>
            </a:r>
            <a:endParaRPr lang="en-US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2376" y="4400550"/>
            <a:ext cx="10808208" cy="2457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 SGK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Thumbs Up Handy">
            <a:extLst>
              <a:ext uri="{FF2B5EF4-FFF2-40B4-BE49-F238E27FC236}">
                <a16:creationId xmlns="" xmlns:a16="http://schemas.microsoft.com/office/drawing/2014/main" id="{93078220-E127-4349-9126-B19EA1416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884" y="1223010"/>
            <a:ext cx="1503426" cy="150342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8354" r="1135" b="7120"/>
          <a:stretch/>
        </p:blipFill>
        <p:spPr bwMode="auto">
          <a:xfrm>
            <a:off x="1033272" y="974788"/>
            <a:ext cx="10030967" cy="3338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92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8" y="611190"/>
            <a:ext cx="5659032" cy="4244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611190"/>
            <a:ext cx="5659032" cy="42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0"/>
            <a:ext cx="9766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Celebrate Dude">
            <a:extLst>
              <a:ext uri="{FF2B5EF4-FFF2-40B4-BE49-F238E27FC236}">
                <a16:creationId xmlns="" xmlns:a16="http://schemas.microsoft.com/office/drawing/2014/main" id="{E3E5B1A3-FCDC-4411-8D3E-87D48923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598" y="1809145"/>
            <a:ext cx="3571875" cy="3571875"/>
          </a:xfrm>
          <a:prstGeom prst="rect">
            <a:avLst/>
          </a:prstGeom>
        </p:spPr>
      </p:pic>
      <p:pic>
        <p:nvPicPr>
          <p:cNvPr id="8" name="Chỗ dành sẵn cho Nội dung 7" descr="Hello Dude">
            <a:extLst>
              <a:ext uri="{FF2B5EF4-FFF2-40B4-BE49-F238E27FC236}">
                <a16:creationId xmlns="" xmlns:a16="http://schemas.microsoft.com/office/drawing/2014/main" id="{6DBFA4E1-4FDC-4E39-8BED-8FF09C92D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3528" y="1809144"/>
            <a:ext cx="3571875" cy="3571875"/>
          </a:xfrm>
        </p:spPr>
      </p:pic>
      <p:pic>
        <p:nvPicPr>
          <p:cNvPr id="12" name="Hình ảnh 11" descr="In Love Dude">
            <a:extLst>
              <a:ext uri="{FF2B5EF4-FFF2-40B4-BE49-F238E27FC236}">
                <a16:creationId xmlns="" xmlns:a16="http://schemas.microsoft.com/office/drawing/2014/main" id="{5E85E09F-B1EF-4EE7-9D7E-7B37452C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063" y="1809143"/>
            <a:ext cx="3571875" cy="3571875"/>
          </a:xfrm>
          <a:prstGeom prst="rect">
            <a:avLst/>
          </a:prstGeom>
        </p:spPr>
      </p:pic>
      <p:sp>
        <p:nvSpPr>
          <p:cNvPr id="14" name="Đám mây 13">
            <a:extLst>
              <a:ext uri="{FF2B5EF4-FFF2-40B4-BE49-F238E27FC236}">
                <a16:creationId xmlns="" xmlns:a16="http://schemas.microsoft.com/office/drawing/2014/main" id="{BA0661F9-01CF-4237-9D74-BB1AE695E09D}"/>
              </a:ext>
            </a:extLst>
          </p:cNvPr>
          <p:cNvSpPr/>
          <p:nvPr/>
        </p:nvSpPr>
        <p:spPr>
          <a:xfrm>
            <a:off x="2562225" y="63795"/>
            <a:ext cx="6438899" cy="157361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b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 TRÒ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91" y="0"/>
            <a:ext cx="5493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07" y="107976"/>
            <a:ext cx="5493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5" y="1192490"/>
            <a:ext cx="6030013" cy="45225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92" y="-6299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24034" y="1253282"/>
            <a:ext cx="8143932" cy="38576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136" y="1591056"/>
            <a:ext cx="9939528" cy="324612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Ba HS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HS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HS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rved Down Ribbon 1">
            <a:extLst>
              <a:ext uri="{FF2B5EF4-FFF2-40B4-BE49-F238E27FC236}">
                <a16:creationId xmlns="" xmlns:a16="http://schemas.microsoft.com/office/drawing/2014/main" id="{D6A71D88-C418-4DD5-87AC-4C72673A3F12}"/>
              </a:ext>
            </a:extLst>
          </p:cNvPr>
          <p:cNvSpPr/>
          <p:nvPr/>
        </p:nvSpPr>
        <p:spPr>
          <a:xfrm>
            <a:off x="3250337" y="210312"/>
            <a:ext cx="5294376" cy="1289304"/>
          </a:xfrm>
          <a:prstGeom prst="ellipseRibbon">
            <a:avLst/>
          </a:prstGeom>
          <a:solidFill>
            <a:srgbClr val="C42F1A"/>
          </a:solidFill>
          <a:ln w="19050" cap="rnd" cmpd="sng" algn="ctr">
            <a:solidFill>
              <a:srgbClr val="C42F1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PC\Desktop\cebd2a58-chay-bo-co-loi-ich-gi-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r="11642" b="9708"/>
          <a:stretch/>
        </p:blipFill>
        <p:spPr bwMode="auto">
          <a:xfrm>
            <a:off x="5057540" y="3554395"/>
            <a:ext cx="4000333" cy="3031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PC\Desktop\12345678iop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40" y="220481"/>
            <a:ext cx="4094295" cy="3047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:\Users\PC\Desktop\sdfghjkl;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0" y="1373452"/>
            <a:ext cx="2626678" cy="443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C:\Users\PC\Desktop\qwertyuiop;'ơ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7" y="3590872"/>
            <a:ext cx="4212113" cy="2895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:\Users\PC\Desktop\1234567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6850"/>
          <a:stretch/>
        </p:blipFill>
        <p:spPr bwMode="auto">
          <a:xfrm>
            <a:off x="451327" y="220481"/>
            <a:ext cx="4067981" cy="2860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754793" y="22048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74433" y="22048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4834" y="6024350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010" y="5246633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85732" y="3607614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H4</a:t>
            </a:r>
          </a:p>
        </p:txBody>
      </p:sp>
    </p:spTree>
    <p:extLst>
      <p:ext uri="{BB962C8B-B14F-4D97-AF65-F5344CB8AC3E}">
        <p14:creationId xmlns:p14="http://schemas.microsoft.com/office/powerpoint/2010/main" val="32378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A975DECA-6EFD-481B-B92D-65ABE99A66DE}"/>
              </a:ext>
            </a:extLst>
          </p:cNvPr>
          <p:cNvSpPr/>
          <p:nvPr/>
        </p:nvSpPr>
        <p:spPr>
          <a:xfrm>
            <a:off x="2487487" y="1507247"/>
            <a:ext cx="8549640" cy="1052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2: 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HÌNH NHÓM NHÂN VẬT</a:t>
            </a:r>
            <a:endParaRPr lang="vi-V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616090C7-F25F-4704-8CB9-3C2CFDCD0473}"/>
              </a:ext>
            </a:extLst>
          </p:cNvPr>
          <p:cNvSpPr/>
          <p:nvPr/>
        </p:nvSpPr>
        <p:spPr>
          <a:xfrm>
            <a:off x="3359887" y="2743864"/>
            <a:ext cx="7293935" cy="10526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THCS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Khê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II 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A598F8E7-B929-428A-80EA-B7ACA45F9387}"/>
              </a:ext>
            </a:extLst>
          </p:cNvPr>
          <p:cNvSpPr/>
          <p:nvPr/>
        </p:nvSpPr>
        <p:spPr>
          <a:xfrm>
            <a:off x="3508744" y="308344"/>
            <a:ext cx="6507126" cy="60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 ĐỀ: KẾT NỐI BẠN BÈ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5" t="4573" r="9721" b="31567"/>
          <a:stretch/>
        </p:blipFill>
        <p:spPr bwMode="auto">
          <a:xfrm>
            <a:off x="9406834" y="630936"/>
            <a:ext cx="2644958" cy="5376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t="45389" r="34486"/>
          <a:stretch/>
        </p:blipFill>
        <p:spPr bwMode="auto">
          <a:xfrm>
            <a:off x="2998737" y="184862"/>
            <a:ext cx="3176181" cy="3697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50287" r="69929" b="10493"/>
          <a:stretch/>
        </p:blipFill>
        <p:spPr bwMode="auto">
          <a:xfrm>
            <a:off x="6487739" y="217265"/>
            <a:ext cx="2667361" cy="3632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6" t="12773" r="7681" b="6307"/>
          <a:stretch/>
        </p:blipFill>
        <p:spPr bwMode="auto">
          <a:xfrm>
            <a:off x="264208" y="4004276"/>
            <a:ext cx="4271216" cy="281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0271" r="54880" b="20343"/>
          <a:stretch/>
        </p:blipFill>
        <p:spPr bwMode="auto">
          <a:xfrm>
            <a:off x="4892040" y="4004276"/>
            <a:ext cx="4402357" cy="2745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Explosion 1 21"/>
          <p:cNvSpPr/>
          <p:nvPr/>
        </p:nvSpPr>
        <p:spPr>
          <a:xfrm>
            <a:off x="130851" y="73152"/>
            <a:ext cx="2616152" cy="3209544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61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5" t="4573" r="9721" b="31567"/>
          <a:stretch/>
        </p:blipFill>
        <p:spPr bwMode="auto">
          <a:xfrm>
            <a:off x="9467921" y="630936"/>
            <a:ext cx="2644958" cy="5376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t="45389" r="34486"/>
          <a:stretch/>
        </p:blipFill>
        <p:spPr bwMode="auto">
          <a:xfrm>
            <a:off x="4126071" y="245447"/>
            <a:ext cx="2615184" cy="3696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50287" r="69929" b="10493"/>
          <a:stretch/>
        </p:blipFill>
        <p:spPr bwMode="auto">
          <a:xfrm>
            <a:off x="6914779" y="245447"/>
            <a:ext cx="2475100" cy="3632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6" t="12773" r="7681" b="6307"/>
          <a:stretch/>
        </p:blipFill>
        <p:spPr bwMode="auto">
          <a:xfrm>
            <a:off x="264208" y="4004276"/>
            <a:ext cx="4271216" cy="281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0271" r="54880" b="20343"/>
          <a:stretch/>
        </p:blipFill>
        <p:spPr bwMode="auto">
          <a:xfrm>
            <a:off x="4892040" y="4004276"/>
            <a:ext cx="4402357" cy="2745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Explosion 1 21"/>
          <p:cNvSpPr/>
          <p:nvPr/>
        </p:nvSpPr>
        <p:spPr>
          <a:xfrm>
            <a:off x="496611" y="27432"/>
            <a:ext cx="2402037" cy="1060704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585" y="1364303"/>
            <a:ext cx="3851962" cy="20397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en-US" sz="2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en-US" sz="2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9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592" y="1106326"/>
            <a:ext cx="4178808" cy="5867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,…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+ Ý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"/>
          <a:stretch/>
        </p:blipFill>
        <p:spPr>
          <a:xfrm>
            <a:off x="4629912" y="1106326"/>
            <a:ext cx="7562088" cy="5084064"/>
          </a:xfrm>
          <a:prstGeom prst="rect">
            <a:avLst/>
          </a:prstGeom>
        </p:spPr>
      </p:pic>
      <p:sp>
        <p:nvSpPr>
          <p:cNvPr id="4" name="Curved Up Ribbon 5">
            <a:extLst>
              <a:ext uri="{FF2B5EF4-FFF2-40B4-BE49-F238E27FC236}">
                <a16:creationId xmlns="" xmlns:a16="http://schemas.microsoft.com/office/drawing/2014/main" id="{A4716A5C-8928-4B71-85BA-2A536F7AE496}"/>
              </a:ext>
            </a:extLst>
          </p:cNvPr>
          <p:cNvSpPr/>
          <p:nvPr/>
        </p:nvSpPr>
        <p:spPr>
          <a:xfrm>
            <a:off x="67056" y="146304"/>
            <a:ext cx="4562856" cy="1033272"/>
          </a:xfrm>
          <a:prstGeom prst="ellipseRibbon2">
            <a:avLst/>
          </a:prstGeom>
          <a:solidFill>
            <a:srgbClr val="E76618"/>
          </a:solidFill>
          <a:ln w="19050" cap="rnd" cmpd="sng" algn="ctr">
            <a:solidFill>
              <a:srgbClr val="E7661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rved Up Ribbon 5">
            <a:extLst>
              <a:ext uri="{FF2B5EF4-FFF2-40B4-BE49-F238E27FC236}">
                <a16:creationId xmlns="" xmlns:a16="http://schemas.microsoft.com/office/drawing/2014/main" id="{A4716A5C-8928-4B71-85BA-2A536F7AE496}"/>
              </a:ext>
            </a:extLst>
          </p:cNvPr>
          <p:cNvSpPr/>
          <p:nvPr/>
        </p:nvSpPr>
        <p:spPr>
          <a:xfrm>
            <a:off x="2849879" y="68580"/>
            <a:ext cx="6428232" cy="763524"/>
          </a:xfrm>
          <a:prstGeom prst="ellipseRibbon2">
            <a:avLst/>
          </a:prstGeom>
          <a:solidFill>
            <a:srgbClr val="E76618"/>
          </a:solidFill>
          <a:ln w="19050" cap="rnd" cmpd="sng" algn="ctr">
            <a:solidFill>
              <a:srgbClr val="E7661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 TẠO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4941" r="1522" b="4382"/>
          <a:stretch/>
        </p:blipFill>
        <p:spPr>
          <a:xfrm>
            <a:off x="801623" y="850393"/>
            <a:ext cx="10524744" cy="3143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Up-Down Arrow 9"/>
          <p:cNvSpPr/>
          <p:nvPr/>
        </p:nvSpPr>
        <p:spPr>
          <a:xfrm rot="2228479">
            <a:off x="1837986" y="3598897"/>
            <a:ext cx="218681" cy="1138173"/>
          </a:xfrm>
          <a:prstGeom prst="up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-Down Arrow 10"/>
          <p:cNvSpPr/>
          <p:nvPr/>
        </p:nvSpPr>
        <p:spPr>
          <a:xfrm>
            <a:off x="5888736" y="3648318"/>
            <a:ext cx="256032" cy="905394"/>
          </a:xfrm>
          <a:prstGeom prst="up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 rot="7915777">
            <a:off x="10045962" y="3567129"/>
            <a:ext cx="250292" cy="1136954"/>
          </a:xfrm>
          <a:prstGeom prst="up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Single Corner Rectangle 13"/>
          <p:cNvSpPr/>
          <p:nvPr/>
        </p:nvSpPr>
        <p:spPr>
          <a:xfrm>
            <a:off x="200669" y="4608576"/>
            <a:ext cx="3771427" cy="2029968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5" name="Snip Same Side Corner Rectangle 14"/>
          <p:cNvSpPr/>
          <p:nvPr/>
        </p:nvSpPr>
        <p:spPr>
          <a:xfrm>
            <a:off x="4199364" y="4572000"/>
            <a:ext cx="3755916" cy="2029968"/>
          </a:xfrm>
          <a:prstGeom prst="snip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Snip Single Corner Rectangle 15"/>
          <p:cNvSpPr/>
          <p:nvPr/>
        </p:nvSpPr>
        <p:spPr>
          <a:xfrm>
            <a:off x="8348472" y="4568635"/>
            <a:ext cx="3621024" cy="2005561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Snip Same Side Corner Rectangle 18"/>
          <p:cNvSpPr/>
          <p:nvPr/>
        </p:nvSpPr>
        <p:spPr>
          <a:xfrm>
            <a:off x="543850" y="3756502"/>
            <a:ext cx="45719" cy="7014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1210</TotalTime>
  <Words>565</Words>
  <Application>Microsoft Office PowerPoint</Application>
  <PresentationFormat>Widescreen</PresentationFormat>
  <Paragraphs>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Bookman Old Style</vt:lpstr>
      <vt:lpstr>Calibri</vt:lpstr>
      <vt:lpstr>Gill Sans MT</vt:lpstr>
      <vt:lpstr>Times New Roman</vt:lpstr>
      <vt:lpstr>Trebuchet MS</vt:lpstr>
      <vt:lpstr>Wingdings 3</vt:lpstr>
      <vt:lpstr>Facet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thể sử dụng giấy bạc, giấy tráng kim loại, giấy màu, giấy thông thường (làm ẩm) hoặc đất nặn để tạo hình nhóm nhân vật.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THÀY CÔ GIÁO VÀ CÁC EM HỌC SINH ĐẾN VỚI BÀI HỌC NGÀY HÔM NAY</dc:title>
  <dc:creator>PC</dc:creator>
  <cp:lastModifiedBy>DELL</cp:lastModifiedBy>
  <cp:revision>119</cp:revision>
  <dcterms:created xsi:type="dcterms:W3CDTF">2021-08-31T13:21:42Z</dcterms:created>
  <dcterms:modified xsi:type="dcterms:W3CDTF">2023-09-30T03:13:04Z</dcterms:modified>
</cp:coreProperties>
</file>