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394" r:id="rId2"/>
    <p:sldId id="395" r:id="rId3"/>
    <p:sldId id="289" r:id="rId4"/>
    <p:sldId id="412" r:id="rId5"/>
    <p:sldId id="471" r:id="rId6"/>
    <p:sldId id="420" r:id="rId7"/>
    <p:sldId id="438" r:id="rId8"/>
    <p:sldId id="472" r:id="rId9"/>
    <p:sldId id="270" r:id="rId10"/>
    <p:sldId id="288" r:id="rId11"/>
    <p:sldId id="425" r:id="rId12"/>
    <p:sldId id="427" r:id="rId13"/>
    <p:sldId id="428" r:id="rId14"/>
    <p:sldId id="439" r:id="rId15"/>
    <p:sldId id="473" r:id="rId16"/>
    <p:sldId id="268" r:id="rId17"/>
    <p:sldId id="441" r:id="rId18"/>
    <p:sldId id="443" r:id="rId19"/>
    <p:sldId id="444" r:id="rId20"/>
    <p:sldId id="452" r:id="rId21"/>
    <p:sldId id="476" r:id="rId22"/>
    <p:sldId id="479" r:id="rId23"/>
    <p:sldId id="478" r:id="rId24"/>
    <p:sldId id="475" r:id="rId25"/>
    <p:sldId id="398" r:id="rId26"/>
    <p:sldId id="352" r:id="rId27"/>
    <p:sldId id="400" r:id="rId28"/>
    <p:sldId id="401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301" r:id="rId44"/>
    <p:sldId id="453" r:id="rId45"/>
    <p:sldId id="447" r:id="rId46"/>
    <p:sldId id="449" r:id="rId47"/>
    <p:sldId id="450" r:id="rId4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869" autoAdjust="0"/>
  </p:normalViewPr>
  <p:slideViewPr>
    <p:cSldViewPr>
      <p:cViewPr>
        <p:scale>
          <a:sx n="103" d="100"/>
          <a:sy n="103" d="100"/>
        </p:scale>
        <p:origin x="-558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58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1D282F0-3D6B-6B48-BB41-262AC6F481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A062E71F-C1AF-7D40-BE17-8CE02732C1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xmlns="" id="{7195D543-AD90-C74A-A41D-352D6A9F0F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A6D05B6A-E03D-DB45-9A5E-1B65990E5A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48CFDBD7-3435-7941-9EE5-01B5688CCB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43F15117-0FBD-BA47-AB2F-C3DCFC4D2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7436EA-F0E9-4F4B-A911-EAF39CD7C9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9638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86017">
            <a:extLst>
              <a:ext uri="{FF2B5EF4-FFF2-40B4-BE49-F238E27FC236}">
                <a16:creationId xmlns:a16="http://schemas.microsoft.com/office/drawing/2014/main" xmlns="" id="{D7E5C479-E500-1E48-814E-9E1C5AF676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文本占位符 86018">
            <a:extLst>
              <a:ext uri="{FF2B5EF4-FFF2-40B4-BE49-F238E27FC236}">
                <a16:creationId xmlns:a16="http://schemas.microsoft.com/office/drawing/2014/main" xmlns="" id="{B6446184-89AC-C64C-A852-A07207697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34820" name="灯片编号占位符 1">
            <a:extLst>
              <a:ext uri="{FF2B5EF4-FFF2-40B4-BE49-F238E27FC236}">
                <a16:creationId xmlns:a16="http://schemas.microsoft.com/office/drawing/2014/main" xmlns="" id="{9EAB2DCE-9A43-5B45-8E21-B719739EF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3AA37-A2BB-6947-8219-8EF6501FF017}" type="slidenum">
              <a:rPr lang="en-US" altLang="zh-CN"/>
              <a:pPr eaLnBrk="1" hangingPunct="1"/>
              <a:t>1</a:t>
            </a:fld>
            <a:endParaRPr lang="zh-CN" altLang="x-none"/>
          </a:p>
        </p:txBody>
      </p:sp>
    </p:spTree>
    <p:extLst>
      <p:ext uri="{BB962C8B-B14F-4D97-AF65-F5344CB8AC3E}">
        <p14:creationId xmlns:p14="http://schemas.microsoft.com/office/powerpoint/2010/main" val="50304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80897">
            <a:extLst>
              <a:ext uri="{FF2B5EF4-FFF2-40B4-BE49-F238E27FC236}">
                <a16:creationId xmlns:a16="http://schemas.microsoft.com/office/drawing/2014/main" xmlns="" id="{F9506E23-A28C-CF40-BCB1-D278380E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文本占位符 80898">
            <a:extLst>
              <a:ext uri="{FF2B5EF4-FFF2-40B4-BE49-F238E27FC236}">
                <a16:creationId xmlns:a16="http://schemas.microsoft.com/office/drawing/2014/main" xmlns="" id="{1E6ADAB8-8868-994E-AFCB-072620AFC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35844" name="灯片编号占位符 1">
            <a:extLst>
              <a:ext uri="{FF2B5EF4-FFF2-40B4-BE49-F238E27FC236}">
                <a16:creationId xmlns:a16="http://schemas.microsoft.com/office/drawing/2014/main" xmlns="" id="{37C08A06-3723-9345-BAFC-442DC81C2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83598C-4C81-F340-9E07-D47F30056393}" type="slidenum">
              <a:rPr lang="en-US" altLang="zh-CN"/>
              <a:pPr eaLnBrk="1" hangingPunct="1"/>
              <a:t>2</a:t>
            </a:fld>
            <a:endParaRPr lang="zh-CN" altLang="x-none"/>
          </a:p>
        </p:txBody>
      </p:sp>
    </p:spTree>
    <p:extLst>
      <p:ext uri="{BB962C8B-B14F-4D97-AF65-F5344CB8AC3E}">
        <p14:creationId xmlns:p14="http://schemas.microsoft.com/office/powerpoint/2010/main" val="165685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36EA-F0E9-4F4B-A911-EAF39CD7C9E2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175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57345">
            <a:extLst>
              <a:ext uri="{FF2B5EF4-FFF2-40B4-BE49-F238E27FC236}">
                <a16:creationId xmlns:a16="http://schemas.microsoft.com/office/drawing/2014/main" xmlns="" id="{00D48C30-9F78-9845-B4FA-51F336C1C0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文本占位符 57346">
            <a:extLst>
              <a:ext uri="{FF2B5EF4-FFF2-40B4-BE49-F238E27FC236}">
                <a16:creationId xmlns:a16="http://schemas.microsoft.com/office/drawing/2014/main" xmlns="" id="{37E72139-6C73-C14E-9690-5B9C4CB46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40964" name="灯片编号占位符 1">
            <a:extLst>
              <a:ext uri="{FF2B5EF4-FFF2-40B4-BE49-F238E27FC236}">
                <a16:creationId xmlns:a16="http://schemas.microsoft.com/office/drawing/2014/main" xmlns="" id="{E59D5E18-9E45-054F-A468-99F648EA8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9F55A9-98EE-B249-9542-9C6C5ECBED8C}" type="slidenum">
              <a:rPr lang="en-US" altLang="zh-CN"/>
              <a:pPr eaLnBrk="1" hangingPunct="1"/>
              <a:t>22</a:t>
            </a:fld>
            <a:endParaRPr lang="zh-CN" altLang="x-none"/>
          </a:p>
        </p:txBody>
      </p:sp>
    </p:spTree>
    <p:extLst>
      <p:ext uri="{BB962C8B-B14F-4D97-AF65-F5344CB8AC3E}">
        <p14:creationId xmlns:p14="http://schemas.microsoft.com/office/powerpoint/2010/main" val="283937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57345">
            <a:extLst>
              <a:ext uri="{FF2B5EF4-FFF2-40B4-BE49-F238E27FC236}">
                <a16:creationId xmlns:a16="http://schemas.microsoft.com/office/drawing/2014/main" xmlns="" id="{DBFDD8B7-F024-3B4E-9146-4F83013D2B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文本占位符 57346">
            <a:extLst>
              <a:ext uri="{FF2B5EF4-FFF2-40B4-BE49-F238E27FC236}">
                <a16:creationId xmlns:a16="http://schemas.microsoft.com/office/drawing/2014/main" xmlns="" id="{0A516629-61AD-C044-A916-4DEBFCF4E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38916" name="灯片编号占位符 1">
            <a:extLst>
              <a:ext uri="{FF2B5EF4-FFF2-40B4-BE49-F238E27FC236}">
                <a16:creationId xmlns:a16="http://schemas.microsoft.com/office/drawing/2014/main" xmlns="" id="{B2028FD9-D4F7-2C4F-84B1-9BB70B21E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938881-3018-414A-B07E-214304ADC501}" type="slidenum">
              <a:rPr lang="en-US" altLang="zh-CN"/>
              <a:pPr eaLnBrk="1" hangingPunct="1"/>
              <a:t>25</a:t>
            </a:fld>
            <a:endParaRPr lang="zh-CN" altLang="x-none"/>
          </a:p>
        </p:txBody>
      </p:sp>
    </p:spTree>
    <p:extLst>
      <p:ext uri="{BB962C8B-B14F-4D97-AF65-F5344CB8AC3E}">
        <p14:creationId xmlns:p14="http://schemas.microsoft.com/office/powerpoint/2010/main" val="422784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36EA-F0E9-4F4B-A911-EAF39CD7C9E2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770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54-C200-6640-B14E-9974F79BB5A6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3965-B7D8-7A4E-922C-C941D6BA312E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B470-F358-0448-8729-F88F2A2CFF1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1463-1813-1C4A-9AD0-E16D1C16839B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4F3-E1AE-5B47-94C8-D51C806B92D9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7813-4EF9-194B-AE25-0E2A50C25CC5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BB56-2DA4-4040-90F7-B7843F173A7F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28D4-6C0D-0A45-AF3D-4674272D937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E403-F83C-0B40-8E33-91A49151B3BB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AF95-EA04-864D-A362-7812E21E91E5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4004-75F3-B942-9B1A-75F2E02584ED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15A0-8E25-7549-8580-A86493717C49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3C67F329-D4AC-6C4C-8F16-94B3F86425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742950"/>
            <a:ext cx="8229600" cy="0"/>
          </a:xfrm>
          <a:prstGeom prst="line">
            <a:avLst/>
          </a:prstGeom>
          <a:noFill/>
          <a:ln w="57150" cmpd="thinThick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>
            <a:extLst>
              <a:ext uri="{FF2B5EF4-FFF2-40B4-BE49-F238E27FC236}">
                <a16:creationId xmlns:a16="http://schemas.microsoft.com/office/drawing/2014/main" xmlns="" id="{7F7F64FE-4FE7-6342-B2DB-0F04847CE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42" descr="Parchment">
            <a:extLst>
              <a:ext uri="{FF2B5EF4-FFF2-40B4-BE49-F238E27FC236}">
                <a16:creationId xmlns:a16="http://schemas.microsoft.com/office/drawing/2014/main" xmlns="" id="{DDAAF712-2BA3-6748-87A3-1BCF19333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3600" b="1">
                <a:solidFill>
                  <a:srgbClr val="C00000"/>
                </a:solidFill>
              </a:rPr>
              <a:t>PHẦN MỘT: VẼ KĨ THUẬT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A97C82-FEFC-4843-A929-478007C2ECDC}"/>
              </a:ext>
            </a:extLst>
          </p:cNvPr>
          <p:cNvSpPr/>
          <p:nvPr/>
        </p:nvSpPr>
        <p:spPr>
          <a:xfrm>
            <a:off x="1981200" y="1063645"/>
            <a:ext cx="4724400" cy="30162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3800" b="1" u="sng" spc="50" dirty="0">
              <a:ln w="11430"/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800" b="1" u="sng" spc="50" dirty="0" err="1">
                <a:ln w="11430"/>
                <a:solidFill>
                  <a:srgbClr val="C00000"/>
                </a:solidFill>
                <a:latin typeface="Arial" charset="0"/>
              </a:rPr>
              <a:t>Bài</a:t>
            </a:r>
            <a:r>
              <a:rPr lang="en-US" sz="3800" b="1" u="sng" spc="50" dirty="0">
                <a:ln w="11430"/>
                <a:solidFill>
                  <a:srgbClr val="C00000"/>
                </a:solidFill>
                <a:latin typeface="Arial" charset="0"/>
              </a:rPr>
              <a:t> 4</a:t>
            </a:r>
            <a:endParaRPr lang="en-US" sz="3800" b="1" spc="50" dirty="0">
              <a:ln w="11430"/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800" b="1" spc="50" dirty="0">
                <a:ln w="11430"/>
                <a:solidFill>
                  <a:srgbClr val="C00000"/>
                </a:solidFill>
                <a:latin typeface="Arial" charset="0"/>
              </a:rPr>
              <a:t>BẢN VẼ CÁC KHỐI ĐA DIỆN</a:t>
            </a:r>
          </a:p>
          <a:p>
            <a:pPr algn="ctr">
              <a:defRPr/>
            </a:pPr>
            <a:endParaRPr lang="en-US" sz="3800" b="1" spc="50" dirty="0">
              <a:ln w="11430"/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6708985F-3BA0-A541-8957-B2BA5D9B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4C59EA99-95C6-D44B-AB53-1AEB80107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24579" name="Picture 4" descr="blue_geometry_prt">
            <a:extLst>
              <a:ext uri="{FF2B5EF4-FFF2-40B4-BE49-F238E27FC236}">
                <a16:creationId xmlns:a16="http://schemas.microsoft.com/office/drawing/2014/main" xmlns="" id="{D00EF21F-6281-744D-BEF2-351C8B3A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9" name="Rectangle 15">
            <a:extLst>
              <a:ext uri="{FF2B5EF4-FFF2-40B4-BE49-F238E27FC236}">
                <a16:creationId xmlns:a16="http://schemas.microsoft.com/office/drawing/2014/main" xmlns="" id="{8DB51893-545A-7A49-81EC-5FF4A612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914400"/>
            <a:ext cx="2457450" cy="23431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  <a:defRPr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67605" name="Line 21">
            <a:extLst>
              <a:ext uri="{FF2B5EF4-FFF2-40B4-BE49-F238E27FC236}">
                <a16:creationId xmlns:a16="http://schemas.microsoft.com/office/drawing/2014/main" xmlns="" id="{45DF2D32-0454-EF4A-AC8A-49568BF51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4343400"/>
            <a:ext cx="457200" cy="285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32" name="Rectangle 48">
            <a:extLst>
              <a:ext uri="{FF2B5EF4-FFF2-40B4-BE49-F238E27FC236}">
                <a16:creationId xmlns:a16="http://schemas.microsoft.com/office/drawing/2014/main" xmlns="" id="{5402C4B6-888B-3D40-9289-507BCC91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428750"/>
            <a:ext cx="1028700" cy="108585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35" name="Line 51">
            <a:extLst>
              <a:ext uri="{FF2B5EF4-FFF2-40B4-BE49-F238E27FC236}">
                <a16:creationId xmlns:a16="http://schemas.microsoft.com/office/drawing/2014/main" xmlns="" id="{4EEEC8EA-5906-8546-BA29-1634C949B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142875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71" name="Rectangle 87">
            <a:extLst>
              <a:ext uri="{FF2B5EF4-FFF2-40B4-BE49-F238E27FC236}">
                <a16:creationId xmlns:a16="http://schemas.microsoft.com/office/drawing/2014/main" xmlns="" id="{F0BBD952-7DF4-994E-A1AF-212A7480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4400"/>
            <a:ext cx="2057400" cy="23431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  <a:defRPr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67603" name="AutoShape 19">
            <a:extLst>
              <a:ext uri="{FF2B5EF4-FFF2-40B4-BE49-F238E27FC236}">
                <a16:creationId xmlns:a16="http://schemas.microsoft.com/office/drawing/2014/main" xmlns="" id="{EFFCE94F-B574-004A-88C0-29DA3F2AE3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86075" y="1914525"/>
            <a:ext cx="3314700" cy="1314450"/>
          </a:xfrm>
          <a:prstGeom prst="parallelogram">
            <a:avLst>
              <a:gd name="adj" fmla="val 63043"/>
            </a:avLst>
          </a:prstGeom>
          <a:gradFill rotWithShape="1">
            <a:gsLst>
              <a:gs pos="0">
                <a:srgbClr val="FFFFCC"/>
              </a:gs>
              <a:gs pos="100000">
                <a:srgbClr val="CCCC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74" name="Arc 90">
            <a:extLst>
              <a:ext uri="{FF2B5EF4-FFF2-40B4-BE49-F238E27FC236}">
                <a16:creationId xmlns:a16="http://schemas.microsoft.com/office/drawing/2014/main" xmlns="" id="{C1FC44D5-7805-B34F-BB8E-BBEBD9507997}"/>
              </a:ext>
            </a:extLst>
          </p:cNvPr>
          <p:cNvSpPr>
            <a:spLocks/>
          </p:cNvSpPr>
          <p:nvPr/>
        </p:nvSpPr>
        <p:spPr bwMode="auto">
          <a:xfrm rot="183266" flipV="1">
            <a:off x="5198269" y="876300"/>
            <a:ext cx="744141" cy="894160"/>
          </a:xfrm>
          <a:custGeom>
            <a:avLst/>
            <a:gdLst>
              <a:gd name="T0" fmla="*/ 0 w 21600"/>
              <a:gd name="T1" fmla="*/ 0 h 22307"/>
              <a:gd name="T2" fmla="*/ 2147483646 w 21600"/>
              <a:gd name="T3" fmla="*/ 2147483646 h 22307"/>
              <a:gd name="T4" fmla="*/ 0 w 21600"/>
              <a:gd name="T5" fmla="*/ 2147483646 h 22307"/>
              <a:gd name="T6" fmla="*/ 0 60000 65536"/>
              <a:gd name="T7" fmla="*/ 0 60000 65536"/>
              <a:gd name="T8" fmla="*/ 0 60000 65536"/>
              <a:gd name="T9" fmla="*/ 0 w 21600"/>
              <a:gd name="T10" fmla="*/ 0 h 22307"/>
              <a:gd name="T11" fmla="*/ 21600 w 21600"/>
              <a:gd name="T12" fmla="*/ 22307 h 223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0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35"/>
                  <a:pt x="21596" y="22071"/>
                  <a:pt x="21588" y="22307"/>
                </a:cubicBezTo>
              </a:path>
              <a:path w="21600" h="2230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35"/>
                  <a:pt x="21596" y="22071"/>
                  <a:pt x="21588" y="2230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7676" name="Arc 92">
            <a:extLst>
              <a:ext uri="{FF2B5EF4-FFF2-40B4-BE49-F238E27FC236}">
                <a16:creationId xmlns:a16="http://schemas.microsoft.com/office/drawing/2014/main" xmlns="" id="{2E2FC21B-3FBC-CA44-930A-E7C81511912C}"/>
              </a:ext>
            </a:extLst>
          </p:cNvPr>
          <p:cNvSpPr>
            <a:spLocks/>
          </p:cNvSpPr>
          <p:nvPr/>
        </p:nvSpPr>
        <p:spPr bwMode="auto">
          <a:xfrm rot="183266" flipV="1">
            <a:off x="5200650" y="3193257"/>
            <a:ext cx="742950" cy="1032272"/>
          </a:xfrm>
          <a:custGeom>
            <a:avLst/>
            <a:gdLst>
              <a:gd name="T0" fmla="*/ 2147483646 w 21600"/>
              <a:gd name="T1" fmla="*/ 0 h 25731"/>
              <a:gd name="T2" fmla="*/ 2147483646 w 21600"/>
              <a:gd name="T3" fmla="*/ 2147483646 h 25731"/>
              <a:gd name="T4" fmla="*/ 0 w 21600"/>
              <a:gd name="T5" fmla="*/ 2147483646 h 25731"/>
              <a:gd name="T6" fmla="*/ 0 60000 65536"/>
              <a:gd name="T7" fmla="*/ 0 60000 65536"/>
              <a:gd name="T8" fmla="*/ 0 60000 65536"/>
              <a:gd name="T9" fmla="*/ 0 w 21600"/>
              <a:gd name="T10" fmla="*/ 0 h 25731"/>
              <a:gd name="T11" fmla="*/ 21600 w 21600"/>
              <a:gd name="T12" fmla="*/ 25731 h 25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731" fill="none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  <a:cubicBezTo>
                  <a:pt x="21600" y="22986"/>
                  <a:pt x="21466" y="24370"/>
                  <a:pt x="21201" y="25731"/>
                </a:cubicBezTo>
              </a:path>
              <a:path w="21600" h="25731" stroke="0" extrusionOk="0">
                <a:moveTo>
                  <a:pt x="97" y="0"/>
                </a:moveTo>
                <a:cubicBezTo>
                  <a:pt x="11988" y="54"/>
                  <a:pt x="21600" y="9708"/>
                  <a:pt x="21600" y="21600"/>
                </a:cubicBezTo>
                <a:cubicBezTo>
                  <a:pt x="21600" y="22986"/>
                  <a:pt x="21466" y="24370"/>
                  <a:pt x="21201" y="25731"/>
                </a:cubicBezTo>
                <a:lnTo>
                  <a:pt x="0" y="21600"/>
                </a:lnTo>
                <a:lnTo>
                  <a:pt x="9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7680" name="Rectangle 96">
            <a:extLst>
              <a:ext uri="{FF2B5EF4-FFF2-40B4-BE49-F238E27FC236}">
                <a16:creationId xmlns:a16="http://schemas.microsoft.com/office/drawing/2014/main" xmlns="" id="{AAF92E0E-0AE9-E943-8A90-155CCD9EB7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00550" y="1657350"/>
            <a:ext cx="1085850" cy="62865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1350" b="0">
              <a:solidFill>
                <a:schemeClr val="tx1"/>
              </a:solidFill>
            </a:endParaRPr>
          </a:p>
        </p:txBody>
      </p:sp>
      <p:sp>
        <p:nvSpPr>
          <p:cNvPr id="67634" name="Line 50">
            <a:extLst>
              <a:ext uri="{FF2B5EF4-FFF2-40B4-BE49-F238E27FC236}">
                <a16:creationId xmlns:a16="http://schemas.microsoft.com/office/drawing/2014/main" xmlns="" id="{814E7BDC-CBA2-1F45-BAD5-FCEE0F56D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251460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51" name="AutoShape 67">
            <a:extLst>
              <a:ext uri="{FF2B5EF4-FFF2-40B4-BE49-F238E27FC236}">
                <a16:creationId xmlns:a16="http://schemas.microsoft.com/office/drawing/2014/main" xmlns="" id="{6C2D951B-C350-974E-9D5A-781B35E0E49D}"/>
              </a:ext>
            </a:extLst>
          </p:cNvPr>
          <p:cNvSpPr>
            <a:spLocks noChangeArrowheads="1"/>
          </p:cNvSpPr>
          <p:nvPr/>
        </p:nvSpPr>
        <p:spPr bwMode="auto">
          <a:xfrm rot="1643656" flipH="1">
            <a:off x="4075510" y="2349104"/>
            <a:ext cx="1031081" cy="1073944"/>
          </a:xfrm>
          <a:prstGeom prst="parallelogram">
            <a:avLst>
              <a:gd name="adj" fmla="val 52500"/>
            </a:avLst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48" name="Line 64">
            <a:extLst>
              <a:ext uri="{FF2B5EF4-FFF2-40B4-BE49-F238E27FC236}">
                <a16:creationId xmlns:a16="http://schemas.microsoft.com/office/drawing/2014/main" xmlns="" id="{022A9B2C-D51A-7B4F-85FF-828C5BE7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3314700"/>
            <a:ext cx="400050" cy="34529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49" name="Line 65">
            <a:extLst>
              <a:ext uri="{FF2B5EF4-FFF2-40B4-BE49-F238E27FC236}">
                <a16:creationId xmlns:a16="http://schemas.microsoft.com/office/drawing/2014/main" xmlns="" id="{96F036AA-BA43-D74B-8E66-4A4E02434C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2171700"/>
            <a:ext cx="400050" cy="34529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82" name="Rectangle 98">
            <a:extLst>
              <a:ext uri="{FF2B5EF4-FFF2-40B4-BE49-F238E27FC236}">
                <a16:creationId xmlns:a16="http://schemas.microsoft.com/office/drawing/2014/main" xmlns="" id="{A9CF06BF-4684-C447-BC94-D4F72C4DD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257550"/>
            <a:ext cx="2457450" cy="14859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  <a:defRPr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67602" name="AutoShape 18">
            <a:extLst>
              <a:ext uri="{FF2B5EF4-FFF2-40B4-BE49-F238E27FC236}">
                <a16:creationId xmlns:a16="http://schemas.microsoft.com/office/drawing/2014/main" xmlns="" id="{2DF6B73A-7884-B149-B501-EAAA0C8A3F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28750" y="3257550"/>
            <a:ext cx="3771900" cy="971550"/>
          </a:xfrm>
          <a:prstGeom prst="parallelogram">
            <a:avLst>
              <a:gd name="adj" fmla="val 135810"/>
            </a:avLst>
          </a:prstGeom>
          <a:gradFill rotWithShape="1">
            <a:gsLst>
              <a:gs pos="0">
                <a:srgbClr val="FFFFCC"/>
              </a:gs>
              <a:gs pos="100000">
                <a:srgbClr val="CCCC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61" name="AutoShape 77">
            <a:extLst>
              <a:ext uri="{FF2B5EF4-FFF2-40B4-BE49-F238E27FC236}">
                <a16:creationId xmlns:a16="http://schemas.microsoft.com/office/drawing/2014/main" xmlns="" id="{E9E8D8E5-E518-244A-9FC7-58525A56210D}"/>
              </a:ext>
            </a:extLst>
          </p:cNvPr>
          <p:cNvSpPr>
            <a:spLocks noChangeArrowheads="1"/>
          </p:cNvSpPr>
          <p:nvPr/>
        </p:nvSpPr>
        <p:spPr bwMode="auto">
          <a:xfrm rot="18014749">
            <a:off x="3254574" y="3314105"/>
            <a:ext cx="514350" cy="853678"/>
          </a:xfrm>
          <a:prstGeom prst="rtTriangle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54" name="Line 70">
            <a:extLst>
              <a:ext uri="{FF2B5EF4-FFF2-40B4-BE49-F238E27FC236}">
                <a16:creationId xmlns:a16="http://schemas.microsoft.com/office/drawing/2014/main" xmlns="" id="{835EDF83-8989-AF45-BCC6-D4A0CD692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31470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70" name="Line 86">
            <a:extLst>
              <a:ext uri="{FF2B5EF4-FFF2-40B4-BE49-F238E27FC236}">
                <a16:creationId xmlns:a16="http://schemas.microsoft.com/office/drawing/2014/main" xmlns="" id="{B8A6C4A9-ED1E-E944-9942-1A73A38EC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331470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58" name="Line 74">
            <a:extLst>
              <a:ext uri="{FF2B5EF4-FFF2-40B4-BE49-F238E27FC236}">
                <a16:creationId xmlns:a16="http://schemas.microsoft.com/office/drawing/2014/main" xmlns="" id="{C69E7063-8A8C-1E4B-A613-3FD04FDE4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4750" y="3657600"/>
            <a:ext cx="0" cy="514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83" name="Arc 99">
            <a:extLst>
              <a:ext uri="{FF2B5EF4-FFF2-40B4-BE49-F238E27FC236}">
                <a16:creationId xmlns:a16="http://schemas.microsoft.com/office/drawing/2014/main" xmlns="" id="{97FD5630-672C-994B-979F-1C72BC51FEA1}"/>
              </a:ext>
            </a:extLst>
          </p:cNvPr>
          <p:cNvSpPr>
            <a:spLocks/>
          </p:cNvSpPr>
          <p:nvPr/>
        </p:nvSpPr>
        <p:spPr bwMode="auto">
          <a:xfrm rot="183266" flipV="1">
            <a:off x="1404938" y="4201716"/>
            <a:ext cx="1337072" cy="541734"/>
          </a:xfrm>
          <a:custGeom>
            <a:avLst/>
            <a:gdLst>
              <a:gd name="T0" fmla="*/ 0 w 25579"/>
              <a:gd name="T1" fmla="*/ 2147483646 h 23418"/>
              <a:gd name="T2" fmla="*/ 2147483646 w 25579"/>
              <a:gd name="T3" fmla="*/ 2147483646 h 23418"/>
              <a:gd name="T4" fmla="*/ 2147483646 w 25579"/>
              <a:gd name="T5" fmla="*/ 2147483646 h 23418"/>
              <a:gd name="T6" fmla="*/ 0 60000 65536"/>
              <a:gd name="T7" fmla="*/ 0 60000 65536"/>
              <a:gd name="T8" fmla="*/ 0 60000 65536"/>
              <a:gd name="T9" fmla="*/ 0 w 25579"/>
              <a:gd name="T10" fmla="*/ 0 h 23418"/>
              <a:gd name="T11" fmla="*/ 25579 w 25579"/>
              <a:gd name="T12" fmla="*/ 23418 h 23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79" h="23418" fill="none" extrusionOk="0">
                <a:moveTo>
                  <a:pt x="-1" y="369"/>
                </a:moveTo>
                <a:cubicBezTo>
                  <a:pt x="1312" y="123"/>
                  <a:pt x="2644" y="-1"/>
                  <a:pt x="3979" y="0"/>
                </a:cubicBezTo>
                <a:cubicBezTo>
                  <a:pt x="15908" y="0"/>
                  <a:pt x="25579" y="9670"/>
                  <a:pt x="25579" y="21600"/>
                </a:cubicBezTo>
                <a:cubicBezTo>
                  <a:pt x="25579" y="22206"/>
                  <a:pt x="25553" y="22813"/>
                  <a:pt x="25502" y="23418"/>
                </a:cubicBezTo>
              </a:path>
              <a:path w="25579" h="23418" stroke="0" extrusionOk="0">
                <a:moveTo>
                  <a:pt x="-1" y="369"/>
                </a:moveTo>
                <a:cubicBezTo>
                  <a:pt x="1312" y="123"/>
                  <a:pt x="2644" y="-1"/>
                  <a:pt x="3979" y="0"/>
                </a:cubicBezTo>
                <a:cubicBezTo>
                  <a:pt x="15908" y="0"/>
                  <a:pt x="25579" y="9670"/>
                  <a:pt x="25579" y="21600"/>
                </a:cubicBezTo>
                <a:cubicBezTo>
                  <a:pt x="25579" y="22206"/>
                  <a:pt x="25553" y="22813"/>
                  <a:pt x="25502" y="23418"/>
                </a:cubicBezTo>
                <a:lnTo>
                  <a:pt x="3979" y="21600"/>
                </a:lnTo>
                <a:lnTo>
                  <a:pt x="-1" y="36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7684" name="Arc 100">
            <a:extLst>
              <a:ext uri="{FF2B5EF4-FFF2-40B4-BE49-F238E27FC236}">
                <a16:creationId xmlns:a16="http://schemas.microsoft.com/office/drawing/2014/main" xmlns="" id="{23EEFA1D-E547-BA48-A85B-77D7B28936C2}"/>
              </a:ext>
            </a:extLst>
          </p:cNvPr>
          <p:cNvSpPr>
            <a:spLocks/>
          </p:cNvSpPr>
          <p:nvPr/>
        </p:nvSpPr>
        <p:spPr bwMode="auto">
          <a:xfrm rot="183266" flipV="1">
            <a:off x="3921919" y="4216003"/>
            <a:ext cx="1278731" cy="585788"/>
          </a:xfrm>
          <a:custGeom>
            <a:avLst/>
            <a:gdLst>
              <a:gd name="T0" fmla="*/ 0 w 24471"/>
              <a:gd name="T1" fmla="*/ 2147483646 h 23169"/>
              <a:gd name="T2" fmla="*/ 2147483646 w 24471"/>
              <a:gd name="T3" fmla="*/ 2147483646 h 23169"/>
              <a:gd name="T4" fmla="*/ 2147483646 w 24471"/>
              <a:gd name="T5" fmla="*/ 2147483646 h 23169"/>
              <a:gd name="T6" fmla="*/ 0 60000 65536"/>
              <a:gd name="T7" fmla="*/ 0 60000 65536"/>
              <a:gd name="T8" fmla="*/ 0 60000 65536"/>
              <a:gd name="T9" fmla="*/ 0 w 24471"/>
              <a:gd name="T10" fmla="*/ 0 h 23169"/>
              <a:gd name="T11" fmla="*/ 24471 w 24471"/>
              <a:gd name="T12" fmla="*/ 23169 h 23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71" h="23169" fill="none" extrusionOk="0">
                <a:moveTo>
                  <a:pt x="-1" y="191"/>
                </a:moveTo>
                <a:cubicBezTo>
                  <a:pt x="951" y="64"/>
                  <a:pt x="1910" y="-1"/>
                  <a:pt x="2871" y="0"/>
                </a:cubicBezTo>
                <a:cubicBezTo>
                  <a:pt x="14800" y="0"/>
                  <a:pt x="24471" y="9670"/>
                  <a:pt x="24471" y="21600"/>
                </a:cubicBezTo>
                <a:cubicBezTo>
                  <a:pt x="24471" y="22123"/>
                  <a:pt x="24451" y="22646"/>
                  <a:pt x="24413" y="23168"/>
                </a:cubicBezTo>
              </a:path>
              <a:path w="24471" h="23169" stroke="0" extrusionOk="0">
                <a:moveTo>
                  <a:pt x="-1" y="191"/>
                </a:moveTo>
                <a:cubicBezTo>
                  <a:pt x="951" y="64"/>
                  <a:pt x="1910" y="-1"/>
                  <a:pt x="2871" y="0"/>
                </a:cubicBezTo>
                <a:cubicBezTo>
                  <a:pt x="14800" y="0"/>
                  <a:pt x="24471" y="9670"/>
                  <a:pt x="24471" y="21600"/>
                </a:cubicBezTo>
                <a:cubicBezTo>
                  <a:pt x="24471" y="22123"/>
                  <a:pt x="24451" y="22646"/>
                  <a:pt x="24413" y="23168"/>
                </a:cubicBezTo>
                <a:lnTo>
                  <a:pt x="2871" y="21600"/>
                </a:lnTo>
                <a:lnTo>
                  <a:pt x="-1" y="1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7685" name="AutoShape 101">
            <a:extLst>
              <a:ext uri="{FF2B5EF4-FFF2-40B4-BE49-F238E27FC236}">
                <a16:creationId xmlns:a16="http://schemas.microsoft.com/office/drawing/2014/main" xmlns="" id="{FA3B1271-6BBA-BA4F-B4EF-0CBDE5DAA0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57350" y="3943350"/>
            <a:ext cx="1028700" cy="628650"/>
          </a:xfrm>
          <a:prstGeom prst="triangle">
            <a:avLst>
              <a:gd name="adj" fmla="val 50000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33" name="Line 49">
            <a:extLst>
              <a:ext uri="{FF2B5EF4-FFF2-40B4-BE49-F238E27FC236}">
                <a16:creationId xmlns:a16="http://schemas.microsoft.com/office/drawing/2014/main" xmlns="" id="{6E177CE3-8C14-C94C-A04B-9C17A186D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142875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52" name="Line 68">
            <a:extLst>
              <a:ext uri="{FF2B5EF4-FFF2-40B4-BE49-F238E27FC236}">
                <a16:creationId xmlns:a16="http://schemas.microsoft.com/office/drawing/2014/main" xmlns="" id="{CC3917A1-74F8-2042-BD0A-03E21573E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600450"/>
            <a:ext cx="1143000" cy="571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09" name="Line 25">
            <a:extLst>
              <a:ext uri="{FF2B5EF4-FFF2-40B4-BE49-F238E27FC236}">
                <a16:creationId xmlns:a16="http://schemas.microsoft.com/office/drawing/2014/main" xmlns="" id="{D7F85853-F8B9-174E-AD5B-43E043779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251460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650" name="Line 66">
            <a:extLst>
              <a:ext uri="{FF2B5EF4-FFF2-40B4-BE49-F238E27FC236}">
                <a16:creationId xmlns:a16="http://schemas.microsoft.com/office/drawing/2014/main" xmlns="" id="{5D9244A1-8B31-4447-BBC3-61860F01B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400300"/>
            <a:ext cx="10287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09" name="Line 125">
            <a:extLst>
              <a:ext uri="{FF2B5EF4-FFF2-40B4-BE49-F238E27FC236}">
                <a16:creationId xmlns:a16="http://schemas.microsoft.com/office/drawing/2014/main" xmlns="" id="{4EDC465B-DE16-8941-B2F8-A9981D6CE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142875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10" name="Line 126">
            <a:extLst>
              <a:ext uri="{FF2B5EF4-FFF2-40B4-BE49-F238E27FC236}">
                <a16:creationId xmlns:a16="http://schemas.microsoft.com/office/drawing/2014/main" xmlns="" id="{0FC321B3-5EE2-1740-BD6C-363D1C8D4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2514600"/>
            <a:ext cx="1371600" cy="800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xmlns="" id="{29D1427D-8E75-D748-BD8C-4EFA3A4B0499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1943100"/>
            <a:ext cx="997744" cy="1740694"/>
            <a:chOff x="1632" y="2592"/>
            <a:chExt cx="838" cy="1462"/>
          </a:xfrm>
        </p:grpSpPr>
        <p:grpSp>
          <p:nvGrpSpPr>
            <p:cNvPr id="24617" name="Group 37">
              <a:extLst>
                <a:ext uri="{FF2B5EF4-FFF2-40B4-BE49-F238E27FC236}">
                  <a16:creationId xmlns:a16="http://schemas.microsoft.com/office/drawing/2014/main" xmlns="" id="{E8C864E6-E57E-5142-BDA7-B1E09CF5C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592"/>
              <a:ext cx="838" cy="1462"/>
              <a:chOff x="3408" y="429"/>
              <a:chExt cx="1488" cy="2499"/>
            </a:xfrm>
          </p:grpSpPr>
          <p:sp>
            <p:nvSpPr>
              <p:cNvPr id="24619" name="AutoShape 38">
                <a:extLst>
                  <a:ext uri="{FF2B5EF4-FFF2-40B4-BE49-F238E27FC236}">
                    <a16:creationId xmlns:a16="http://schemas.microsoft.com/office/drawing/2014/main" xmlns="" id="{FB12AB47-789C-7543-AC5B-2A223E576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585251">
                <a:off x="3773" y="163"/>
                <a:ext cx="763" cy="1295"/>
              </a:xfrm>
              <a:prstGeom prst="rtTriangl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620" name="Group 39">
                <a:extLst>
                  <a:ext uri="{FF2B5EF4-FFF2-40B4-BE49-F238E27FC236}">
                    <a16:creationId xmlns:a16="http://schemas.microsoft.com/office/drawing/2014/main" xmlns="" id="{FF4A077E-39C6-F049-8134-CA93E214B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816"/>
                <a:ext cx="1487" cy="2112"/>
                <a:chOff x="3408" y="816"/>
                <a:chExt cx="1487" cy="2112"/>
              </a:xfrm>
            </p:grpSpPr>
            <p:sp>
              <p:nvSpPr>
                <p:cNvPr id="24625" name="AutoShape 40">
                  <a:extLst>
                    <a:ext uri="{FF2B5EF4-FFF2-40B4-BE49-F238E27FC236}">
                      <a16:creationId xmlns:a16="http://schemas.microsoft.com/office/drawing/2014/main" xmlns="" id="{97D3BF3B-64FA-074F-A83B-25B306FD8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48" y="1376"/>
                  <a:ext cx="2112" cy="992"/>
                </a:xfrm>
                <a:prstGeom prst="parallelogram">
                  <a:avLst>
                    <a:gd name="adj" fmla="val 53226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6" name="AutoShape 41">
                  <a:extLst>
                    <a:ext uri="{FF2B5EF4-FFF2-40B4-BE49-F238E27FC236}">
                      <a16:creationId xmlns:a16="http://schemas.microsoft.com/office/drawing/2014/main" xmlns="" id="{EC3CA625-2C9D-F64B-B782-A0AE02F4B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20103" flipH="1">
                  <a:off x="3591" y="1624"/>
                  <a:ext cx="2112" cy="496"/>
                </a:xfrm>
                <a:prstGeom prst="parallelogram">
                  <a:avLst>
                    <a:gd name="adj" fmla="val 106452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621" name="Line 42">
                <a:extLst>
                  <a:ext uri="{FF2B5EF4-FFF2-40B4-BE49-F238E27FC236}">
                    <a16:creationId xmlns:a16="http://schemas.microsoft.com/office/drawing/2014/main" xmlns="" id="{73B32FCF-EF54-394E-911E-4FB532C4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76" y="816"/>
                <a:ext cx="24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622" name="Line 43">
                <a:extLst>
                  <a:ext uri="{FF2B5EF4-FFF2-40B4-BE49-F238E27FC236}">
                    <a16:creationId xmlns:a16="http://schemas.microsoft.com/office/drawing/2014/main" xmlns="" id="{93548908-95CF-1346-9948-3B5024EA9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623" name="Line 44">
                <a:extLst>
                  <a:ext uri="{FF2B5EF4-FFF2-40B4-BE49-F238E27FC236}">
                    <a16:creationId xmlns:a16="http://schemas.microsoft.com/office/drawing/2014/main" xmlns="" id="{1D26747C-AF93-A049-97F7-F308F71CD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624" name="Line 45">
                <a:extLst>
                  <a:ext uri="{FF2B5EF4-FFF2-40B4-BE49-F238E27FC236}">
                    <a16:creationId xmlns:a16="http://schemas.microsoft.com/office/drawing/2014/main" xmlns="" id="{77349F57-876F-A14E-B295-2F1855DF9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sp>
          <p:nvSpPr>
            <p:cNvPr id="24618" name="Line 46">
              <a:extLst>
                <a:ext uri="{FF2B5EF4-FFF2-40B4-BE49-F238E27FC236}">
                  <a16:creationId xmlns:a16="http://schemas.microsoft.com/office/drawing/2014/main" xmlns="" id="{A2F1CAD5-550B-D14B-B897-815A5058C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744"/>
              <a:ext cx="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sp>
        <p:nvSpPr>
          <p:cNvPr id="67712" name="Line 128">
            <a:extLst>
              <a:ext uri="{FF2B5EF4-FFF2-40B4-BE49-F238E27FC236}">
                <a16:creationId xmlns:a16="http://schemas.microsoft.com/office/drawing/2014/main" xmlns="" id="{26CD33D0-E723-784E-A865-91990D72C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1428750"/>
            <a:ext cx="0" cy="1085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16" name="Line 132">
            <a:extLst>
              <a:ext uri="{FF2B5EF4-FFF2-40B4-BE49-F238E27FC236}">
                <a16:creationId xmlns:a16="http://schemas.microsoft.com/office/drawing/2014/main" xmlns="" id="{A11FF45A-D32D-174C-80A6-E5C03BEE1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1428750"/>
            <a:ext cx="20002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17" name="Line 133">
            <a:extLst>
              <a:ext uri="{FF2B5EF4-FFF2-40B4-BE49-F238E27FC236}">
                <a16:creationId xmlns:a16="http://schemas.microsoft.com/office/drawing/2014/main" xmlns="" id="{7CADEA89-9B76-494F-A683-AFA264736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2514600"/>
            <a:ext cx="20002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18" name="Line 134">
            <a:extLst>
              <a:ext uri="{FF2B5EF4-FFF2-40B4-BE49-F238E27FC236}">
                <a16:creationId xmlns:a16="http://schemas.microsoft.com/office/drawing/2014/main" xmlns="" id="{154C5AFC-4595-D74E-ADFC-0CEA6C117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2514600"/>
            <a:ext cx="0" cy="14287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7719" name="Line 135">
            <a:extLst>
              <a:ext uri="{FF2B5EF4-FFF2-40B4-BE49-F238E27FC236}">
                <a16:creationId xmlns:a16="http://schemas.microsoft.com/office/drawing/2014/main" xmlns="" id="{AF0CBDE2-2B85-9741-AD18-A181017E2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2514600"/>
            <a:ext cx="0" cy="14287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4614" name="Rectangle 136">
            <a:extLst>
              <a:ext uri="{FF2B5EF4-FFF2-40B4-BE49-F238E27FC236}">
                <a16:creationId xmlns:a16="http://schemas.microsoft.com/office/drawing/2014/main" xmlns="" id="{4E3EDD01-083A-4F42-92D3-073C75BE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1"/>
            <a:ext cx="5829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dirty="0">
                <a:solidFill>
                  <a:srgbClr val="99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700" b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24616" name="Text Box 138">
            <a:extLst>
              <a:ext uri="{FF2B5EF4-FFF2-40B4-BE49-F238E27FC236}">
                <a16:creationId xmlns:a16="http://schemas.microsoft.com/office/drawing/2014/main" xmlns="" id="{5C8AE1E0-F1E1-8B42-BBFF-F8C64F27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28600"/>
            <a:ext cx="1276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100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sz="2100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67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3000"/>
                                        <p:tgtEl>
                                          <p:spTgt spid="6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30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6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6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6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67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6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6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6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6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5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5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5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5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5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632" grpId="0" animBg="1"/>
      <p:bldP spid="67671" grpId="0" animBg="1"/>
      <p:bldP spid="67603" grpId="0" animBg="1"/>
      <p:bldP spid="67603" grpId="1" animBg="1"/>
      <p:bldP spid="67680" grpId="0" animBg="1"/>
      <p:bldP spid="67651" grpId="0" animBg="1"/>
      <p:bldP spid="67651" grpId="1" animBg="1"/>
      <p:bldP spid="67682" grpId="0" animBg="1"/>
      <p:bldP spid="67682" grpId="1" animBg="1"/>
      <p:bldP spid="67602" grpId="0" animBg="1"/>
      <p:bldP spid="67602" grpId="1" animBg="1"/>
      <p:bldP spid="67661" grpId="0" animBg="1"/>
      <p:bldP spid="67661" grpId="1" animBg="1"/>
      <p:bldP spid="67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1C038998-4FF3-3147-A0C3-AE5E3222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2" y="1958386"/>
            <a:ext cx="2698784" cy="21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POINSET2">
            <a:extLst>
              <a:ext uri="{FF2B5EF4-FFF2-40B4-BE49-F238E27FC236}">
                <a16:creationId xmlns:a16="http://schemas.microsoft.com/office/drawing/2014/main" xmlns="" id="{7BCD6FCD-9B7B-FA40-AF31-455F0AE4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POINSET2">
            <a:extLst>
              <a:ext uri="{FF2B5EF4-FFF2-40B4-BE49-F238E27FC236}">
                <a16:creationId xmlns:a16="http://schemas.microsoft.com/office/drawing/2014/main" xmlns="" id="{868686A5-0245-7640-B8FE-7871E88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E3F417BC-D9DA-8641-8449-773174C1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3275"/>
            <a:ext cx="396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8C1DCA8-A25E-754A-8371-96BE74F15E2D}"/>
              </a:ext>
            </a:extLst>
          </p:cNvPr>
          <p:cNvSpPr txBox="1">
            <a:spLocks/>
          </p:cNvSpPr>
          <p:nvPr/>
        </p:nvSpPr>
        <p:spPr>
          <a:xfrm>
            <a:off x="2667000" y="3511550"/>
            <a:ext cx="39624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EEA4E16-DFF7-7B49-8DAD-C8B8D37FFD47}"/>
              </a:ext>
            </a:extLst>
          </p:cNvPr>
          <p:cNvSpPr txBox="1">
            <a:spLocks/>
          </p:cNvSpPr>
          <p:nvPr/>
        </p:nvSpPr>
        <p:spPr>
          <a:xfrm>
            <a:off x="2667000" y="4002088"/>
            <a:ext cx="36703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b="1" dirty="0"/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A4E278D-4BAC-9044-84D8-5220AB1799DF}"/>
              </a:ext>
            </a:extLst>
          </p:cNvPr>
          <p:cNvSpPr txBox="1">
            <a:spLocks/>
          </p:cNvSpPr>
          <p:nvPr/>
        </p:nvSpPr>
        <p:spPr>
          <a:xfrm>
            <a:off x="2708275" y="4467225"/>
            <a:ext cx="4351338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82">
            <a:extLst>
              <a:ext uri="{FF2B5EF4-FFF2-40B4-BE49-F238E27FC236}">
                <a16:creationId xmlns:a16="http://schemas.microsoft.com/office/drawing/2014/main" xmlns="" id="{D780925D-06FE-CC48-A66B-D35BEE17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2" name="Text Box 84">
            <a:extLst>
              <a:ext uri="{FF2B5EF4-FFF2-40B4-BE49-F238E27FC236}">
                <a16:creationId xmlns:a16="http://schemas.microsoft.com/office/drawing/2014/main" xmlns="" id="{A73DF590-A5D1-894F-8D0D-96D0B948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B9A5E55-7600-834D-A8AA-7E4AF2C35AB1}"/>
              </a:ext>
            </a:extLst>
          </p:cNvPr>
          <p:cNvSpPr txBox="1">
            <a:spLocks/>
          </p:cNvSpPr>
          <p:nvPr/>
        </p:nvSpPr>
        <p:spPr>
          <a:xfrm>
            <a:off x="76200" y="1362075"/>
            <a:ext cx="596265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1,2,3 </a:t>
            </a:r>
            <a:r>
              <a:rPr lang="en-US" sz="2800" i="1" dirty="0" err="1">
                <a:solidFill>
                  <a:srgbClr val="FF0000"/>
                </a:solidFill>
              </a:rPr>
              <a:t>là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chiếu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gì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B9A5E55-7600-834D-A8AA-7E4AF2C35AB1}"/>
              </a:ext>
            </a:extLst>
          </p:cNvPr>
          <p:cNvSpPr txBox="1">
            <a:spLocks/>
          </p:cNvSpPr>
          <p:nvPr/>
        </p:nvSpPr>
        <p:spPr>
          <a:xfrm>
            <a:off x="228600" y="895350"/>
            <a:ext cx="596265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endParaRPr lang="vi-VN" sz="28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1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7459B118-A6C4-474A-B40E-0F574D4F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8" y="1896145"/>
            <a:ext cx="2560235" cy="19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POINSET2">
            <a:extLst>
              <a:ext uri="{FF2B5EF4-FFF2-40B4-BE49-F238E27FC236}">
                <a16:creationId xmlns:a16="http://schemas.microsoft.com/office/drawing/2014/main" xmlns="" id="{1CE5DD1A-C2AB-D045-8DC2-D5916807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POINSET2">
            <a:extLst>
              <a:ext uri="{FF2B5EF4-FFF2-40B4-BE49-F238E27FC236}">
                <a16:creationId xmlns:a16="http://schemas.microsoft.com/office/drawing/2014/main" xmlns="" id="{D48DFB03-312B-D841-8BBF-D8DBA257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47FA65FD-A233-1A4C-A40D-150A3678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19150"/>
            <a:ext cx="396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0C370EB-B6F9-9946-A8EE-E394AC37AD0C}"/>
              </a:ext>
            </a:extLst>
          </p:cNvPr>
          <p:cNvSpPr txBox="1">
            <a:spLocks/>
          </p:cNvSpPr>
          <p:nvPr/>
        </p:nvSpPr>
        <p:spPr>
          <a:xfrm>
            <a:off x="640644" y="3813177"/>
            <a:ext cx="39624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367B2BB-38A4-4342-9BD7-0D648FA00532}"/>
              </a:ext>
            </a:extLst>
          </p:cNvPr>
          <p:cNvSpPr txBox="1">
            <a:spLocks/>
          </p:cNvSpPr>
          <p:nvPr/>
        </p:nvSpPr>
        <p:spPr>
          <a:xfrm>
            <a:off x="4710113" y="3790951"/>
            <a:ext cx="36703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E74D870-9939-AF44-9DF2-E029DCB5A40C}"/>
              </a:ext>
            </a:extLst>
          </p:cNvPr>
          <p:cNvSpPr txBox="1">
            <a:spLocks/>
          </p:cNvSpPr>
          <p:nvPr/>
        </p:nvSpPr>
        <p:spPr>
          <a:xfrm>
            <a:off x="2514600" y="4544352"/>
            <a:ext cx="34798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xmlns="" id="{5D61DFD4-7132-E046-B53B-F7288F2F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xmlns="" id="{87B96653-D573-1543-BD26-BBB0C383C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CE79EB2-E77A-A04E-B68E-286F3F61D503}"/>
              </a:ext>
            </a:extLst>
          </p:cNvPr>
          <p:cNvSpPr txBox="1">
            <a:spLocks/>
          </p:cNvSpPr>
          <p:nvPr/>
        </p:nvSpPr>
        <p:spPr>
          <a:xfrm>
            <a:off x="76201" y="895350"/>
            <a:ext cx="5029200" cy="6096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dạng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như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thế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nào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E41439F5-3DE2-CF41-9C5C-577DFD15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37" y="1614012"/>
            <a:ext cx="2656042" cy="207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POINSET2">
            <a:extLst>
              <a:ext uri="{FF2B5EF4-FFF2-40B4-BE49-F238E27FC236}">
                <a16:creationId xmlns:a16="http://schemas.microsoft.com/office/drawing/2014/main" xmlns="" id="{D14FEB15-5B59-AB4B-B393-67831148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POINSET2">
            <a:extLst>
              <a:ext uri="{FF2B5EF4-FFF2-40B4-BE49-F238E27FC236}">
                <a16:creationId xmlns:a16="http://schemas.microsoft.com/office/drawing/2014/main" xmlns="" id="{35288CDE-DC25-EC46-B801-FDC6AEB9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BF95CC9B-811D-A649-8959-CFFE1A6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3275"/>
            <a:ext cx="396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81B975B-3C62-A341-A78A-63C0CED0BACC}"/>
              </a:ext>
            </a:extLst>
          </p:cNvPr>
          <p:cNvSpPr txBox="1">
            <a:spLocks/>
          </p:cNvSpPr>
          <p:nvPr/>
        </p:nvSpPr>
        <p:spPr>
          <a:xfrm>
            <a:off x="1600201" y="3867150"/>
            <a:ext cx="6553200" cy="11049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chiếu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thể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hiện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kích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thước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nào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của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lăng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trụ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đều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xmlns="" id="{C0E94BE5-D755-AC49-A305-399023F4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xmlns="" id="{BDB88462-9CA6-A640-A34F-0808D53F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361928" y="2560101"/>
            <a:ext cx="4267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0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b="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a :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b :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đáy</a:t>
            </a:r>
            <a:endParaRPr lang="en-US" altLang="en-US" sz="2000" b="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000" b="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h 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lăng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en-US" sz="2000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88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POINSET2">
            <a:extLst>
              <a:ext uri="{FF2B5EF4-FFF2-40B4-BE49-F238E27FC236}">
                <a16:creationId xmlns:a16="http://schemas.microsoft.com/office/drawing/2014/main" xmlns="" id="{CF37C86E-F247-664D-BE3A-A7734ACE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POINSET2">
            <a:extLst>
              <a:ext uri="{FF2B5EF4-FFF2-40B4-BE49-F238E27FC236}">
                <a16:creationId xmlns:a16="http://schemas.microsoft.com/office/drawing/2014/main" xmlns="" id="{70FFDA9A-57EE-9341-96F8-B3D8A22D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58">
            <a:extLst>
              <a:ext uri="{FF2B5EF4-FFF2-40B4-BE49-F238E27FC236}">
                <a16:creationId xmlns:a16="http://schemas.microsoft.com/office/drawing/2014/main" xmlns="" id="{2DB0F07F-C8DF-D64A-BBEB-EF26FB022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31812"/>
              </p:ext>
            </p:extLst>
          </p:nvPr>
        </p:nvGraphicFramePr>
        <p:xfrm>
          <a:off x="1" y="3377620"/>
          <a:ext cx="4392740" cy="1749904"/>
        </p:xfrm>
        <a:graphic>
          <a:graphicData uri="http://schemas.openxmlformats.org/drawingml/2006/table">
            <a:tbl>
              <a:tblPr/>
              <a:tblGrid>
                <a:gridCol w="838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33AEC0-1F8B-EC42-8548-D85B8D3B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857" y="3896349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F8FFB2-86B3-8D40-B436-10FD78C7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862" y="42724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F34BD4-B37B-CF48-BB01-87360681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3" y="4699982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200F7E-D669-DD4D-86A0-E5570D09A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359" y="3928778"/>
            <a:ext cx="186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007693-5F29-B641-9C81-93809A1D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557" y="4289938"/>
            <a:ext cx="1691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82">
            <a:extLst>
              <a:ext uri="{FF2B5EF4-FFF2-40B4-BE49-F238E27FC236}">
                <a16:creationId xmlns:a16="http://schemas.microsoft.com/office/drawing/2014/main" xmlns="" id="{F6DA98EB-EE99-4947-B355-3A884404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21" name="Text Box 84">
            <a:extLst>
              <a:ext uri="{FF2B5EF4-FFF2-40B4-BE49-F238E27FC236}">
                <a16:creationId xmlns:a16="http://schemas.microsoft.com/office/drawing/2014/main" xmlns="" id="{44DF77A3-4767-0F45-A199-07DB911B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3B0126-DFC1-1D42-A48C-5F548C204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007" y="4651098"/>
            <a:ext cx="186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15" descr="Picture1">
            <a:extLst>
              <a:ext uri="{FF2B5EF4-FFF2-40B4-BE49-F238E27FC236}">
                <a16:creationId xmlns:a16="http://schemas.microsoft.com/office/drawing/2014/main" xmlns="" id="{80AD4897-526E-6A43-A52B-FE8468A317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22" y="2544482"/>
            <a:ext cx="606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5ADD35-435F-3245-8C3D-B204F2B2EC55}"/>
              </a:ext>
            </a:extLst>
          </p:cNvPr>
          <p:cNvCxnSpPr/>
          <p:nvPr/>
        </p:nvCxnSpPr>
        <p:spPr>
          <a:xfrm>
            <a:off x="6944833" y="1276350"/>
            <a:ext cx="0" cy="349282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7FA9AB5-BB4D-D44D-A6DB-64DC65DA1155}"/>
              </a:ext>
            </a:extLst>
          </p:cNvPr>
          <p:cNvCxnSpPr>
            <a:cxnSpLocks/>
          </p:cNvCxnSpPr>
          <p:nvPr/>
        </p:nvCxnSpPr>
        <p:spPr>
          <a:xfrm flipH="1">
            <a:off x="4644955" y="2792101"/>
            <a:ext cx="4231626" cy="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C9945B5-2BED-8045-98D0-F612A2B7AB9E}"/>
              </a:ext>
            </a:extLst>
          </p:cNvPr>
          <p:cNvCxnSpPr>
            <a:cxnSpLocks/>
          </p:cNvCxnSpPr>
          <p:nvPr/>
        </p:nvCxnSpPr>
        <p:spPr>
          <a:xfrm flipH="1">
            <a:off x="4957427" y="2571750"/>
            <a:ext cx="138009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CBAFD17-505B-F540-BDBB-72CC1B385CEF}"/>
              </a:ext>
            </a:extLst>
          </p:cNvPr>
          <p:cNvCxnSpPr>
            <a:cxnSpLocks/>
          </p:cNvCxnSpPr>
          <p:nvPr/>
        </p:nvCxnSpPr>
        <p:spPr>
          <a:xfrm flipH="1" flipV="1">
            <a:off x="6944833" y="2792103"/>
            <a:ext cx="2059919" cy="189072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2F9C7AF-F740-894F-B652-890F0550442B}"/>
              </a:ext>
            </a:extLst>
          </p:cNvPr>
          <p:cNvCxnSpPr>
            <a:cxnSpLocks/>
          </p:cNvCxnSpPr>
          <p:nvPr/>
        </p:nvCxnSpPr>
        <p:spPr>
          <a:xfrm flipH="1">
            <a:off x="4944509" y="1338319"/>
            <a:ext cx="1380092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72C9ABD-90CA-714B-B401-61026837B180}"/>
              </a:ext>
            </a:extLst>
          </p:cNvPr>
          <p:cNvCxnSpPr>
            <a:cxnSpLocks/>
          </p:cNvCxnSpPr>
          <p:nvPr/>
        </p:nvCxnSpPr>
        <p:spPr>
          <a:xfrm>
            <a:off x="4953000" y="1333600"/>
            <a:ext cx="4353" cy="12381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FC7D87-0E16-5C41-9F74-80BF9AC7CA4B}"/>
              </a:ext>
            </a:extLst>
          </p:cNvPr>
          <p:cNvCxnSpPr>
            <a:cxnSpLocks/>
          </p:cNvCxnSpPr>
          <p:nvPr/>
        </p:nvCxnSpPr>
        <p:spPr>
          <a:xfrm>
            <a:off x="6324600" y="1338319"/>
            <a:ext cx="0" cy="123343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1BAA38A-1DB5-7D45-BDA6-3961FE9C8C0D}"/>
              </a:ext>
            </a:extLst>
          </p:cNvPr>
          <p:cNvCxnSpPr>
            <a:cxnSpLocks/>
          </p:cNvCxnSpPr>
          <p:nvPr/>
        </p:nvCxnSpPr>
        <p:spPr>
          <a:xfrm flipH="1">
            <a:off x="4957353" y="2403774"/>
            <a:ext cx="3275" cy="73431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4DA7B66-FFE1-2F4F-ABFE-DAC046828E99}"/>
              </a:ext>
            </a:extLst>
          </p:cNvPr>
          <p:cNvCxnSpPr>
            <a:cxnSpLocks/>
          </p:cNvCxnSpPr>
          <p:nvPr/>
        </p:nvCxnSpPr>
        <p:spPr>
          <a:xfrm>
            <a:off x="6332227" y="2380214"/>
            <a:ext cx="5216" cy="75787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E6DDE28-E265-A545-A105-05D3DAB7EB03}"/>
              </a:ext>
            </a:extLst>
          </p:cNvPr>
          <p:cNvCxnSpPr>
            <a:cxnSpLocks/>
          </p:cNvCxnSpPr>
          <p:nvPr/>
        </p:nvCxnSpPr>
        <p:spPr>
          <a:xfrm flipH="1">
            <a:off x="4944510" y="3119356"/>
            <a:ext cx="1387715" cy="112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1AA1ED8-CEF9-F840-94E1-74907C3A307C}"/>
              </a:ext>
            </a:extLst>
          </p:cNvPr>
          <p:cNvCxnSpPr>
            <a:cxnSpLocks/>
          </p:cNvCxnSpPr>
          <p:nvPr/>
        </p:nvCxnSpPr>
        <p:spPr>
          <a:xfrm>
            <a:off x="4944509" y="3120485"/>
            <a:ext cx="732518" cy="940774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4DE8C0E-7F06-6045-86E8-7A9C705AD210}"/>
              </a:ext>
            </a:extLst>
          </p:cNvPr>
          <p:cNvCxnSpPr>
            <a:cxnSpLocks/>
          </p:cNvCxnSpPr>
          <p:nvPr/>
        </p:nvCxnSpPr>
        <p:spPr>
          <a:xfrm flipH="1">
            <a:off x="5663233" y="3138089"/>
            <a:ext cx="667053" cy="91442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D9F8D8-97CA-8844-90BC-69045ABFE077}"/>
              </a:ext>
            </a:extLst>
          </p:cNvPr>
          <p:cNvCxnSpPr>
            <a:cxnSpLocks/>
          </p:cNvCxnSpPr>
          <p:nvPr/>
        </p:nvCxnSpPr>
        <p:spPr>
          <a:xfrm flipH="1" flipV="1">
            <a:off x="6332225" y="3119356"/>
            <a:ext cx="978529" cy="338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8668146-4BD9-FD45-AA44-BCD9A38CD3FC}"/>
              </a:ext>
            </a:extLst>
          </p:cNvPr>
          <p:cNvCxnSpPr>
            <a:cxnSpLocks/>
          </p:cNvCxnSpPr>
          <p:nvPr/>
        </p:nvCxnSpPr>
        <p:spPr>
          <a:xfrm flipH="1">
            <a:off x="5634555" y="4061259"/>
            <a:ext cx="27229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0F1701D-528F-B141-9A42-DC9288B2B920}"/>
              </a:ext>
            </a:extLst>
          </p:cNvPr>
          <p:cNvCxnSpPr>
            <a:cxnSpLocks/>
          </p:cNvCxnSpPr>
          <p:nvPr/>
        </p:nvCxnSpPr>
        <p:spPr>
          <a:xfrm flipV="1">
            <a:off x="8357534" y="1345962"/>
            <a:ext cx="7280" cy="271529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C04B293-9010-E64F-B4BA-5019CBAFA0A1}"/>
              </a:ext>
            </a:extLst>
          </p:cNvPr>
          <p:cNvCxnSpPr>
            <a:cxnSpLocks/>
          </p:cNvCxnSpPr>
          <p:nvPr/>
        </p:nvCxnSpPr>
        <p:spPr>
          <a:xfrm flipH="1">
            <a:off x="7310754" y="1345962"/>
            <a:ext cx="7626" cy="177565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1F39DDA-F37E-634B-8CE8-77878073B445}"/>
              </a:ext>
            </a:extLst>
          </p:cNvPr>
          <p:cNvCxnSpPr>
            <a:cxnSpLocks/>
          </p:cNvCxnSpPr>
          <p:nvPr/>
        </p:nvCxnSpPr>
        <p:spPr>
          <a:xfrm>
            <a:off x="7310754" y="2570783"/>
            <a:ext cx="1055118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6064131-0495-3842-A1FD-5ED14E9D00C3}"/>
              </a:ext>
            </a:extLst>
          </p:cNvPr>
          <p:cNvCxnSpPr>
            <a:cxnSpLocks/>
          </p:cNvCxnSpPr>
          <p:nvPr/>
        </p:nvCxnSpPr>
        <p:spPr>
          <a:xfrm>
            <a:off x="7302416" y="1347091"/>
            <a:ext cx="1063454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50D312A-5742-5643-AE8F-0BB6DE65A635}"/>
              </a:ext>
            </a:extLst>
          </p:cNvPr>
          <p:cNvCxnSpPr>
            <a:cxnSpLocks/>
          </p:cNvCxnSpPr>
          <p:nvPr/>
        </p:nvCxnSpPr>
        <p:spPr>
          <a:xfrm>
            <a:off x="6051840" y="1333085"/>
            <a:ext cx="232857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033211-5096-2F4F-A817-57A44C8EE6B1}"/>
              </a:ext>
            </a:extLst>
          </p:cNvPr>
          <p:cNvCxnSpPr>
            <a:cxnSpLocks/>
          </p:cNvCxnSpPr>
          <p:nvPr/>
        </p:nvCxnSpPr>
        <p:spPr>
          <a:xfrm>
            <a:off x="6249055" y="2570783"/>
            <a:ext cx="210672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E80F8C-9DED-6941-83E3-A8D9165E04B5}"/>
              </a:ext>
            </a:extLst>
          </p:cNvPr>
          <p:cNvCxnSpPr>
            <a:cxnSpLocks/>
          </p:cNvCxnSpPr>
          <p:nvPr/>
        </p:nvCxnSpPr>
        <p:spPr>
          <a:xfrm>
            <a:off x="7302416" y="1345962"/>
            <a:ext cx="0" cy="122482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4859465-D4AD-A942-AC11-8DEE50C10E14}"/>
              </a:ext>
            </a:extLst>
          </p:cNvPr>
          <p:cNvCxnSpPr>
            <a:cxnSpLocks/>
          </p:cNvCxnSpPr>
          <p:nvPr/>
        </p:nvCxnSpPr>
        <p:spPr>
          <a:xfrm flipH="1">
            <a:off x="8364814" y="1323303"/>
            <a:ext cx="2652" cy="124748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9" name="Picture 8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617F2145-6715-344C-80E5-B1003D62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" y="1211183"/>
            <a:ext cx="2476412" cy="193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59F56428-3AFA-F14D-A02C-8C341090AE1E}"/>
              </a:ext>
            </a:extLst>
          </p:cNvPr>
          <p:cNvCxnSpPr>
            <a:cxnSpLocks/>
          </p:cNvCxnSpPr>
          <p:nvPr/>
        </p:nvCxnSpPr>
        <p:spPr>
          <a:xfrm>
            <a:off x="5647472" y="1333600"/>
            <a:ext cx="0" cy="12381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84D5FCC-3C11-154D-9354-95B89F78644C}"/>
              </a:ext>
            </a:extLst>
          </p:cNvPr>
          <p:cNvCxnSpPr>
            <a:cxnSpLocks/>
          </p:cNvCxnSpPr>
          <p:nvPr/>
        </p:nvCxnSpPr>
        <p:spPr>
          <a:xfrm>
            <a:off x="5654752" y="2372601"/>
            <a:ext cx="4240" cy="76548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E6D1A180-3260-8641-8522-6B4BC262AACE}"/>
              </a:ext>
            </a:extLst>
          </p:cNvPr>
          <p:cNvCxnSpPr>
            <a:cxnSpLocks/>
          </p:cNvCxnSpPr>
          <p:nvPr/>
        </p:nvCxnSpPr>
        <p:spPr>
          <a:xfrm>
            <a:off x="5657913" y="3060270"/>
            <a:ext cx="4350" cy="99224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662285" y="3090288"/>
            <a:ext cx="10265" cy="932210"/>
            <a:chOff x="4950282" y="3677012"/>
            <a:chExt cx="10265" cy="93221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3677012"/>
              <a:ext cx="952" cy="25176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0552" y="4061259"/>
              <a:ext cx="6801" cy="226822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0282" y="4415628"/>
              <a:ext cx="270" cy="19359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4906" y="3984567"/>
              <a:ext cx="3955" cy="34983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4954906" y="4334159"/>
              <a:ext cx="5641" cy="3736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xmlns="" id="{C311AD3A-0B12-9F4A-8F17-F4AC38AD0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EE76B6E3-37C5-D24A-9033-B32E77CA7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29699" name="Picture 4" descr="blue_geometry_prt">
            <a:extLst>
              <a:ext uri="{FF2B5EF4-FFF2-40B4-BE49-F238E27FC236}">
                <a16:creationId xmlns:a16="http://schemas.microsoft.com/office/drawing/2014/main" xmlns="" id="{443B478F-D61F-7E45-B8DF-62A49ABC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" y="3534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xmlns="" id="{7AC20919-26CF-0C42-A484-00EBCB55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66750"/>
            <a:ext cx="4972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x-none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chóp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968" name="Picture 104" descr="4">
            <a:extLst>
              <a:ext uri="{FF2B5EF4-FFF2-40B4-BE49-F238E27FC236}">
                <a16:creationId xmlns:a16="http://schemas.microsoft.com/office/drawing/2014/main" xmlns="" id="{F8BDCFCA-E2D1-2447-B015-087DB5E17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795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C0FEEA5-B60F-0C4A-8C4A-113E8183CE3A}"/>
              </a:ext>
            </a:extLst>
          </p:cNvPr>
          <p:cNvSpPr txBox="1">
            <a:spLocks/>
          </p:cNvSpPr>
          <p:nvPr/>
        </p:nvSpPr>
        <p:spPr bwMode="auto">
          <a:xfrm>
            <a:off x="457200" y="2767941"/>
            <a:ext cx="5562600" cy="9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x-none" sz="2400" i="1" dirty="0">
                <a:solidFill>
                  <a:srgbClr val="FF0000"/>
                </a:solidFill>
              </a:rPr>
              <a:t>Cho </a:t>
            </a:r>
            <a:r>
              <a:rPr lang="en-US" altLang="x-none" sz="2400" i="1" dirty="0" err="1">
                <a:solidFill>
                  <a:srgbClr val="FF0000"/>
                </a:solidFill>
              </a:rPr>
              <a:t>biết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các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khối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hình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học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đó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được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bao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bởi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các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hình</a:t>
            </a:r>
            <a:r>
              <a:rPr lang="en-US" altLang="x-none" sz="2400" i="1" dirty="0">
                <a:solidFill>
                  <a:srgbClr val="FF0000"/>
                </a:solidFill>
              </a:rPr>
              <a:t> </a:t>
            </a:r>
            <a:r>
              <a:rPr lang="en-US" altLang="x-none" sz="2400" i="1" dirty="0" err="1">
                <a:solidFill>
                  <a:srgbClr val="FF0000"/>
                </a:solidFill>
              </a:rPr>
              <a:t>gì</a:t>
            </a:r>
            <a:r>
              <a:rPr lang="en-US" altLang="x-none" sz="2400" i="1" dirty="0" smtClean="0">
                <a:solidFill>
                  <a:srgbClr val="FF0000"/>
                </a:solidFill>
              </a:rPr>
              <a:t>?</a:t>
            </a:r>
            <a:endParaRPr lang="en-US" altLang="x-none" sz="2400" i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3979119-EC33-204E-AE16-7C81B9FF502D}"/>
              </a:ext>
            </a:extLst>
          </p:cNvPr>
          <p:cNvSpPr txBox="1">
            <a:spLocks/>
          </p:cNvSpPr>
          <p:nvPr/>
        </p:nvSpPr>
        <p:spPr>
          <a:xfrm>
            <a:off x="344488" y="285750"/>
            <a:ext cx="3365500" cy="5111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HÌNH CHÓP ĐỀU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5" descr="D:\TRƯỜNG QUỐC TẾ Á CHÂU\BÀI GIẢNG ĐIỆN TỬ\HÌNH ẢNH CN 11- 8\images (2).png">
            <a:extLst>
              <a:ext uri="{FF2B5EF4-FFF2-40B4-BE49-F238E27FC236}">
                <a16:creationId xmlns:a16="http://schemas.microsoft.com/office/drawing/2014/main" xmlns="" id="{1753AB06-52CB-6840-BF4D-7FAD7B23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064">
            <a:off x="6124249" y="687506"/>
            <a:ext cx="2435663" cy="20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69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69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69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69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6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87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66BEC871-65CC-924D-80BD-D4CF4F5F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" y="1699864"/>
            <a:ext cx="3352800" cy="20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Image result for hÃ¬nh chiáº¿u cá»§a hÃ¬nh chÃ³p Äá»u">
            <a:extLst>
              <a:ext uri="{FF2B5EF4-FFF2-40B4-BE49-F238E27FC236}">
                <a16:creationId xmlns:a16="http://schemas.microsoft.com/office/drawing/2014/main" xmlns="" id="{BCA30203-9FFE-6246-88BD-98FA42D6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43137"/>
            <a:ext cx="2667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POINSET2">
            <a:extLst>
              <a:ext uri="{FF2B5EF4-FFF2-40B4-BE49-F238E27FC236}">
                <a16:creationId xmlns:a16="http://schemas.microsoft.com/office/drawing/2014/main" xmlns="" id="{BE447759-BC7E-F74D-8DFB-B2628C21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POINSET2">
            <a:extLst>
              <a:ext uri="{FF2B5EF4-FFF2-40B4-BE49-F238E27FC236}">
                <a16:creationId xmlns:a16="http://schemas.microsoft.com/office/drawing/2014/main" xmlns="" id="{D8154C39-312A-8444-A54C-759AA4A3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DD9FAB9-FF73-DF46-98EF-BB92975F622B}"/>
              </a:ext>
            </a:extLst>
          </p:cNvPr>
          <p:cNvSpPr txBox="1">
            <a:spLocks/>
          </p:cNvSpPr>
          <p:nvPr/>
        </p:nvSpPr>
        <p:spPr>
          <a:xfrm>
            <a:off x="2209800" y="3648075"/>
            <a:ext cx="39624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 smtClean="0"/>
              <a:t>đứng</a:t>
            </a:r>
            <a:r>
              <a:rPr lang="en-US" sz="2400" dirty="0" smtClean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B0D8AC6-8D6F-8246-AAEA-87E433704C23}"/>
              </a:ext>
            </a:extLst>
          </p:cNvPr>
          <p:cNvSpPr txBox="1">
            <a:spLocks/>
          </p:cNvSpPr>
          <p:nvPr/>
        </p:nvSpPr>
        <p:spPr>
          <a:xfrm>
            <a:off x="2209800" y="4105275"/>
            <a:ext cx="36703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b="1" dirty="0"/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C663382-D22B-4349-AD5C-F4B87EC0504C}"/>
              </a:ext>
            </a:extLst>
          </p:cNvPr>
          <p:cNvSpPr txBox="1">
            <a:spLocks/>
          </p:cNvSpPr>
          <p:nvPr/>
        </p:nvSpPr>
        <p:spPr>
          <a:xfrm>
            <a:off x="2181225" y="4467225"/>
            <a:ext cx="4351338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xmlns="" id="{B9F5967E-A77F-3341-B123-C27E7F77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xmlns="" id="{192EEA1F-922D-4E4A-8715-E56AB68D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525EF09C-5AAF-CA41-B168-5C224882E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66421"/>
            <a:ext cx="533399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chóp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CC5F1A3-07DC-EF4D-BD17-2E520E047986}"/>
              </a:ext>
            </a:extLst>
          </p:cNvPr>
          <p:cNvSpPr txBox="1">
            <a:spLocks/>
          </p:cNvSpPr>
          <p:nvPr/>
        </p:nvSpPr>
        <p:spPr>
          <a:xfrm>
            <a:off x="2362200" y="1428750"/>
            <a:ext cx="596265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1,2,3 </a:t>
            </a:r>
            <a:r>
              <a:rPr lang="en-US" sz="2800" i="1" dirty="0" err="1">
                <a:solidFill>
                  <a:srgbClr val="FF0000"/>
                </a:solidFill>
              </a:rPr>
              <a:t>là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chiếu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gì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3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23B92B0E-3936-9D47-A147-33DCE4EA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3920"/>
            <a:ext cx="3048000" cy="186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Image result for hÃ¬nh chiáº¿u cá»§a hÃ¬nh chÃ³p Äá»u">
            <a:extLst>
              <a:ext uri="{FF2B5EF4-FFF2-40B4-BE49-F238E27FC236}">
                <a16:creationId xmlns:a16="http://schemas.microsoft.com/office/drawing/2014/main" xmlns="" id="{84CCFD95-89A8-CD46-AF3D-A77CA243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175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OINSET2">
            <a:extLst>
              <a:ext uri="{FF2B5EF4-FFF2-40B4-BE49-F238E27FC236}">
                <a16:creationId xmlns:a16="http://schemas.microsoft.com/office/drawing/2014/main" xmlns="" id="{BDE060FA-4C18-6F40-8143-E7095FD1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OINSET2">
            <a:extLst>
              <a:ext uri="{FF2B5EF4-FFF2-40B4-BE49-F238E27FC236}">
                <a16:creationId xmlns:a16="http://schemas.microsoft.com/office/drawing/2014/main" xmlns="" id="{58EBE472-15CC-4B44-AD11-DBD3A326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CDD4CAB-DB96-A441-BEFC-16CD5A457205}"/>
              </a:ext>
            </a:extLst>
          </p:cNvPr>
          <p:cNvSpPr txBox="1">
            <a:spLocks/>
          </p:cNvSpPr>
          <p:nvPr/>
        </p:nvSpPr>
        <p:spPr>
          <a:xfrm>
            <a:off x="2168525" y="3511550"/>
            <a:ext cx="39624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DF30F6-675B-FE4A-8F8C-4AC6DB551E06}"/>
              </a:ext>
            </a:extLst>
          </p:cNvPr>
          <p:cNvSpPr txBox="1">
            <a:spLocks/>
          </p:cNvSpPr>
          <p:nvPr/>
        </p:nvSpPr>
        <p:spPr>
          <a:xfrm>
            <a:off x="2197100" y="4002088"/>
            <a:ext cx="36703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b="1" dirty="0"/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6E12391-994F-984F-972D-58056E76ABEF}"/>
              </a:ext>
            </a:extLst>
          </p:cNvPr>
          <p:cNvSpPr txBox="1">
            <a:spLocks/>
          </p:cNvSpPr>
          <p:nvPr/>
        </p:nvSpPr>
        <p:spPr>
          <a:xfrm>
            <a:off x="2181225" y="4467225"/>
            <a:ext cx="4351338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xmlns="" id="{1563DBD0-B57E-0144-9CCA-F440D0C8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2719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xmlns="" id="{46AB50CE-8985-1E47-85B6-7D45F1F4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AE4503EB-1C69-D843-B231-086315E0B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320" y="966421"/>
            <a:ext cx="53711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chóp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F513533-9A51-964F-8EDF-A3D253FAA56A}"/>
              </a:ext>
            </a:extLst>
          </p:cNvPr>
          <p:cNvSpPr txBox="1">
            <a:spLocks/>
          </p:cNvSpPr>
          <p:nvPr/>
        </p:nvSpPr>
        <p:spPr>
          <a:xfrm>
            <a:off x="533400" y="1428750"/>
            <a:ext cx="5410200" cy="5334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err="1" smtClean="0">
                <a:solidFill>
                  <a:srgbClr val="FF0000"/>
                </a:solidFill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hình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dạng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như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thế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nào</a:t>
            </a:r>
            <a:r>
              <a:rPr lang="en-US" sz="2400" i="1" dirty="0">
                <a:solidFill>
                  <a:srgbClr val="FF0000"/>
                </a:solidFill>
              </a:rPr>
              <a:t>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1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C9132EAC-5C45-6448-ACD6-88A3E6FF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6280"/>
            <a:ext cx="3124200" cy="1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9" descr="Image result for hÃ¬nh chiáº¿u cá»§a hÃ¬nh chÃ³p Äá»u">
            <a:extLst>
              <a:ext uri="{FF2B5EF4-FFF2-40B4-BE49-F238E27FC236}">
                <a16:creationId xmlns:a16="http://schemas.microsoft.com/office/drawing/2014/main" xmlns="" id="{72BF69AA-4991-D148-9381-BC59AB84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0263"/>
            <a:ext cx="3962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POINSET2">
            <a:extLst>
              <a:ext uri="{FF2B5EF4-FFF2-40B4-BE49-F238E27FC236}">
                <a16:creationId xmlns:a16="http://schemas.microsoft.com/office/drawing/2014/main" xmlns="" id="{B0004D40-43A5-0C41-8969-63EC5904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POINSET2">
            <a:extLst>
              <a:ext uri="{FF2B5EF4-FFF2-40B4-BE49-F238E27FC236}">
                <a16:creationId xmlns:a16="http://schemas.microsoft.com/office/drawing/2014/main" xmlns="" id="{A0F1A21F-1A4D-4E4B-80DF-B9670A3D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8332AD8-7527-AA4A-AA7F-C52ADECEDD5E}"/>
              </a:ext>
            </a:extLst>
          </p:cNvPr>
          <p:cNvSpPr txBox="1">
            <a:spLocks/>
          </p:cNvSpPr>
          <p:nvPr/>
        </p:nvSpPr>
        <p:spPr>
          <a:xfrm>
            <a:off x="1371600" y="3867150"/>
            <a:ext cx="6781801" cy="11049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chiếu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thể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hiện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kích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thước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nào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của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chóp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đều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82">
            <a:extLst>
              <a:ext uri="{FF2B5EF4-FFF2-40B4-BE49-F238E27FC236}">
                <a16:creationId xmlns:a16="http://schemas.microsoft.com/office/drawing/2014/main" xmlns="" id="{509FF541-A2FD-5D4A-AF13-C16BE60F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863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xmlns="" id="{4B34FCC1-E62D-3F42-BA6C-105CE6DF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2557004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7" descr="https://i.pinimg.com/originals/7f/7d/e6/7f7de63a482369b522945edb84ff771a.jpg">
            <a:extLst>
              <a:ext uri="{FF2B5EF4-FFF2-40B4-BE49-F238E27FC236}">
                <a16:creationId xmlns:a16="http://schemas.microsoft.com/office/drawing/2014/main" xmlns="" id="{3C175E51-0EDE-CF4D-AFAE-2DC341C4D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5C10A30E-D026-C849-8435-D2E81FF1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3648075"/>
            <a:ext cx="28400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xmlns="" id="{0C6A2437-D1C2-CE4D-89ED-0135C80B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00100"/>
            <a:ext cx="3048000" cy="552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KHỐI ĐA DIỆN</a:t>
            </a:r>
          </a:p>
          <a:p>
            <a:pPr marL="0" indent="0">
              <a:buFontTx/>
              <a:buNone/>
            </a:pPr>
            <a:endParaRPr lang="en-US" altLang="x-none" sz="2800" b="1" dirty="0">
              <a:solidFill>
                <a:srgbClr val="004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x-none" sz="2800" b="1" dirty="0">
              <a:solidFill>
                <a:srgbClr val="004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88EE4FA-B1B5-234C-9645-7D8A5CE402CD}"/>
              </a:ext>
            </a:extLst>
          </p:cNvPr>
          <p:cNvSpPr txBox="1">
            <a:spLocks/>
          </p:cNvSpPr>
          <p:nvPr/>
        </p:nvSpPr>
        <p:spPr bwMode="auto">
          <a:xfrm>
            <a:off x="76200" y="3867150"/>
            <a:ext cx="5791200" cy="83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800" i="1" dirty="0"/>
              <a:t>Cho </a:t>
            </a:r>
            <a:r>
              <a:rPr lang="en-US" altLang="x-none" sz="2800" i="1" dirty="0" err="1"/>
              <a:t>biết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các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khối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hình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học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trên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được</a:t>
            </a:r>
            <a:r>
              <a:rPr lang="en-US" altLang="x-none" sz="2800" i="1" dirty="0"/>
              <a:t> bao </a:t>
            </a:r>
            <a:r>
              <a:rPr lang="en-US" altLang="x-none" sz="2800" i="1" dirty="0" err="1"/>
              <a:t>bởi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các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hình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gì</a:t>
            </a:r>
            <a:r>
              <a:rPr lang="en-US" altLang="x-none" sz="2800" i="1" dirty="0" smtClean="0"/>
              <a:t>?</a:t>
            </a:r>
            <a:endParaRPr lang="en-US" altLang="x-none" sz="2800" i="1" dirty="0"/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61C39BA-807D-D24F-AFE0-D5375DDF3475}"/>
              </a:ext>
            </a:extLst>
          </p:cNvPr>
          <p:cNvSpPr txBox="1">
            <a:spLocks/>
          </p:cNvSpPr>
          <p:nvPr/>
        </p:nvSpPr>
        <p:spPr bwMode="auto">
          <a:xfrm>
            <a:off x="152400" y="3257550"/>
            <a:ext cx="4876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x-none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x-non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x-non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x-none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altLang="x-none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2">
            <a:extLst>
              <a:ext uri="{FF2B5EF4-FFF2-40B4-BE49-F238E27FC236}">
                <a16:creationId xmlns:a16="http://schemas.microsoft.com/office/drawing/2014/main" xmlns="" id="{BD83FF18-B0D0-7842-BD91-4F807BEE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33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5" name="Text Box 84">
            <a:extLst>
              <a:ext uri="{FF2B5EF4-FFF2-40B4-BE49-F238E27FC236}">
                <a16:creationId xmlns:a16="http://schemas.microsoft.com/office/drawing/2014/main" xmlns="" id="{4745A03E-4335-8443-ABEF-2CC05C7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C6A2437-D1C2-CE4D-89ED-0135C80BD699}"/>
              </a:ext>
            </a:extLst>
          </p:cNvPr>
          <p:cNvSpPr txBox="1">
            <a:spLocks/>
          </p:cNvSpPr>
          <p:nvPr/>
        </p:nvSpPr>
        <p:spPr bwMode="auto">
          <a:xfrm>
            <a:off x="76200" y="2724150"/>
            <a:ext cx="5029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HÌNH</a:t>
            </a:r>
            <a:r>
              <a:rPr kumimoji="0" lang="en-US" altLang="x-none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HỘP CHỮ NHẬT</a:t>
            </a:r>
            <a:endParaRPr kumimoji="0" lang="en-US" altLang="x-none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800" b="1" i="0" u="none" strike="noStrike" kern="0" cap="none" spc="0" normalizeH="0" baseline="0" noProof="0" dirty="0" smtClean="0">
              <a:ln>
                <a:noFill/>
              </a:ln>
              <a:solidFill>
                <a:srgbClr val="004E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4E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88EE4FA-B1B5-234C-9645-7D8A5CE402CD}"/>
              </a:ext>
            </a:extLst>
          </p:cNvPr>
          <p:cNvSpPr txBox="1">
            <a:spLocks/>
          </p:cNvSpPr>
          <p:nvPr/>
        </p:nvSpPr>
        <p:spPr bwMode="auto">
          <a:xfrm>
            <a:off x="152400" y="1276350"/>
            <a:ext cx="502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>
                <a:tab pos="1719263" algn="l"/>
              </a:tabLst>
            </a:pPr>
            <a:r>
              <a:rPr lang="en-US" altLang="x-none" sz="2800" i="1" dirty="0" smtClean="0"/>
              <a:t>-</a:t>
            </a:r>
            <a:r>
              <a:rPr lang="en-US" altLang="x-none" sz="2800" i="1" dirty="0" err="1" smtClean="0"/>
              <a:t>Quan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sát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hình</a:t>
            </a:r>
            <a:r>
              <a:rPr lang="en-US" altLang="x-none" sz="2800" i="1" dirty="0" smtClean="0"/>
              <a:t> 4.1 </a:t>
            </a:r>
            <a:r>
              <a:rPr lang="en-US" altLang="x-none" sz="2800" i="1" dirty="0" err="1" smtClean="0"/>
              <a:t>và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cho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biết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các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khối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hình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học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 smtClean="0"/>
              <a:t>trên</a:t>
            </a:r>
            <a:r>
              <a:rPr lang="en-US" altLang="x-none" sz="2800" i="1" dirty="0" smtClean="0"/>
              <a:t> </a:t>
            </a:r>
            <a:r>
              <a:rPr lang="en-US" altLang="x-none" sz="2800" i="1" dirty="0" err="1"/>
              <a:t>được</a:t>
            </a:r>
            <a:r>
              <a:rPr lang="en-US" altLang="x-none" sz="2800" i="1" dirty="0"/>
              <a:t> bao </a:t>
            </a:r>
            <a:r>
              <a:rPr lang="en-US" altLang="x-none" sz="2800" i="1" dirty="0" err="1"/>
              <a:t>bởi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các</a:t>
            </a:r>
            <a:r>
              <a:rPr lang="en-US" altLang="x-none" sz="2800" i="1" dirty="0"/>
              <a:t> </a:t>
            </a:r>
            <a:r>
              <a:rPr lang="en-US" altLang="x-none" sz="2800" i="1" dirty="0" err="1"/>
              <a:t>hình</a:t>
            </a:r>
            <a:r>
              <a:rPr lang="en-US" altLang="x-none" sz="2800" i="1" dirty="0"/>
              <a:t> </a:t>
            </a:r>
            <a:r>
              <a:rPr lang="en-US" altLang="x-none" sz="2800" i="1" dirty="0" err="1" smtClean="0"/>
              <a:t>gì</a:t>
            </a:r>
            <a:r>
              <a:rPr lang="en-US" altLang="x-none" sz="2800" i="1" dirty="0" smtClean="0"/>
              <a:t>? </a:t>
            </a:r>
            <a:endParaRPr lang="en-US" altLang="x-none" sz="2800" i="1" dirty="0"/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441E61DD-B734-D641-B391-63C926D8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5350"/>
            <a:ext cx="1371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36">
            <a:extLst>
              <a:ext uri="{FF2B5EF4-FFF2-40B4-BE49-F238E27FC236}">
                <a16:creationId xmlns:a16="http://schemas.microsoft.com/office/drawing/2014/main" xmlns="" id="{813429FC-5C6C-1A4C-8759-564B0BFA6ED0}"/>
              </a:ext>
            </a:extLst>
          </p:cNvPr>
          <p:cNvGrpSpPr>
            <a:grpSpLocks/>
          </p:cNvGrpSpPr>
          <p:nvPr/>
        </p:nvGrpSpPr>
        <p:grpSpPr bwMode="auto">
          <a:xfrm>
            <a:off x="6545336" y="895350"/>
            <a:ext cx="997744" cy="1740694"/>
            <a:chOff x="1632" y="2592"/>
            <a:chExt cx="838" cy="1462"/>
          </a:xfrm>
        </p:grpSpPr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xmlns="" id="{3B3063D5-549A-814B-9281-820AE8671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592"/>
              <a:ext cx="838" cy="1461"/>
              <a:chOff x="3408" y="429"/>
              <a:chExt cx="1488" cy="2499"/>
            </a:xfrm>
          </p:grpSpPr>
          <p:sp>
            <p:nvSpPr>
              <p:cNvPr id="24" name="AutoShape 38">
                <a:extLst>
                  <a:ext uri="{FF2B5EF4-FFF2-40B4-BE49-F238E27FC236}">
                    <a16:creationId xmlns:a16="http://schemas.microsoft.com/office/drawing/2014/main" xmlns="" id="{0AEBE072-F0E3-BC4B-B54C-DB955FBFC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585251">
                <a:off x="3773" y="163"/>
                <a:ext cx="763" cy="1295"/>
              </a:xfrm>
              <a:prstGeom prst="rtTriangl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" name="Group 39">
                <a:extLst>
                  <a:ext uri="{FF2B5EF4-FFF2-40B4-BE49-F238E27FC236}">
                    <a16:creationId xmlns:a16="http://schemas.microsoft.com/office/drawing/2014/main" xmlns="" id="{E836AD9D-36F6-FA45-8F65-7FAF7D8FB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816"/>
                <a:ext cx="1487" cy="2112"/>
                <a:chOff x="3408" y="816"/>
                <a:chExt cx="1487" cy="2112"/>
              </a:xfrm>
            </p:grpSpPr>
            <p:sp>
              <p:nvSpPr>
                <p:cNvPr id="30" name="AutoShape 40">
                  <a:extLst>
                    <a:ext uri="{FF2B5EF4-FFF2-40B4-BE49-F238E27FC236}">
                      <a16:creationId xmlns:a16="http://schemas.microsoft.com/office/drawing/2014/main" xmlns="" id="{34750C94-5E86-354A-910D-9D99D77D7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48" y="1376"/>
                  <a:ext cx="2112" cy="992"/>
                </a:xfrm>
                <a:prstGeom prst="parallelogram">
                  <a:avLst>
                    <a:gd name="adj" fmla="val 53226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AutoShape 41">
                  <a:extLst>
                    <a:ext uri="{FF2B5EF4-FFF2-40B4-BE49-F238E27FC236}">
                      <a16:creationId xmlns:a16="http://schemas.microsoft.com/office/drawing/2014/main" xmlns="" id="{43B64A27-F56B-DC43-BEE3-21A929471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20103" flipH="1">
                  <a:off x="3591" y="1624"/>
                  <a:ext cx="2112" cy="496"/>
                </a:xfrm>
                <a:prstGeom prst="parallelogram">
                  <a:avLst>
                    <a:gd name="adj" fmla="val 106452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Line 42">
                <a:extLst>
                  <a:ext uri="{FF2B5EF4-FFF2-40B4-BE49-F238E27FC236}">
                    <a16:creationId xmlns:a16="http://schemas.microsoft.com/office/drawing/2014/main" xmlns="" id="{5B0466B7-4744-4642-AA55-2CEE201E9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76" y="816"/>
                <a:ext cx="24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7" name="Line 43">
                <a:extLst>
                  <a:ext uri="{FF2B5EF4-FFF2-40B4-BE49-F238E27FC236}">
                    <a16:creationId xmlns:a16="http://schemas.microsoft.com/office/drawing/2014/main" xmlns="" id="{18D227EE-C52C-9A48-8B38-FB3A7465D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8" name="Line 44">
                <a:extLst>
                  <a:ext uri="{FF2B5EF4-FFF2-40B4-BE49-F238E27FC236}">
                    <a16:creationId xmlns:a16="http://schemas.microsoft.com/office/drawing/2014/main" xmlns="" id="{9DED95F8-FB66-F946-933F-2E8237F59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9" name="Line 45">
                <a:extLst>
                  <a:ext uri="{FF2B5EF4-FFF2-40B4-BE49-F238E27FC236}">
                    <a16:creationId xmlns:a16="http://schemas.microsoft.com/office/drawing/2014/main" xmlns="" id="{476F4483-9C95-A448-BF00-23ADB27D8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0" cy="1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sp>
          <p:nvSpPr>
            <p:cNvPr id="23" name="Line 46">
              <a:extLst>
                <a:ext uri="{FF2B5EF4-FFF2-40B4-BE49-F238E27FC236}">
                  <a16:creationId xmlns:a16="http://schemas.microsoft.com/office/drawing/2014/main" xmlns="" id="{272A5FFC-06BA-754C-8C20-589BB4652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744"/>
              <a:ext cx="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9" grpId="1" build="p"/>
      <p:bldP spid="14" grpId="0"/>
      <p:bldP spid="16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POINSET2">
            <a:extLst>
              <a:ext uri="{FF2B5EF4-FFF2-40B4-BE49-F238E27FC236}">
                <a16:creationId xmlns:a16="http://schemas.microsoft.com/office/drawing/2014/main" xmlns="" id="{B0004D40-43A5-0C41-8969-63EC5904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POINSET2">
            <a:extLst>
              <a:ext uri="{FF2B5EF4-FFF2-40B4-BE49-F238E27FC236}">
                <a16:creationId xmlns:a16="http://schemas.microsoft.com/office/drawing/2014/main" xmlns="" id="{A0F1A21F-1A4D-4E4B-80DF-B9670A3D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85">
            <a:extLst>
              <a:ext uri="{FF2B5EF4-FFF2-40B4-BE49-F238E27FC236}">
                <a16:creationId xmlns:a16="http://schemas.microsoft.com/office/drawing/2014/main" xmlns="" id="{6674F6E2-B0A6-4F4B-89E5-F58308590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49652"/>
              </p:ext>
            </p:extLst>
          </p:nvPr>
        </p:nvGraphicFramePr>
        <p:xfrm>
          <a:off x="324719" y="3398108"/>
          <a:ext cx="4191000" cy="1623524"/>
        </p:xfrm>
        <a:graphic>
          <a:graphicData uri="http://schemas.openxmlformats.org/drawingml/2006/table">
            <a:tbl>
              <a:tblPr/>
              <a:tblGrid>
                <a:gridCol w="985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0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82">
            <a:extLst>
              <a:ext uri="{FF2B5EF4-FFF2-40B4-BE49-F238E27FC236}">
                <a16:creationId xmlns:a16="http://schemas.microsoft.com/office/drawing/2014/main" xmlns="" id="{6839072B-94F6-1249-8D5F-F3759E53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2" name="Text Box 84">
            <a:extLst>
              <a:ext uri="{FF2B5EF4-FFF2-40B4-BE49-F238E27FC236}">
                <a16:creationId xmlns:a16="http://schemas.microsoft.com/office/drawing/2014/main" xmlns="" id="{62729AC8-F8CE-3B48-BCAF-7F458AFE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107FFAF2-0F75-5B45-AFD3-ED3C04AD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0148" y="789860"/>
            <a:ext cx="719991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x-none" sz="2400" dirty="0">
                <a:solidFill>
                  <a:srgbClr val="00FFFF"/>
                </a:solidFill>
              </a:rPr>
              <a:t>      </a:t>
            </a:r>
            <a:r>
              <a:rPr lang="en-US" alt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chóp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x-none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15" descr="Picture1">
            <a:extLst>
              <a:ext uri="{FF2B5EF4-FFF2-40B4-BE49-F238E27FC236}">
                <a16:creationId xmlns:a16="http://schemas.microsoft.com/office/drawing/2014/main" xmlns="" id="{BF88D6E6-E95D-7A49-B7E0-1FD8AE46F0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8" y="2530107"/>
            <a:ext cx="606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5E612E-2B0A-174A-BE25-0808FC66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43" y="3783665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17C967-92F3-334F-8074-7A2EADA7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71" y="4204311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38338D-5B03-644E-A715-CA0D9AB1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604361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30827F-06D7-0340-958C-259BB550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789" y="3790716"/>
            <a:ext cx="1588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cân</a:t>
            </a:r>
            <a:endParaRPr lang="en-US" altLang="x-none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B8BB10-B11C-F942-8074-372C56AE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456" y="4198378"/>
            <a:ext cx="1604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endParaRPr lang="en-US" altLang="x-none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5D885-6C16-3A47-8B00-A4A07F2A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325" y="4581660"/>
            <a:ext cx="1751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cân</a:t>
            </a:r>
            <a:endParaRPr lang="en-US" altLang="x-none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5ADD35-435F-3245-8C3D-B204F2B2EC55}"/>
              </a:ext>
            </a:extLst>
          </p:cNvPr>
          <p:cNvCxnSpPr/>
          <p:nvPr/>
        </p:nvCxnSpPr>
        <p:spPr>
          <a:xfrm>
            <a:off x="6944833" y="1276350"/>
            <a:ext cx="0" cy="349282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2C9ABD-90CA-714B-B401-61026837B180}"/>
              </a:ext>
            </a:extLst>
          </p:cNvPr>
          <p:cNvCxnSpPr>
            <a:cxnSpLocks/>
          </p:cNvCxnSpPr>
          <p:nvPr/>
        </p:nvCxnSpPr>
        <p:spPr>
          <a:xfrm flipH="1">
            <a:off x="4957353" y="1261010"/>
            <a:ext cx="673777" cy="131074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3FC7D87-0E16-5C41-9F74-80BF9AC7CA4B}"/>
              </a:ext>
            </a:extLst>
          </p:cNvPr>
          <p:cNvCxnSpPr>
            <a:cxnSpLocks/>
          </p:cNvCxnSpPr>
          <p:nvPr/>
        </p:nvCxnSpPr>
        <p:spPr>
          <a:xfrm>
            <a:off x="5623916" y="1256074"/>
            <a:ext cx="700684" cy="131567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0F1701D-528F-B141-9A42-DC9288B2B920}"/>
              </a:ext>
            </a:extLst>
          </p:cNvPr>
          <p:cNvCxnSpPr>
            <a:cxnSpLocks/>
          </p:cNvCxnSpPr>
          <p:nvPr/>
        </p:nvCxnSpPr>
        <p:spPr>
          <a:xfrm flipV="1">
            <a:off x="8676230" y="2570783"/>
            <a:ext cx="18993" cy="177736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C04B293-9010-E64F-B4BA-5019CBAFA0A1}"/>
              </a:ext>
            </a:extLst>
          </p:cNvPr>
          <p:cNvCxnSpPr>
            <a:cxnSpLocks/>
          </p:cNvCxnSpPr>
          <p:nvPr/>
        </p:nvCxnSpPr>
        <p:spPr>
          <a:xfrm>
            <a:off x="7309754" y="2578526"/>
            <a:ext cx="1000" cy="54308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50D312A-5742-5643-AE8F-0BB6DE65A635}"/>
              </a:ext>
            </a:extLst>
          </p:cNvPr>
          <p:cNvCxnSpPr>
            <a:cxnSpLocks/>
          </p:cNvCxnSpPr>
          <p:nvPr/>
        </p:nvCxnSpPr>
        <p:spPr>
          <a:xfrm>
            <a:off x="5631130" y="1267374"/>
            <a:ext cx="2374504" cy="1217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2E80F8C-9DED-6941-83E3-A8D9165E04B5}"/>
              </a:ext>
            </a:extLst>
          </p:cNvPr>
          <p:cNvCxnSpPr>
            <a:cxnSpLocks/>
          </p:cNvCxnSpPr>
          <p:nvPr/>
        </p:nvCxnSpPr>
        <p:spPr>
          <a:xfrm flipH="1">
            <a:off x="7302416" y="1279553"/>
            <a:ext cx="706584" cy="129123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4859465-D4AD-A942-AC11-8DEE50C10E14}"/>
              </a:ext>
            </a:extLst>
          </p:cNvPr>
          <p:cNvCxnSpPr>
            <a:cxnSpLocks/>
          </p:cNvCxnSpPr>
          <p:nvPr/>
        </p:nvCxnSpPr>
        <p:spPr>
          <a:xfrm>
            <a:off x="8009000" y="1273123"/>
            <a:ext cx="672086" cy="130540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C9945B5-2BED-8045-98D0-F612A2B7AB9E}"/>
              </a:ext>
            </a:extLst>
          </p:cNvPr>
          <p:cNvCxnSpPr>
            <a:cxnSpLocks/>
          </p:cNvCxnSpPr>
          <p:nvPr/>
        </p:nvCxnSpPr>
        <p:spPr>
          <a:xfrm flipH="1">
            <a:off x="4957427" y="2571750"/>
            <a:ext cx="138009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1BAA38A-1DB5-7D45-BDA6-3961FE9C8C0D}"/>
              </a:ext>
            </a:extLst>
          </p:cNvPr>
          <p:cNvCxnSpPr>
            <a:cxnSpLocks/>
          </p:cNvCxnSpPr>
          <p:nvPr/>
        </p:nvCxnSpPr>
        <p:spPr>
          <a:xfrm flipH="1">
            <a:off x="4944482" y="2578526"/>
            <a:ext cx="12871" cy="559563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4DA7B66-FFE1-2F4F-ABFE-DAC046828E99}"/>
              </a:ext>
            </a:extLst>
          </p:cNvPr>
          <p:cNvCxnSpPr>
            <a:cxnSpLocks/>
          </p:cNvCxnSpPr>
          <p:nvPr/>
        </p:nvCxnSpPr>
        <p:spPr>
          <a:xfrm flipH="1">
            <a:off x="6313461" y="2567285"/>
            <a:ext cx="10900" cy="559563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E6DDE28-E265-A545-A105-05D3DAB7EB03}"/>
              </a:ext>
            </a:extLst>
          </p:cNvPr>
          <p:cNvCxnSpPr>
            <a:cxnSpLocks/>
          </p:cNvCxnSpPr>
          <p:nvPr/>
        </p:nvCxnSpPr>
        <p:spPr>
          <a:xfrm flipH="1">
            <a:off x="4931479" y="3112991"/>
            <a:ext cx="1416864" cy="113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1AA1ED8-CEF9-F840-94E1-74907C3A307C}"/>
              </a:ext>
            </a:extLst>
          </p:cNvPr>
          <p:cNvCxnSpPr>
            <a:cxnSpLocks/>
          </p:cNvCxnSpPr>
          <p:nvPr/>
        </p:nvCxnSpPr>
        <p:spPr>
          <a:xfrm>
            <a:off x="4944509" y="3120485"/>
            <a:ext cx="15234" cy="128385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4DE8C0E-7F06-6045-86E8-7A9C705AD210}"/>
              </a:ext>
            </a:extLst>
          </p:cNvPr>
          <p:cNvCxnSpPr>
            <a:cxnSpLocks/>
          </p:cNvCxnSpPr>
          <p:nvPr/>
        </p:nvCxnSpPr>
        <p:spPr>
          <a:xfrm>
            <a:off x="6330287" y="3138089"/>
            <a:ext cx="18056" cy="126624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1D9F8D8-97CA-8844-90BC-69045ABFE077}"/>
              </a:ext>
            </a:extLst>
          </p:cNvPr>
          <p:cNvCxnSpPr>
            <a:cxnSpLocks/>
          </p:cNvCxnSpPr>
          <p:nvPr/>
        </p:nvCxnSpPr>
        <p:spPr>
          <a:xfrm flipH="1" flipV="1">
            <a:off x="6332225" y="3119356"/>
            <a:ext cx="978529" cy="338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8668146-4BD9-FD45-AA44-BCD9A38CD3FC}"/>
              </a:ext>
            </a:extLst>
          </p:cNvPr>
          <p:cNvCxnSpPr>
            <a:cxnSpLocks/>
          </p:cNvCxnSpPr>
          <p:nvPr/>
        </p:nvCxnSpPr>
        <p:spPr>
          <a:xfrm flipH="1">
            <a:off x="5956890" y="4391317"/>
            <a:ext cx="27229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1F39DDA-F37E-634B-8CE8-77878073B445}"/>
              </a:ext>
            </a:extLst>
          </p:cNvPr>
          <p:cNvCxnSpPr>
            <a:cxnSpLocks/>
          </p:cNvCxnSpPr>
          <p:nvPr/>
        </p:nvCxnSpPr>
        <p:spPr>
          <a:xfrm>
            <a:off x="7310754" y="2570783"/>
            <a:ext cx="1384469" cy="1916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7033211-5096-2F4F-A817-57A44C8EE6B1}"/>
              </a:ext>
            </a:extLst>
          </p:cNvPr>
          <p:cNvCxnSpPr>
            <a:cxnSpLocks/>
          </p:cNvCxnSpPr>
          <p:nvPr/>
        </p:nvCxnSpPr>
        <p:spPr>
          <a:xfrm>
            <a:off x="6309771" y="2570783"/>
            <a:ext cx="243081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7FA9AB5-BB4D-D44D-A6DB-64DC65DA1155}"/>
              </a:ext>
            </a:extLst>
          </p:cNvPr>
          <p:cNvCxnSpPr>
            <a:cxnSpLocks/>
          </p:cNvCxnSpPr>
          <p:nvPr/>
        </p:nvCxnSpPr>
        <p:spPr>
          <a:xfrm flipH="1">
            <a:off x="4644955" y="2792101"/>
            <a:ext cx="4231626" cy="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CBAFD17-505B-F540-BDBB-72CC1B385CEF}"/>
              </a:ext>
            </a:extLst>
          </p:cNvPr>
          <p:cNvCxnSpPr>
            <a:cxnSpLocks/>
          </p:cNvCxnSpPr>
          <p:nvPr/>
        </p:nvCxnSpPr>
        <p:spPr>
          <a:xfrm flipH="1" flipV="1">
            <a:off x="6944833" y="2792103"/>
            <a:ext cx="2059919" cy="189072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3" name="Picture 7" descr="Image result for hÃ¬nh chiáº¿u cá»§a lÄng trá»¥ Äá»u">
            <a:extLst>
              <a:ext uri="{FF2B5EF4-FFF2-40B4-BE49-F238E27FC236}">
                <a16:creationId xmlns:a16="http://schemas.microsoft.com/office/drawing/2014/main" xmlns="" id="{C9132EAC-5C45-6448-ACD6-88A3E6FF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9" y="1252371"/>
            <a:ext cx="3124200" cy="1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5628619" y="1299006"/>
            <a:ext cx="8309" cy="1272743"/>
            <a:chOff x="5655866" y="1364155"/>
            <a:chExt cx="8309" cy="127274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8314" y="1364155"/>
              <a:ext cx="952" cy="25176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2197" y="1749221"/>
              <a:ext cx="471" cy="220729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55866" y="2103590"/>
              <a:ext cx="0" cy="167112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0220" y="1672529"/>
              <a:ext cx="3955" cy="34983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60220" y="2022121"/>
              <a:ext cx="1566" cy="28231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60221" y="2380214"/>
              <a:ext cx="1976" cy="25668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59951" y="2294058"/>
              <a:ext cx="3527" cy="33985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E6DDE28-E265-A545-A105-05D3DAB7EB03}"/>
              </a:ext>
            </a:extLst>
          </p:cNvPr>
          <p:cNvCxnSpPr>
            <a:cxnSpLocks/>
          </p:cNvCxnSpPr>
          <p:nvPr/>
        </p:nvCxnSpPr>
        <p:spPr>
          <a:xfrm flipH="1">
            <a:off x="4960628" y="4397304"/>
            <a:ext cx="1387715" cy="112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2CBAFD17-505B-F540-BDBB-72CC1B385CEF}"/>
              </a:ext>
            </a:extLst>
          </p:cNvPr>
          <p:cNvCxnSpPr>
            <a:cxnSpLocks/>
          </p:cNvCxnSpPr>
          <p:nvPr/>
        </p:nvCxnSpPr>
        <p:spPr>
          <a:xfrm flipH="1" flipV="1">
            <a:off x="4922945" y="3107190"/>
            <a:ext cx="1416370" cy="128412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2CBAFD17-505B-F540-BDBB-72CC1B385CEF}"/>
              </a:ext>
            </a:extLst>
          </p:cNvPr>
          <p:cNvCxnSpPr>
            <a:cxnSpLocks/>
          </p:cNvCxnSpPr>
          <p:nvPr/>
        </p:nvCxnSpPr>
        <p:spPr>
          <a:xfrm flipV="1">
            <a:off x="4947756" y="3126848"/>
            <a:ext cx="1372739" cy="12774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38668146-4BD9-FD45-AA44-BCD9A38CD3FC}"/>
              </a:ext>
            </a:extLst>
          </p:cNvPr>
          <p:cNvCxnSpPr>
            <a:cxnSpLocks/>
          </p:cNvCxnSpPr>
          <p:nvPr/>
        </p:nvCxnSpPr>
        <p:spPr>
          <a:xfrm flipH="1" flipV="1">
            <a:off x="6319832" y="3762410"/>
            <a:ext cx="1670847" cy="313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0F1701D-528F-B141-9A42-DC9288B2B920}"/>
              </a:ext>
            </a:extLst>
          </p:cNvPr>
          <p:cNvCxnSpPr>
            <a:cxnSpLocks/>
          </p:cNvCxnSpPr>
          <p:nvPr/>
        </p:nvCxnSpPr>
        <p:spPr>
          <a:xfrm flipV="1">
            <a:off x="7992280" y="1297678"/>
            <a:ext cx="16720" cy="248598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7998833" y="1367877"/>
            <a:ext cx="8309" cy="1183103"/>
            <a:chOff x="5655866" y="1364155"/>
            <a:chExt cx="8309" cy="1183103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8314" y="1364155"/>
              <a:ext cx="952" cy="25176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5866" y="1749221"/>
              <a:ext cx="6801" cy="226822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55866" y="2103590"/>
              <a:ext cx="0" cy="167112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0220" y="1672529"/>
              <a:ext cx="3955" cy="34983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60220" y="2022121"/>
              <a:ext cx="1566" cy="28231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9951" y="2380214"/>
              <a:ext cx="269" cy="16704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4DA7B66-FFE1-2F4F-ABFE-DAC046828E99}"/>
                </a:ext>
              </a:extLst>
            </p:cNvPr>
            <p:cNvCxnSpPr>
              <a:cxnSpLocks/>
            </p:cNvCxnSpPr>
            <p:nvPr/>
          </p:nvCxnSpPr>
          <p:spPr>
            <a:xfrm>
              <a:off x="5659951" y="2294058"/>
              <a:ext cx="3527" cy="33985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D0F1701D-528F-B141-9A42-DC9288B2B920}"/>
              </a:ext>
            </a:extLst>
          </p:cNvPr>
          <p:cNvCxnSpPr>
            <a:cxnSpLocks/>
          </p:cNvCxnSpPr>
          <p:nvPr/>
        </p:nvCxnSpPr>
        <p:spPr>
          <a:xfrm flipH="1" flipV="1">
            <a:off x="5638800" y="2573867"/>
            <a:ext cx="5698" cy="5223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2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61218301-0E5D-F249-8E78-DB45EB3F8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FC689154-D6B2-4C43-BCCB-9911650F9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36867" name="Picture 4" descr="blue_geometry_prt">
            <a:extLst>
              <a:ext uri="{FF2B5EF4-FFF2-40B4-BE49-F238E27FC236}">
                <a16:creationId xmlns:a16="http://schemas.microsoft.com/office/drawing/2014/main" xmlns="" id="{183CB7C4-CA31-4B46-909F-F1481157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8">
            <a:extLst>
              <a:ext uri="{FF2B5EF4-FFF2-40B4-BE49-F238E27FC236}">
                <a16:creationId xmlns:a16="http://schemas.microsoft.com/office/drawing/2014/main" xmlns="" id="{08071DD5-6AC9-3D45-BA1F-FB627FC6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1"/>
            <a:ext cx="5829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dirty="0">
                <a:solidFill>
                  <a:srgbClr val="99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7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36870" name="Text Box 20">
            <a:extLst>
              <a:ext uri="{FF2B5EF4-FFF2-40B4-BE49-F238E27FC236}">
                <a16:creationId xmlns:a16="http://schemas.microsoft.com/office/drawing/2014/main" xmlns="" id="{3208380F-1BC8-F141-B7BE-7DEDB2D83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28600"/>
            <a:ext cx="1123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100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sz="2100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pic>
        <p:nvPicPr>
          <p:cNvPr id="43014" name="Picture 6" descr="013">
            <a:extLst>
              <a:ext uri="{FF2B5EF4-FFF2-40B4-BE49-F238E27FC236}">
                <a16:creationId xmlns:a16="http://schemas.microsoft.com/office/drawing/2014/main" xmlns="" id="{9C6AF9A8-015B-B64E-B91D-D838B2F9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02" y="641698"/>
            <a:ext cx="67865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5" descr="082">
            <a:extLst>
              <a:ext uri="{FF2B5EF4-FFF2-40B4-BE49-F238E27FC236}">
                <a16:creationId xmlns:a16="http://schemas.microsoft.com/office/drawing/2014/main" xmlns="" id="{6AAC0DE7-F92B-2A4D-A1EA-8516299E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0" y="1014317"/>
            <a:ext cx="6000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8">
            <a:extLst>
              <a:ext uri="{FF2B5EF4-FFF2-40B4-BE49-F238E27FC236}">
                <a16:creationId xmlns:a16="http://schemas.microsoft.com/office/drawing/2014/main" xmlns="" id="{2AC16258-AEC8-9948-A9B1-2661C58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8" y="1424463"/>
            <a:ext cx="8229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x-none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x-none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x-none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x-none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x-none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x-none" b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x-none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29" name="Picture 21" descr="original_pencil_w">
            <a:extLst>
              <a:ext uri="{FF2B5EF4-FFF2-40B4-BE49-F238E27FC236}">
                <a16:creationId xmlns:a16="http://schemas.microsoft.com/office/drawing/2014/main" xmlns="" id="{F44E90CE-90C1-6243-AE3F-48C7E311E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057650"/>
            <a:ext cx="1200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xmlns="" id="{87CA36F6-51B6-3F4D-B078-685CDAA7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540" y="790953"/>
            <a:ext cx="2571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36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x-none" sz="3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x-none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x-none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x-none" sz="3600" u="sng" dirty="0">
              <a:solidFill>
                <a:srgbClr val="002060"/>
              </a:solidFill>
              <a:latin typeface="Algerian" pitchFamily="82" charset="77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xmlns="" id="{903C76DA-18DD-CF48-A9F3-3F1BFBCB3AB0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943100"/>
            <a:ext cx="6229350" cy="1314450"/>
            <a:chOff x="288" y="1632"/>
            <a:chExt cx="5232" cy="1248"/>
          </a:xfrm>
        </p:grpSpPr>
        <p:sp>
          <p:nvSpPr>
            <p:cNvPr id="36877" name="Line 32">
              <a:extLst>
                <a:ext uri="{FF2B5EF4-FFF2-40B4-BE49-F238E27FC236}">
                  <a16:creationId xmlns:a16="http://schemas.microsoft.com/office/drawing/2014/main" xmlns="" id="{BD29D71A-AF4E-7245-891F-DD658FB4A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632"/>
              <a:ext cx="0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6878" name="Line 33">
              <a:extLst>
                <a:ext uri="{FF2B5EF4-FFF2-40B4-BE49-F238E27FC236}">
                  <a16:creationId xmlns:a16="http://schemas.microsoft.com/office/drawing/2014/main" xmlns="" id="{B6B9D3BE-87E6-274F-90EE-AE6A98516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632"/>
              <a:ext cx="523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6879" name="Line 34">
              <a:extLst>
                <a:ext uri="{FF2B5EF4-FFF2-40B4-BE49-F238E27FC236}">
                  <a16:creationId xmlns:a16="http://schemas.microsoft.com/office/drawing/2014/main" xmlns="" id="{35831208-E00D-D446-B494-22EAF57C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880"/>
              <a:ext cx="523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6880" name="Line 35">
              <a:extLst>
                <a:ext uri="{FF2B5EF4-FFF2-40B4-BE49-F238E27FC236}">
                  <a16:creationId xmlns:a16="http://schemas.microsoft.com/office/drawing/2014/main" xmlns="" id="{01833A7C-4341-2941-BC2B-A8059A8AB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1632"/>
              <a:ext cx="0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Parchment">
            <a:extLst>
              <a:ext uri="{FF2B5EF4-FFF2-40B4-BE49-F238E27FC236}">
                <a16:creationId xmlns:a16="http://schemas.microsoft.com/office/drawing/2014/main" xmlns="" id="{E470F2EA-2F51-F446-9CC2-C49C9493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00087"/>
          </a:xfrm>
        </p:spPr>
        <p:txBody>
          <a:bodyPr bIns="91440" anchor="b">
            <a:normAutofit fontScale="90000"/>
          </a:bodyPr>
          <a:lstStyle/>
          <a:p>
            <a:r>
              <a:rPr lang="en-US" altLang="x-none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vi-VN" altLang="x-none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Content Placeholder 2">
            <a:extLst>
              <a:ext uri="{FF2B5EF4-FFF2-40B4-BE49-F238E27FC236}">
                <a16:creationId xmlns:a16="http://schemas.microsoft.com/office/drawing/2014/main" xmlns="" id="{1A8CF09C-94ED-074A-8E25-375AAE15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85950"/>
            <a:ext cx="6781800" cy="21748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buFontTx/>
              <a:buChar char="-"/>
            </a:pPr>
            <a:r>
              <a:rPr lang="en-US" altLang="x-none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x-none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x-none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BTTH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x-none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x-none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x-none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图片 40965" descr="1-38">
            <a:extLst>
              <a:ext uri="{FF2B5EF4-FFF2-40B4-BE49-F238E27FC236}">
                <a16:creationId xmlns:a16="http://schemas.microsoft.com/office/drawing/2014/main" xmlns="" id="{3BFA3102-FC59-3A43-BD6D-4ACDF7CB1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8463"/>
            <a:ext cx="2246313" cy="55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40964" descr="1-40">
            <a:extLst>
              <a:ext uri="{FF2B5EF4-FFF2-40B4-BE49-F238E27FC236}">
                <a16:creationId xmlns:a16="http://schemas.microsoft.com/office/drawing/2014/main" xmlns="" id="{1147CCFE-60A7-784D-9837-17D418DEA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67150"/>
            <a:ext cx="15652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2770" grpId="0"/>
      <p:bldP spid="3277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>
            <a:extLst>
              <a:ext uri="{FF2B5EF4-FFF2-40B4-BE49-F238E27FC236}">
                <a16:creationId xmlns:a16="http://schemas.microsoft.com/office/drawing/2014/main" xmlns="" id="{1FDE2E79-9B4A-164F-931F-AB52D01BC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41700"/>
            <a:ext cx="19050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40965" descr="1-38">
            <a:extLst>
              <a:ext uri="{FF2B5EF4-FFF2-40B4-BE49-F238E27FC236}">
                <a16:creationId xmlns:a16="http://schemas.microsoft.com/office/drawing/2014/main" xmlns="" id="{F4A8260E-0F85-914D-83B1-9C5A7C290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8463"/>
            <a:ext cx="2246313" cy="55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40966" descr="1-39">
            <a:extLst>
              <a:ext uri="{FF2B5EF4-FFF2-40B4-BE49-F238E27FC236}">
                <a16:creationId xmlns:a16="http://schemas.microsoft.com/office/drawing/2014/main" xmlns="" id="{8B73B0B6-451B-BE45-A613-79D1AF157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742950"/>
            <a:ext cx="8016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43E31DA7-1528-D245-B389-DB434872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8750"/>
            <a:ext cx="2133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TRƯỜNG QUỐC TẾ Á CHÂU\BÀI GIẢNG ĐIỆN TỬ\HÌNH ẢNH CN 11- 8\images (2).png">
            <a:extLst>
              <a:ext uri="{FF2B5EF4-FFF2-40B4-BE49-F238E27FC236}">
                <a16:creationId xmlns:a16="http://schemas.microsoft.com/office/drawing/2014/main" xmlns="" id="{97B06294-0047-464D-A1E0-D9AB9CAB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81113"/>
            <a:ext cx="21336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TRƯỜNG QUỐC TẾ Á CHÂU\BÀI GIẢNG ĐIỆN TỬ\HÌNH ẢNH CN 11- 8\LT_Dung.jpg">
            <a:extLst>
              <a:ext uri="{FF2B5EF4-FFF2-40B4-BE49-F238E27FC236}">
                <a16:creationId xmlns:a16="http://schemas.microsoft.com/office/drawing/2014/main" xmlns="" id="{86E85230-AFF8-1B41-BCA4-5C6B05C2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7463"/>
            <a:ext cx="19812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536CD87-7C85-A841-B8D5-948E69545108}"/>
              </a:ext>
            </a:extLst>
          </p:cNvPr>
          <p:cNvSpPr txBox="1">
            <a:spLocks/>
          </p:cNvSpPr>
          <p:nvPr/>
        </p:nvSpPr>
        <p:spPr>
          <a:xfrm>
            <a:off x="1222375" y="3459163"/>
            <a:ext cx="3365500" cy="5111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KHỐI ĐA DIỆN</a:t>
            </a:r>
            <a:endParaRPr lang="vi-VN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3B731EF-4250-914A-BFE7-4C38B8857C0D}"/>
              </a:ext>
            </a:extLst>
          </p:cNvPr>
          <p:cNvSpPr txBox="1">
            <a:spLocks/>
          </p:cNvSpPr>
          <p:nvPr/>
        </p:nvSpPr>
        <p:spPr bwMode="auto">
          <a:xfrm>
            <a:off x="1676400" y="3819525"/>
            <a:ext cx="55626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800" i="1" dirty="0">
                <a:solidFill>
                  <a:srgbClr val="002060"/>
                </a:solidFill>
              </a:rPr>
              <a:t> =&gt; </a:t>
            </a:r>
            <a:r>
              <a:rPr lang="en-US" altLang="x-none" sz="2800" i="1" dirty="0" err="1">
                <a:solidFill>
                  <a:srgbClr val="002060"/>
                </a:solidFill>
              </a:rPr>
              <a:t>Khối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đa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diện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được</a:t>
            </a:r>
            <a:r>
              <a:rPr lang="en-US" altLang="x-none" sz="2800" i="1" dirty="0">
                <a:solidFill>
                  <a:srgbClr val="002060"/>
                </a:solidFill>
              </a:rPr>
              <a:t> bao </a:t>
            </a:r>
            <a:r>
              <a:rPr lang="en-US" altLang="x-none" sz="2800" i="1" dirty="0" err="1">
                <a:solidFill>
                  <a:srgbClr val="002060"/>
                </a:solidFill>
              </a:rPr>
              <a:t>bởi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các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hình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đa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giác</a:t>
            </a:r>
            <a:r>
              <a:rPr lang="en-US" altLang="x-none" sz="2800" i="1" dirty="0">
                <a:solidFill>
                  <a:srgbClr val="002060"/>
                </a:solidFill>
              </a:rPr>
              <a:t> </a:t>
            </a:r>
            <a:r>
              <a:rPr lang="en-US" altLang="x-none" sz="2800" i="1" dirty="0" err="1">
                <a:solidFill>
                  <a:srgbClr val="002060"/>
                </a:solidFill>
              </a:rPr>
              <a:t>phẳng</a:t>
            </a:r>
            <a:r>
              <a:rPr lang="en-US" altLang="x-none" sz="2800" i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x-none" sz="28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endParaRPr lang="en-US" altLang="x-none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15" descr="Picture1">
            <a:extLst>
              <a:ext uri="{FF2B5EF4-FFF2-40B4-BE49-F238E27FC236}">
                <a16:creationId xmlns:a16="http://schemas.microsoft.com/office/drawing/2014/main" xmlns="" id="{4A3D576D-3953-B04C-8876-5BE4559440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2650"/>
            <a:ext cx="8128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2">
            <a:extLst>
              <a:ext uri="{FF2B5EF4-FFF2-40B4-BE49-F238E27FC236}">
                <a16:creationId xmlns:a16="http://schemas.microsoft.com/office/drawing/2014/main" xmlns="" id="{43C997F4-D86A-054E-AD0C-A68D6911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6" name="Text Box 84">
            <a:extLst>
              <a:ext uri="{FF2B5EF4-FFF2-40B4-BE49-F238E27FC236}">
                <a16:creationId xmlns:a16="http://schemas.microsoft.com/office/drawing/2014/main" xmlns="" id="{478CB47E-82A6-7D48-8DFD-81A62BF29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descr="Parchment">
            <a:extLst>
              <a:ext uri="{FF2B5EF4-FFF2-40B4-BE49-F238E27FC236}">
                <a16:creationId xmlns:a16="http://schemas.microsoft.com/office/drawing/2014/main" xmlns="" id="{7C77C6DD-66CB-5B48-888D-1E4CF355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700088"/>
          </a:xfrm>
        </p:spPr>
        <p:txBody>
          <a:bodyPr/>
          <a:lstStyle/>
          <a:p>
            <a:r>
              <a:rPr lang="en-US" altLang="x-none" sz="3200" b="1" dirty="0" err="1">
                <a:solidFill>
                  <a:srgbClr val="C00000"/>
                </a:solidFill>
              </a:rPr>
              <a:t>Bài</a:t>
            </a:r>
            <a:r>
              <a:rPr lang="en-US" altLang="x-none" sz="3200" b="1" dirty="0">
                <a:solidFill>
                  <a:srgbClr val="C00000"/>
                </a:solidFill>
              </a:rPr>
              <a:t> 4: </a:t>
            </a:r>
            <a:r>
              <a:rPr lang="en-US" altLang="x-non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  <a:endParaRPr lang="vi-VN" altLang="x-none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3" descr="D:\TRƯỜNG QUỐC TẾ Á CHÂU\FILE ĐIỂM\QUY ĐỊNH SỐ CỘT ĐIỂM\2357d579eea5878.jpg">
            <a:extLst>
              <a:ext uri="{FF2B5EF4-FFF2-40B4-BE49-F238E27FC236}">
                <a16:creationId xmlns:a16="http://schemas.microsoft.com/office/drawing/2014/main" xmlns="" id="{79F19F2F-7E6A-5548-B7B9-AAF09D0C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81150"/>
            <a:ext cx="2254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xmlns="" id="{020CC580-E571-5B44-9C70-3A33C34561B6}"/>
              </a:ext>
            </a:extLst>
          </p:cNvPr>
          <p:cNvSpPr/>
          <p:nvPr/>
        </p:nvSpPr>
        <p:spPr>
          <a:xfrm>
            <a:off x="3392488" y="1158875"/>
            <a:ext cx="5381625" cy="2138363"/>
          </a:xfrm>
          <a:prstGeom prst="cloudCallout">
            <a:avLst>
              <a:gd name="adj1" fmla="val -88545"/>
              <a:gd name="adj2" fmla="val 9024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10246" name="Picture 8" descr="POINSET2">
            <a:extLst>
              <a:ext uri="{FF2B5EF4-FFF2-40B4-BE49-F238E27FC236}">
                <a16:creationId xmlns:a16="http://schemas.microsoft.com/office/drawing/2014/main" xmlns="" id="{56898972-FEDE-FB4B-B902-273DFDBB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OINSET2">
            <a:extLst>
              <a:ext uri="{FF2B5EF4-FFF2-40B4-BE49-F238E27FC236}">
                <a16:creationId xmlns:a16="http://schemas.microsoft.com/office/drawing/2014/main" xmlns="" id="{34473504-FA69-CE49-A74E-D20A4C8E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 descr="Parchment">
            <a:extLst>
              <a:ext uri="{FF2B5EF4-FFF2-40B4-BE49-F238E27FC236}">
                <a16:creationId xmlns:a16="http://schemas.microsoft.com/office/drawing/2014/main" xmlns="" id="{C3113480-9427-5A49-A106-10DD7619C9CA}"/>
              </a:ext>
            </a:extLst>
          </p:cNvPr>
          <p:cNvSpPr txBox="1">
            <a:spLocks/>
          </p:cNvSpPr>
          <p:nvPr/>
        </p:nvSpPr>
        <p:spPr bwMode="auto">
          <a:xfrm>
            <a:off x="100542" y="726018"/>
            <a:ext cx="9144000" cy="7000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x-none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x-none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x-none" sz="3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MỘT SỐ KHỐI ĐA DIỆN</a:t>
            </a:r>
            <a:endParaRPr lang="vi-VN" altLang="x-none" sz="3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descr="Parchment">
            <a:extLst>
              <a:ext uri="{FF2B5EF4-FFF2-40B4-BE49-F238E27FC236}">
                <a16:creationId xmlns:a16="http://schemas.microsoft.com/office/drawing/2014/main" xmlns="" id="{55B1642D-CFC5-7944-9ED5-1E5EB5CF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00087"/>
          </a:xfrm>
        </p:spPr>
        <p:txBody>
          <a:bodyPr bIns="91440" anchor="b">
            <a:normAutofit fontScale="90000"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x-none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MỘT SỐ KHỐI ĐA DIỆN</a:t>
            </a:r>
            <a:endParaRPr lang="vi-VN" altLang="x-none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0966" descr="1-39">
            <a:extLst>
              <a:ext uri="{FF2B5EF4-FFF2-40B4-BE49-F238E27FC236}">
                <a16:creationId xmlns:a16="http://schemas.microsoft.com/office/drawing/2014/main" xmlns="" id="{62B9BD72-EEB7-614B-AE2F-F6C9DB13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/>
          <a:stretch>
            <a:fillRect/>
          </a:stretch>
        </p:blipFill>
        <p:spPr bwMode="auto">
          <a:xfrm>
            <a:off x="6400800" y="1906588"/>
            <a:ext cx="27432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0966" descr="1-39">
            <a:extLst>
              <a:ext uri="{FF2B5EF4-FFF2-40B4-BE49-F238E27FC236}">
                <a16:creationId xmlns:a16="http://schemas.microsoft.com/office/drawing/2014/main" xmlns="" id="{BDB8BD97-2921-7846-9A3C-0DB0B0BF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7"/>
          <a:stretch>
            <a:fillRect/>
          </a:stretch>
        </p:blipFill>
        <p:spPr bwMode="auto">
          <a:xfrm>
            <a:off x="0" y="526169"/>
            <a:ext cx="28956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0966" descr="1-39">
            <a:extLst>
              <a:ext uri="{FF2B5EF4-FFF2-40B4-BE49-F238E27FC236}">
                <a16:creationId xmlns:a16="http://schemas.microsoft.com/office/drawing/2014/main" xmlns="" id="{E99601A5-7708-CB45-BB05-8BD52E7E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0" r="32561"/>
          <a:stretch>
            <a:fillRect/>
          </a:stretch>
        </p:blipFill>
        <p:spPr bwMode="auto">
          <a:xfrm>
            <a:off x="2743200" y="1071563"/>
            <a:ext cx="37338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2E534653-D43D-B848-AFFE-B5E804BC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1563"/>
            <a:ext cx="22098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xmlns="" id="{441E61DD-B734-D641-B391-63C926D8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66975"/>
            <a:ext cx="22860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Tủ lạnh Bosch KAD92HI31 Seri 8, dung tích 541L, KM 40%">
            <a:extLst>
              <a:ext uri="{FF2B5EF4-FFF2-40B4-BE49-F238E27FC236}">
                <a16:creationId xmlns:a16="http://schemas.microsoft.com/office/drawing/2014/main" xmlns="" id="{F2326CDA-DCB8-8943-95BC-83A09B2F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57350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descr="Parchment">
            <a:extLst>
              <a:ext uri="{FF2B5EF4-FFF2-40B4-BE49-F238E27FC236}">
                <a16:creationId xmlns:a16="http://schemas.microsoft.com/office/drawing/2014/main" xmlns="" id="{CDF52596-8D8E-8943-9F3D-9B694755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00087"/>
          </a:xfrm>
        </p:spPr>
        <p:txBody>
          <a:bodyPr bIns="91440" anchor="b">
            <a:normAutofit fontScale="90000"/>
          </a:bodyPr>
          <a:lstStyle/>
          <a:p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altLang="x-none" sz="3000" b="1" dirty="0">
                <a:solidFill>
                  <a:srgbClr val="C00000"/>
                </a:solidFill>
                <a:cs typeface="Arial" panose="020B0604020202020204" pitchFamily="34" charset="0"/>
              </a:rPr>
              <a:t>ỨNG DỤNG CỦA MỘT SỐ KHỐI ĐA DIỆN</a:t>
            </a:r>
            <a:endParaRPr lang="vi-VN" altLang="x-none" sz="3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41" name="图片 40966" descr="1-39">
            <a:extLst>
              <a:ext uri="{FF2B5EF4-FFF2-40B4-BE49-F238E27FC236}">
                <a16:creationId xmlns:a16="http://schemas.microsoft.com/office/drawing/2014/main" xmlns="" id="{BE4879CA-A7DB-FA4D-A8BB-91659D12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/>
          <a:stretch>
            <a:fillRect/>
          </a:stretch>
        </p:blipFill>
        <p:spPr bwMode="auto">
          <a:xfrm>
            <a:off x="6396038" y="514350"/>
            <a:ext cx="27432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0966" descr="1-39">
            <a:extLst>
              <a:ext uri="{FF2B5EF4-FFF2-40B4-BE49-F238E27FC236}">
                <a16:creationId xmlns:a16="http://schemas.microsoft.com/office/drawing/2014/main" xmlns="" id="{13382E94-91F1-014E-9F3C-2EBB13F77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7"/>
          <a:stretch>
            <a:fillRect/>
          </a:stretch>
        </p:blipFill>
        <p:spPr bwMode="auto">
          <a:xfrm>
            <a:off x="-152400" y="2012950"/>
            <a:ext cx="28956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0966" descr="1-39">
            <a:extLst>
              <a:ext uri="{FF2B5EF4-FFF2-40B4-BE49-F238E27FC236}">
                <a16:creationId xmlns:a16="http://schemas.microsoft.com/office/drawing/2014/main" xmlns="" id="{64047C74-ECCA-CE44-863E-D28BC386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0" r="32561"/>
          <a:stretch>
            <a:fillRect/>
          </a:stretch>
        </p:blipFill>
        <p:spPr bwMode="auto">
          <a:xfrm>
            <a:off x="2743200" y="1071563"/>
            <a:ext cx="37338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>
            <a:extLst>
              <a:ext uri="{FF2B5EF4-FFF2-40B4-BE49-F238E27FC236}">
                <a16:creationId xmlns:a16="http://schemas.microsoft.com/office/drawing/2014/main" xmlns="" id="{E5F4CA93-6F0A-0243-B999-74EAA019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6663"/>
            <a:ext cx="2286000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>
            <a:extLst>
              <a:ext uri="{FF2B5EF4-FFF2-40B4-BE49-F238E27FC236}">
                <a16:creationId xmlns:a16="http://schemas.microsoft.com/office/drawing/2014/main" xmlns="" id="{A161E15E-86EF-F843-8331-144AD55B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8115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xmlns="" id="{22345A94-94A7-D545-B31D-E2B352C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993775"/>
            <a:ext cx="2274887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xmlns="" id="{BE6F2067-25A0-AC4D-8A1A-9D9D68AAA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E090D76-AF16-2545-B6AC-C988642CE5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18435" name="Picture 4" descr="blue_geometry_prt">
            <a:extLst>
              <a:ext uri="{FF2B5EF4-FFF2-40B4-BE49-F238E27FC236}">
                <a16:creationId xmlns:a16="http://schemas.microsoft.com/office/drawing/2014/main" xmlns="" id="{E1C4594F-FCF6-0440-928B-54EAEC8C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0" name="Rectangle 12">
            <a:extLst>
              <a:ext uri="{FF2B5EF4-FFF2-40B4-BE49-F238E27FC236}">
                <a16:creationId xmlns:a16="http://schemas.microsoft.com/office/drawing/2014/main" xmlns="" id="{3D599FF1-20D6-0F4B-8EF1-AF5364064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85900"/>
            <a:ext cx="2852738" cy="2090738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3" name="Line 45">
            <a:extLst>
              <a:ext uri="{FF2B5EF4-FFF2-40B4-BE49-F238E27FC236}">
                <a16:creationId xmlns:a16="http://schemas.microsoft.com/office/drawing/2014/main" xmlns="" id="{A8CA3EDE-457A-6B47-830C-390F99812B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8950" y="2228850"/>
            <a:ext cx="1314450" cy="571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54" name="Rectangle 46">
            <a:extLst>
              <a:ext uri="{FF2B5EF4-FFF2-40B4-BE49-F238E27FC236}">
                <a16:creationId xmlns:a16="http://schemas.microsoft.com/office/drawing/2014/main" xmlns="" id="{2A1CE7DA-83FB-214C-A2AD-E91A5E03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228850"/>
            <a:ext cx="1257300" cy="51435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2" name="Line 44">
            <a:extLst>
              <a:ext uri="{FF2B5EF4-FFF2-40B4-BE49-F238E27FC236}">
                <a16:creationId xmlns:a16="http://schemas.microsoft.com/office/drawing/2014/main" xmlns="" id="{F1386268-A2F4-CC45-A980-BF431AF748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8950" y="2743200"/>
            <a:ext cx="1314450" cy="571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51" name="Line 43">
            <a:extLst>
              <a:ext uri="{FF2B5EF4-FFF2-40B4-BE49-F238E27FC236}">
                <a16:creationId xmlns:a16="http://schemas.microsoft.com/office/drawing/2014/main" xmlns="" id="{80C34D47-29F9-6045-9D25-6176E7EE1B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1650" y="2743200"/>
            <a:ext cx="1314450" cy="571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47" name="Line 39">
            <a:extLst>
              <a:ext uri="{FF2B5EF4-FFF2-40B4-BE49-F238E27FC236}">
                <a16:creationId xmlns:a16="http://schemas.microsoft.com/office/drawing/2014/main" xmlns="" id="{FD3EB26A-70F6-E940-872F-3BA0BDAA0C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1650" y="2228850"/>
            <a:ext cx="1314450" cy="571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73" name="Rectangle 65">
            <a:extLst>
              <a:ext uri="{FF2B5EF4-FFF2-40B4-BE49-F238E27FC236}">
                <a16:creationId xmlns:a16="http://schemas.microsoft.com/office/drawing/2014/main" xmlns="" id="{023A182C-5C99-9243-BC6F-55544D11F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1485900"/>
            <a:ext cx="2114550" cy="20574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4" name="Rectangle 66">
            <a:extLst>
              <a:ext uri="{FF2B5EF4-FFF2-40B4-BE49-F238E27FC236}">
                <a16:creationId xmlns:a16="http://schemas.microsoft.com/office/drawing/2014/main" xmlns="" id="{9000B567-B518-7242-A756-9A9E3E88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43300"/>
            <a:ext cx="2857500" cy="13716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7" name="Rectangle 69">
            <a:extLst>
              <a:ext uri="{FF2B5EF4-FFF2-40B4-BE49-F238E27FC236}">
                <a16:creationId xmlns:a16="http://schemas.microsoft.com/office/drawing/2014/main" xmlns="" id="{9D22D766-E931-0744-9001-CDD8E5D2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000500"/>
            <a:ext cx="1257300" cy="74295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5" name="Rectangle 67">
            <a:extLst>
              <a:ext uri="{FF2B5EF4-FFF2-40B4-BE49-F238E27FC236}">
                <a16:creationId xmlns:a16="http://schemas.microsoft.com/office/drawing/2014/main" xmlns="" id="{46570B41-294E-DA4A-9247-6E2B5154A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228850"/>
            <a:ext cx="800100" cy="514350"/>
          </a:xfrm>
          <a:prstGeom prst="rect">
            <a:avLst/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7" name="Line 49">
            <a:extLst>
              <a:ext uri="{FF2B5EF4-FFF2-40B4-BE49-F238E27FC236}">
                <a16:creationId xmlns:a16="http://schemas.microsoft.com/office/drawing/2014/main" xmlns="" id="{67667D88-54D3-1840-B71A-138561BB1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531" y="308610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80" name="Arc 72">
            <a:extLst>
              <a:ext uri="{FF2B5EF4-FFF2-40B4-BE49-F238E27FC236}">
                <a16:creationId xmlns:a16="http://schemas.microsoft.com/office/drawing/2014/main" xmlns="" id="{E182BC2C-0E53-1D47-960E-A044E700EBFC}"/>
              </a:ext>
            </a:extLst>
          </p:cNvPr>
          <p:cNvSpPr>
            <a:spLocks/>
          </p:cNvSpPr>
          <p:nvPr/>
        </p:nvSpPr>
        <p:spPr bwMode="auto">
          <a:xfrm flipV="1">
            <a:off x="6043612" y="1428750"/>
            <a:ext cx="528638" cy="742950"/>
          </a:xfrm>
          <a:custGeom>
            <a:avLst/>
            <a:gdLst>
              <a:gd name="T0" fmla="*/ 0 w 21844"/>
              <a:gd name="T1" fmla="*/ 406951963 h 21600"/>
              <a:gd name="T2" fmla="*/ 2147483646 w 21844"/>
              <a:gd name="T3" fmla="*/ 2147483646 h 21600"/>
              <a:gd name="T4" fmla="*/ 2147483646 w 21844"/>
              <a:gd name="T5" fmla="*/ 2147483646 h 21600"/>
              <a:gd name="T6" fmla="*/ 0 60000 65536"/>
              <a:gd name="T7" fmla="*/ 0 60000 65536"/>
              <a:gd name="T8" fmla="*/ 0 60000 65536"/>
              <a:gd name="T9" fmla="*/ 0 w 21844"/>
              <a:gd name="T10" fmla="*/ 0 h 21600"/>
              <a:gd name="T11" fmla="*/ 21844 w 21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44" h="21600" fill="none" extrusionOk="0">
                <a:moveTo>
                  <a:pt x="-1" y="1"/>
                </a:moveTo>
                <a:cubicBezTo>
                  <a:pt x="87" y="0"/>
                  <a:pt x="175" y="-1"/>
                  <a:pt x="263" y="0"/>
                </a:cubicBezTo>
                <a:cubicBezTo>
                  <a:pt x="11843" y="0"/>
                  <a:pt x="21364" y="9133"/>
                  <a:pt x="21844" y="20703"/>
                </a:cubicBezTo>
              </a:path>
              <a:path w="21844" h="21600" stroke="0" extrusionOk="0">
                <a:moveTo>
                  <a:pt x="-1" y="1"/>
                </a:moveTo>
                <a:cubicBezTo>
                  <a:pt x="87" y="0"/>
                  <a:pt x="175" y="-1"/>
                  <a:pt x="263" y="0"/>
                </a:cubicBezTo>
                <a:cubicBezTo>
                  <a:pt x="11843" y="0"/>
                  <a:pt x="21364" y="9133"/>
                  <a:pt x="21844" y="20703"/>
                </a:cubicBezTo>
                <a:lnTo>
                  <a:pt x="263" y="21600"/>
                </a:lnTo>
                <a:lnTo>
                  <a:pt x="-1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8681" name="Arc 73">
            <a:extLst>
              <a:ext uri="{FF2B5EF4-FFF2-40B4-BE49-F238E27FC236}">
                <a16:creationId xmlns:a16="http://schemas.microsoft.com/office/drawing/2014/main" xmlns="" id="{04F8EC4B-4B19-744E-A488-7A42C712463C}"/>
              </a:ext>
            </a:extLst>
          </p:cNvPr>
          <p:cNvSpPr>
            <a:spLocks/>
          </p:cNvSpPr>
          <p:nvPr/>
        </p:nvSpPr>
        <p:spPr bwMode="auto">
          <a:xfrm flipV="1">
            <a:off x="6057900" y="3486150"/>
            <a:ext cx="514350" cy="857250"/>
          </a:xfrm>
          <a:custGeom>
            <a:avLst/>
            <a:gdLst>
              <a:gd name="T0" fmla="*/ 0 w 22032"/>
              <a:gd name="T1" fmla="*/ 1662236378 h 21600"/>
              <a:gd name="T2" fmla="*/ 2147483646 w 22032"/>
              <a:gd name="T3" fmla="*/ 2147483646 h 21600"/>
              <a:gd name="T4" fmla="*/ 2147483646 w 22032"/>
              <a:gd name="T5" fmla="*/ 2147483646 h 21600"/>
              <a:gd name="T6" fmla="*/ 0 60000 65536"/>
              <a:gd name="T7" fmla="*/ 0 60000 65536"/>
              <a:gd name="T8" fmla="*/ 0 60000 65536"/>
              <a:gd name="T9" fmla="*/ 0 w 22032"/>
              <a:gd name="T10" fmla="*/ 0 h 21600"/>
              <a:gd name="T11" fmla="*/ 22032 w 220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32" h="21600" fill="none" extrusionOk="0">
                <a:moveTo>
                  <a:pt x="0" y="4"/>
                </a:moveTo>
                <a:cubicBezTo>
                  <a:pt x="145" y="1"/>
                  <a:pt x="291" y="-1"/>
                  <a:pt x="438" y="0"/>
                </a:cubicBezTo>
                <a:cubicBezTo>
                  <a:pt x="12169" y="0"/>
                  <a:pt x="21756" y="9364"/>
                  <a:pt x="22032" y="21092"/>
                </a:cubicBezTo>
              </a:path>
              <a:path w="22032" h="21600" stroke="0" extrusionOk="0">
                <a:moveTo>
                  <a:pt x="0" y="4"/>
                </a:moveTo>
                <a:cubicBezTo>
                  <a:pt x="145" y="1"/>
                  <a:pt x="291" y="-1"/>
                  <a:pt x="438" y="0"/>
                </a:cubicBezTo>
                <a:cubicBezTo>
                  <a:pt x="12169" y="0"/>
                  <a:pt x="21756" y="9364"/>
                  <a:pt x="22032" y="21092"/>
                </a:cubicBezTo>
                <a:lnTo>
                  <a:pt x="438" y="21600"/>
                </a:lnTo>
                <a:lnTo>
                  <a:pt x="0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8682" name="Arc 74">
            <a:extLst>
              <a:ext uri="{FF2B5EF4-FFF2-40B4-BE49-F238E27FC236}">
                <a16:creationId xmlns:a16="http://schemas.microsoft.com/office/drawing/2014/main" xmlns="" id="{98F0507B-2384-FF4A-91AD-F906D1AE614D}"/>
              </a:ext>
            </a:extLst>
          </p:cNvPr>
          <p:cNvSpPr>
            <a:spLocks/>
          </p:cNvSpPr>
          <p:nvPr/>
        </p:nvSpPr>
        <p:spPr bwMode="auto">
          <a:xfrm flipV="1">
            <a:off x="1606153" y="4286250"/>
            <a:ext cx="1537097" cy="628650"/>
          </a:xfrm>
          <a:custGeom>
            <a:avLst/>
            <a:gdLst>
              <a:gd name="T0" fmla="*/ 0 w 26363"/>
              <a:gd name="T1" fmla="*/ 2147483646 h 21600"/>
              <a:gd name="T2" fmla="*/ 2147483646 w 26363"/>
              <a:gd name="T3" fmla="*/ 2147483646 h 21600"/>
              <a:gd name="T4" fmla="*/ 2147483646 w 26363"/>
              <a:gd name="T5" fmla="*/ 2147483646 h 21600"/>
              <a:gd name="T6" fmla="*/ 0 60000 65536"/>
              <a:gd name="T7" fmla="*/ 0 60000 65536"/>
              <a:gd name="T8" fmla="*/ 0 60000 65536"/>
              <a:gd name="T9" fmla="*/ 0 w 26363"/>
              <a:gd name="T10" fmla="*/ 0 h 21600"/>
              <a:gd name="T11" fmla="*/ 26363 w 263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63" h="21600" fill="none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6217" y="0"/>
                  <a:pt x="25660" y="8879"/>
                  <a:pt x="26363" y="20270"/>
                </a:cubicBezTo>
              </a:path>
              <a:path w="26363" h="21600" stroke="0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6217" y="0"/>
                  <a:pt x="25660" y="8879"/>
                  <a:pt x="26363" y="20270"/>
                </a:cubicBezTo>
                <a:lnTo>
                  <a:pt x="4804" y="21600"/>
                </a:lnTo>
                <a:lnTo>
                  <a:pt x="-1" y="5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68684" name="Arc 76">
            <a:extLst>
              <a:ext uri="{FF2B5EF4-FFF2-40B4-BE49-F238E27FC236}">
                <a16:creationId xmlns:a16="http://schemas.microsoft.com/office/drawing/2014/main" xmlns="" id="{7A28C300-C002-6F4A-966E-60EF7E6E379A}"/>
              </a:ext>
            </a:extLst>
          </p:cNvPr>
          <p:cNvSpPr>
            <a:spLocks/>
          </p:cNvSpPr>
          <p:nvPr/>
        </p:nvSpPr>
        <p:spPr bwMode="auto">
          <a:xfrm flipV="1">
            <a:off x="4420792" y="4286250"/>
            <a:ext cx="1631156" cy="628650"/>
          </a:xfrm>
          <a:custGeom>
            <a:avLst/>
            <a:gdLst>
              <a:gd name="T0" fmla="*/ 0 w 27973"/>
              <a:gd name="T1" fmla="*/ 2147483646 h 21600"/>
              <a:gd name="T2" fmla="*/ 2147483646 w 27973"/>
              <a:gd name="T3" fmla="*/ 2147483646 h 21600"/>
              <a:gd name="T4" fmla="*/ 2147483646 w 27973"/>
              <a:gd name="T5" fmla="*/ 2147483646 h 21600"/>
              <a:gd name="T6" fmla="*/ 0 60000 65536"/>
              <a:gd name="T7" fmla="*/ 0 60000 65536"/>
              <a:gd name="T8" fmla="*/ 0 60000 65536"/>
              <a:gd name="T9" fmla="*/ 0 w 27973"/>
              <a:gd name="T10" fmla="*/ 0 h 21600"/>
              <a:gd name="T11" fmla="*/ 27973 w 279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73" h="21600" fill="none" extrusionOk="0">
                <a:moveTo>
                  <a:pt x="0" y="974"/>
                </a:moveTo>
                <a:cubicBezTo>
                  <a:pt x="2076" y="328"/>
                  <a:pt x="4239" y="-1"/>
                  <a:pt x="6414" y="0"/>
                </a:cubicBezTo>
                <a:cubicBezTo>
                  <a:pt x="17827" y="0"/>
                  <a:pt x="27270" y="8879"/>
                  <a:pt x="27973" y="20270"/>
                </a:cubicBezTo>
              </a:path>
              <a:path w="27973" h="21600" stroke="0" extrusionOk="0">
                <a:moveTo>
                  <a:pt x="0" y="974"/>
                </a:moveTo>
                <a:cubicBezTo>
                  <a:pt x="2076" y="328"/>
                  <a:pt x="4239" y="-1"/>
                  <a:pt x="6414" y="0"/>
                </a:cubicBezTo>
                <a:cubicBezTo>
                  <a:pt x="17827" y="0"/>
                  <a:pt x="27270" y="8879"/>
                  <a:pt x="27973" y="20270"/>
                </a:cubicBezTo>
                <a:lnTo>
                  <a:pt x="6414" y="21600"/>
                </a:lnTo>
                <a:lnTo>
                  <a:pt x="0" y="97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8451" name="Text Box 78">
            <a:extLst>
              <a:ext uri="{FF2B5EF4-FFF2-40B4-BE49-F238E27FC236}">
                <a16:creationId xmlns:a16="http://schemas.microsoft.com/office/drawing/2014/main" xmlns="" id="{0B1DA3F8-63C0-D446-AC03-B075BE86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120015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x-none" altLang="x-none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88" name="Line 80">
            <a:extLst>
              <a:ext uri="{FF2B5EF4-FFF2-40B4-BE49-F238E27FC236}">
                <a16:creationId xmlns:a16="http://schemas.microsoft.com/office/drawing/2014/main" xmlns="" id="{718DD7D8-A4CF-9647-B9BA-01FF4A76D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2228850"/>
            <a:ext cx="23431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89" name="Line 81">
            <a:extLst>
              <a:ext uri="{FF2B5EF4-FFF2-40B4-BE49-F238E27FC236}">
                <a16:creationId xmlns:a16="http://schemas.microsoft.com/office/drawing/2014/main" xmlns="" id="{16E04B42-1516-D144-9EC2-4240F8D51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2743200"/>
            <a:ext cx="23431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91" name="Line 83">
            <a:extLst>
              <a:ext uri="{FF2B5EF4-FFF2-40B4-BE49-F238E27FC236}">
                <a16:creationId xmlns:a16="http://schemas.microsoft.com/office/drawing/2014/main" xmlns="" id="{0E2406BB-3101-8C46-9EC4-4A895EAB3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743200"/>
            <a:ext cx="0" cy="12573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92" name="Line 84">
            <a:extLst>
              <a:ext uri="{FF2B5EF4-FFF2-40B4-BE49-F238E27FC236}">
                <a16:creationId xmlns:a16="http://schemas.microsoft.com/office/drawing/2014/main" xmlns="" id="{0C761BEB-8899-BC4A-BC15-B76E02601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2743200"/>
            <a:ext cx="0" cy="12573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xmlns="" id="{CDC8E281-CDFC-7C42-8985-9B51A8D2FB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9050" y="2114550"/>
            <a:ext cx="2857500" cy="1600200"/>
          </a:xfrm>
          <a:prstGeom prst="parallelogram">
            <a:avLst>
              <a:gd name="adj" fmla="val 44643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  <a:defRPr/>
            </a:pPr>
            <a:endParaRPr lang="en-US" b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68658" name="Line 50">
            <a:extLst>
              <a:ext uri="{FF2B5EF4-FFF2-40B4-BE49-F238E27FC236}">
                <a16:creationId xmlns:a16="http://schemas.microsoft.com/office/drawing/2014/main" xmlns="" id="{710AF93D-AEFC-A944-AF4D-E945CAF8A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60045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67" name="AutoShape 59">
            <a:extLst>
              <a:ext uri="{FF2B5EF4-FFF2-40B4-BE49-F238E27FC236}">
                <a16:creationId xmlns:a16="http://schemas.microsoft.com/office/drawing/2014/main" xmlns="" id="{C4979B31-2044-0A4B-A752-A132CB1BE50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72075" y="2828925"/>
            <a:ext cx="800100" cy="742950"/>
          </a:xfrm>
          <a:prstGeom prst="parallelogram">
            <a:avLst>
              <a:gd name="adj" fmla="val 37672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6" name="Line 48">
            <a:extLst>
              <a:ext uri="{FF2B5EF4-FFF2-40B4-BE49-F238E27FC236}">
                <a16:creationId xmlns:a16="http://schemas.microsoft.com/office/drawing/2014/main" xmlns="" id="{53E8E580-3E7E-1841-829C-17AFFA75B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6731" y="2800350"/>
            <a:ext cx="8572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55" name="Line 47">
            <a:extLst>
              <a:ext uri="{FF2B5EF4-FFF2-40B4-BE49-F238E27FC236}">
                <a16:creationId xmlns:a16="http://schemas.microsoft.com/office/drawing/2014/main" xmlns="" id="{A10EF309-186B-FD41-AFC7-423305E95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14700"/>
            <a:ext cx="8572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xmlns="" id="{EE0FCA22-8924-9D49-9AB5-BDF108F37EA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00200" y="3543300"/>
            <a:ext cx="4457700" cy="800100"/>
          </a:xfrm>
          <a:prstGeom prst="parallelogram">
            <a:avLst>
              <a:gd name="adj" fmla="val 194897"/>
            </a:avLst>
          </a:prstGeom>
          <a:gradFill rotWithShape="0">
            <a:gsLst>
              <a:gs pos="0">
                <a:srgbClr val="CCCC00"/>
              </a:gs>
              <a:gs pos="100000">
                <a:srgbClr val="FFFFCC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62" name="Line 54">
            <a:extLst>
              <a:ext uri="{FF2B5EF4-FFF2-40B4-BE49-F238E27FC236}">
                <a16:creationId xmlns:a16="http://schemas.microsoft.com/office/drawing/2014/main" xmlns="" id="{10C05CA7-1CBE-2045-96CF-B3108EE41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6731" y="3314700"/>
            <a:ext cx="0" cy="628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61" name="AutoShape 53">
            <a:extLst>
              <a:ext uri="{FF2B5EF4-FFF2-40B4-BE49-F238E27FC236}">
                <a16:creationId xmlns:a16="http://schemas.microsoft.com/office/drawing/2014/main" xmlns="" id="{B62F1230-F328-3E49-A0D7-A922DB34A5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86100" y="3943350"/>
            <a:ext cx="1943100" cy="301229"/>
          </a:xfrm>
          <a:prstGeom prst="parallelogram">
            <a:avLst>
              <a:gd name="adj" fmla="val 225651"/>
            </a:avLst>
          </a:prstGeom>
          <a:solidFill>
            <a:srgbClr val="0099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65" name="Line 57">
            <a:extLst>
              <a:ext uri="{FF2B5EF4-FFF2-40B4-BE49-F238E27FC236}">
                <a16:creationId xmlns:a16="http://schemas.microsoft.com/office/drawing/2014/main" xmlns="" id="{66318B6F-B796-E143-9848-AE1A48F2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5231" y="3600450"/>
            <a:ext cx="0" cy="628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8664" name="Line 56">
            <a:extLst>
              <a:ext uri="{FF2B5EF4-FFF2-40B4-BE49-F238E27FC236}">
                <a16:creationId xmlns:a16="http://schemas.microsoft.com/office/drawing/2014/main" xmlns="" id="{58082C62-DD59-2541-A4B1-F00EF6EDB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531" y="3600450"/>
            <a:ext cx="0" cy="628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505E46D9-0C7D-FF4F-B88D-041070893DFF}"/>
              </a:ext>
            </a:extLst>
          </p:cNvPr>
          <p:cNvGrpSpPr>
            <a:grpSpLocks/>
          </p:cNvGrpSpPr>
          <p:nvPr/>
        </p:nvGrpSpPr>
        <p:grpSpPr bwMode="auto">
          <a:xfrm>
            <a:off x="3086100" y="2800350"/>
            <a:ext cx="1943100" cy="800100"/>
            <a:chOff x="912" y="517"/>
            <a:chExt cx="2160" cy="923"/>
          </a:xfrm>
        </p:grpSpPr>
        <p:sp>
          <p:nvSpPr>
            <p:cNvPr id="18471" name="Rectangle 16">
              <a:extLst>
                <a:ext uri="{FF2B5EF4-FFF2-40B4-BE49-F238E27FC236}">
                  <a16:creationId xmlns:a16="http://schemas.microsoft.com/office/drawing/2014/main" xmlns="" id="{A478CD0B-F072-3D4E-8640-DAC70DC8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1398" cy="5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2" name="AutoShape 17">
              <a:extLst>
                <a:ext uri="{FF2B5EF4-FFF2-40B4-BE49-F238E27FC236}">
                  <a16:creationId xmlns:a16="http://schemas.microsoft.com/office/drawing/2014/main" xmlns="" id="{610F1210-7003-6943-8F23-207E98B321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2" y="1093"/>
              <a:ext cx="2160" cy="347"/>
            </a:xfrm>
            <a:prstGeom prst="parallelogram">
              <a:avLst>
                <a:gd name="adj" fmla="val 21775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3" name="AutoShape 18">
              <a:extLst>
                <a:ext uri="{FF2B5EF4-FFF2-40B4-BE49-F238E27FC236}">
                  <a16:creationId xmlns:a16="http://schemas.microsoft.com/office/drawing/2014/main" xmlns="" id="{A6DE4A39-99A1-D94E-BE6B-B950A1D387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2" y="517"/>
              <a:ext cx="2160" cy="347"/>
            </a:xfrm>
            <a:prstGeom prst="parallelogram">
              <a:avLst>
                <a:gd name="adj" fmla="val 21775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Rectangle 19">
              <a:extLst>
                <a:ext uri="{FF2B5EF4-FFF2-40B4-BE49-F238E27FC236}">
                  <a16:creationId xmlns:a16="http://schemas.microsoft.com/office/drawing/2014/main" xmlns="" id="{861F9E00-C0F5-CB4E-B826-FD6FCD5B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864"/>
              <a:ext cx="1392" cy="57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5" name="Line 20">
              <a:extLst>
                <a:ext uri="{FF2B5EF4-FFF2-40B4-BE49-F238E27FC236}">
                  <a16:creationId xmlns:a16="http://schemas.microsoft.com/office/drawing/2014/main" xmlns="" id="{9CE2A8D2-A592-2B42-8089-92FFE4E0F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52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18476" name="Line 21">
              <a:extLst>
                <a:ext uri="{FF2B5EF4-FFF2-40B4-BE49-F238E27FC236}">
                  <a16:creationId xmlns:a16="http://schemas.microsoft.com/office/drawing/2014/main" xmlns="" id="{A5B1222C-4B78-944F-8320-02F32078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104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18477" name="Line 22">
              <a:extLst>
                <a:ext uri="{FF2B5EF4-FFF2-40B4-BE49-F238E27FC236}">
                  <a16:creationId xmlns:a16="http://schemas.microsoft.com/office/drawing/2014/main" xmlns="" id="{DF543996-3FFC-DD44-A592-7A597BF3D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104"/>
              <a:ext cx="7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18478" name="Line 23">
              <a:extLst>
                <a:ext uri="{FF2B5EF4-FFF2-40B4-BE49-F238E27FC236}">
                  <a16:creationId xmlns:a16="http://schemas.microsoft.com/office/drawing/2014/main" xmlns="" id="{31898C24-67A5-7E44-AE00-B52CA5BCF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7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</p:grpSp>
      <p:sp>
        <p:nvSpPr>
          <p:cNvPr id="68663" name="Line 55">
            <a:extLst>
              <a:ext uri="{FF2B5EF4-FFF2-40B4-BE49-F238E27FC236}">
                <a16:creationId xmlns:a16="http://schemas.microsoft.com/office/drawing/2014/main" xmlns="" id="{2372B7BC-6F68-064B-A380-67D0AEA59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314700"/>
            <a:ext cx="0" cy="628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6D180B82-6F4E-AA46-9873-56C2A24B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797513"/>
            <a:ext cx="734744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2800" dirty="0">
                <a:solidFill>
                  <a:srgbClr val="00FFFF"/>
                </a:solidFill>
              </a:rPr>
              <a:t>      </a:t>
            </a:r>
            <a:r>
              <a:rPr lang="en-US" alt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x-none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xmlns="" id="{420381D9-744E-504A-9FB5-28CE0150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23009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50" name="Text Box 84">
            <a:extLst>
              <a:ext uri="{FF2B5EF4-FFF2-40B4-BE49-F238E27FC236}">
                <a16:creationId xmlns:a16="http://schemas.microsoft.com/office/drawing/2014/main" xmlns="" id="{717C283C-0D38-9244-8EE1-6F67B44C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91617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0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4" dur="20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7" dur="2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0" dur="2000"/>
                                        <p:tgtEl>
                                          <p:spTgt spid="6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3" dur="20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620" grpId="0" animBg="1"/>
      <p:bldP spid="68654" grpId="0" animBg="1"/>
      <p:bldP spid="68673" grpId="0" animBg="1"/>
      <p:bldP spid="68674" grpId="0" animBg="1"/>
      <p:bldP spid="68677" grpId="0" animBg="1"/>
      <p:bldP spid="68675" grpId="0" animBg="1"/>
      <p:bldP spid="68667" grpId="0" animBg="1"/>
      <p:bldP spid="68667" grpId="1" animBg="1"/>
      <p:bldP spid="68622" grpId="0" animBg="1"/>
      <p:bldP spid="68622" grpId="1" animBg="1"/>
      <p:bldP spid="68661" grpId="0" animBg="1"/>
      <p:bldP spid="6866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A7722D67-9225-0C4C-84C5-EE456BF8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9" y="1988567"/>
            <a:ext cx="2779776" cy="14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Image result for ba hÃ¬nh chiáº¿u cá»§a hÃ¬nh há»p chá»¯ nháº­t">
            <a:extLst>
              <a:ext uri="{FF2B5EF4-FFF2-40B4-BE49-F238E27FC236}">
                <a16:creationId xmlns:a16="http://schemas.microsoft.com/office/drawing/2014/main" xmlns="" id="{0865902A-38EE-7E49-A8A4-E217FA40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28675"/>
            <a:ext cx="3352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POINSET2">
            <a:extLst>
              <a:ext uri="{FF2B5EF4-FFF2-40B4-BE49-F238E27FC236}">
                <a16:creationId xmlns:a16="http://schemas.microsoft.com/office/drawing/2014/main" xmlns="" id="{A748098D-5AB4-C148-A3EC-4725D2B9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POINSET2">
            <a:extLst>
              <a:ext uri="{FF2B5EF4-FFF2-40B4-BE49-F238E27FC236}">
                <a16:creationId xmlns:a16="http://schemas.microsoft.com/office/drawing/2014/main" xmlns="" id="{47EF42F3-E384-B846-8AF8-4E250A56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1593DD8-6C4A-D44C-A7C0-70CB896C8FD6}"/>
              </a:ext>
            </a:extLst>
          </p:cNvPr>
          <p:cNvSpPr txBox="1">
            <a:spLocks/>
          </p:cNvSpPr>
          <p:nvPr/>
        </p:nvSpPr>
        <p:spPr>
          <a:xfrm>
            <a:off x="2857500" y="3511550"/>
            <a:ext cx="39624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 smtClean="0"/>
              <a:t>đứng</a:t>
            </a:r>
            <a:r>
              <a:rPr lang="en-US" sz="2400" dirty="0" smtClean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80F91E7-2F1E-E049-ADD1-204C73379768}"/>
              </a:ext>
            </a:extLst>
          </p:cNvPr>
          <p:cNvSpPr txBox="1">
            <a:spLocks/>
          </p:cNvSpPr>
          <p:nvPr/>
        </p:nvSpPr>
        <p:spPr>
          <a:xfrm>
            <a:off x="2882900" y="4002088"/>
            <a:ext cx="367030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b="1" dirty="0"/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B7086A4-0A53-5A46-8E89-C72E9AAD2379}"/>
              </a:ext>
            </a:extLst>
          </p:cNvPr>
          <p:cNvSpPr txBox="1">
            <a:spLocks/>
          </p:cNvSpPr>
          <p:nvPr/>
        </p:nvSpPr>
        <p:spPr>
          <a:xfrm>
            <a:off x="2870200" y="4467225"/>
            <a:ext cx="4351338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.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82">
            <a:extLst>
              <a:ext uri="{FF2B5EF4-FFF2-40B4-BE49-F238E27FC236}">
                <a16:creationId xmlns:a16="http://schemas.microsoft.com/office/drawing/2014/main" xmlns="" id="{67D45D1C-6F4A-F74F-A6D1-059093E2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2719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2" name="Text Box 84">
            <a:extLst>
              <a:ext uri="{FF2B5EF4-FFF2-40B4-BE49-F238E27FC236}">
                <a16:creationId xmlns:a16="http://schemas.microsoft.com/office/drawing/2014/main" xmlns="" id="{77576353-D3A2-B548-9638-2D425796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401F423-6049-204C-ADF4-98EC421EA673}"/>
              </a:ext>
            </a:extLst>
          </p:cNvPr>
          <p:cNvSpPr txBox="1">
            <a:spLocks/>
          </p:cNvSpPr>
          <p:nvPr/>
        </p:nvSpPr>
        <p:spPr>
          <a:xfrm>
            <a:off x="152400" y="1047750"/>
            <a:ext cx="5962650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1,2,3 </a:t>
            </a:r>
            <a:r>
              <a:rPr lang="en-US" sz="2800" i="1" dirty="0" err="1">
                <a:solidFill>
                  <a:srgbClr val="FF0000"/>
                </a:solidFill>
              </a:rPr>
              <a:t>là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chiếu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gì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7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xmlns="" id="{CAD2687E-306B-F74A-BFBB-5B71EE23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-4253"/>
            <a:ext cx="1859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SGK</a:t>
            </a:r>
            <a:endParaRPr lang="en-US" altLang="x-none" sz="24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5" descr="Cac_vat_the">
            <a:extLst>
              <a:ext uri="{FF2B5EF4-FFF2-40B4-BE49-F238E27FC236}">
                <a16:creationId xmlns:a16="http://schemas.microsoft.com/office/drawing/2014/main" xmlns="" id="{DE5B7100-2E30-0C48-8110-DD7429CB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76"/>
            <a:ext cx="525012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ac_ban_ve_hinh_chieu">
            <a:extLst>
              <a:ext uri="{FF2B5EF4-FFF2-40B4-BE49-F238E27FC236}">
                <a16:creationId xmlns:a16="http://schemas.microsoft.com/office/drawing/2014/main" xmlns="" id="{0F9950BE-043A-844E-934D-1143F3EF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9" y="2217107"/>
            <a:ext cx="4701822" cy="25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>
            <a:extLst>
              <a:ext uri="{FF2B5EF4-FFF2-40B4-BE49-F238E27FC236}">
                <a16:creationId xmlns:a16="http://schemas.microsoft.com/office/drawing/2014/main" xmlns="" id="{2AE1671F-CA0C-D647-AD75-C0DE9EA1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2" y="471701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7894" name="Text Box 9">
            <a:extLst>
              <a:ext uri="{FF2B5EF4-FFF2-40B4-BE49-F238E27FC236}">
                <a16:creationId xmlns:a16="http://schemas.microsoft.com/office/drawing/2014/main" xmlns="" id="{F560FC74-14A6-B947-827E-9C054922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497" y="4674072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7895" name="Text Box 10">
            <a:extLst>
              <a:ext uri="{FF2B5EF4-FFF2-40B4-BE49-F238E27FC236}">
                <a16:creationId xmlns:a16="http://schemas.microsoft.com/office/drawing/2014/main" xmlns="" id="{F1DC153E-E73C-AB4B-8884-BA2B8727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533" y="465488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7896" name="Oval 11">
            <a:extLst>
              <a:ext uri="{FF2B5EF4-FFF2-40B4-BE49-F238E27FC236}">
                <a16:creationId xmlns:a16="http://schemas.microsoft.com/office/drawing/2014/main" xmlns="" id="{A5D903C2-8920-EA4C-97F4-26063C5B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10" y="1772226"/>
            <a:ext cx="285750" cy="2689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897" name="Oval 12">
            <a:extLst>
              <a:ext uri="{FF2B5EF4-FFF2-40B4-BE49-F238E27FC236}">
                <a16:creationId xmlns:a16="http://schemas.microsoft.com/office/drawing/2014/main" xmlns="" id="{1EEA9AAF-0E13-9241-9392-727DAA7CCE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14600" y="1783652"/>
            <a:ext cx="30480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8" name="Oval 13">
            <a:extLst>
              <a:ext uri="{FF2B5EF4-FFF2-40B4-BE49-F238E27FC236}">
                <a16:creationId xmlns:a16="http://schemas.microsoft.com/office/drawing/2014/main" xmlns="" id="{B5DB2A62-CE83-BA4B-983F-D9C64AA6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658" y="1703814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1" name="Group 40">
            <a:extLst>
              <a:ext uri="{FF2B5EF4-FFF2-40B4-BE49-F238E27FC236}">
                <a16:creationId xmlns:a16="http://schemas.microsoft.com/office/drawing/2014/main" xmlns="" id="{2870E146-3F3B-174D-8351-38B37717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7985"/>
              </p:ext>
            </p:extLst>
          </p:nvPr>
        </p:nvGraphicFramePr>
        <p:xfrm>
          <a:off x="5029200" y="1703814"/>
          <a:ext cx="4114800" cy="228414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A02CCBBF-5B8E-364A-BEF8-0B697992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0463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EFF3B897-6C97-0543-95A7-CEE0E417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422" y="34099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FC994ED7-78EB-DD4A-B6FB-A2957734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022" y="2343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" name="Line 37">
            <a:extLst>
              <a:ext uri="{FF2B5EF4-FFF2-40B4-BE49-F238E27FC236}">
                <a16:creationId xmlns:a16="http://schemas.microsoft.com/office/drawing/2014/main" xmlns="" id="{E37033AF-BADC-A547-A9A1-8DFDF1941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703814"/>
            <a:ext cx="1539868" cy="639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187EF0DD-7FE2-064B-AD67-B07C09E8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445" y="1761760"/>
            <a:ext cx="880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9EC77A79-9FC9-294B-A4D1-A44C09DE2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811" y="2050150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x-none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 animBg="1"/>
      <p:bldP spid="37897" grpId="0" animBg="1"/>
      <p:bldP spid="37898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xmlns="" id="{CAD2687E-306B-F74A-BFBB-5B71EE23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049" y="71353"/>
            <a:ext cx="3124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SGK/ </a:t>
            </a:r>
            <a:r>
              <a:rPr lang="en-US" altLang="x-none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x-none" sz="24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19</a:t>
            </a:r>
            <a:endParaRPr lang="en-US" altLang="x-none" sz="24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5" descr="Cac_vat_the">
            <a:extLst>
              <a:ext uri="{FF2B5EF4-FFF2-40B4-BE49-F238E27FC236}">
                <a16:creationId xmlns:a16="http://schemas.microsoft.com/office/drawing/2014/main" xmlns="" id="{DE5B7100-2E30-0C48-8110-DD7429CB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70" y="456976"/>
            <a:ext cx="6891838" cy="172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ac_ban_ve_hinh_chieu">
            <a:extLst>
              <a:ext uri="{FF2B5EF4-FFF2-40B4-BE49-F238E27FC236}">
                <a16:creationId xmlns:a16="http://schemas.microsoft.com/office/drawing/2014/main" xmlns="" id="{0F9950BE-043A-844E-934D-1143F3EF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2379"/>
            <a:ext cx="6237664" cy="29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>
            <a:extLst>
              <a:ext uri="{FF2B5EF4-FFF2-40B4-BE49-F238E27FC236}">
                <a16:creationId xmlns:a16="http://schemas.microsoft.com/office/drawing/2014/main" xmlns="" id="{2AE1671F-CA0C-D647-AD75-C0DE9EA1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47" y="431080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7894" name="Text Box 9">
            <a:extLst>
              <a:ext uri="{FF2B5EF4-FFF2-40B4-BE49-F238E27FC236}">
                <a16:creationId xmlns:a16="http://schemas.microsoft.com/office/drawing/2014/main" xmlns="" id="{F560FC74-14A6-B947-827E-9C054922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68" y="433056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7895" name="Text Box 10">
            <a:extLst>
              <a:ext uri="{FF2B5EF4-FFF2-40B4-BE49-F238E27FC236}">
                <a16:creationId xmlns:a16="http://schemas.microsoft.com/office/drawing/2014/main" xmlns="" id="{F1DC153E-E73C-AB4B-8884-BA2B8727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010" y="433056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7896" name="Oval 11">
            <a:extLst>
              <a:ext uri="{FF2B5EF4-FFF2-40B4-BE49-F238E27FC236}">
                <a16:creationId xmlns:a16="http://schemas.microsoft.com/office/drawing/2014/main" xmlns="" id="{A5D903C2-8920-EA4C-97F4-26063C5B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15" y="1683111"/>
            <a:ext cx="285750" cy="2689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897" name="Oval 12">
            <a:extLst>
              <a:ext uri="{FF2B5EF4-FFF2-40B4-BE49-F238E27FC236}">
                <a16:creationId xmlns:a16="http://schemas.microsoft.com/office/drawing/2014/main" xmlns="" id="{1EEA9AAF-0E13-9241-9392-727DAA7CCE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30249" y="1674695"/>
            <a:ext cx="30480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8" name="Oval 13">
            <a:extLst>
              <a:ext uri="{FF2B5EF4-FFF2-40B4-BE49-F238E27FC236}">
                <a16:creationId xmlns:a16="http://schemas.microsoft.com/office/drawing/2014/main" xmlns="" id="{B5DB2A62-CE83-BA4B-983F-D9C64AA6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69" y="1666279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F560FC74-14A6-B947-827E-9C054922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06" y="193992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xmlns="" id="{F1DC153E-E73C-AB4B-8884-BA2B8727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340" y="190821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xmlns="" id="{2AE1671F-CA0C-D647-AD75-C0DE9EA1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821" y="190821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85971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 animBg="1"/>
      <p:bldP spid="37897" grpId="0" animBg="1"/>
      <p:bldP spid="37898" grpId="0" animBg="1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AED536-6775-2C4B-89DE-4F787300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7" y="133350"/>
            <a:ext cx="2800816" cy="188626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DC07124-19DA-0C4F-A1A1-0221398B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22" y="2195232"/>
            <a:ext cx="1567326" cy="28980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3FF90A-9182-3C4B-AC36-F6496E93EDF4}"/>
              </a:ext>
            </a:extLst>
          </p:cNvPr>
          <p:cNvCxnSpPr/>
          <p:nvPr/>
        </p:nvCxnSpPr>
        <p:spPr>
          <a:xfrm>
            <a:off x="6248400" y="895350"/>
            <a:ext cx="0" cy="403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BF216F1-BE51-344C-846F-DE6B72093288}"/>
              </a:ext>
            </a:extLst>
          </p:cNvPr>
          <p:cNvCxnSpPr>
            <a:cxnSpLocks/>
          </p:cNvCxnSpPr>
          <p:nvPr/>
        </p:nvCxnSpPr>
        <p:spPr>
          <a:xfrm flipH="1">
            <a:off x="3657600" y="2647950"/>
            <a:ext cx="502920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6E6D974-C645-DF49-8FBD-1C0794850EDE}"/>
              </a:ext>
            </a:extLst>
          </p:cNvPr>
          <p:cNvCxnSpPr>
            <a:cxnSpLocks/>
          </p:cNvCxnSpPr>
          <p:nvPr/>
        </p:nvCxnSpPr>
        <p:spPr>
          <a:xfrm flipH="1">
            <a:off x="4111889" y="2195232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58FC738-860B-3F44-8CDE-0E98B9D9C000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2647950"/>
            <a:ext cx="2209800" cy="240982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49663EB-ABC4-044A-917A-39C64E72241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357032"/>
            <a:ext cx="710044" cy="1232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67748A-2CAC-6848-8963-A0EB7408838E}"/>
              </a:ext>
            </a:extLst>
          </p:cNvPr>
          <p:cNvCxnSpPr>
            <a:cxnSpLocks/>
          </p:cNvCxnSpPr>
          <p:nvPr/>
        </p:nvCxnSpPr>
        <p:spPr>
          <a:xfrm flipH="1">
            <a:off x="4111889" y="1357031"/>
            <a:ext cx="460111" cy="82789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73F64C1-78EC-534E-B356-490F270068B3}"/>
              </a:ext>
            </a:extLst>
          </p:cNvPr>
          <p:cNvCxnSpPr>
            <a:cxnSpLocks/>
          </p:cNvCxnSpPr>
          <p:nvPr/>
        </p:nvCxnSpPr>
        <p:spPr>
          <a:xfrm>
            <a:off x="5282044" y="1369359"/>
            <a:ext cx="425336" cy="82587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AFEBAAB-A125-0D4E-BBBF-A768926BCBF6}"/>
              </a:ext>
            </a:extLst>
          </p:cNvPr>
          <p:cNvCxnSpPr>
            <a:cxnSpLocks/>
          </p:cNvCxnSpPr>
          <p:nvPr/>
        </p:nvCxnSpPr>
        <p:spPr>
          <a:xfrm flipH="1">
            <a:off x="4111889" y="2190750"/>
            <a:ext cx="3361" cy="83819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227D63-B41A-1C42-B49C-BBB8F88410DF}"/>
              </a:ext>
            </a:extLst>
          </p:cNvPr>
          <p:cNvCxnSpPr>
            <a:cxnSpLocks/>
          </p:cNvCxnSpPr>
          <p:nvPr/>
        </p:nvCxnSpPr>
        <p:spPr>
          <a:xfrm flipH="1">
            <a:off x="5712985" y="2190750"/>
            <a:ext cx="1" cy="83819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AFEB307-32D4-0D4F-B6D9-C0A37627455D}"/>
              </a:ext>
            </a:extLst>
          </p:cNvPr>
          <p:cNvCxnSpPr>
            <a:cxnSpLocks/>
          </p:cNvCxnSpPr>
          <p:nvPr/>
        </p:nvCxnSpPr>
        <p:spPr>
          <a:xfrm flipH="1">
            <a:off x="4111889" y="3028950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E3DE42D-ED3C-B94C-8C51-AE3EF0E2AD62}"/>
              </a:ext>
            </a:extLst>
          </p:cNvPr>
          <p:cNvCxnSpPr>
            <a:cxnSpLocks/>
          </p:cNvCxnSpPr>
          <p:nvPr/>
        </p:nvCxnSpPr>
        <p:spPr>
          <a:xfrm>
            <a:off x="4111889" y="3028950"/>
            <a:ext cx="0" cy="175260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0B1757F-096E-034C-922D-96E2916B0D07}"/>
              </a:ext>
            </a:extLst>
          </p:cNvPr>
          <p:cNvCxnSpPr>
            <a:cxnSpLocks/>
          </p:cNvCxnSpPr>
          <p:nvPr/>
        </p:nvCxnSpPr>
        <p:spPr>
          <a:xfrm>
            <a:off x="5707380" y="3048000"/>
            <a:ext cx="0" cy="175260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9430313-602C-BD47-AC63-A6287E626265}"/>
              </a:ext>
            </a:extLst>
          </p:cNvPr>
          <p:cNvCxnSpPr>
            <a:cxnSpLocks/>
          </p:cNvCxnSpPr>
          <p:nvPr/>
        </p:nvCxnSpPr>
        <p:spPr>
          <a:xfrm flipH="1">
            <a:off x="4111889" y="4781550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A7940FC-EE6B-B94C-BA2A-50D3A3D7EB62}"/>
              </a:ext>
            </a:extLst>
          </p:cNvPr>
          <p:cNvCxnSpPr>
            <a:cxnSpLocks/>
          </p:cNvCxnSpPr>
          <p:nvPr/>
        </p:nvCxnSpPr>
        <p:spPr>
          <a:xfrm>
            <a:off x="5282044" y="2184924"/>
            <a:ext cx="0" cy="856352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AB3B35D-0F59-8D4B-8888-816F17C0133E}"/>
              </a:ext>
            </a:extLst>
          </p:cNvPr>
          <p:cNvCxnSpPr>
            <a:cxnSpLocks/>
          </p:cNvCxnSpPr>
          <p:nvPr/>
        </p:nvCxnSpPr>
        <p:spPr>
          <a:xfrm>
            <a:off x="4572000" y="2184924"/>
            <a:ext cx="0" cy="863076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CC3C55E-1369-7745-9DAC-4A7F1D79C33E}"/>
              </a:ext>
            </a:extLst>
          </p:cNvPr>
          <p:cNvCxnSpPr>
            <a:cxnSpLocks/>
          </p:cNvCxnSpPr>
          <p:nvPr/>
        </p:nvCxnSpPr>
        <p:spPr>
          <a:xfrm>
            <a:off x="4572000" y="3028949"/>
            <a:ext cx="0" cy="177165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C0F6774-EEB7-C640-88EE-BC97ABF23D6C}"/>
              </a:ext>
            </a:extLst>
          </p:cNvPr>
          <p:cNvCxnSpPr>
            <a:cxnSpLocks/>
          </p:cNvCxnSpPr>
          <p:nvPr/>
        </p:nvCxnSpPr>
        <p:spPr>
          <a:xfrm>
            <a:off x="5282044" y="3019423"/>
            <a:ext cx="0" cy="177165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50B76E1-8662-DD40-B972-AA7F5956A1E0}"/>
              </a:ext>
            </a:extLst>
          </p:cNvPr>
          <p:cNvCxnSpPr>
            <a:cxnSpLocks/>
          </p:cNvCxnSpPr>
          <p:nvPr/>
        </p:nvCxnSpPr>
        <p:spPr>
          <a:xfrm flipH="1">
            <a:off x="5707380" y="3030255"/>
            <a:ext cx="92202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6DDA458-0610-434A-8703-0807A7800BB7}"/>
              </a:ext>
            </a:extLst>
          </p:cNvPr>
          <p:cNvCxnSpPr>
            <a:cxnSpLocks/>
          </p:cNvCxnSpPr>
          <p:nvPr/>
        </p:nvCxnSpPr>
        <p:spPr>
          <a:xfrm flipH="1">
            <a:off x="5707380" y="4781550"/>
            <a:ext cx="252222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D908DB0-2B57-F04F-83DC-B88730DDCF65}"/>
              </a:ext>
            </a:extLst>
          </p:cNvPr>
          <p:cNvCxnSpPr>
            <a:cxnSpLocks/>
          </p:cNvCxnSpPr>
          <p:nvPr/>
        </p:nvCxnSpPr>
        <p:spPr>
          <a:xfrm flipV="1">
            <a:off x="8229600" y="1377949"/>
            <a:ext cx="0" cy="3403603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77A7050-4180-284E-8D76-FBEEB51A031B}"/>
              </a:ext>
            </a:extLst>
          </p:cNvPr>
          <p:cNvCxnSpPr>
            <a:cxnSpLocks/>
          </p:cNvCxnSpPr>
          <p:nvPr/>
        </p:nvCxnSpPr>
        <p:spPr>
          <a:xfrm>
            <a:off x="6629399" y="1377949"/>
            <a:ext cx="1" cy="16510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0601413-2D2B-664E-9472-0BDB5053C718}"/>
              </a:ext>
            </a:extLst>
          </p:cNvPr>
          <p:cNvCxnSpPr>
            <a:cxnSpLocks/>
          </p:cNvCxnSpPr>
          <p:nvPr/>
        </p:nvCxnSpPr>
        <p:spPr>
          <a:xfrm>
            <a:off x="6629399" y="2195232"/>
            <a:ext cx="1600201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27B11AC-2F6A-FC45-BEA2-EF885CBD9F3B}"/>
              </a:ext>
            </a:extLst>
          </p:cNvPr>
          <p:cNvCxnSpPr>
            <a:cxnSpLocks/>
          </p:cNvCxnSpPr>
          <p:nvPr/>
        </p:nvCxnSpPr>
        <p:spPr>
          <a:xfrm>
            <a:off x="6629398" y="1377949"/>
            <a:ext cx="1600201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C0F3269-6D7D-DC47-B899-66C55729E11C}"/>
              </a:ext>
            </a:extLst>
          </p:cNvPr>
          <p:cNvCxnSpPr>
            <a:cxnSpLocks/>
          </p:cNvCxnSpPr>
          <p:nvPr/>
        </p:nvCxnSpPr>
        <p:spPr>
          <a:xfrm>
            <a:off x="5282044" y="1363662"/>
            <a:ext cx="293930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750ACC8-B131-B249-80D4-5020A4116BCB}"/>
              </a:ext>
            </a:extLst>
          </p:cNvPr>
          <p:cNvCxnSpPr>
            <a:cxnSpLocks/>
          </p:cNvCxnSpPr>
          <p:nvPr/>
        </p:nvCxnSpPr>
        <p:spPr>
          <a:xfrm>
            <a:off x="5570334" y="2184924"/>
            <a:ext cx="265926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FA8DE52-68D5-C840-8143-1BF30FB32425}"/>
              </a:ext>
            </a:extLst>
          </p:cNvPr>
          <p:cNvCxnSpPr>
            <a:cxnSpLocks/>
          </p:cNvCxnSpPr>
          <p:nvPr/>
        </p:nvCxnSpPr>
        <p:spPr>
          <a:xfrm>
            <a:off x="6629398" y="1351334"/>
            <a:ext cx="0" cy="83820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6D2ABBD6-CFDE-CF43-B4DE-D9273E1C4F0C}"/>
              </a:ext>
            </a:extLst>
          </p:cNvPr>
          <p:cNvCxnSpPr>
            <a:cxnSpLocks/>
          </p:cNvCxnSpPr>
          <p:nvPr/>
        </p:nvCxnSpPr>
        <p:spPr>
          <a:xfrm>
            <a:off x="8221346" y="1372252"/>
            <a:ext cx="2015" cy="81728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2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3FF90A-9182-3C4B-AC36-F6496E93EDF4}"/>
              </a:ext>
            </a:extLst>
          </p:cNvPr>
          <p:cNvCxnSpPr/>
          <p:nvPr/>
        </p:nvCxnSpPr>
        <p:spPr>
          <a:xfrm>
            <a:off x="6248400" y="895350"/>
            <a:ext cx="0" cy="403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BF216F1-BE51-344C-846F-DE6B72093288}"/>
              </a:ext>
            </a:extLst>
          </p:cNvPr>
          <p:cNvCxnSpPr>
            <a:cxnSpLocks/>
          </p:cNvCxnSpPr>
          <p:nvPr/>
        </p:nvCxnSpPr>
        <p:spPr>
          <a:xfrm flipH="1">
            <a:off x="3657600" y="2647950"/>
            <a:ext cx="502920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6E6D974-C645-DF49-8FBD-1C0794850EDE}"/>
              </a:ext>
            </a:extLst>
          </p:cNvPr>
          <p:cNvCxnSpPr>
            <a:cxnSpLocks/>
          </p:cNvCxnSpPr>
          <p:nvPr/>
        </p:nvCxnSpPr>
        <p:spPr>
          <a:xfrm flipH="1">
            <a:off x="4111889" y="2195232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58FC738-860B-3F44-8CDE-0E98B9D9C000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2647950"/>
            <a:ext cx="2293619" cy="240217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49663EB-ABC4-044A-917A-39C64E72241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357032"/>
            <a:ext cx="710044" cy="1232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67748A-2CAC-6848-8963-A0EB7408838E}"/>
              </a:ext>
            </a:extLst>
          </p:cNvPr>
          <p:cNvCxnSpPr>
            <a:cxnSpLocks/>
          </p:cNvCxnSpPr>
          <p:nvPr/>
        </p:nvCxnSpPr>
        <p:spPr>
          <a:xfrm flipH="1">
            <a:off x="4111889" y="1357031"/>
            <a:ext cx="460111" cy="82789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73F64C1-78EC-534E-B356-490F270068B3}"/>
              </a:ext>
            </a:extLst>
          </p:cNvPr>
          <p:cNvCxnSpPr>
            <a:cxnSpLocks/>
          </p:cNvCxnSpPr>
          <p:nvPr/>
        </p:nvCxnSpPr>
        <p:spPr>
          <a:xfrm>
            <a:off x="5282044" y="1369359"/>
            <a:ext cx="425336" cy="82587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AFEBAAB-A125-0D4E-BBBF-A768926BCBF6}"/>
              </a:ext>
            </a:extLst>
          </p:cNvPr>
          <p:cNvCxnSpPr>
            <a:cxnSpLocks/>
          </p:cNvCxnSpPr>
          <p:nvPr/>
        </p:nvCxnSpPr>
        <p:spPr>
          <a:xfrm flipH="1">
            <a:off x="4111889" y="2190750"/>
            <a:ext cx="336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227D63-B41A-1C42-B49C-BBB8F88410DF}"/>
              </a:ext>
            </a:extLst>
          </p:cNvPr>
          <p:cNvCxnSpPr>
            <a:cxnSpLocks/>
          </p:cNvCxnSpPr>
          <p:nvPr/>
        </p:nvCxnSpPr>
        <p:spPr>
          <a:xfrm flipH="1">
            <a:off x="5712985" y="2190750"/>
            <a:ext cx="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AFEB307-32D4-0D4F-B6D9-C0A37627455D}"/>
              </a:ext>
            </a:extLst>
          </p:cNvPr>
          <p:cNvCxnSpPr>
            <a:cxnSpLocks/>
          </p:cNvCxnSpPr>
          <p:nvPr/>
        </p:nvCxnSpPr>
        <p:spPr>
          <a:xfrm flipH="1">
            <a:off x="4111889" y="3028950"/>
            <a:ext cx="1600200" cy="1232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0B1757F-096E-034C-922D-96E2916B0D07}"/>
              </a:ext>
            </a:extLst>
          </p:cNvPr>
          <p:cNvCxnSpPr>
            <a:cxnSpLocks/>
          </p:cNvCxnSpPr>
          <p:nvPr/>
        </p:nvCxnSpPr>
        <p:spPr>
          <a:xfrm>
            <a:off x="5707380" y="3028949"/>
            <a:ext cx="0" cy="160020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9430313-602C-BD47-AC63-A6287E626265}"/>
              </a:ext>
            </a:extLst>
          </p:cNvPr>
          <p:cNvCxnSpPr>
            <a:cxnSpLocks/>
          </p:cNvCxnSpPr>
          <p:nvPr/>
        </p:nvCxnSpPr>
        <p:spPr>
          <a:xfrm flipH="1">
            <a:off x="4111889" y="4629150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A7940FC-EE6B-B94C-BA2A-50D3A3D7EB62}"/>
              </a:ext>
            </a:extLst>
          </p:cNvPr>
          <p:cNvCxnSpPr>
            <a:cxnSpLocks/>
          </p:cNvCxnSpPr>
          <p:nvPr/>
        </p:nvCxnSpPr>
        <p:spPr>
          <a:xfrm>
            <a:off x="5255893" y="2195232"/>
            <a:ext cx="0" cy="856352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AB3B35D-0F59-8D4B-8888-816F17C0133E}"/>
              </a:ext>
            </a:extLst>
          </p:cNvPr>
          <p:cNvCxnSpPr>
            <a:cxnSpLocks/>
          </p:cNvCxnSpPr>
          <p:nvPr/>
        </p:nvCxnSpPr>
        <p:spPr>
          <a:xfrm>
            <a:off x="4572000" y="2184924"/>
            <a:ext cx="0" cy="856352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50B76E1-8662-DD40-B972-AA7F5956A1E0}"/>
              </a:ext>
            </a:extLst>
          </p:cNvPr>
          <p:cNvCxnSpPr>
            <a:cxnSpLocks/>
          </p:cNvCxnSpPr>
          <p:nvPr/>
        </p:nvCxnSpPr>
        <p:spPr>
          <a:xfrm flipH="1">
            <a:off x="5707380" y="3030255"/>
            <a:ext cx="9220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6DDA458-0610-434A-8703-0807A7800BB7}"/>
              </a:ext>
            </a:extLst>
          </p:cNvPr>
          <p:cNvCxnSpPr>
            <a:cxnSpLocks/>
          </p:cNvCxnSpPr>
          <p:nvPr/>
        </p:nvCxnSpPr>
        <p:spPr>
          <a:xfrm flipH="1">
            <a:off x="5720081" y="4629150"/>
            <a:ext cx="2433319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D908DB0-2B57-F04F-83DC-B88730DDCF65}"/>
              </a:ext>
            </a:extLst>
          </p:cNvPr>
          <p:cNvCxnSpPr>
            <a:cxnSpLocks/>
          </p:cNvCxnSpPr>
          <p:nvPr/>
        </p:nvCxnSpPr>
        <p:spPr>
          <a:xfrm flipV="1">
            <a:off x="8153400" y="2153179"/>
            <a:ext cx="0" cy="2475971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77A7050-4180-284E-8D76-FBEEB51A031B}"/>
              </a:ext>
            </a:extLst>
          </p:cNvPr>
          <p:cNvCxnSpPr>
            <a:cxnSpLocks/>
          </p:cNvCxnSpPr>
          <p:nvPr/>
        </p:nvCxnSpPr>
        <p:spPr>
          <a:xfrm flipH="1">
            <a:off x="6629399" y="2190750"/>
            <a:ext cx="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C0F3269-6D7D-DC47-B899-66C55729E11C}"/>
              </a:ext>
            </a:extLst>
          </p:cNvPr>
          <p:cNvCxnSpPr>
            <a:cxnSpLocks/>
          </p:cNvCxnSpPr>
          <p:nvPr/>
        </p:nvCxnSpPr>
        <p:spPr>
          <a:xfrm flipV="1">
            <a:off x="5282044" y="1368053"/>
            <a:ext cx="2436221" cy="1306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750ACC8-B131-B249-80D4-5020A4116BCB}"/>
              </a:ext>
            </a:extLst>
          </p:cNvPr>
          <p:cNvCxnSpPr>
            <a:cxnSpLocks/>
          </p:cNvCxnSpPr>
          <p:nvPr/>
        </p:nvCxnSpPr>
        <p:spPr>
          <a:xfrm flipV="1">
            <a:off x="5570334" y="2184924"/>
            <a:ext cx="2583066" cy="10308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FA8DE52-68D5-C840-8143-1BF30FB32425}"/>
              </a:ext>
            </a:extLst>
          </p:cNvPr>
          <p:cNvCxnSpPr>
            <a:cxnSpLocks/>
          </p:cNvCxnSpPr>
          <p:nvPr/>
        </p:nvCxnSpPr>
        <p:spPr>
          <a:xfrm flipH="1">
            <a:off x="6629399" y="1368053"/>
            <a:ext cx="423489" cy="82717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6D2ABBD6-CFDE-CF43-B4DE-D9273E1C4F0C}"/>
              </a:ext>
            </a:extLst>
          </p:cNvPr>
          <p:cNvCxnSpPr>
            <a:cxnSpLocks/>
          </p:cNvCxnSpPr>
          <p:nvPr/>
        </p:nvCxnSpPr>
        <p:spPr>
          <a:xfrm>
            <a:off x="7681914" y="1374870"/>
            <a:ext cx="487996" cy="82538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DB99DFB-86A6-8D4D-8125-3110B009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2885209" cy="19431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75E28D2-461C-BE42-A038-D91129967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85951"/>
            <a:ext cx="1752600" cy="32575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8B25FB1-ED2D-9E48-A4EC-CA5BC9A72CF0}"/>
              </a:ext>
            </a:extLst>
          </p:cNvPr>
          <p:cNvCxnSpPr>
            <a:cxnSpLocks/>
          </p:cNvCxnSpPr>
          <p:nvPr/>
        </p:nvCxnSpPr>
        <p:spPr>
          <a:xfrm>
            <a:off x="4572000" y="1047750"/>
            <a:ext cx="0" cy="33019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D1727B6-76FA-704A-AB22-53476C9EE675}"/>
              </a:ext>
            </a:extLst>
          </p:cNvPr>
          <p:cNvCxnSpPr>
            <a:cxnSpLocks/>
          </p:cNvCxnSpPr>
          <p:nvPr/>
        </p:nvCxnSpPr>
        <p:spPr>
          <a:xfrm>
            <a:off x="5282044" y="1047750"/>
            <a:ext cx="0" cy="33019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6BCA007-0042-AD4F-9C70-CFFEFEB7A3DC}"/>
              </a:ext>
            </a:extLst>
          </p:cNvPr>
          <p:cNvCxnSpPr>
            <a:cxnSpLocks/>
          </p:cNvCxnSpPr>
          <p:nvPr/>
        </p:nvCxnSpPr>
        <p:spPr>
          <a:xfrm flipH="1" flipV="1">
            <a:off x="4573734" y="1041924"/>
            <a:ext cx="710044" cy="1232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139DC0D-3036-EC40-B0BB-AED09E7FEABA}"/>
              </a:ext>
            </a:extLst>
          </p:cNvPr>
          <p:cNvCxnSpPr>
            <a:cxnSpLocks/>
          </p:cNvCxnSpPr>
          <p:nvPr/>
        </p:nvCxnSpPr>
        <p:spPr>
          <a:xfrm>
            <a:off x="4111889" y="3028949"/>
            <a:ext cx="0" cy="160020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AB40CC2-E895-1845-839B-5CC1EDE45865}"/>
              </a:ext>
            </a:extLst>
          </p:cNvPr>
          <p:cNvCxnSpPr>
            <a:cxnSpLocks/>
          </p:cNvCxnSpPr>
          <p:nvPr/>
        </p:nvCxnSpPr>
        <p:spPr>
          <a:xfrm flipH="1" flipV="1">
            <a:off x="4111889" y="3043238"/>
            <a:ext cx="478628" cy="46713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AA56D3-D977-5346-B1E7-3AFE0FF4B9F3}"/>
              </a:ext>
            </a:extLst>
          </p:cNvPr>
          <p:cNvCxnSpPr>
            <a:cxnSpLocks/>
          </p:cNvCxnSpPr>
          <p:nvPr/>
        </p:nvCxnSpPr>
        <p:spPr>
          <a:xfrm flipV="1">
            <a:off x="4129278" y="4160938"/>
            <a:ext cx="481263" cy="468212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B22E989-9358-E045-A9D0-D6842B69EED4}"/>
              </a:ext>
            </a:extLst>
          </p:cNvPr>
          <p:cNvCxnSpPr>
            <a:cxnSpLocks/>
          </p:cNvCxnSpPr>
          <p:nvPr/>
        </p:nvCxnSpPr>
        <p:spPr>
          <a:xfrm flipH="1">
            <a:off x="4561314" y="4181452"/>
            <a:ext cx="720730" cy="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F15568D9-BBF4-2A47-9CAD-2C0509137695}"/>
              </a:ext>
            </a:extLst>
          </p:cNvPr>
          <p:cNvCxnSpPr>
            <a:cxnSpLocks/>
          </p:cNvCxnSpPr>
          <p:nvPr/>
        </p:nvCxnSpPr>
        <p:spPr>
          <a:xfrm flipH="1" flipV="1">
            <a:off x="4583375" y="3503558"/>
            <a:ext cx="683893" cy="48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BFECF88-96FD-FF40-9F01-111F9370A73D}"/>
              </a:ext>
            </a:extLst>
          </p:cNvPr>
          <p:cNvCxnSpPr>
            <a:cxnSpLocks/>
          </p:cNvCxnSpPr>
          <p:nvPr/>
        </p:nvCxnSpPr>
        <p:spPr>
          <a:xfrm>
            <a:off x="4583375" y="3511449"/>
            <a:ext cx="747" cy="65433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51AFABB7-6E33-584A-A83E-2E34F1ABDC77}"/>
              </a:ext>
            </a:extLst>
          </p:cNvPr>
          <p:cNvCxnSpPr>
            <a:cxnSpLocks/>
          </p:cNvCxnSpPr>
          <p:nvPr/>
        </p:nvCxnSpPr>
        <p:spPr>
          <a:xfrm>
            <a:off x="5255893" y="3473822"/>
            <a:ext cx="0" cy="68711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D3E42AE-EE74-6D47-AD0D-44A6DC288880}"/>
              </a:ext>
            </a:extLst>
          </p:cNvPr>
          <p:cNvCxnSpPr>
            <a:cxnSpLocks/>
          </p:cNvCxnSpPr>
          <p:nvPr/>
        </p:nvCxnSpPr>
        <p:spPr>
          <a:xfrm flipV="1">
            <a:off x="5234187" y="3043237"/>
            <a:ext cx="481263" cy="468212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4DEDE4A-6EC8-BE46-AAB0-09880C9DF944}"/>
              </a:ext>
            </a:extLst>
          </p:cNvPr>
          <p:cNvCxnSpPr>
            <a:cxnSpLocks/>
          </p:cNvCxnSpPr>
          <p:nvPr/>
        </p:nvCxnSpPr>
        <p:spPr>
          <a:xfrm flipH="1" flipV="1">
            <a:off x="5255893" y="4158977"/>
            <a:ext cx="459108" cy="479675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D0407D6-7F43-3F46-AC24-3C11B0530E6A}"/>
              </a:ext>
            </a:extLst>
          </p:cNvPr>
          <p:cNvCxnSpPr>
            <a:cxnSpLocks/>
          </p:cNvCxnSpPr>
          <p:nvPr/>
        </p:nvCxnSpPr>
        <p:spPr>
          <a:xfrm>
            <a:off x="5282044" y="3501488"/>
            <a:ext cx="1770844" cy="692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6AD0A8FC-2D6F-CF4E-BF1B-5BF90A157DE4}"/>
              </a:ext>
            </a:extLst>
          </p:cNvPr>
          <p:cNvCxnSpPr>
            <a:cxnSpLocks/>
          </p:cNvCxnSpPr>
          <p:nvPr/>
        </p:nvCxnSpPr>
        <p:spPr>
          <a:xfrm>
            <a:off x="5234187" y="4158977"/>
            <a:ext cx="2447727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6109981-75D1-614C-AA95-BAD7522FB3E5}"/>
              </a:ext>
            </a:extLst>
          </p:cNvPr>
          <p:cNvCxnSpPr>
            <a:cxnSpLocks/>
          </p:cNvCxnSpPr>
          <p:nvPr/>
        </p:nvCxnSpPr>
        <p:spPr>
          <a:xfrm flipV="1">
            <a:off x="7681914" y="2184924"/>
            <a:ext cx="0" cy="199652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8C670F4C-334A-E149-B9F5-72B44AF0A0C9}"/>
              </a:ext>
            </a:extLst>
          </p:cNvPr>
          <p:cNvCxnSpPr>
            <a:cxnSpLocks/>
          </p:cNvCxnSpPr>
          <p:nvPr/>
        </p:nvCxnSpPr>
        <p:spPr>
          <a:xfrm flipV="1">
            <a:off x="7052888" y="2220402"/>
            <a:ext cx="0" cy="1288006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E02D85D1-EEF0-CF43-A090-33CF1065EB14}"/>
              </a:ext>
            </a:extLst>
          </p:cNvPr>
          <p:cNvCxnSpPr>
            <a:cxnSpLocks/>
          </p:cNvCxnSpPr>
          <p:nvPr/>
        </p:nvCxnSpPr>
        <p:spPr>
          <a:xfrm flipH="1">
            <a:off x="6629399" y="2184924"/>
            <a:ext cx="1540511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CAC5DEBC-20D6-A74C-8F98-0A9ED00DA14D}"/>
              </a:ext>
            </a:extLst>
          </p:cNvPr>
          <p:cNvCxnSpPr>
            <a:cxnSpLocks/>
          </p:cNvCxnSpPr>
          <p:nvPr/>
        </p:nvCxnSpPr>
        <p:spPr>
          <a:xfrm flipH="1">
            <a:off x="7036378" y="1382501"/>
            <a:ext cx="645536" cy="87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7F620958-662F-3341-9654-9028D7CF12F4}"/>
              </a:ext>
            </a:extLst>
          </p:cNvPr>
          <p:cNvCxnSpPr>
            <a:cxnSpLocks/>
          </p:cNvCxnSpPr>
          <p:nvPr/>
        </p:nvCxnSpPr>
        <p:spPr>
          <a:xfrm>
            <a:off x="5295322" y="1049956"/>
            <a:ext cx="2422943" cy="11112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F482F5A9-B9DF-3A45-A79A-317BFB757127}"/>
              </a:ext>
            </a:extLst>
          </p:cNvPr>
          <p:cNvCxnSpPr>
            <a:cxnSpLocks/>
          </p:cNvCxnSpPr>
          <p:nvPr/>
        </p:nvCxnSpPr>
        <p:spPr>
          <a:xfrm>
            <a:off x="7036378" y="1037854"/>
            <a:ext cx="0" cy="33019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CA589C0D-0452-DA46-81E9-9AD9368E2158}"/>
              </a:ext>
            </a:extLst>
          </p:cNvPr>
          <p:cNvCxnSpPr>
            <a:cxnSpLocks/>
          </p:cNvCxnSpPr>
          <p:nvPr/>
        </p:nvCxnSpPr>
        <p:spPr>
          <a:xfrm>
            <a:off x="7681914" y="1061068"/>
            <a:ext cx="0" cy="33019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9094A95F-852C-CA46-AE5E-C0C7E4D9DD55}"/>
              </a:ext>
            </a:extLst>
          </p:cNvPr>
          <p:cNvCxnSpPr>
            <a:cxnSpLocks/>
          </p:cNvCxnSpPr>
          <p:nvPr/>
        </p:nvCxnSpPr>
        <p:spPr>
          <a:xfrm flipH="1">
            <a:off x="7023682" y="1052303"/>
            <a:ext cx="658232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65588EB5-DBBE-3D45-937A-E82309E03F0F}"/>
              </a:ext>
            </a:extLst>
          </p:cNvPr>
          <p:cNvCxnSpPr>
            <a:cxnSpLocks/>
          </p:cNvCxnSpPr>
          <p:nvPr/>
        </p:nvCxnSpPr>
        <p:spPr>
          <a:xfrm flipV="1">
            <a:off x="5257800" y="1061069"/>
            <a:ext cx="0" cy="3120383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CCB33362-6FB4-FD48-B8F3-346FFCC20E1D}"/>
              </a:ext>
            </a:extLst>
          </p:cNvPr>
          <p:cNvCxnSpPr>
            <a:cxnSpLocks/>
          </p:cNvCxnSpPr>
          <p:nvPr/>
        </p:nvCxnSpPr>
        <p:spPr>
          <a:xfrm flipV="1">
            <a:off x="4572000" y="1058547"/>
            <a:ext cx="0" cy="310043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C4DC1CD7-2E67-F242-B3B9-40C43E11462F}"/>
              </a:ext>
            </a:extLst>
          </p:cNvPr>
          <p:cNvCxnSpPr>
            <a:cxnSpLocks/>
          </p:cNvCxnSpPr>
          <p:nvPr/>
        </p:nvCxnSpPr>
        <p:spPr>
          <a:xfrm>
            <a:off x="4104411" y="3019524"/>
            <a:ext cx="1578030" cy="1582746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563D03C3-0137-834E-AFA5-512B9CE9EAA7}"/>
              </a:ext>
            </a:extLst>
          </p:cNvPr>
          <p:cNvCxnSpPr>
            <a:cxnSpLocks/>
          </p:cNvCxnSpPr>
          <p:nvPr/>
        </p:nvCxnSpPr>
        <p:spPr>
          <a:xfrm flipV="1">
            <a:off x="4152162" y="3017279"/>
            <a:ext cx="1578102" cy="1600201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904E1E1F-F353-8C49-8D68-906FBB795D25}"/>
              </a:ext>
            </a:extLst>
          </p:cNvPr>
          <p:cNvCxnSpPr>
            <a:cxnSpLocks/>
          </p:cNvCxnSpPr>
          <p:nvPr/>
        </p:nvCxnSpPr>
        <p:spPr>
          <a:xfrm flipV="1">
            <a:off x="7052888" y="1044747"/>
            <a:ext cx="0" cy="199652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CC7425BD-6D2E-9B4E-986A-32B173EA31B4}"/>
              </a:ext>
            </a:extLst>
          </p:cNvPr>
          <p:cNvCxnSpPr>
            <a:cxnSpLocks/>
          </p:cNvCxnSpPr>
          <p:nvPr/>
        </p:nvCxnSpPr>
        <p:spPr>
          <a:xfrm flipV="1">
            <a:off x="7681914" y="1061068"/>
            <a:ext cx="0" cy="2006044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8628C705-B844-5244-B78B-9C496ED3340C}"/>
              </a:ext>
            </a:extLst>
          </p:cNvPr>
          <p:cNvCxnSpPr>
            <a:cxnSpLocks/>
          </p:cNvCxnSpPr>
          <p:nvPr/>
        </p:nvCxnSpPr>
        <p:spPr>
          <a:xfrm>
            <a:off x="5267268" y="3501488"/>
            <a:ext cx="813956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BADE5234-5C7A-AA4E-B015-B8ECFD27A6FB}"/>
              </a:ext>
            </a:extLst>
          </p:cNvPr>
          <p:cNvCxnSpPr>
            <a:cxnSpLocks/>
          </p:cNvCxnSpPr>
          <p:nvPr/>
        </p:nvCxnSpPr>
        <p:spPr>
          <a:xfrm>
            <a:off x="5255893" y="4158977"/>
            <a:ext cx="813956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18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3FF90A-9182-3C4B-AC36-F6496E93EDF4}"/>
              </a:ext>
            </a:extLst>
          </p:cNvPr>
          <p:cNvCxnSpPr/>
          <p:nvPr/>
        </p:nvCxnSpPr>
        <p:spPr>
          <a:xfrm>
            <a:off x="6248400" y="895350"/>
            <a:ext cx="0" cy="403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BF216F1-BE51-344C-846F-DE6B72093288}"/>
              </a:ext>
            </a:extLst>
          </p:cNvPr>
          <p:cNvCxnSpPr>
            <a:cxnSpLocks/>
          </p:cNvCxnSpPr>
          <p:nvPr/>
        </p:nvCxnSpPr>
        <p:spPr>
          <a:xfrm flipH="1">
            <a:off x="3657600" y="2647950"/>
            <a:ext cx="502920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6E6D974-C645-DF49-8FBD-1C0794850EDE}"/>
              </a:ext>
            </a:extLst>
          </p:cNvPr>
          <p:cNvCxnSpPr>
            <a:cxnSpLocks/>
          </p:cNvCxnSpPr>
          <p:nvPr/>
        </p:nvCxnSpPr>
        <p:spPr>
          <a:xfrm flipH="1">
            <a:off x="4111889" y="2195232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58FC738-860B-3F44-8CDE-0E98B9D9C000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2647950"/>
            <a:ext cx="2209800" cy="240982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49663EB-ABC4-044A-917A-39C64E72241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357033"/>
            <a:ext cx="710044" cy="2912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67748A-2CAC-6848-8963-A0EB7408838E}"/>
              </a:ext>
            </a:extLst>
          </p:cNvPr>
          <p:cNvCxnSpPr>
            <a:cxnSpLocks/>
          </p:cNvCxnSpPr>
          <p:nvPr/>
        </p:nvCxnSpPr>
        <p:spPr>
          <a:xfrm flipH="1">
            <a:off x="4111889" y="1357031"/>
            <a:ext cx="460111" cy="82789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73F64C1-78EC-534E-B356-490F270068B3}"/>
              </a:ext>
            </a:extLst>
          </p:cNvPr>
          <p:cNvCxnSpPr>
            <a:cxnSpLocks/>
          </p:cNvCxnSpPr>
          <p:nvPr/>
        </p:nvCxnSpPr>
        <p:spPr>
          <a:xfrm>
            <a:off x="5282044" y="1369359"/>
            <a:ext cx="425336" cy="82587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AFEBAAB-A125-0D4E-BBBF-A768926BCBF6}"/>
              </a:ext>
            </a:extLst>
          </p:cNvPr>
          <p:cNvCxnSpPr>
            <a:cxnSpLocks/>
          </p:cNvCxnSpPr>
          <p:nvPr/>
        </p:nvCxnSpPr>
        <p:spPr>
          <a:xfrm flipH="1">
            <a:off x="4111889" y="2190750"/>
            <a:ext cx="336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227D63-B41A-1C42-B49C-BBB8F88410DF}"/>
              </a:ext>
            </a:extLst>
          </p:cNvPr>
          <p:cNvCxnSpPr>
            <a:cxnSpLocks/>
          </p:cNvCxnSpPr>
          <p:nvPr/>
        </p:nvCxnSpPr>
        <p:spPr>
          <a:xfrm flipH="1">
            <a:off x="5712985" y="2190750"/>
            <a:ext cx="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AFEB307-32D4-0D4F-B6D9-C0A37627455D}"/>
              </a:ext>
            </a:extLst>
          </p:cNvPr>
          <p:cNvCxnSpPr>
            <a:cxnSpLocks/>
          </p:cNvCxnSpPr>
          <p:nvPr/>
        </p:nvCxnSpPr>
        <p:spPr>
          <a:xfrm flipH="1">
            <a:off x="4111889" y="3028950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9430313-602C-BD47-AC63-A6287E626265}"/>
              </a:ext>
            </a:extLst>
          </p:cNvPr>
          <p:cNvCxnSpPr>
            <a:cxnSpLocks/>
          </p:cNvCxnSpPr>
          <p:nvPr/>
        </p:nvCxnSpPr>
        <p:spPr>
          <a:xfrm flipH="1">
            <a:off x="4111889" y="4629150"/>
            <a:ext cx="16002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A7940FC-EE6B-B94C-BA2A-50D3A3D7EB62}"/>
              </a:ext>
            </a:extLst>
          </p:cNvPr>
          <p:cNvCxnSpPr>
            <a:cxnSpLocks/>
          </p:cNvCxnSpPr>
          <p:nvPr/>
        </p:nvCxnSpPr>
        <p:spPr>
          <a:xfrm>
            <a:off x="5282044" y="2184924"/>
            <a:ext cx="0" cy="856352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AB3B35D-0F59-8D4B-8888-816F17C0133E}"/>
              </a:ext>
            </a:extLst>
          </p:cNvPr>
          <p:cNvCxnSpPr>
            <a:cxnSpLocks/>
          </p:cNvCxnSpPr>
          <p:nvPr/>
        </p:nvCxnSpPr>
        <p:spPr>
          <a:xfrm>
            <a:off x="4572000" y="2184924"/>
            <a:ext cx="0" cy="863076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50B76E1-8662-DD40-B972-AA7F5956A1E0}"/>
              </a:ext>
            </a:extLst>
          </p:cNvPr>
          <p:cNvCxnSpPr>
            <a:cxnSpLocks/>
          </p:cNvCxnSpPr>
          <p:nvPr/>
        </p:nvCxnSpPr>
        <p:spPr>
          <a:xfrm flipH="1">
            <a:off x="5707380" y="3030255"/>
            <a:ext cx="9220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6DDA458-0610-434A-8703-0807A7800BB7}"/>
              </a:ext>
            </a:extLst>
          </p:cNvPr>
          <p:cNvCxnSpPr>
            <a:cxnSpLocks/>
          </p:cNvCxnSpPr>
          <p:nvPr/>
        </p:nvCxnSpPr>
        <p:spPr>
          <a:xfrm flipH="1">
            <a:off x="5707380" y="4629150"/>
            <a:ext cx="23698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D908DB0-2B57-F04F-83DC-B88730DDCF65}"/>
              </a:ext>
            </a:extLst>
          </p:cNvPr>
          <p:cNvCxnSpPr>
            <a:cxnSpLocks/>
          </p:cNvCxnSpPr>
          <p:nvPr/>
        </p:nvCxnSpPr>
        <p:spPr>
          <a:xfrm flipV="1">
            <a:off x="8077200" y="2184925"/>
            <a:ext cx="0" cy="2444225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77A7050-4180-284E-8D76-FBEEB51A031B}"/>
              </a:ext>
            </a:extLst>
          </p:cNvPr>
          <p:cNvCxnSpPr>
            <a:cxnSpLocks/>
          </p:cNvCxnSpPr>
          <p:nvPr/>
        </p:nvCxnSpPr>
        <p:spPr>
          <a:xfrm flipH="1">
            <a:off x="6615326" y="2217177"/>
            <a:ext cx="1" cy="83819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0601413-2D2B-664E-9472-0BDB5053C718}"/>
              </a:ext>
            </a:extLst>
          </p:cNvPr>
          <p:cNvCxnSpPr>
            <a:cxnSpLocks/>
          </p:cNvCxnSpPr>
          <p:nvPr/>
        </p:nvCxnSpPr>
        <p:spPr>
          <a:xfrm>
            <a:off x="6629399" y="2195232"/>
            <a:ext cx="1447801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27B11AC-2F6A-FC45-BEA2-EF885CBD9F3B}"/>
              </a:ext>
            </a:extLst>
          </p:cNvPr>
          <p:cNvCxnSpPr>
            <a:cxnSpLocks/>
          </p:cNvCxnSpPr>
          <p:nvPr/>
        </p:nvCxnSpPr>
        <p:spPr>
          <a:xfrm flipV="1">
            <a:off x="7021083" y="1369359"/>
            <a:ext cx="674829" cy="467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C0F3269-6D7D-DC47-B899-66C55729E11C}"/>
              </a:ext>
            </a:extLst>
          </p:cNvPr>
          <p:cNvCxnSpPr>
            <a:cxnSpLocks/>
          </p:cNvCxnSpPr>
          <p:nvPr/>
        </p:nvCxnSpPr>
        <p:spPr>
          <a:xfrm>
            <a:off x="5282044" y="1369359"/>
            <a:ext cx="2413868" cy="467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750ACC8-B131-B249-80D4-5020A4116BCB}"/>
              </a:ext>
            </a:extLst>
          </p:cNvPr>
          <p:cNvCxnSpPr>
            <a:cxnSpLocks/>
          </p:cNvCxnSpPr>
          <p:nvPr/>
        </p:nvCxnSpPr>
        <p:spPr>
          <a:xfrm flipV="1">
            <a:off x="5570334" y="2184924"/>
            <a:ext cx="2519566" cy="10308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FA8DE52-68D5-C840-8143-1BF30FB32425}"/>
              </a:ext>
            </a:extLst>
          </p:cNvPr>
          <p:cNvCxnSpPr>
            <a:cxnSpLocks/>
          </p:cNvCxnSpPr>
          <p:nvPr/>
        </p:nvCxnSpPr>
        <p:spPr>
          <a:xfrm flipH="1">
            <a:off x="6629398" y="1370664"/>
            <a:ext cx="397027" cy="8245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6D2ABBD6-CFDE-CF43-B4DE-D9273E1C4F0C}"/>
              </a:ext>
            </a:extLst>
          </p:cNvPr>
          <p:cNvCxnSpPr>
            <a:cxnSpLocks/>
          </p:cNvCxnSpPr>
          <p:nvPr/>
        </p:nvCxnSpPr>
        <p:spPr>
          <a:xfrm>
            <a:off x="7701253" y="1386539"/>
            <a:ext cx="388647" cy="81728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A965B9-9B50-AF4E-B15F-D49610E3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7" y="57150"/>
            <a:ext cx="2514593" cy="169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DF02D4-26CD-7F42-AC54-B08B03E2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7" y="1750651"/>
            <a:ext cx="1926292" cy="322239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BD04EB4-7F9E-8D4D-8D14-9321D6EBE53F}"/>
              </a:ext>
            </a:extLst>
          </p:cNvPr>
          <p:cNvCxnSpPr>
            <a:cxnSpLocks/>
          </p:cNvCxnSpPr>
          <p:nvPr/>
        </p:nvCxnSpPr>
        <p:spPr>
          <a:xfrm>
            <a:off x="4107180" y="3028949"/>
            <a:ext cx="0" cy="160020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65472C3-0E86-7C4F-AFCA-7EAE0069C9E9}"/>
              </a:ext>
            </a:extLst>
          </p:cNvPr>
          <p:cNvCxnSpPr>
            <a:cxnSpLocks/>
          </p:cNvCxnSpPr>
          <p:nvPr/>
        </p:nvCxnSpPr>
        <p:spPr>
          <a:xfrm>
            <a:off x="5712460" y="3028949"/>
            <a:ext cx="0" cy="160020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647B66B-4D26-FC41-8A58-DBE369ADF605}"/>
              </a:ext>
            </a:extLst>
          </p:cNvPr>
          <p:cNvCxnSpPr>
            <a:cxnSpLocks/>
          </p:cNvCxnSpPr>
          <p:nvPr/>
        </p:nvCxnSpPr>
        <p:spPr>
          <a:xfrm>
            <a:off x="4112928" y="3047883"/>
            <a:ext cx="461476" cy="47159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1940790-733D-8341-BA68-32B5A43A98B6}"/>
              </a:ext>
            </a:extLst>
          </p:cNvPr>
          <p:cNvCxnSpPr>
            <a:cxnSpLocks/>
          </p:cNvCxnSpPr>
          <p:nvPr/>
        </p:nvCxnSpPr>
        <p:spPr>
          <a:xfrm flipH="1">
            <a:off x="4107181" y="4195367"/>
            <a:ext cx="464819" cy="44409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0C6824C-13A7-1942-8D33-CD2F3EAA69B6}"/>
              </a:ext>
            </a:extLst>
          </p:cNvPr>
          <p:cNvCxnSpPr>
            <a:cxnSpLocks/>
          </p:cNvCxnSpPr>
          <p:nvPr/>
        </p:nvCxnSpPr>
        <p:spPr>
          <a:xfrm flipH="1">
            <a:off x="4574404" y="3487125"/>
            <a:ext cx="719763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3F13C57-1BB9-E247-943B-78E7DDC37C43}"/>
              </a:ext>
            </a:extLst>
          </p:cNvPr>
          <p:cNvCxnSpPr>
            <a:cxnSpLocks/>
          </p:cNvCxnSpPr>
          <p:nvPr/>
        </p:nvCxnSpPr>
        <p:spPr>
          <a:xfrm flipH="1">
            <a:off x="4584123" y="4195367"/>
            <a:ext cx="710044" cy="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B823306-B1A8-E940-AEA5-23B3569502C3}"/>
              </a:ext>
            </a:extLst>
          </p:cNvPr>
          <p:cNvCxnSpPr>
            <a:cxnSpLocks/>
          </p:cNvCxnSpPr>
          <p:nvPr/>
        </p:nvCxnSpPr>
        <p:spPr>
          <a:xfrm flipV="1">
            <a:off x="5283779" y="3453316"/>
            <a:ext cx="0" cy="747204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0FBAEC0-2F08-9C47-B87F-143535C63082}"/>
              </a:ext>
            </a:extLst>
          </p:cNvPr>
          <p:cNvCxnSpPr>
            <a:cxnSpLocks/>
          </p:cNvCxnSpPr>
          <p:nvPr/>
        </p:nvCxnSpPr>
        <p:spPr>
          <a:xfrm flipH="1" flipV="1">
            <a:off x="4559301" y="3505983"/>
            <a:ext cx="12699" cy="70630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B7447AC4-F4EB-A04B-8AF2-1681960F9E2F}"/>
              </a:ext>
            </a:extLst>
          </p:cNvPr>
          <p:cNvCxnSpPr>
            <a:cxnSpLocks/>
          </p:cNvCxnSpPr>
          <p:nvPr/>
        </p:nvCxnSpPr>
        <p:spPr>
          <a:xfrm>
            <a:off x="5256869" y="4176433"/>
            <a:ext cx="470554" cy="45271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026FB52-CD14-364E-9A15-A89BCAE850B0}"/>
              </a:ext>
            </a:extLst>
          </p:cNvPr>
          <p:cNvCxnSpPr>
            <a:cxnSpLocks/>
          </p:cNvCxnSpPr>
          <p:nvPr/>
        </p:nvCxnSpPr>
        <p:spPr>
          <a:xfrm flipH="1">
            <a:off x="5270874" y="3039257"/>
            <a:ext cx="456550" cy="45271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4E48BCD1-127A-0746-9AA9-C6F966705D9C}"/>
              </a:ext>
            </a:extLst>
          </p:cNvPr>
          <p:cNvCxnSpPr>
            <a:cxnSpLocks/>
          </p:cNvCxnSpPr>
          <p:nvPr/>
        </p:nvCxnSpPr>
        <p:spPr>
          <a:xfrm>
            <a:off x="5707380" y="3488016"/>
            <a:ext cx="13030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7C39E0-BF8A-7E4D-8D0B-9F9686B64CAD}"/>
              </a:ext>
            </a:extLst>
          </p:cNvPr>
          <p:cNvCxnSpPr>
            <a:cxnSpLocks/>
          </p:cNvCxnSpPr>
          <p:nvPr/>
        </p:nvCxnSpPr>
        <p:spPr>
          <a:xfrm>
            <a:off x="5707380" y="4195367"/>
            <a:ext cx="19888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AED1780-4A18-5E4D-A6B6-135938552BB5}"/>
              </a:ext>
            </a:extLst>
          </p:cNvPr>
          <p:cNvCxnSpPr>
            <a:cxnSpLocks/>
          </p:cNvCxnSpPr>
          <p:nvPr/>
        </p:nvCxnSpPr>
        <p:spPr>
          <a:xfrm flipV="1">
            <a:off x="7696200" y="2195232"/>
            <a:ext cx="0" cy="197671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B854911B-0647-F04A-9346-8D2528566952}"/>
              </a:ext>
            </a:extLst>
          </p:cNvPr>
          <p:cNvCxnSpPr>
            <a:cxnSpLocks/>
          </p:cNvCxnSpPr>
          <p:nvPr/>
        </p:nvCxnSpPr>
        <p:spPr>
          <a:xfrm flipV="1">
            <a:off x="7021083" y="2184924"/>
            <a:ext cx="0" cy="1296743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FBB63814-AB78-2441-BDCB-DC1992966CFB}"/>
              </a:ext>
            </a:extLst>
          </p:cNvPr>
          <p:cNvCxnSpPr>
            <a:cxnSpLocks/>
          </p:cNvCxnSpPr>
          <p:nvPr/>
        </p:nvCxnSpPr>
        <p:spPr>
          <a:xfrm flipH="1" flipV="1">
            <a:off x="4112261" y="3038386"/>
            <a:ext cx="1579430" cy="1600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3F727243-AD1D-2344-9DC7-9641F800CBD9}"/>
              </a:ext>
            </a:extLst>
          </p:cNvPr>
          <p:cNvCxnSpPr>
            <a:cxnSpLocks/>
          </p:cNvCxnSpPr>
          <p:nvPr/>
        </p:nvCxnSpPr>
        <p:spPr>
          <a:xfrm flipV="1">
            <a:off x="4165652" y="3030253"/>
            <a:ext cx="1579502" cy="1577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C18E063-E247-5D44-8A83-574CD9BBD0CA}"/>
              </a:ext>
            </a:extLst>
          </p:cNvPr>
          <p:cNvCxnSpPr>
            <a:cxnSpLocks/>
          </p:cNvCxnSpPr>
          <p:nvPr/>
        </p:nvCxnSpPr>
        <p:spPr>
          <a:xfrm flipH="1" flipV="1">
            <a:off x="4571546" y="1370612"/>
            <a:ext cx="10841" cy="284572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08CD7E9B-41DA-8B4D-A0B1-D5C1723F67C9}"/>
              </a:ext>
            </a:extLst>
          </p:cNvPr>
          <p:cNvCxnSpPr>
            <a:cxnSpLocks/>
          </p:cNvCxnSpPr>
          <p:nvPr/>
        </p:nvCxnSpPr>
        <p:spPr>
          <a:xfrm flipV="1">
            <a:off x="5282044" y="1366561"/>
            <a:ext cx="0" cy="284572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4BDAB72C-3C18-7142-928C-B9F8C94E9B53}"/>
              </a:ext>
            </a:extLst>
          </p:cNvPr>
          <p:cNvCxnSpPr>
            <a:cxnSpLocks/>
          </p:cNvCxnSpPr>
          <p:nvPr/>
        </p:nvCxnSpPr>
        <p:spPr>
          <a:xfrm>
            <a:off x="5294167" y="3488017"/>
            <a:ext cx="13030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8ECB8BC8-E617-F74F-B9B4-9CCAF155A066}"/>
              </a:ext>
            </a:extLst>
          </p:cNvPr>
          <p:cNvCxnSpPr>
            <a:cxnSpLocks/>
          </p:cNvCxnSpPr>
          <p:nvPr/>
        </p:nvCxnSpPr>
        <p:spPr>
          <a:xfrm>
            <a:off x="5294167" y="4195367"/>
            <a:ext cx="1303020" cy="0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2D0C363C-B066-1F4B-AF76-32CF49362D32}"/>
              </a:ext>
            </a:extLst>
          </p:cNvPr>
          <p:cNvCxnSpPr>
            <a:cxnSpLocks/>
          </p:cNvCxnSpPr>
          <p:nvPr/>
        </p:nvCxnSpPr>
        <p:spPr>
          <a:xfrm flipV="1">
            <a:off x="7021083" y="1357031"/>
            <a:ext cx="0" cy="197671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D269F5E9-02F0-C048-B2BE-C83551FA85CF}"/>
              </a:ext>
            </a:extLst>
          </p:cNvPr>
          <p:cNvCxnSpPr>
            <a:cxnSpLocks/>
          </p:cNvCxnSpPr>
          <p:nvPr/>
        </p:nvCxnSpPr>
        <p:spPr>
          <a:xfrm flipV="1">
            <a:off x="7695912" y="1366561"/>
            <a:ext cx="0" cy="1976719"/>
          </a:xfrm>
          <a:prstGeom prst="line">
            <a:avLst/>
          </a:prstGeom>
          <a:ln w="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4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A7722D67-9225-0C4C-84C5-EE456BF8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9" y="1988567"/>
            <a:ext cx="2779776" cy="14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Image result for ba hÃ¬nh chiáº¿u cá»§a hÃ¬nh há»p chá»¯ nháº­t">
            <a:extLst>
              <a:ext uri="{FF2B5EF4-FFF2-40B4-BE49-F238E27FC236}">
                <a16:creationId xmlns:a16="http://schemas.microsoft.com/office/drawing/2014/main" xmlns="" id="{0865902A-38EE-7E49-A8A4-E217FA40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5257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POINSET2">
            <a:extLst>
              <a:ext uri="{FF2B5EF4-FFF2-40B4-BE49-F238E27FC236}">
                <a16:creationId xmlns:a16="http://schemas.microsoft.com/office/drawing/2014/main" xmlns="" id="{A748098D-5AB4-C148-A3EC-4725D2B9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POINSET2">
            <a:extLst>
              <a:ext uri="{FF2B5EF4-FFF2-40B4-BE49-F238E27FC236}">
                <a16:creationId xmlns:a16="http://schemas.microsoft.com/office/drawing/2014/main" xmlns="" id="{47EF42F3-E384-B846-8AF8-4E250A56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2">
            <a:extLst>
              <a:ext uri="{FF2B5EF4-FFF2-40B4-BE49-F238E27FC236}">
                <a16:creationId xmlns:a16="http://schemas.microsoft.com/office/drawing/2014/main" xmlns="" id="{67D45D1C-6F4A-F74F-A6D1-059093E2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2719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2" name="Text Box 84">
            <a:extLst>
              <a:ext uri="{FF2B5EF4-FFF2-40B4-BE49-F238E27FC236}">
                <a16:creationId xmlns:a16="http://schemas.microsoft.com/office/drawing/2014/main" xmlns="" id="{77576353-D3A2-B548-9638-2D425796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401F423-6049-204C-ADF4-98EC421EA673}"/>
              </a:ext>
            </a:extLst>
          </p:cNvPr>
          <p:cNvSpPr txBox="1">
            <a:spLocks/>
          </p:cNvSpPr>
          <p:nvPr/>
        </p:nvSpPr>
        <p:spPr>
          <a:xfrm>
            <a:off x="152400" y="904875"/>
            <a:ext cx="7239000" cy="5238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1,2,3 </a:t>
            </a:r>
            <a:r>
              <a:rPr lang="en-US" sz="2800" i="1" dirty="0" err="1" smtClean="0">
                <a:solidFill>
                  <a:srgbClr val="FF0000"/>
                </a:solidFill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dạng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như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thế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nào</a:t>
            </a:r>
            <a:r>
              <a:rPr lang="en-US" sz="2800" i="1" dirty="0" smtClean="0">
                <a:solidFill>
                  <a:srgbClr val="FF0000"/>
                </a:solidFill>
              </a:rPr>
              <a:t> 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7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93BAAEA7-8698-2D4E-A66F-4E77547E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34480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Image result for ba hÃ¬nh chiáº¿u cá»§a hÃ¬nh há»p chá»¯ nháº­t">
            <a:extLst>
              <a:ext uri="{FF2B5EF4-FFF2-40B4-BE49-F238E27FC236}">
                <a16:creationId xmlns:a16="http://schemas.microsoft.com/office/drawing/2014/main" xmlns="" id="{DD975821-60D7-244A-826F-70D0E119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1915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OINSET2">
            <a:extLst>
              <a:ext uri="{FF2B5EF4-FFF2-40B4-BE49-F238E27FC236}">
                <a16:creationId xmlns:a16="http://schemas.microsoft.com/office/drawing/2014/main" xmlns="" id="{2782B69C-4371-DA46-BC70-63DD905F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POINSET2">
            <a:extLst>
              <a:ext uri="{FF2B5EF4-FFF2-40B4-BE49-F238E27FC236}">
                <a16:creationId xmlns:a16="http://schemas.microsoft.com/office/drawing/2014/main" xmlns="" id="{8CF4D50F-58BD-914B-80AB-E187F19C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EEEA404-70C4-DC41-8E96-F25C33D593BA}"/>
              </a:ext>
            </a:extLst>
          </p:cNvPr>
          <p:cNvSpPr txBox="1">
            <a:spLocks/>
          </p:cNvSpPr>
          <p:nvPr/>
        </p:nvSpPr>
        <p:spPr>
          <a:xfrm>
            <a:off x="0" y="2647950"/>
            <a:ext cx="5819775" cy="11049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i="1" dirty="0" err="1">
                <a:solidFill>
                  <a:srgbClr val="FF0000"/>
                </a:solidFill>
              </a:rPr>
              <a:t>Chúng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thể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hiện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kích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thước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nào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của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hộp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chữ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nhật</a:t>
            </a:r>
            <a:r>
              <a:rPr lang="en-US" sz="2800" i="1" dirty="0">
                <a:solidFill>
                  <a:srgbClr val="FF0000"/>
                </a:solidFill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xmlns="" id="{8A85AA87-00C8-844D-8995-5BBF1BB6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33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xmlns="" id="{3AD3B21F-B599-C743-8B89-5152125BC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5BE5650-D79C-B841-A46C-2AFD92FBED36}"/>
              </a:ext>
            </a:extLst>
          </p:cNvPr>
          <p:cNvSpPr txBox="1">
            <a:spLocks/>
          </p:cNvSpPr>
          <p:nvPr/>
        </p:nvSpPr>
        <p:spPr>
          <a:xfrm>
            <a:off x="2570163" y="3648075"/>
            <a:ext cx="4059237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/>
              <a:t>.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4004984-8CD1-AC43-BF9B-EC93A9A9D0F4}"/>
              </a:ext>
            </a:extLst>
          </p:cNvPr>
          <p:cNvSpPr txBox="1">
            <a:spLocks/>
          </p:cNvSpPr>
          <p:nvPr/>
        </p:nvSpPr>
        <p:spPr>
          <a:xfrm>
            <a:off x="2570163" y="4105275"/>
            <a:ext cx="4287837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/>
              <a:t>.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b="1" dirty="0"/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77DD2FA-EF94-9242-B6F7-DD5531F290C7}"/>
              </a:ext>
            </a:extLst>
          </p:cNvPr>
          <p:cNvSpPr txBox="1">
            <a:spLocks/>
          </p:cNvSpPr>
          <p:nvPr/>
        </p:nvSpPr>
        <p:spPr>
          <a:xfrm>
            <a:off x="2582863" y="4486275"/>
            <a:ext cx="4351337" cy="6000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/>
              <a:t>.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2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POINSET2">
            <a:extLst>
              <a:ext uri="{FF2B5EF4-FFF2-40B4-BE49-F238E27FC236}">
                <a16:creationId xmlns:a16="http://schemas.microsoft.com/office/drawing/2014/main" xmlns="" id="{D52832BD-2D59-3448-9A70-A37F0130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9706" y="3802857"/>
            <a:ext cx="1150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POINSET2">
            <a:extLst>
              <a:ext uri="{FF2B5EF4-FFF2-40B4-BE49-F238E27FC236}">
                <a16:creationId xmlns:a16="http://schemas.microsoft.com/office/drawing/2014/main" xmlns="" id="{B026D4CC-0949-1B46-B4D8-307EACBC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3992563"/>
            <a:ext cx="1536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47">
            <a:extLst>
              <a:ext uri="{FF2B5EF4-FFF2-40B4-BE49-F238E27FC236}">
                <a16:creationId xmlns:a16="http://schemas.microsoft.com/office/drawing/2014/main" xmlns="" id="{1F748070-DD9C-F147-B0FF-17FC73365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91572"/>
              </p:ext>
            </p:extLst>
          </p:nvPr>
        </p:nvGraphicFramePr>
        <p:xfrm>
          <a:off x="304799" y="3141109"/>
          <a:ext cx="4267201" cy="1885768"/>
        </p:xfrm>
        <a:graphic>
          <a:graphicData uri="http://schemas.openxmlformats.org/drawingml/2006/table">
            <a:tbl>
              <a:tblPr/>
              <a:tblGrid>
                <a:gridCol w="1042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gerian" pitchFamily="8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E7F75D-D8C8-8B46-B5CB-AC77DCBA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90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8DDDD2-FECE-FA4F-A97B-7A79B222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719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17EBB8-B5E3-B04D-8118-F78D5EC0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529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Cạnh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F3042B-56F6-9740-9BF4-A3181892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796284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82">
            <a:extLst>
              <a:ext uri="{FF2B5EF4-FFF2-40B4-BE49-F238E27FC236}">
                <a16:creationId xmlns:a16="http://schemas.microsoft.com/office/drawing/2014/main" xmlns="" id="{8BBCE379-43F6-C64F-B734-C977EA6E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3350"/>
            <a:ext cx="8229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kern="0" dirty="0">
                <a:solidFill>
                  <a:srgbClr val="99CC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x-none" sz="2700" b="0" kern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23" name="Text Box 84">
            <a:extLst>
              <a:ext uri="{FF2B5EF4-FFF2-40B4-BE49-F238E27FC236}">
                <a16:creationId xmlns:a16="http://schemas.microsoft.com/office/drawing/2014/main" xmlns="" id="{D6727DF7-517B-C54D-912A-A9D59DCE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7150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83EDE1-F745-1E49-A035-840DD43F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87" y="4180713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8E5407-2167-774F-9B39-F58B9644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4604399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nhật</a:t>
            </a:r>
            <a:endParaRPr lang="en-US" altLang="x-none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15" descr="Picture1">
            <a:extLst>
              <a:ext uri="{FF2B5EF4-FFF2-40B4-BE49-F238E27FC236}">
                <a16:creationId xmlns:a16="http://schemas.microsoft.com/office/drawing/2014/main" xmlns="" id="{8C1E7FC3-D0D3-6449-81DB-326F0C0F7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55" y="2373420"/>
            <a:ext cx="606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0D27A58-F79D-DE44-8D2E-5EDB59BF1DDF}"/>
              </a:ext>
            </a:extLst>
          </p:cNvPr>
          <p:cNvCxnSpPr/>
          <p:nvPr/>
        </p:nvCxnSpPr>
        <p:spPr>
          <a:xfrm>
            <a:off x="6735987" y="1049662"/>
            <a:ext cx="0" cy="315140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8BF05A7-5B4C-8C4A-9F62-0A1637283332}"/>
              </a:ext>
            </a:extLst>
          </p:cNvPr>
          <p:cNvCxnSpPr>
            <a:cxnSpLocks/>
          </p:cNvCxnSpPr>
          <p:nvPr/>
        </p:nvCxnSpPr>
        <p:spPr>
          <a:xfrm flipH="1">
            <a:off x="4800600" y="2417251"/>
            <a:ext cx="3560987" cy="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F2B87DC-E370-7F42-AE49-0BDF6BD59B7D}"/>
              </a:ext>
            </a:extLst>
          </p:cNvPr>
          <p:cNvCxnSpPr>
            <a:cxnSpLocks/>
          </p:cNvCxnSpPr>
          <p:nvPr/>
        </p:nvCxnSpPr>
        <p:spPr>
          <a:xfrm flipH="1">
            <a:off x="4914529" y="2063986"/>
            <a:ext cx="1463917" cy="289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031AD13-1440-AE43-861C-32B0B5F29094}"/>
              </a:ext>
            </a:extLst>
          </p:cNvPr>
          <p:cNvCxnSpPr>
            <a:cxnSpLocks/>
          </p:cNvCxnSpPr>
          <p:nvPr/>
        </p:nvCxnSpPr>
        <p:spPr>
          <a:xfrm flipH="1" flipV="1">
            <a:off x="6735987" y="2417252"/>
            <a:ext cx="1733458" cy="170591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66563B2-251A-2B49-B0FA-C6EF64DBC426}"/>
              </a:ext>
            </a:extLst>
          </p:cNvPr>
          <p:cNvCxnSpPr>
            <a:cxnSpLocks/>
          </p:cNvCxnSpPr>
          <p:nvPr/>
        </p:nvCxnSpPr>
        <p:spPr>
          <a:xfrm flipH="1">
            <a:off x="4914529" y="1425228"/>
            <a:ext cx="1460779" cy="816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538E76D-DBC2-8E49-A62B-82027869A5E4}"/>
              </a:ext>
            </a:extLst>
          </p:cNvPr>
          <p:cNvCxnSpPr>
            <a:cxnSpLocks/>
          </p:cNvCxnSpPr>
          <p:nvPr/>
        </p:nvCxnSpPr>
        <p:spPr>
          <a:xfrm>
            <a:off x="4905747" y="1433593"/>
            <a:ext cx="8782" cy="636402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B813B95-611E-C346-971E-12371B60B623}"/>
              </a:ext>
            </a:extLst>
          </p:cNvPr>
          <p:cNvCxnSpPr>
            <a:cxnSpLocks/>
          </p:cNvCxnSpPr>
          <p:nvPr/>
        </p:nvCxnSpPr>
        <p:spPr>
          <a:xfrm>
            <a:off x="6371847" y="1418522"/>
            <a:ext cx="3460" cy="645464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CA9E59-3FAC-D843-82AB-0ACB54D9E2CC}"/>
              </a:ext>
            </a:extLst>
          </p:cNvPr>
          <p:cNvCxnSpPr>
            <a:cxnSpLocks/>
          </p:cNvCxnSpPr>
          <p:nvPr/>
        </p:nvCxnSpPr>
        <p:spPr>
          <a:xfrm flipH="1">
            <a:off x="4915468" y="2075355"/>
            <a:ext cx="2241" cy="65406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7F85B32-BCF0-124E-AEB7-B24EB5DFC17D}"/>
              </a:ext>
            </a:extLst>
          </p:cNvPr>
          <p:cNvCxnSpPr>
            <a:cxnSpLocks/>
          </p:cNvCxnSpPr>
          <p:nvPr/>
        </p:nvCxnSpPr>
        <p:spPr>
          <a:xfrm flipH="1">
            <a:off x="6379044" y="2060489"/>
            <a:ext cx="1" cy="65406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923E5D7-E5D8-F544-909B-385AB4119C13}"/>
              </a:ext>
            </a:extLst>
          </p:cNvPr>
          <p:cNvCxnSpPr>
            <a:cxnSpLocks/>
          </p:cNvCxnSpPr>
          <p:nvPr/>
        </p:nvCxnSpPr>
        <p:spPr>
          <a:xfrm flipH="1">
            <a:off x="4914529" y="2714553"/>
            <a:ext cx="1463917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D60DFF6-C5E9-1145-883E-C0155462BD05}"/>
              </a:ext>
            </a:extLst>
          </p:cNvPr>
          <p:cNvCxnSpPr>
            <a:cxnSpLocks/>
          </p:cNvCxnSpPr>
          <p:nvPr/>
        </p:nvCxnSpPr>
        <p:spPr>
          <a:xfrm>
            <a:off x="4914529" y="2729419"/>
            <a:ext cx="0" cy="83293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FEC9A44-37F2-5844-A970-BB48B81FD3AF}"/>
              </a:ext>
            </a:extLst>
          </p:cNvPr>
          <p:cNvCxnSpPr>
            <a:cxnSpLocks/>
          </p:cNvCxnSpPr>
          <p:nvPr/>
        </p:nvCxnSpPr>
        <p:spPr>
          <a:xfrm>
            <a:off x="6375307" y="2729419"/>
            <a:ext cx="3139" cy="832931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7B1915C-B653-7B4D-8B12-E28D098E861E}"/>
              </a:ext>
            </a:extLst>
          </p:cNvPr>
          <p:cNvCxnSpPr>
            <a:cxnSpLocks/>
          </p:cNvCxnSpPr>
          <p:nvPr/>
        </p:nvCxnSpPr>
        <p:spPr>
          <a:xfrm flipH="1">
            <a:off x="4914529" y="3562350"/>
            <a:ext cx="1463917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22624C4-82DB-1045-B7DC-E27C956C11DC}"/>
              </a:ext>
            </a:extLst>
          </p:cNvPr>
          <p:cNvCxnSpPr>
            <a:cxnSpLocks/>
          </p:cNvCxnSpPr>
          <p:nvPr/>
        </p:nvCxnSpPr>
        <p:spPr>
          <a:xfrm flipH="1">
            <a:off x="6375307" y="2715572"/>
            <a:ext cx="668608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20DC6CF-4306-C343-AC2A-B5C7DF6AB200}"/>
              </a:ext>
            </a:extLst>
          </p:cNvPr>
          <p:cNvCxnSpPr>
            <a:cxnSpLocks/>
          </p:cNvCxnSpPr>
          <p:nvPr/>
        </p:nvCxnSpPr>
        <p:spPr>
          <a:xfrm flipH="1">
            <a:off x="6369804" y="3562350"/>
            <a:ext cx="155499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D17D736-BDEC-8F47-848C-FF4F176FA5C8}"/>
              </a:ext>
            </a:extLst>
          </p:cNvPr>
          <p:cNvCxnSpPr>
            <a:cxnSpLocks/>
          </p:cNvCxnSpPr>
          <p:nvPr/>
        </p:nvCxnSpPr>
        <p:spPr>
          <a:xfrm flipV="1">
            <a:off x="7924800" y="1418522"/>
            <a:ext cx="7015" cy="214382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E46B2CE-88F6-A94A-AF11-4585E92819D6}"/>
              </a:ext>
            </a:extLst>
          </p:cNvPr>
          <p:cNvCxnSpPr>
            <a:cxnSpLocks/>
          </p:cNvCxnSpPr>
          <p:nvPr/>
        </p:nvCxnSpPr>
        <p:spPr>
          <a:xfrm flipH="1">
            <a:off x="7043915" y="1432947"/>
            <a:ext cx="639" cy="128160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D73B5D6-B825-9946-86C2-82F284556981}"/>
              </a:ext>
            </a:extLst>
          </p:cNvPr>
          <p:cNvCxnSpPr>
            <a:cxnSpLocks/>
          </p:cNvCxnSpPr>
          <p:nvPr/>
        </p:nvCxnSpPr>
        <p:spPr>
          <a:xfrm>
            <a:off x="7043915" y="2066882"/>
            <a:ext cx="8879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186163CA-BB31-454D-B4CC-EA2E42FB2DA6}"/>
              </a:ext>
            </a:extLst>
          </p:cNvPr>
          <p:cNvCxnSpPr>
            <a:cxnSpLocks/>
          </p:cNvCxnSpPr>
          <p:nvPr/>
        </p:nvCxnSpPr>
        <p:spPr>
          <a:xfrm>
            <a:off x="7036900" y="1418522"/>
            <a:ext cx="894915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DC45E3A-C457-FB4E-BF27-0814AAD888D9}"/>
              </a:ext>
            </a:extLst>
          </p:cNvPr>
          <p:cNvCxnSpPr>
            <a:cxnSpLocks/>
          </p:cNvCxnSpPr>
          <p:nvPr/>
        </p:nvCxnSpPr>
        <p:spPr>
          <a:xfrm>
            <a:off x="5965265" y="1417741"/>
            <a:ext cx="195953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26D7B20-8053-3840-BF47-EF0AC5CD68CA}"/>
              </a:ext>
            </a:extLst>
          </p:cNvPr>
          <p:cNvCxnSpPr>
            <a:cxnSpLocks/>
          </p:cNvCxnSpPr>
          <p:nvPr/>
        </p:nvCxnSpPr>
        <p:spPr>
          <a:xfrm>
            <a:off x="6158972" y="2060489"/>
            <a:ext cx="177284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C03402AF-96ED-3941-B742-406577F2E198}"/>
              </a:ext>
            </a:extLst>
          </p:cNvPr>
          <p:cNvCxnSpPr>
            <a:cxnSpLocks/>
          </p:cNvCxnSpPr>
          <p:nvPr/>
        </p:nvCxnSpPr>
        <p:spPr>
          <a:xfrm>
            <a:off x="7036900" y="1417741"/>
            <a:ext cx="0" cy="656009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804F860-43A3-404B-A0F2-D86AF51D294B}"/>
              </a:ext>
            </a:extLst>
          </p:cNvPr>
          <p:cNvCxnSpPr>
            <a:cxnSpLocks/>
          </p:cNvCxnSpPr>
          <p:nvPr/>
        </p:nvCxnSpPr>
        <p:spPr>
          <a:xfrm>
            <a:off x="7931815" y="1436007"/>
            <a:ext cx="1343" cy="63774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5" name="Picture 2" descr="Image result for hÃ¬nh há»p chá»¯ nháº­t">
            <a:extLst>
              <a:ext uri="{FF2B5EF4-FFF2-40B4-BE49-F238E27FC236}">
                <a16:creationId xmlns:a16="http://schemas.microsoft.com/office/drawing/2014/main" xmlns="" id="{65B35266-6C28-5B4D-A903-70F12ACB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9" y="1751794"/>
            <a:ext cx="2291998" cy="12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25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xmlns="" id="{9900CFCA-D9CE-944E-9393-EF42582B5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1D9FBF67-1880-254E-B632-11393B925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23555" name="Picture 4" descr="blue_geometry_prt">
            <a:extLst>
              <a:ext uri="{FF2B5EF4-FFF2-40B4-BE49-F238E27FC236}">
                <a16:creationId xmlns:a16="http://schemas.microsoft.com/office/drawing/2014/main" xmlns="" id="{F480C795-C71E-9A4A-97EB-8D102339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>
            <a:extLst>
              <a:ext uri="{FF2B5EF4-FFF2-40B4-BE49-F238E27FC236}">
                <a16:creationId xmlns:a16="http://schemas.microsoft.com/office/drawing/2014/main" xmlns="" id="{F8EBB437-7378-A44B-8556-B476C383A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00150"/>
            <a:ext cx="5089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x-none" sz="28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lăng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x-none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8934" name="Picture 22" descr="2">
            <a:extLst>
              <a:ext uri="{FF2B5EF4-FFF2-40B4-BE49-F238E27FC236}">
                <a16:creationId xmlns:a16="http://schemas.microsoft.com/office/drawing/2014/main" xmlns="" id="{BE517107-D1D2-6645-AF94-8F9A2610B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42" y="2677454"/>
            <a:ext cx="2748465" cy="218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8">
            <a:extLst>
              <a:ext uri="{FF2B5EF4-FFF2-40B4-BE49-F238E27FC236}">
                <a16:creationId xmlns:a16="http://schemas.microsoft.com/office/drawing/2014/main" xmlns="" id="{CD1E31F5-52C7-5A4F-9328-CD480DB41C4D}"/>
              </a:ext>
            </a:extLst>
          </p:cNvPr>
          <p:cNvGrpSpPr>
            <a:grpSpLocks/>
          </p:cNvGrpSpPr>
          <p:nvPr/>
        </p:nvGrpSpPr>
        <p:grpSpPr bwMode="auto">
          <a:xfrm>
            <a:off x="5150875" y="644098"/>
            <a:ext cx="2971800" cy="2000250"/>
            <a:chOff x="3072" y="672"/>
            <a:chExt cx="2496" cy="1680"/>
          </a:xfrm>
        </p:grpSpPr>
        <p:grpSp>
          <p:nvGrpSpPr>
            <p:cNvPr id="23568" name="Group 109">
              <a:extLst>
                <a:ext uri="{FF2B5EF4-FFF2-40B4-BE49-F238E27FC236}">
                  <a16:creationId xmlns:a16="http://schemas.microsoft.com/office/drawing/2014/main" xmlns="" id="{AF6D4CC5-9118-E745-ACA4-516F5C94B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" y="672"/>
              <a:ext cx="1843" cy="1680"/>
              <a:chOff x="3206" y="2208"/>
              <a:chExt cx="1843" cy="1680"/>
            </a:xfrm>
          </p:grpSpPr>
          <p:grpSp>
            <p:nvGrpSpPr>
              <p:cNvPr id="23573" name="Group 110">
                <a:extLst>
                  <a:ext uri="{FF2B5EF4-FFF2-40B4-BE49-F238E27FC236}">
                    <a16:creationId xmlns:a16="http://schemas.microsoft.com/office/drawing/2014/main" xmlns="" id="{E8B2223D-4196-A34E-8E74-0E0CC45E0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1" y="2426"/>
                <a:ext cx="838" cy="1462"/>
                <a:chOff x="3408" y="429"/>
                <a:chExt cx="1488" cy="2499"/>
              </a:xfrm>
            </p:grpSpPr>
            <p:sp>
              <p:nvSpPr>
                <p:cNvPr id="23587" name="AutoShape 111">
                  <a:extLst>
                    <a:ext uri="{FF2B5EF4-FFF2-40B4-BE49-F238E27FC236}">
                      <a16:creationId xmlns:a16="http://schemas.microsoft.com/office/drawing/2014/main" xmlns="" id="{6DC8D9F4-6689-544F-A2B9-A107D4660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585251">
                  <a:off x="3773" y="163"/>
                  <a:ext cx="763" cy="1295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77777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FFFF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3588" name="Group 112">
                  <a:extLst>
                    <a:ext uri="{FF2B5EF4-FFF2-40B4-BE49-F238E27FC236}">
                      <a16:creationId xmlns:a16="http://schemas.microsoft.com/office/drawing/2014/main" xmlns="" id="{600BCB7F-E0E9-5E47-A782-BEF0841258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8" y="816"/>
                  <a:ext cx="1487" cy="2112"/>
                  <a:chOff x="3408" y="816"/>
                  <a:chExt cx="1487" cy="2112"/>
                </a:xfrm>
              </p:grpSpPr>
              <p:sp>
                <p:nvSpPr>
                  <p:cNvPr id="23593" name="AutoShape 113">
                    <a:extLst>
                      <a:ext uri="{FF2B5EF4-FFF2-40B4-BE49-F238E27FC236}">
                        <a16:creationId xmlns:a16="http://schemas.microsoft.com/office/drawing/2014/main" xmlns="" id="{134BCC35-9E31-CC43-ACA2-4649A9D30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48" y="1376"/>
                    <a:ext cx="2112" cy="992"/>
                  </a:xfrm>
                  <a:prstGeom prst="parallelogram">
                    <a:avLst>
                      <a:gd name="adj" fmla="val 53226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x-none" altLang="x-none" sz="18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94" name="AutoShape 114">
                    <a:extLst>
                      <a:ext uri="{FF2B5EF4-FFF2-40B4-BE49-F238E27FC236}">
                        <a16:creationId xmlns:a16="http://schemas.microsoft.com/office/drawing/2014/main" xmlns="" id="{470AD599-EBF3-E14B-B488-756DFB70C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20103" flipH="1">
                    <a:off x="3591" y="1624"/>
                    <a:ext cx="2112" cy="496"/>
                  </a:xfrm>
                  <a:prstGeom prst="parallelogram">
                    <a:avLst>
                      <a:gd name="adj" fmla="val 106452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DDDDDD"/>
                      </a:gs>
                    </a:gsLst>
                    <a:lin ang="0" scaled="1"/>
                  </a:gra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b="1">
                        <a:solidFill>
                          <a:srgbClr val="FFFF99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x-none" altLang="x-none" sz="180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589" name="Line 115">
                  <a:extLst>
                    <a:ext uri="{FF2B5EF4-FFF2-40B4-BE49-F238E27FC236}">
                      <a16:creationId xmlns:a16="http://schemas.microsoft.com/office/drawing/2014/main" xmlns="" id="{4CBB9A1A-1129-AD49-ACC1-890E2B08B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816"/>
                  <a:ext cx="240" cy="5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3590" name="Line 116">
                  <a:extLst>
                    <a:ext uri="{FF2B5EF4-FFF2-40B4-BE49-F238E27FC236}">
                      <a16:creationId xmlns:a16="http://schemas.microsoft.com/office/drawing/2014/main" xmlns="" id="{ECC630F0-7241-734E-A055-009D51AEC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14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3591" name="Line 117">
                  <a:extLst>
                    <a:ext uri="{FF2B5EF4-FFF2-40B4-BE49-F238E27FC236}">
                      <a16:creationId xmlns:a16="http://schemas.microsoft.com/office/drawing/2014/main" xmlns="" id="{78C35433-30F9-E042-9117-249B0D882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6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3592" name="Line 118">
                  <a:extLst>
                    <a:ext uri="{FF2B5EF4-FFF2-40B4-BE49-F238E27FC236}">
                      <a16:creationId xmlns:a16="http://schemas.microsoft.com/office/drawing/2014/main" xmlns="" id="{B6DBD167-2610-B442-9257-31F577958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816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</p:grpSp>
          <p:sp>
            <p:nvSpPr>
              <p:cNvPr id="23574" name="Line 119">
                <a:extLst>
                  <a:ext uri="{FF2B5EF4-FFF2-40B4-BE49-F238E27FC236}">
                    <a16:creationId xmlns:a16="http://schemas.microsoft.com/office/drawing/2014/main" xmlns="" id="{4BCE77F9-6392-A249-BEA4-C60B78420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1" y="2392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75" name="Line 120">
                <a:extLst>
                  <a:ext uri="{FF2B5EF4-FFF2-40B4-BE49-F238E27FC236}">
                    <a16:creationId xmlns:a16="http://schemas.microsoft.com/office/drawing/2014/main" xmlns="" id="{DB1BC3B8-46FF-914B-84F6-D517B05F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9" y="2392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76" name="Line 121">
                <a:extLst>
                  <a:ext uri="{FF2B5EF4-FFF2-40B4-BE49-F238E27FC236}">
                    <a16:creationId xmlns:a16="http://schemas.microsoft.com/office/drawing/2014/main" xmlns="" id="{987C1D89-C962-CD41-9ACC-607EF9F0E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2460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77" name="Line 122">
                <a:extLst>
                  <a:ext uri="{FF2B5EF4-FFF2-40B4-BE49-F238E27FC236}">
                    <a16:creationId xmlns:a16="http://schemas.microsoft.com/office/drawing/2014/main" xmlns="" id="{B49E2FED-C98A-634E-9583-98EE3627D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3582"/>
                <a:ext cx="8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78" name="Line 123">
                <a:extLst>
                  <a:ext uri="{FF2B5EF4-FFF2-40B4-BE49-F238E27FC236}">
                    <a16:creationId xmlns:a16="http://schemas.microsoft.com/office/drawing/2014/main" xmlns="" id="{AC789564-196E-EF47-9828-5C56CE02B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3" y="3582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79" name="Line 124">
                <a:extLst>
                  <a:ext uri="{FF2B5EF4-FFF2-40B4-BE49-F238E27FC236}">
                    <a16:creationId xmlns:a16="http://schemas.microsoft.com/office/drawing/2014/main" xmlns="" id="{B3C73C60-4B7A-8745-993D-616F4EF0E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3" y="2664"/>
                <a:ext cx="2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80" name="Line 125">
                <a:extLst>
                  <a:ext uri="{FF2B5EF4-FFF2-40B4-BE49-F238E27FC236}">
                    <a16:creationId xmlns:a16="http://schemas.microsoft.com/office/drawing/2014/main" xmlns="" id="{AA800039-D1E9-544F-B95E-A61980AA1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0" y="2664"/>
                <a:ext cx="0" cy="9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81" name="Line 126">
                <a:extLst>
                  <a:ext uri="{FF2B5EF4-FFF2-40B4-BE49-F238E27FC236}">
                    <a16:creationId xmlns:a16="http://schemas.microsoft.com/office/drawing/2014/main" xmlns="" id="{03A30DC8-BB66-D446-B635-FB9E64480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1" y="2970"/>
                <a:ext cx="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82" name="Line 127">
                <a:extLst>
                  <a:ext uri="{FF2B5EF4-FFF2-40B4-BE49-F238E27FC236}">
                    <a16:creationId xmlns:a16="http://schemas.microsoft.com/office/drawing/2014/main" xmlns="" id="{54F3676E-7AA1-7743-9D95-B348A5655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2664"/>
                <a:ext cx="3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83" name="Line 128">
                <a:extLst>
                  <a:ext uri="{FF2B5EF4-FFF2-40B4-BE49-F238E27FC236}">
                    <a16:creationId xmlns:a16="http://schemas.microsoft.com/office/drawing/2014/main" xmlns="" id="{371B652B-6174-5840-8B77-00C02180D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16" y="2664"/>
                <a:ext cx="134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3584" name="Text Box 129">
                <a:extLst>
                  <a:ext uri="{FF2B5EF4-FFF2-40B4-BE49-F238E27FC236}">
                    <a16:creationId xmlns:a16="http://schemas.microsoft.com/office/drawing/2014/main" xmlns="" id="{42DF68F4-F34C-324E-ADD2-D4A226105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" y="2208"/>
                <a:ext cx="23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350" b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3585" name="Text Box 130">
                <a:extLst>
                  <a:ext uri="{FF2B5EF4-FFF2-40B4-BE49-F238E27FC236}">
                    <a16:creationId xmlns:a16="http://schemas.microsoft.com/office/drawing/2014/main" xmlns="" id="{806A6378-7F5B-1544-864D-383A5D706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213" y="3006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350" b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3586" name="Text Box 131">
                <a:extLst>
                  <a:ext uri="{FF2B5EF4-FFF2-40B4-BE49-F238E27FC236}">
                    <a16:creationId xmlns:a16="http://schemas.microsoft.com/office/drawing/2014/main" xmlns="" id="{579F02AB-D6F6-2C4D-9545-05043557A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96374">
                <a:off x="4804" y="2671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FFFF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350" b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sp>
          <p:nvSpPr>
            <p:cNvPr id="23569" name="Line 132">
              <a:extLst>
                <a:ext uri="{FF2B5EF4-FFF2-40B4-BE49-F238E27FC236}">
                  <a16:creationId xmlns:a16="http://schemas.microsoft.com/office/drawing/2014/main" xmlns="" id="{1E166F96-809D-6D4C-84EC-621EB0B51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3570" name="Text Box 133">
              <a:extLst>
                <a:ext uri="{FF2B5EF4-FFF2-40B4-BE49-F238E27FC236}">
                  <a16:creationId xmlns:a16="http://schemas.microsoft.com/office/drawing/2014/main" xmlns="" id="{52290D9D-97C0-484F-AC50-E5F8A6F89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872"/>
              <a:ext cx="8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200" b="0" dirty="0" err="1">
                  <a:solidFill>
                    <a:schemeClr val="tx1"/>
                  </a:solidFill>
                </a:rPr>
                <a:t>Mặt</a:t>
              </a:r>
              <a:r>
                <a:rPr lang="en-US" altLang="x-none" sz="1200" b="0" dirty="0">
                  <a:solidFill>
                    <a:schemeClr val="tx1"/>
                  </a:solidFill>
                </a:rPr>
                <a:t> </a:t>
              </a:r>
              <a:r>
                <a:rPr lang="en-US" altLang="x-none" sz="1200" b="0" dirty="0" err="1">
                  <a:solidFill>
                    <a:schemeClr val="tx1"/>
                  </a:solidFill>
                </a:rPr>
                <a:t>bên</a:t>
              </a:r>
              <a:endParaRPr lang="en-US" altLang="x-none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23571" name="Line 134">
              <a:extLst>
                <a:ext uri="{FF2B5EF4-FFF2-40B4-BE49-F238E27FC236}">
                  <a16:creationId xmlns:a16="http://schemas.microsoft.com/office/drawing/2014/main" xmlns="" id="{09B8E338-A4C4-F441-8066-BCCF59EDA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2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3572" name="Text Box 135">
              <a:extLst>
                <a:ext uri="{FF2B5EF4-FFF2-40B4-BE49-F238E27FC236}">
                  <a16:creationId xmlns:a16="http://schemas.microsoft.com/office/drawing/2014/main" xmlns="" id="{0508B16A-E458-7B42-8585-00F036258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073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FFFF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FFFF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FFFF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200" b="0">
                  <a:solidFill>
                    <a:schemeClr val="tx1"/>
                  </a:solidFill>
                </a:rPr>
                <a:t>Mặt đáy</a:t>
              </a:r>
            </a:p>
          </p:txBody>
        </p:sp>
      </p:grpSp>
      <p:sp>
        <p:nvSpPr>
          <p:cNvPr id="39049" name="Rectangle 137">
            <a:extLst>
              <a:ext uri="{FF2B5EF4-FFF2-40B4-BE49-F238E27FC236}">
                <a16:creationId xmlns:a16="http://schemas.microsoft.com/office/drawing/2014/main" xmlns="" id="{DF12F20D-A5CD-8B4A-93D8-678D62C0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1"/>
            <a:ext cx="5829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0" dirty="0">
                <a:solidFill>
                  <a:srgbClr val="99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700" b="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BẢN VẼ CÁC KHỐI ĐA DIỆN</a:t>
            </a:r>
          </a:p>
        </p:txBody>
      </p:sp>
      <p:sp>
        <p:nvSpPr>
          <p:cNvPr id="23567" name="Text Box 139">
            <a:extLst>
              <a:ext uri="{FF2B5EF4-FFF2-40B4-BE49-F238E27FC236}">
                <a16:creationId xmlns:a16="http://schemas.microsoft.com/office/drawing/2014/main" xmlns="" id="{95B439A8-E1F3-7746-A266-A30BF905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28600"/>
            <a:ext cx="1123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100" b="0" u="sng" dirty="0" err="1">
                <a:solidFill>
                  <a:srgbClr val="0000FF"/>
                </a:solidFill>
                <a:latin typeface="Algerian" pitchFamily="82" charset="77"/>
              </a:rPr>
              <a:t>Bài</a:t>
            </a:r>
            <a:r>
              <a:rPr lang="en-US" altLang="x-none" sz="2100" b="0" u="sng" dirty="0">
                <a:solidFill>
                  <a:srgbClr val="0000FF"/>
                </a:solidFill>
                <a:latin typeface="Algerian" pitchFamily="82" charset="77"/>
              </a:rPr>
              <a:t> 4: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9F6329E0-E75D-1846-A0B8-B14AA6FA03EB}"/>
              </a:ext>
            </a:extLst>
          </p:cNvPr>
          <p:cNvSpPr txBox="1">
            <a:spLocks/>
          </p:cNvSpPr>
          <p:nvPr/>
        </p:nvSpPr>
        <p:spPr>
          <a:xfrm>
            <a:off x="420688" y="819150"/>
            <a:ext cx="4303712" cy="51117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HÌNH LĂNG TRỤ ĐỀU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4DD58532-64C5-7944-BBF6-805653F18038}"/>
              </a:ext>
            </a:extLst>
          </p:cNvPr>
          <p:cNvSpPr txBox="1">
            <a:spLocks/>
          </p:cNvSpPr>
          <p:nvPr/>
        </p:nvSpPr>
        <p:spPr bwMode="auto">
          <a:xfrm>
            <a:off x="457200" y="2800350"/>
            <a:ext cx="533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800" i="1" dirty="0">
                <a:solidFill>
                  <a:srgbClr val="FF0000"/>
                </a:solidFill>
              </a:rPr>
              <a:t>Cho </a:t>
            </a:r>
            <a:r>
              <a:rPr lang="en-US" altLang="x-none" sz="2800" i="1" dirty="0" err="1">
                <a:solidFill>
                  <a:srgbClr val="FF0000"/>
                </a:solidFill>
              </a:rPr>
              <a:t>biết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các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khối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hình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học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đó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được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bao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bởi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các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hình</a:t>
            </a:r>
            <a:r>
              <a:rPr lang="en-US" altLang="x-none" sz="2800" i="1" dirty="0">
                <a:solidFill>
                  <a:srgbClr val="FF0000"/>
                </a:solidFill>
              </a:rPr>
              <a:t> </a:t>
            </a:r>
            <a:r>
              <a:rPr lang="en-US" altLang="x-none" sz="2800" i="1" dirty="0" err="1">
                <a:solidFill>
                  <a:srgbClr val="FF0000"/>
                </a:solidFill>
              </a:rPr>
              <a:t>gì</a:t>
            </a:r>
            <a:r>
              <a:rPr lang="en-US" altLang="x-none" sz="2800" i="1" dirty="0" smtClean="0">
                <a:solidFill>
                  <a:srgbClr val="FF0000"/>
                </a:solidFill>
              </a:rPr>
              <a:t>?</a:t>
            </a:r>
            <a:endParaRPr lang="en-US" altLang="x-none" sz="2800" i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x-none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5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5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5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5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5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919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8748</TotalTime>
  <Words>801</Words>
  <Application>Microsoft Office PowerPoint</Application>
  <PresentationFormat>On-screen Show (16:9)</PresentationFormat>
  <Paragraphs>237</Paragraphs>
  <Slides>47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  <vt:lpstr>PowerPoint Presentation</vt:lpstr>
      <vt:lpstr>Bài 4: BẢN VẼ CÁC KHỐI ĐA DIỆN</vt:lpstr>
      <vt:lpstr>  II.ỨNG DỤNG CỦA MỘT SỐ KHỐI ĐA DIỆN</vt:lpstr>
      <vt:lpstr>  II .ỨNG DỤNG CỦA MỘT SỐ KHỐI ĐA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 Rau</dc:creator>
  <cp:lastModifiedBy>AutoBVT</cp:lastModifiedBy>
  <cp:revision>398</cp:revision>
  <dcterms:created xsi:type="dcterms:W3CDTF">2007-11-14T01:34:20Z</dcterms:created>
  <dcterms:modified xsi:type="dcterms:W3CDTF">2022-09-09T05:13:43Z</dcterms:modified>
</cp:coreProperties>
</file>