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-7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90C84-F015-46B7-897B-0DE1DE9FAA05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27F35-2FAA-4B73-B43E-04AD657A9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7BF0F-0FFB-4628-A003-D30273F5BF56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2708D-90C6-4ECF-8865-8D2EF8C9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B5648-78B2-4CF4-B76F-5D8275BC922F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8916F-90F7-474B-9D17-2FC5E3FEA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1513A-50F2-4D59-ABA5-5DCBB725DC49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2329E-0FCE-41DD-A999-B85F0D100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F0D69-ECF9-4EB7-880C-99AFE42C55DB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4D266-5AE2-4540-9963-C4654B2E2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C296F-7B16-481B-9BC7-EA2684F0A342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3BCF-225D-4A02-AAF5-716B8F13F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DF39E-9889-4715-9806-9D2062396C1C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8A619-FA82-4E96-9C57-12B7FE9E5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6435D-6566-4E14-BBB3-D2DDED870E99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1C81A-4B8F-4C25-A1F1-EB0EF5B1B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ED0BB-F5A9-4B05-939A-7B7FC0BF1DC2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2D3E3-D7C3-41DF-9DF1-434EFC776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3111-1CA9-4059-8C3B-D34029B20C2B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50E44-6E0A-4FE6-BD42-F4375AF21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56E07-5D1D-4889-91F2-A3428634ECB9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47F78-6224-4902-A868-38F1E44C5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6267E3-83E4-4EFB-9AF4-3587E3BC2E8D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D7376C-510E-453A-AA31-208822D21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78425" y="887413"/>
            <a:ext cx="6727825" cy="3814762"/>
          </a:xfr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521450" y="4994275"/>
            <a:ext cx="4041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C'est un élève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96863" y="566738"/>
            <a:ext cx="3948112" cy="641350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/>
              <a:t>1. Grammaire</a:t>
            </a:r>
            <a:endParaRPr lang="en-US"/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296863" y="1208088"/>
            <a:ext cx="5111750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20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sz="2800">
                <a:latin typeface="Tahoma" pitchFamily="34" charset="0"/>
                <a:cs typeface="Tahoma" pitchFamily="34" charset="0"/>
              </a:rPr>
              <a:t>a. Nhận dạng người</a:t>
            </a:r>
          </a:p>
          <a:p>
            <a:pPr marL="228600" indent="-228600">
              <a:lnSpc>
                <a:spcPct val="20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sz="2800">
                <a:latin typeface="Tahoma" pitchFamily="34" charset="0"/>
                <a:cs typeface="Tahoma" pitchFamily="34" charset="0"/>
              </a:rPr>
              <a:t> Qui est - ce?  Đây là ai</a:t>
            </a:r>
          </a:p>
          <a:p>
            <a:pPr marL="228600" indent="-228600">
              <a:lnSpc>
                <a:spcPct val="20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sz="2800">
                <a:latin typeface="Tahoma" pitchFamily="34" charset="0"/>
                <a:cs typeface="Tahoma" pitchFamily="34" charset="0"/>
              </a:rPr>
              <a:t> C'est +  danh từ chỉ người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4746625"/>
            <a:ext cx="4986338" cy="9001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C'est un professeur</a:t>
            </a:r>
          </a:p>
        </p:txBody>
      </p:sp>
      <p:pic>
        <p:nvPicPr>
          <p:cNvPr id="1433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3" y="900113"/>
            <a:ext cx="629920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632700" y="5081588"/>
            <a:ext cx="3911600" cy="64293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41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C'est une médecn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31175" y="688975"/>
            <a:ext cx="3262313" cy="372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4"/>
          <p:cNvSpPr>
            <a:spLocks noGrp="1"/>
          </p:cNvSpPr>
          <p:nvPr>
            <p:ph idx="1"/>
          </p:nvPr>
        </p:nvSpPr>
        <p:spPr>
          <a:xfrm>
            <a:off x="393700" y="258763"/>
            <a:ext cx="6659563" cy="1779587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b. Nhận dạng vật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Qu'est - ce que c'est?   Đây là cái gì?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C' est + danh từ chỉ vật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l="17554" r="19267"/>
          <a:stretch>
            <a:fillRect/>
          </a:stretch>
        </p:blipFill>
        <p:spPr bwMode="auto">
          <a:xfrm>
            <a:off x="488950" y="2160588"/>
            <a:ext cx="4613275" cy="321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46225" y="5556250"/>
            <a:ext cx="355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C'est un livre</a:t>
            </a:r>
            <a:endParaRPr lang="en-US" sz="4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053263" y="5556250"/>
            <a:ext cx="3213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C'est un cahier</a:t>
            </a:r>
            <a:endParaRPr lang="en-US" sz="40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6988" y="2098675"/>
            <a:ext cx="4533900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44575" y="4422775"/>
            <a:ext cx="29575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C'est un stylo</a:t>
            </a:r>
            <a:endParaRPr lang="en-US" sz="40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6386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225" y="1509713"/>
            <a:ext cx="2963863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742238" y="4616450"/>
            <a:ext cx="3184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C'est une table</a:t>
            </a:r>
            <a:endParaRPr lang="en-US" sz="40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0388" y="303213"/>
            <a:ext cx="43148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71925" y="5635625"/>
            <a:ext cx="34131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C'est une classe</a:t>
            </a:r>
            <a:endParaRPr lang="en-US" sz="40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8488" y="423863"/>
            <a:ext cx="762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J'ai...... ..............................................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Tu as..... ..............................................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IL / Elle a..... .........................................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Nous avons... ............................................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Vous avez..... ........ .......................................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Ils / Elles...ont........ ....................................</a:t>
            </a:r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644525" y="428625"/>
            <a:ext cx="98710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2. Exercice. Bài tập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Hãy điền tiếp các bổ ngữ của động từ avoir.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J'ai......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livre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......................................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Tu as.....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cahier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......................................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IL / Elle a.....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stylo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.................................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Nous avons...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 classe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....................................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Vous avez.....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ami francais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...............................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Ils / Elles...ont........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 table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............................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112</Words>
  <Application>Microsoft Office PowerPoint</Application>
  <PresentationFormat>Custom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 Light</vt:lpstr>
      <vt:lpstr>Calibri</vt:lpstr>
      <vt:lpstr>Times New Roman</vt:lpstr>
      <vt:lpstr>Tahoma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Grammaire</dc:title>
  <dc:creator>Admin</dc:creator>
  <cp:lastModifiedBy>ComputerLongHải</cp:lastModifiedBy>
  <cp:revision>15</cp:revision>
  <dcterms:created xsi:type="dcterms:W3CDTF">2019-09-19T07:26:12Z</dcterms:created>
  <dcterms:modified xsi:type="dcterms:W3CDTF">2019-09-19T14:01:01Z</dcterms:modified>
</cp:coreProperties>
</file>