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7" d="100"/>
          <a:sy n="67" d="100"/>
        </p:scale>
        <p:origin x="-76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90C84-F015-46B7-897B-0DE1DE9FAA05}" type="datetimeFigureOut">
              <a:rPr lang="en-US"/>
              <a:pPr>
                <a:defRPr/>
              </a:pPr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27F35-2FAA-4B73-B43E-04AD657A9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7BF0F-0FFB-4628-A003-D30273F5BF56}" type="datetimeFigureOut">
              <a:rPr lang="en-US"/>
              <a:pPr>
                <a:defRPr/>
              </a:pPr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2708D-90C6-4ECF-8865-8D2EF8C92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B5648-78B2-4CF4-B76F-5D8275BC922F}" type="datetimeFigureOut">
              <a:rPr lang="en-US"/>
              <a:pPr>
                <a:defRPr/>
              </a:pPr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8916F-90F7-474B-9D17-2FC5E3FEA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1513A-50F2-4D59-ABA5-5DCBB725DC49}" type="datetimeFigureOut">
              <a:rPr lang="en-US"/>
              <a:pPr>
                <a:defRPr/>
              </a:pPr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2329E-0FCE-41DD-A999-B85F0D100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F0D69-ECF9-4EB7-880C-99AFE42C55DB}" type="datetimeFigureOut">
              <a:rPr lang="en-US"/>
              <a:pPr>
                <a:defRPr/>
              </a:pPr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4D266-5AE2-4540-9963-C4654B2E26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C296F-7B16-481B-9BC7-EA2684F0A342}" type="datetimeFigureOut">
              <a:rPr lang="en-US"/>
              <a:pPr>
                <a:defRPr/>
              </a:pPr>
              <a:t>9/19/2019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33BCF-225D-4A02-AAF5-716B8F13FF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DF39E-9889-4715-9806-9D2062396C1C}" type="datetimeFigureOut">
              <a:rPr lang="en-US"/>
              <a:pPr>
                <a:defRPr/>
              </a:pPr>
              <a:t>9/19/2019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8A619-FA82-4E96-9C57-12B7FE9E5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6435D-6566-4E14-BBB3-D2DDED870E99}" type="datetimeFigureOut">
              <a:rPr lang="en-US"/>
              <a:pPr>
                <a:defRPr/>
              </a:pPr>
              <a:t>9/19/2019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1C81A-4B8F-4C25-A1F1-EB0EF5B1B8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ED0BB-F5A9-4B05-939A-7B7FC0BF1DC2}" type="datetimeFigureOut">
              <a:rPr lang="en-US"/>
              <a:pPr>
                <a:defRPr/>
              </a:pPr>
              <a:t>9/19/2019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2D3E3-D7C3-41DF-9DF1-434EFC7761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83111-1CA9-4059-8C3B-D34029B20C2B}" type="datetimeFigureOut">
              <a:rPr lang="en-US"/>
              <a:pPr>
                <a:defRPr/>
              </a:pPr>
              <a:t>9/19/2019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50E44-6E0A-4FE6-BD42-F4375AF21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56E07-5D1D-4889-91F2-A3428634ECB9}" type="datetimeFigureOut">
              <a:rPr lang="en-US"/>
              <a:pPr>
                <a:defRPr/>
              </a:pPr>
              <a:t>9/19/2019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47F78-6224-4902-A868-38F1E44C5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6267E3-83E4-4EFB-9AF4-3587E3BC2E8D}" type="datetimeFigureOut">
              <a:rPr lang="en-US"/>
              <a:pPr>
                <a:defRPr/>
              </a:pPr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D7376C-510E-453A-AA31-208822D21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178425" y="887413"/>
            <a:ext cx="6727825" cy="3814762"/>
          </a:xfrm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521450" y="4994275"/>
            <a:ext cx="40417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C'est un élève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96863" y="566738"/>
            <a:ext cx="3948112" cy="641350"/>
          </a:xfrm>
          <a:prstGeom prst="rect">
            <a:avLst/>
          </a:prstGeom>
        </p:spPr>
        <p:txBody>
          <a:bodyPr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mtClean="0"/>
              <a:t>1. Grammaire</a:t>
            </a:r>
            <a:endParaRPr lang="en-US"/>
          </a:p>
        </p:txBody>
      </p:sp>
      <p:sp>
        <p:nvSpPr>
          <p:cNvPr id="13316" name="Subtitle 2"/>
          <p:cNvSpPr txBox="1">
            <a:spLocks/>
          </p:cNvSpPr>
          <p:nvPr/>
        </p:nvSpPr>
        <p:spPr bwMode="auto">
          <a:xfrm>
            <a:off x="296863" y="1208088"/>
            <a:ext cx="5111750" cy="299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20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en-US" sz="2800">
                <a:latin typeface="Tahoma" pitchFamily="34" charset="0"/>
                <a:cs typeface="Tahoma" pitchFamily="34" charset="0"/>
              </a:rPr>
              <a:t>a. Nhận dạng người</a:t>
            </a:r>
          </a:p>
          <a:p>
            <a:pPr marL="228600" indent="-228600">
              <a:lnSpc>
                <a:spcPct val="20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en-US" sz="2800">
                <a:latin typeface="Tahoma" pitchFamily="34" charset="0"/>
                <a:cs typeface="Tahoma" pitchFamily="34" charset="0"/>
              </a:rPr>
              <a:t> Qui est - ce?  Đây là ai</a:t>
            </a:r>
          </a:p>
          <a:p>
            <a:pPr marL="228600" indent="-228600">
              <a:lnSpc>
                <a:spcPct val="20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en-US" sz="2800">
                <a:latin typeface="Tahoma" pitchFamily="34" charset="0"/>
                <a:cs typeface="Tahoma" pitchFamily="34" charset="0"/>
              </a:rPr>
              <a:t> C'est +  danh từ chỉ người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4746625"/>
            <a:ext cx="4986338" cy="90011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4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C'est un professeur</a:t>
            </a:r>
          </a:p>
        </p:txBody>
      </p:sp>
      <p:pic>
        <p:nvPicPr>
          <p:cNvPr id="14338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563" y="900113"/>
            <a:ext cx="6299200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7632700" y="5081588"/>
            <a:ext cx="3911600" cy="642937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1000"/>
              </a:spcBef>
              <a:buFont typeface="Arial" charset="0"/>
              <a:buNone/>
            </a:pPr>
            <a:r>
              <a:rPr lang="en-US" sz="41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C'est une médecn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31175" y="688975"/>
            <a:ext cx="3262313" cy="372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4"/>
          <p:cNvSpPr>
            <a:spLocks noGrp="1"/>
          </p:cNvSpPr>
          <p:nvPr>
            <p:ph idx="1"/>
          </p:nvPr>
        </p:nvSpPr>
        <p:spPr>
          <a:xfrm>
            <a:off x="393700" y="258763"/>
            <a:ext cx="6659563" cy="1779587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 b. Nhận dạng vật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 Qu'est - ce que c'est?   Đây là cái gì?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 C' est + danh từ chỉ vật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rcRect l="17554" r="19267"/>
          <a:stretch>
            <a:fillRect/>
          </a:stretch>
        </p:blipFill>
        <p:spPr bwMode="auto">
          <a:xfrm>
            <a:off x="488950" y="2160588"/>
            <a:ext cx="4613275" cy="321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46225" y="5556250"/>
            <a:ext cx="3556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C'est un livre</a:t>
            </a:r>
            <a:endParaRPr lang="en-US" sz="40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053263" y="5556250"/>
            <a:ext cx="32131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C'est un cahier</a:t>
            </a:r>
            <a:endParaRPr lang="en-US" sz="400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6988" y="2098675"/>
            <a:ext cx="4533900" cy="339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044575" y="4422775"/>
            <a:ext cx="29575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C'est un stylo</a:t>
            </a:r>
            <a:endParaRPr lang="en-US" sz="400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6386" name="Picture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225" y="1509713"/>
            <a:ext cx="2963863" cy="222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7742238" y="4616450"/>
            <a:ext cx="31845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C'est une table</a:t>
            </a:r>
            <a:endParaRPr lang="en-US" sz="400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10388" y="303213"/>
            <a:ext cx="4314825" cy="431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971925" y="5635625"/>
            <a:ext cx="3413125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C'est une classe</a:t>
            </a:r>
            <a:endParaRPr lang="en-US" sz="400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68488" y="423863"/>
            <a:ext cx="762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J'ai...... ..............................................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 Tu as..... ..............................................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 IL / Elle a..... .........................................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 Nous avons... ............................................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 Vous avez..... ........ .......................................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 Ils / Elles...ont........ ....................................</a:t>
            </a:r>
          </a:p>
        </p:txBody>
      </p:sp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644525" y="428625"/>
            <a:ext cx="987107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2. Exercice. Bài tập</a:t>
            </a:r>
          </a:p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 Hãy điền tiếp các bổ ngữ của động từ avoir.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J'ai......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 livre</a:t>
            </a:r>
            <a:r>
              <a:rPr lang="en-U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......................................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Tu as.....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 cahier</a:t>
            </a:r>
            <a:r>
              <a:rPr lang="en-U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......................................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IL / Elle a.....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 stylo</a:t>
            </a:r>
            <a:r>
              <a:rPr lang="en-U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.................................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Nous avons...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une classe</a:t>
            </a:r>
            <a:r>
              <a:rPr lang="en-U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....................................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Vous avez.....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 ami francais</a:t>
            </a:r>
            <a:r>
              <a:rPr lang="en-U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...............................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Ils / Elles...ont........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une table</a:t>
            </a:r>
            <a:r>
              <a:rPr lang="en-U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............................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112</Words>
  <Application>Microsoft Office PowerPoint</Application>
  <PresentationFormat>Custom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 Light</vt:lpstr>
      <vt:lpstr>Calibri</vt:lpstr>
      <vt:lpstr>Times New Roman</vt:lpstr>
      <vt:lpstr>Tahoma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Grammaire</dc:title>
  <dc:creator>Admin</dc:creator>
  <cp:lastModifiedBy>ComputerLongHải</cp:lastModifiedBy>
  <cp:revision>15</cp:revision>
  <dcterms:created xsi:type="dcterms:W3CDTF">2019-09-19T07:26:12Z</dcterms:created>
  <dcterms:modified xsi:type="dcterms:W3CDTF">2019-09-19T14:01:01Z</dcterms:modified>
</cp:coreProperties>
</file>