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59" r:id="rId5"/>
    <p:sldId id="26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D1C9C-BE57-4DEF-AA30-97351DE46502}" type="datetimeFigureOut">
              <a:rPr lang="en-US"/>
              <a:pPr>
                <a:defRPr/>
              </a:pPr>
              <a:t>10/11/2021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5A962-AB0E-425D-84E4-568FA1F817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7740F-D1F6-4408-88AB-5813A533C6A7}" type="datetimeFigureOut">
              <a:rPr lang="en-US"/>
              <a:pPr>
                <a:defRPr/>
              </a:pPr>
              <a:t>10/11/2021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7D635-5AB3-46A0-AEAD-2093B20D74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E8140-7E9B-407B-96D3-99A81D2693F2}" type="datetimeFigureOut">
              <a:rPr lang="en-US"/>
              <a:pPr>
                <a:defRPr/>
              </a:pPr>
              <a:t>10/11/2021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BB3FC-8676-4B82-BC7D-E99B63A0F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E57B4-44A6-4174-9B32-48EB5BBABADC}" type="datetimeFigureOut">
              <a:rPr lang="en-US"/>
              <a:pPr>
                <a:defRPr/>
              </a:pPr>
              <a:t>10/11/2021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01F44-1D8D-4F19-8A1B-2377AA7C0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037C5-9CA9-4E5E-8792-4B478E55C7BE}" type="datetimeFigureOut">
              <a:rPr lang="en-US"/>
              <a:pPr>
                <a:defRPr/>
              </a:pPr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A2B78-691D-4FB0-9987-76DC37299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880F2-8A95-4E57-A65E-8C3EED4BF391}" type="datetimeFigureOut">
              <a:rPr lang="en-US"/>
              <a:pPr>
                <a:defRPr/>
              </a:pPr>
              <a:t>10/11/2021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E62A7-01C8-44E1-8891-CFBA670E4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2FB0E-3B97-46EC-B419-F1ECCA421A30}" type="datetimeFigureOut">
              <a:rPr lang="en-US"/>
              <a:pPr>
                <a:defRPr/>
              </a:pPr>
              <a:t>10/11/2021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45BE4-5244-4C74-B82A-A420FC98B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7C8ED-5864-4FCB-A10F-CDC975303DDF}" type="datetimeFigureOut">
              <a:rPr lang="en-US"/>
              <a:pPr>
                <a:defRPr/>
              </a:pPr>
              <a:t>10/11/2021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EC46D-B907-414D-8B5A-375F8632E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FE8C0-A71F-4A36-858B-B04E4A2E6438}" type="datetimeFigureOut">
              <a:rPr lang="en-US"/>
              <a:pPr>
                <a:defRPr/>
              </a:pPr>
              <a:t>10/11/2021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AFFE1-86EB-4121-90C0-AAAF1839B3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44994-3B90-4A5D-ACAE-22D815EB0B49}" type="datetimeFigureOut">
              <a:rPr lang="en-US"/>
              <a:pPr>
                <a:defRPr/>
              </a:pPr>
              <a:t>10/11/2021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60098-3AE8-4A5B-8E2C-71753489E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CD49B-6E59-4ECF-BB8D-4970227C77A2}" type="datetimeFigureOut">
              <a:rPr lang="en-US"/>
              <a:pPr>
                <a:defRPr/>
              </a:pPr>
              <a:t>10/11/2021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A8F33-FA07-4A88-B607-C9247018F7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868D48-1D4B-42CA-B1BC-12E688BEF22A}" type="datetimeFigureOut">
              <a:rPr lang="en-US"/>
              <a:pPr>
                <a:defRPr/>
              </a:pPr>
              <a:t>10/11/2021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B781AA-6030-4561-ABC5-BB8D131BF7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3" descr="C:\Users\Mai\Desktop\IMG_20181009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81000"/>
            <a:ext cx="8763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:\Users\Mai\Downloads\download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193675"/>
            <a:ext cx="40386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6" descr="C:\Users\Mai\Downloads\nhan-sac-nu-sinh-bi-dan-mang-hieu-lam-nhieu-nhat-thoi-gian-qu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2590800"/>
            <a:ext cx="3581400" cy="421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7" descr="C:\Users\Mai\Downloads\nuoi-va-cham-soc-ca-vang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193675"/>
            <a:ext cx="40386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8" descr="C:\Users\Mai\Downloads\Dp (1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53000" y="2514600"/>
            <a:ext cx="4038600" cy="429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Mai\Downloads\feeling-down-try-watching-fish-in-an-aquariu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95888" y="317500"/>
            <a:ext cx="3708400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C:\Users\Mai\Downloads\download-2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3657600"/>
            <a:ext cx="3708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7" descr="C:\Users\Mai\Downloads\nuoi-va-cham-soc-ca-vang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317500"/>
            <a:ext cx="4038600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2" descr="C:\Users\Mai\Downloads\download (2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3657600"/>
            <a:ext cx="4038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ight Arrow 6"/>
          <p:cNvSpPr/>
          <p:nvPr/>
        </p:nvSpPr>
        <p:spPr>
          <a:xfrm>
            <a:off x="4343400" y="1600200"/>
            <a:ext cx="76200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4329113" y="4376738"/>
            <a:ext cx="76200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ai\Downloads\yst1432698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024313"/>
            <a:ext cx="416877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5" descr="C:\Users\Mai\Downloads\khan-quang-do-1m2-550x36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4024313"/>
            <a:ext cx="402431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6" descr="C:\Users\Mai\Downloads\nhan-sac-nu-sinh-bi-dan-mang-hieu-lam-nhieu-nhat-thoi-gian-qu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30163"/>
            <a:ext cx="3276600" cy="324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8" descr="C:\Users\Mai\Downloads\Dp (1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94288" y="-34925"/>
            <a:ext cx="31242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own Arrow 1"/>
          <p:cNvSpPr/>
          <p:nvPr/>
        </p:nvSpPr>
        <p:spPr>
          <a:xfrm>
            <a:off x="1631950" y="3276600"/>
            <a:ext cx="685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6172200" y="3333750"/>
            <a:ext cx="685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225" y="762000"/>
            <a:ext cx="8229600" cy="6667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u="sng" dirty="0" smtClean="0">
                <a:latin typeface="Arial" pitchFamily="34" charset="0"/>
                <a:cs typeface="Arial" pitchFamily="34" charset="0"/>
              </a:rPr>
            </a:br>
            <a:r>
              <a:rPr lang="en-US" sz="2800" u="sng" dirty="0">
                <a:latin typeface="Arial" pitchFamily="34" charset="0"/>
                <a:cs typeface="Arial" pitchFamily="34" charset="0"/>
              </a:rPr>
              <a:t/>
            </a:r>
            <a:br>
              <a:rPr lang="en-US" sz="2800" u="sng" dirty="0">
                <a:latin typeface="Arial" pitchFamily="34" charset="0"/>
                <a:cs typeface="Arial" pitchFamily="34" charset="0"/>
              </a:rPr>
            </a:br>
            <a:r>
              <a:rPr lang="en-US" sz="28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u="sng" dirty="0" smtClean="0">
                <a:latin typeface="Arial" pitchFamily="34" charset="0"/>
                <a:cs typeface="Arial" pitchFamily="34" charset="0"/>
              </a:rPr>
            </a:br>
            <a:r>
              <a:rPr lang="en-US" sz="2800" u="sng" dirty="0">
                <a:latin typeface="Arial" pitchFamily="34" charset="0"/>
                <a:cs typeface="Arial" pitchFamily="34" charset="0"/>
              </a:rPr>
              <a:t/>
            </a:r>
            <a:br>
              <a:rPr lang="en-US" sz="2800" u="sng" dirty="0">
                <a:latin typeface="Arial" pitchFamily="34" charset="0"/>
                <a:cs typeface="Arial" pitchFamily="34" charset="0"/>
              </a:rPr>
            </a:br>
            <a:r>
              <a:rPr lang="en-US" sz="28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u="sng" dirty="0" smtClean="0">
                <a:latin typeface="Arial" pitchFamily="34" charset="0"/>
                <a:cs typeface="Arial" pitchFamily="34" charset="0"/>
              </a:rPr>
            </a:b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2. BÀI TẬP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Hãy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chuyển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nhiều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13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828800"/>
            <a:ext cx="3048000" cy="443547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mtClean="0"/>
              <a:t>Un livre</a:t>
            </a:r>
          </a:p>
          <a:p>
            <a:pPr eaLnBrk="1" hangingPunct="1">
              <a:lnSpc>
                <a:spcPct val="150000"/>
              </a:lnSpc>
            </a:pPr>
            <a:r>
              <a:rPr lang="en-US" smtClean="0"/>
              <a:t>Un chien</a:t>
            </a:r>
          </a:p>
          <a:p>
            <a:pPr eaLnBrk="1" hangingPunct="1">
              <a:lnSpc>
                <a:spcPct val="150000"/>
              </a:lnSpc>
            </a:pPr>
            <a:r>
              <a:rPr lang="en-US" smtClean="0"/>
              <a:t>Un cahier</a:t>
            </a:r>
          </a:p>
          <a:p>
            <a:pPr eaLnBrk="1" hangingPunct="1">
              <a:lnSpc>
                <a:spcPct val="150000"/>
              </a:lnSpc>
            </a:pPr>
            <a:r>
              <a:rPr lang="en-US" smtClean="0"/>
              <a:t>Une table</a:t>
            </a:r>
          </a:p>
          <a:p>
            <a:pPr eaLnBrk="1" hangingPunct="1">
              <a:lnSpc>
                <a:spcPct val="150000"/>
              </a:lnSpc>
            </a:pPr>
            <a:r>
              <a:rPr lang="en-US" smtClean="0"/>
              <a:t>Une classe</a:t>
            </a:r>
          </a:p>
          <a:p>
            <a:pPr eaLnBrk="1" hangingPunct="1">
              <a:lnSpc>
                <a:spcPct val="150000"/>
              </a:lnSpc>
            </a:pPr>
            <a:r>
              <a:rPr lang="en-US" smtClean="0"/>
              <a:t>Une maison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920875"/>
            <a:ext cx="4800600" cy="4433888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Clr>
                <a:srgbClr val="FF0000"/>
              </a:buClr>
              <a:buFont typeface="Wingdings 2" pitchFamily="18" charset="2"/>
              <a:buNone/>
            </a:pPr>
            <a:r>
              <a:rPr lang="en-US" smtClean="0"/>
              <a:t>		Des livres</a:t>
            </a:r>
          </a:p>
          <a:p>
            <a:pPr marL="0" indent="0" eaLnBrk="1" hangingPunct="1">
              <a:lnSpc>
                <a:spcPct val="150000"/>
              </a:lnSpc>
              <a:buClr>
                <a:srgbClr val="FF0000"/>
              </a:buClr>
              <a:buFont typeface="Wingdings 2" pitchFamily="18" charset="2"/>
              <a:buNone/>
            </a:pPr>
            <a:r>
              <a:rPr lang="en-US" smtClean="0"/>
              <a:t>		Des chiens</a:t>
            </a:r>
          </a:p>
          <a:p>
            <a:pPr marL="0" indent="0" eaLnBrk="1" hangingPunct="1">
              <a:lnSpc>
                <a:spcPct val="150000"/>
              </a:lnSpc>
              <a:buClr>
                <a:srgbClr val="FF0000"/>
              </a:buClr>
              <a:buFont typeface="Wingdings 2" pitchFamily="18" charset="2"/>
              <a:buNone/>
            </a:pPr>
            <a:r>
              <a:rPr lang="en-US" smtClean="0"/>
              <a:t>		Des cahiers</a:t>
            </a:r>
          </a:p>
          <a:p>
            <a:pPr marL="0" indent="0" eaLnBrk="1" hangingPunct="1">
              <a:lnSpc>
                <a:spcPct val="150000"/>
              </a:lnSpc>
              <a:buClr>
                <a:srgbClr val="FF0000"/>
              </a:buClr>
              <a:buFont typeface="Wingdings 2" pitchFamily="18" charset="2"/>
              <a:buNone/>
            </a:pPr>
            <a:r>
              <a:rPr lang="en-US" smtClean="0"/>
              <a:t>		Des tables</a:t>
            </a:r>
          </a:p>
          <a:p>
            <a:pPr marL="0" indent="0" eaLnBrk="1" hangingPunct="1">
              <a:lnSpc>
                <a:spcPct val="150000"/>
              </a:lnSpc>
              <a:buClr>
                <a:srgbClr val="FF0000"/>
              </a:buClr>
              <a:buFont typeface="Wingdings 2" pitchFamily="18" charset="2"/>
              <a:buNone/>
            </a:pPr>
            <a:r>
              <a:rPr lang="en-US" smtClean="0"/>
              <a:t>		Des classes</a:t>
            </a:r>
          </a:p>
          <a:p>
            <a:pPr marL="0" indent="0" eaLnBrk="1" hangingPunct="1">
              <a:lnSpc>
                <a:spcPct val="150000"/>
              </a:lnSpc>
              <a:buClr>
                <a:srgbClr val="FF0000"/>
              </a:buClr>
              <a:buFont typeface="Wingdings 2" pitchFamily="18" charset="2"/>
              <a:buNone/>
            </a:pPr>
            <a:r>
              <a:rPr lang="en-US" smtClean="0"/>
              <a:t>		Des maisons</a:t>
            </a:r>
          </a:p>
        </p:txBody>
      </p:sp>
      <p:sp>
        <p:nvSpPr>
          <p:cNvPr id="5" name="Right Arrow 4"/>
          <p:cNvSpPr/>
          <p:nvPr/>
        </p:nvSpPr>
        <p:spPr>
          <a:xfrm>
            <a:off x="4152900" y="2209800"/>
            <a:ext cx="6858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4152900" y="2895600"/>
            <a:ext cx="6858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4152900" y="3581400"/>
            <a:ext cx="6858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152900" y="4267200"/>
            <a:ext cx="6858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4152900" y="4800600"/>
            <a:ext cx="6858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152900" y="5638800"/>
            <a:ext cx="6858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1&quot;/&gt;&lt;property id=&quot;20307&quot; value=&quot;257&quot;/&gt;&lt;/object&gt;&lt;object type=&quot;3&quot; unique_id=&quot;10042&quot;&gt;&lt;property id=&quot;20148&quot; value=&quot;5&quot;/&gt;&lt;property id=&quot;20300&quot; value=&quot;Slide 2&quot;/&gt;&lt;property id=&quot;20307&quot; value=&quot;258&quot;/&gt;&lt;/object&gt;&lt;object type=&quot;3&quot; unique_id=&quot;10043&quot;&gt;&lt;property id=&quot;20148&quot; value=&quot;5&quot;/&gt;&lt;property id=&quot;20300&quot; value=&quot;Slide 3&quot;/&gt;&lt;property id=&quot;20307&quot; value=&quot;260&quot;/&gt;&lt;/object&gt;&lt;object type=&quot;3&quot; unique_id=&quot;10044&quot;&gt;&lt;property id=&quot;20148&quot; value=&quot;5&quot;/&gt;&lt;property id=&quot;20300&quot; value=&quot;Slide 4&quot;/&gt;&lt;property id=&quot;20307&quot; value=&quot;259&quot;/&gt;&lt;/object&gt;&lt;object type=&quot;3&quot; unique_id=&quot;10076&quot;&gt;&lt;property id=&quot;20148&quot; value=&quot;5&quot;/&gt;&lt;property id=&quot;20300&quot; value=&quot;Slide 5 - &amp;quot;&amp;#x0D;&amp;#x0A;&amp;#x0D;&amp;#x0A;&amp;#x0D;&amp;#x0A;&amp;#x0D;&amp;#x0A;&amp;#x0D;&amp;#x0A;2. BÀI TẬP&amp;#x0D;&amp;#x0A;&amp;amp;#x09;&amp;amp;#x09;Hãy chuyển các từ sau sang số nhiều&amp;quot;&quot;/&gt;&lt;property id=&quot;20307&quot; value=&quot;261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40</TotalTime>
  <Words>35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Constantia</vt:lpstr>
      <vt:lpstr>Wingdings 2</vt:lpstr>
      <vt:lpstr>Default Theme</vt:lpstr>
      <vt:lpstr>Default Theme</vt:lpstr>
      <vt:lpstr>Default Theme</vt:lpstr>
      <vt:lpstr>Default Theme</vt:lpstr>
      <vt:lpstr>Slide 1</vt:lpstr>
      <vt:lpstr>Slide 2</vt:lpstr>
      <vt:lpstr>Slide 3</vt:lpstr>
      <vt:lpstr>Slide 4</vt:lpstr>
      <vt:lpstr>     2. BÀI TẬP   Hãy chuyển các từ sau sang số nhiều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</dc:creator>
  <cp:lastModifiedBy>ComputerLongHải</cp:lastModifiedBy>
  <cp:revision>11</cp:revision>
  <dcterms:created xsi:type="dcterms:W3CDTF">2018-10-09T16:43:25Z</dcterms:created>
  <dcterms:modified xsi:type="dcterms:W3CDTF">2021-10-11T00:46:24Z</dcterms:modified>
</cp:coreProperties>
</file>