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15"/>
  </p:notesMasterIdLst>
  <p:sldIdLst>
    <p:sldId id="291" r:id="rId3"/>
    <p:sldId id="274" r:id="rId4"/>
    <p:sldId id="278" r:id="rId5"/>
    <p:sldId id="285" r:id="rId6"/>
    <p:sldId id="287" r:id="rId7"/>
    <p:sldId id="279" r:id="rId8"/>
    <p:sldId id="295" r:id="rId9"/>
    <p:sldId id="281" r:id="rId10"/>
    <p:sldId id="282" r:id="rId11"/>
    <p:sldId id="283" r:id="rId12"/>
    <p:sldId id="284" r:id="rId13"/>
    <p:sldId id="293" r:id="rId14"/>
  </p:sldIdLst>
  <p:sldSz cx="9144000" cy="6858000" type="screen4x3"/>
  <p:notesSz cx="6858000" cy="9144000"/>
  <p:defaultTextStyle>
    <a:defPPr>
      <a:defRPr lang="vi-V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181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36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544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7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5907" algn="l" defTabSz="914362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088" algn="l" defTabSz="914362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269" algn="l" defTabSz="914362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450" algn="l" defTabSz="914362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99FF66"/>
    <a:srgbClr val="FF6699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8" autoAdjust="0"/>
    <p:restoredTop sz="86918" autoAdjust="0"/>
  </p:normalViewPr>
  <p:slideViewPr>
    <p:cSldViewPr>
      <p:cViewPr>
        <p:scale>
          <a:sx n="68" d="100"/>
          <a:sy n="68" d="100"/>
        </p:scale>
        <p:origin x="-90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AB47E47-11C3-49E8-BE11-E45D67EF952A}" type="datetimeFigureOut">
              <a:rPr lang="en-US"/>
              <a:pPr>
                <a:defRPr/>
              </a:pPr>
              <a:t>12/30/2021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86C0A0-825C-4694-B928-0737F06B7A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1191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6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4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07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88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69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50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anose="020B0604020202020204" pitchFamily="34" charset="0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EA10651-E3B1-4A2E-800B-B5F8DBF70C00}" type="slidenum">
              <a:rPr lang="en-US"/>
              <a:pPr>
                <a:spcBef>
                  <a:spcPct val="0"/>
                </a:spcBef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859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86C0A0-825C-4694-B928-0737F06B7AA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A215E4-3D52-423C-BDA5-3CBC6D110741}" type="datetimeFigureOut">
              <a:rPr lang="vi-VN" smtClean="0"/>
              <a:pPr>
                <a:defRPr/>
              </a:pPr>
              <a:t>30/12/2021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6371DE-C823-4A37-B3C6-7AB1178BC9BC}" type="slidenum">
              <a:rPr lang="vi-VN" smtClean="0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B43430-0CEF-4FEC-98DE-4B9E3F4A7723}" type="datetimeFigureOut">
              <a:rPr lang="vi-VN" smtClean="0"/>
              <a:pPr>
                <a:defRPr/>
              </a:pPr>
              <a:t>30/12/2021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DF5D72-B6D6-43AA-9BA5-4CA4C460C52F}" type="slidenum">
              <a:rPr lang="vi-VN" smtClean="0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EABF3E-4036-4498-BDF9-303034EB3AFD}" type="datetimeFigureOut">
              <a:rPr lang="vi-VN" smtClean="0"/>
              <a:pPr>
                <a:defRPr/>
              </a:pPr>
              <a:t>30/12/2021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3C6BFD-E0FE-4BF0-8DA7-1C2EDFA6DF82}" type="slidenum">
              <a:rPr lang="vi-VN" smtClean="0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10" indent="0" algn="ctr">
              <a:buNone/>
              <a:defRPr sz="2000"/>
            </a:lvl2pPr>
            <a:lvl3pPr marL="914219" indent="0" algn="ctr">
              <a:buNone/>
              <a:defRPr sz="1700"/>
            </a:lvl3pPr>
            <a:lvl4pPr marL="1371331" indent="0" algn="ctr">
              <a:buNone/>
              <a:defRPr sz="1600"/>
            </a:lvl4pPr>
            <a:lvl5pPr marL="1828442" indent="0" algn="ctr">
              <a:buNone/>
              <a:defRPr sz="1600"/>
            </a:lvl5pPr>
            <a:lvl6pPr marL="2285552" indent="0" algn="ctr">
              <a:buNone/>
              <a:defRPr sz="1600"/>
            </a:lvl6pPr>
            <a:lvl7pPr marL="2742662" indent="0" algn="ctr">
              <a:buNone/>
              <a:defRPr sz="1600"/>
            </a:lvl7pPr>
            <a:lvl8pPr marL="3199773" indent="0" algn="ctr">
              <a:buNone/>
              <a:defRPr sz="1600"/>
            </a:lvl8pPr>
            <a:lvl9pPr marL="3656883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3680E9A-A07A-436D-8FAD-C6704872D5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9381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53F9399-03F6-4359-AB05-064D0CE25B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1043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6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1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1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3713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44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5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6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8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EB45E1B-4CE5-419F-BE2F-4A67F335A2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9109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EC3EB9F-9A0A-4A66-8E3C-6A7F8238E2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5178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30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0" indent="0">
              <a:buNone/>
              <a:defRPr sz="2000" b="1"/>
            </a:lvl2pPr>
            <a:lvl3pPr marL="914219" indent="0">
              <a:buNone/>
              <a:defRPr sz="1700" b="1"/>
            </a:lvl3pPr>
            <a:lvl4pPr marL="1371331" indent="0">
              <a:buNone/>
              <a:defRPr sz="1600" b="1"/>
            </a:lvl4pPr>
            <a:lvl5pPr marL="1828442" indent="0">
              <a:buNone/>
              <a:defRPr sz="1600" b="1"/>
            </a:lvl5pPr>
            <a:lvl6pPr marL="2285552" indent="0">
              <a:buNone/>
              <a:defRPr sz="1600" b="1"/>
            </a:lvl6pPr>
            <a:lvl7pPr marL="2742662" indent="0">
              <a:buNone/>
              <a:defRPr sz="1600" b="1"/>
            </a:lvl7pPr>
            <a:lvl8pPr marL="3199773" indent="0">
              <a:buNone/>
              <a:defRPr sz="1600" b="1"/>
            </a:lvl8pPr>
            <a:lvl9pPr marL="365688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0" indent="0">
              <a:buNone/>
              <a:defRPr sz="2000" b="1"/>
            </a:lvl2pPr>
            <a:lvl3pPr marL="914219" indent="0">
              <a:buNone/>
              <a:defRPr sz="1700" b="1"/>
            </a:lvl3pPr>
            <a:lvl4pPr marL="1371331" indent="0">
              <a:buNone/>
              <a:defRPr sz="1600" b="1"/>
            </a:lvl4pPr>
            <a:lvl5pPr marL="1828442" indent="0">
              <a:buNone/>
              <a:defRPr sz="1600" b="1"/>
            </a:lvl5pPr>
            <a:lvl6pPr marL="2285552" indent="0">
              <a:buNone/>
              <a:defRPr sz="1600" b="1"/>
            </a:lvl6pPr>
            <a:lvl7pPr marL="2742662" indent="0">
              <a:buNone/>
              <a:defRPr sz="1600" b="1"/>
            </a:lvl7pPr>
            <a:lvl8pPr marL="3199773" indent="0">
              <a:buNone/>
              <a:defRPr sz="1600" b="1"/>
            </a:lvl8pPr>
            <a:lvl9pPr marL="365688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E1B21D4-2B57-49D6-AF50-71580EC488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3878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5A141AE-B2D2-43BB-92D3-947579641B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7062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AEACC20-C90D-415D-8044-F44C3E6B28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6434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10" indent="0">
              <a:buNone/>
              <a:defRPr sz="1400"/>
            </a:lvl2pPr>
            <a:lvl3pPr marL="914219" indent="0">
              <a:buNone/>
              <a:defRPr sz="1200"/>
            </a:lvl3pPr>
            <a:lvl4pPr marL="1371331" indent="0">
              <a:buNone/>
              <a:defRPr sz="1000"/>
            </a:lvl4pPr>
            <a:lvl5pPr marL="1828442" indent="0">
              <a:buNone/>
              <a:defRPr sz="1000"/>
            </a:lvl5pPr>
            <a:lvl6pPr marL="2285552" indent="0">
              <a:buNone/>
              <a:defRPr sz="1000"/>
            </a:lvl6pPr>
            <a:lvl7pPr marL="2742662" indent="0">
              <a:buNone/>
              <a:defRPr sz="1000"/>
            </a:lvl7pPr>
            <a:lvl8pPr marL="3199773" indent="0">
              <a:buNone/>
              <a:defRPr sz="1000"/>
            </a:lvl8pPr>
            <a:lvl9pPr marL="365688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3AF14D9-51CC-4804-80CF-417D3797BA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233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EF54FE-7726-4D45-9F3D-1113A255AAA6}" type="datetimeFigureOut">
              <a:rPr lang="vi-VN" smtClean="0"/>
              <a:pPr>
                <a:defRPr/>
              </a:pPr>
              <a:t>30/12/2021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C70BB0-C88B-461E-A512-0033A826160F}" type="slidenum">
              <a:rPr lang="vi-VN" smtClean="0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0" indent="0">
              <a:buNone/>
              <a:defRPr sz="2800"/>
            </a:lvl2pPr>
            <a:lvl3pPr marL="914219" indent="0">
              <a:buNone/>
              <a:defRPr sz="2400"/>
            </a:lvl3pPr>
            <a:lvl4pPr marL="1371331" indent="0">
              <a:buNone/>
              <a:defRPr sz="2000"/>
            </a:lvl4pPr>
            <a:lvl5pPr marL="1828442" indent="0">
              <a:buNone/>
              <a:defRPr sz="2000"/>
            </a:lvl5pPr>
            <a:lvl6pPr marL="2285552" indent="0">
              <a:buNone/>
              <a:defRPr sz="2000"/>
            </a:lvl6pPr>
            <a:lvl7pPr marL="2742662" indent="0">
              <a:buNone/>
              <a:defRPr sz="2000"/>
            </a:lvl7pPr>
            <a:lvl8pPr marL="3199773" indent="0">
              <a:buNone/>
              <a:defRPr sz="2000"/>
            </a:lvl8pPr>
            <a:lvl9pPr marL="3656883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10" indent="0">
              <a:buNone/>
              <a:defRPr sz="1400"/>
            </a:lvl2pPr>
            <a:lvl3pPr marL="914219" indent="0">
              <a:buNone/>
              <a:defRPr sz="1200"/>
            </a:lvl3pPr>
            <a:lvl4pPr marL="1371331" indent="0">
              <a:buNone/>
              <a:defRPr sz="1000"/>
            </a:lvl4pPr>
            <a:lvl5pPr marL="1828442" indent="0">
              <a:buNone/>
              <a:defRPr sz="1000"/>
            </a:lvl5pPr>
            <a:lvl6pPr marL="2285552" indent="0">
              <a:buNone/>
              <a:defRPr sz="1000"/>
            </a:lvl6pPr>
            <a:lvl7pPr marL="2742662" indent="0">
              <a:buNone/>
              <a:defRPr sz="1000"/>
            </a:lvl7pPr>
            <a:lvl8pPr marL="3199773" indent="0">
              <a:buNone/>
              <a:defRPr sz="1000"/>
            </a:lvl8pPr>
            <a:lvl9pPr marL="365688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1C3125E-8896-4F15-80EB-8935473239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0166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40769C7-0EB8-4821-9C02-67CC9BE46D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772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8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320D44E-8D46-4C8B-9975-1EC1825147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225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0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1C25E-CF20-4557-A7E1-FA4B113A8FD4}" type="datetimeFigureOut">
              <a:rPr lang="vi-VN" smtClean="0"/>
              <a:pPr>
                <a:defRPr/>
              </a:pPr>
              <a:t>30/12/2021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02F601-868B-4B3B-98D7-65F277332CD9}" type="slidenum">
              <a:rPr lang="vi-VN" smtClean="0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599AF3-B96E-4B54-96A7-5AAC50BB33C7}" type="datetimeFigureOut">
              <a:rPr lang="vi-VN" smtClean="0"/>
              <a:pPr>
                <a:defRPr/>
              </a:pPr>
              <a:t>30/12/2021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EAB825-D89D-4CD9-BF36-0AFCCFA07428}" type="slidenum">
              <a:rPr lang="vi-VN" smtClean="0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1" indent="0">
              <a:buNone/>
              <a:defRPr sz="2000" b="1"/>
            </a:lvl2pPr>
            <a:lvl3pPr marL="914362" indent="0">
              <a:buNone/>
              <a:defRPr sz="1800" b="1"/>
            </a:lvl3pPr>
            <a:lvl4pPr marL="1371544" indent="0">
              <a:buNone/>
              <a:defRPr sz="1600" b="1"/>
            </a:lvl4pPr>
            <a:lvl5pPr marL="1828725" indent="0">
              <a:buNone/>
              <a:defRPr sz="1600" b="1"/>
            </a:lvl5pPr>
            <a:lvl6pPr marL="2285907" indent="0">
              <a:buNone/>
              <a:defRPr sz="1600" b="1"/>
            </a:lvl6pPr>
            <a:lvl7pPr marL="2743088" indent="0">
              <a:buNone/>
              <a:defRPr sz="1600" b="1"/>
            </a:lvl7pPr>
            <a:lvl8pPr marL="3200269" indent="0">
              <a:buNone/>
              <a:defRPr sz="1600" b="1"/>
            </a:lvl8pPr>
            <a:lvl9pPr marL="365745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1" indent="0">
              <a:buNone/>
              <a:defRPr sz="2000" b="1"/>
            </a:lvl2pPr>
            <a:lvl3pPr marL="914362" indent="0">
              <a:buNone/>
              <a:defRPr sz="1800" b="1"/>
            </a:lvl3pPr>
            <a:lvl4pPr marL="1371544" indent="0">
              <a:buNone/>
              <a:defRPr sz="1600" b="1"/>
            </a:lvl4pPr>
            <a:lvl5pPr marL="1828725" indent="0">
              <a:buNone/>
              <a:defRPr sz="1600" b="1"/>
            </a:lvl5pPr>
            <a:lvl6pPr marL="2285907" indent="0">
              <a:buNone/>
              <a:defRPr sz="1600" b="1"/>
            </a:lvl6pPr>
            <a:lvl7pPr marL="2743088" indent="0">
              <a:buNone/>
              <a:defRPr sz="1600" b="1"/>
            </a:lvl7pPr>
            <a:lvl8pPr marL="3200269" indent="0">
              <a:buNone/>
              <a:defRPr sz="1600" b="1"/>
            </a:lvl8pPr>
            <a:lvl9pPr marL="365745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D953D9-6809-4B75-A742-78A20E939932}" type="datetimeFigureOut">
              <a:rPr lang="vi-VN" smtClean="0"/>
              <a:pPr>
                <a:defRPr/>
              </a:pPr>
              <a:t>30/12/2021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AB89E3-827E-427E-A595-5AEF930CE852}" type="slidenum">
              <a:rPr lang="vi-VN" smtClean="0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F600D2-AD98-412A-926C-AE5BB01FA1FE}" type="datetimeFigureOut">
              <a:rPr lang="vi-VN" smtClean="0"/>
              <a:pPr>
                <a:defRPr/>
              </a:pPr>
              <a:t>30/12/2021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900848-05E8-4667-A361-1F05327F83ED}" type="slidenum">
              <a:rPr lang="vi-VN" smtClean="0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1DB6C4-498A-46C7-86B4-887F700ECC15}" type="datetimeFigureOut">
              <a:rPr lang="vi-VN" smtClean="0"/>
              <a:pPr>
                <a:defRPr/>
              </a:pPr>
              <a:t>30/12/2021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A5B820-DB88-4392-BCFA-E7DC5B704411}" type="slidenum">
              <a:rPr lang="vi-VN" smtClean="0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1" indent="0">
              <a:buNone/>
              <a:defRPr sz="1200"/>
            </a:lvl2pPr>
            <a:lvl3pPr marL="914362" indent="0">
              <a:buNone/>
              <a:defRPr sz="1000"/>
            </a:lvl3pPr>
            <a:lvl4pPr marL="1371544" indent="0">
              <a:buNone/>
              <a:defRPr sz="900"/>
            </a:lvl4pPr>
            <a:lvl5pPr marL="1828725" indent="0">
              <a:buNone/>
              <a:defRPr sz="900"/>
            </a:lvl5pPr>
            <a:lvl6pPr marL="2285907" indent="0">
              <a:buNone/>
              <a:defRPr sz="900"/>
            </a:lvl6pPr>
            <a:lvl7pPr marL="2743088" indent="0">
              <a:buNone/>
              <a:defRPr sz="900"/>
            </a:lvl7pPr>
            <a:lvl8pPr marL="3200269" indent="0">
              <a:buNone/>
              <a:defRPr sz="900"/>
            </a:lvl8pPr>
            <a:lvl9pPr marL="365745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4E8C76-8AC7-4F9E-8AD3-774E3DFF842F}" type="datetimeFigureOut">
              <a:rPr lang="vi-VN" smtClean="0"/>
              <a:pPr>
                <a:defRPr/>
              </a:pPr>
              <a:t>30/12/2021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50B275-77C6-472F-9D4C-A7191829B52A}" type="slidenum">
              <a:rPr lang="vi-VN" smtClean="0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1" indent="0">
              <a:buNone/>
              <a:defRPr sz="2800"/>
            </a:lvl2pPr>
            <a:lvl3pPr marL="914362" indent="0">
              <a:buNone/>
              <a:defRPr sz="2400"/>
            </a:lvl3pPr>
            <a:lvl4pPr marL="1371544" indent="0">
              <a:buNone/>
              <a:defRPr sz="2000"/>
            </a:lvl4pPr>
            <a:lvl5pPr marL="1828725" indent="0">
              <a:buNone/>
              <a:defRPr sz="2000"/>
            </a:lvl5pPr>
            <a:lvl6pPr marL="2285907" indent="0">
              <a:buNone/>
              <a:defRPr sz="2000"/>
            </a:lvl6pPr>
            <a:lvl7pPr marL="2743088" indent="0">
              <a:buNone/>
              <a:defRPr sz="2000"/>
            </a:lvl7pPr>
            <a:lvl8pPr marL="3200269" indent="0">
              <a:buNone/>
              <a:defRPr sz="2000"/>
            </a:lvl8pPr>
            <a:lvl9pPr marL="365745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1" indent="0">
              <a:buNone/>
              <a:defRPr sz="1200"/>
            </a:lvl2pPr>
            <a:lvl3pPr marL="914362" indent="0">
              <a:buNone/>
              <a:defRPr sz="1000"/>
            </a:lvl3pPr>
            <a:lvl4pPr marL="1371544" indent="0">
              <a:buNone/>
              <a:defRPr sz="900"/>
            </a:lvl4pPr>
            <a:lvl5pPr marL="1828725" indent="0">
              <a:buNone/>
              <a:defRPr sz="900"/>
            </a:lvl5pPr>
            <a:lvl6pPr marL="2285907" indent="0">
              <a:buNone/>
              <a:defRPr sz="900"/>
            </a:lvl6pPr>
            <a:lvl7pPr marL="2743088" indent="0">
              <a:buNone/>
              <a:defRPr sz="900"/>
            </a:lvl7pPr>
            <a:lvl8pPr marL="3200269" indent="0">
              <a:buNone/>
              <a:defRPr sz="900"/>
            </a:lvl8pPr>
            <a:lvl9pPr marL="365745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07C4B8-8767-4B9D-9B34-0EB44845C286}" type="datetimeFigureOut">
              <a:rPr lang="vi-VN" smtClean="0"/>
              <a:pPr>
                <a:defRPr/>
              </a:pPr>
              <a:t>30/12/2021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C4C2D5-44F9-4CD9-8014-5104BCC42BA9}" type="slidenum">
              <a:rPr lang="vi-VN" smtClean="0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569F49C-39A8-4CD6-8656-1ADB84E68A0A}" type="datetimeFigureOut">
              <a:rPr lang="vi-VN" smtClean="0"/>
              <a:pPr>
                <a:defRPr/>
              </a:pPr>
              <a:t>30/12/2021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E1089B4-A926-4BF0-834E-BDC70154EB3D}" type="slidenum">
              <a:rPr lang="vi-VN" smtClean="0"/>
              <a:pPr>
                <a:defRPr/>
              </a:pPr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36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6" indent="-342886" algn="l" defTabSz="91436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0" indent="-285738" algn="l" defTabSz="91436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3" indent="-228591" algn="l" defTabSz="91436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5" indent="-228591" algn="l" defTabSz="91436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16" indent="-228591" algn="l" defTabSz="91436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7" indent="-228591" algn="l" defTabSz="91436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79" indent="-228591" algn="l" defTabSz="91436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0" indent="-228591" algn="l" defTabSz="91436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1" indent="-228591" algn="l" defTabSz="91436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1" algn="l" defTabSz="914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2" algn="l" defTabSz="914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4" algn="l" defTabSz="914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5" algn="l" defTabSz="914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7" algn="l" defTabSz="914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88" algn="l" defTabSz="914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69" algn="l" defTabSz="914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0" algn="l" defTabSz="914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28506" y="365125"/>
            <a:ext cx="7886989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506" y="1825626"/>
            <a:ext cx="7886989" cy="4351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506" y="6355953"/>
            <a:ext cx="2057255" cy="365125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 eaLnBrk="1" hangingPunct="1">
              <a:spcBef>
                <a:spcPct val="50000"/>
              </a:spcBef>
              <a:defRPr sz="120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9239" y="6355953"/>
            <a:ext cx="3085523" cy="365125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 eaLnBrk="1" hangingPunct="1">
              <a:spcBef>
                <a:spcPct val="50000"/>
              </a:spcBef>
              <a:defRPr sz="120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8239" y="6355953"/>
            <a:ext cx="2057256" cy="365125"/>
          </a:xfrm>
          <a:prstGeom prst="rect">
            <a:avLst/>
          </a:prstGeom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50000"/>
              </a:spcBef>
              <a:defRPr sz="1200">
                <a:solidFill>
                  <a:srgbClr val="898989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7BE7580-D6E4-432D-AF8B-0184574540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246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11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21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331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44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7150" indent="-227150" algn="l" rtl="0" eaLnBrk="0" fontAlgn="base" hangingPunct="0">
        <a:lnSpc>
          <a:spcPct val="90000"/>
        </a:lnSpc>
        <a:spcBef>
          <a:spcPts val="997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718" indent="-227150" algn="l" rtl="0" eaLnBrk="0" fontAlgn="base" hangingPunct="0">
        <a:lnSpc>
          <a:spcPct val="90000"/>
        </a:lnSpc>
        <a:spcBef>
          <a:spcPts val="502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70" indent="-227150" algn="l" rtl="0" eaLnBrk="0" fontAlgn="base" hangingPunct="0">
        <a:lnSpc>
          <a:spcPct val="90000"/>
        </a:lnSpc>
        <a:spcBef>
          <a:spcPts val="502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038" indent="-227150" algn="l" rtl="0" eaLnBrk="0" fontAlgn="base" hangingPunct="0">
        <a:lnSpc>
          <a:spcPct val="90000"/>
        </a:lnSpc>
        <a:spcBef>
          <a:spcPts val="502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789" indent="-227150" algn="l" rtl="0" eaLnBrk="0" fontAlgn="base" hangingPunct="0">
        <a:lnSpc>
          <a:spcPct val="90000"/>
        </a:lnSpc>
        <a:spcBef>
          <a:spcPts val="502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106" indent="-228556" algn="l" defTabSz="91421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16" indent="-228556" algn="l" defTabSz="91421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27" indent="-228556" algn="l" defTabSz="91421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37" indent="-228556" algn="l" defTabSz="91421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0" algn="l" defTabSz="91421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9" algn="l" defTabSz="91421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31" algn="l" defTabSz="91421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42" algn="l" defTabSz="91421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52" algn="l" defTabSz="91421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62" algn="l" defTabSz="91421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73" algn="l" defTabSz="91421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83" algn="l" defTabSz="91421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2019\2019\04-track-4_2%20-%20da%20cat.mp3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4.jpeg"/><Relationship Id="rId4" Type="http://schemas.openxmlformats.org/officeDocument/2006/relationships/image" Target="../media/image6.jpe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2019\2019\Ti&#7871;ng%20Anh%209%20T&#7853;p%202%20-%20Unit%207%20RECIPES%20AND%20EATING%20HABITS%20-%20GETTING%20STARTED%20-%201%20Listen%20and%20read.%20-%20S&#225;ch%20M&#7873;m%20-%20Part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6553490" y="6244828"/>
            <a:ext cx="2133023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82380" indent="-14707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588278" indent="-11765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823589" indent="-11765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058901" indent="-11765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294212" indent="-1176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1529523" indent="-1176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764834" indent="-1176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2000145" indent="-1176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AFDA137-59FF-4CD9-A6C0-2593B91E9BA2}" type="slidenum">
              <a:rPr lang="en-US" sz="140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1</a:t>
            </a:fld>
            <a:endParaRPr lang="en-US" sz="1400">
              <a:solidFill>
                <a:srgbClr val="000000"/>
              </a:solidFill>
            </a:endParaRPr>
          </a:p>
        </p:txBody>
      </p:sp>
      <p:pic>
        <p:nvPicPr>
          <p:cNvPr id="39939" name="Picture 2" descr="Image result for áº£nh nen powerpoi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3" y="-50602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 rot="-125821">
            <a:off x="331933" y="131961"/>
            <a:ext cx="8229745" cy="1143000"/>
          </a:xfrm>
          <a:prstGeom prst="rect">
            <a:avLst/>
          </a:prstGeom>
        </p:spPr>
        <p:txBody>
          <a:bodyPr wrap="none" lIns="47062" tIns="23531" rIns="47062" bIns="23531" fromWordArt="1">
            <a:prstTxWarp prst="textFadeRight">
              <a:avLst>
                <a:gd name="adj" fmla="val 33333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 eaLnBrk="1" hangingPunct="1"/>
            <a:r>
              <a:rPr lang="en-US" sz="3600" b="1" kern="1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Welcome all of teachers and students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745" y="1843484"/>
            <a:ext cx="8763000" cy="1675805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7" rIns="91414" bIns="45707" anchor="ctr"/>
          <a:lstStyle/>
          <a:p>
            <a:pPr algn="ctr" eaLnBrk="1" hangingPunct="1">
              <a:defRPr/>
            </a:pPr>
            <a:r>
              <a:rPr lang="en-US" sz="37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7: RECIPES &amp; EATING HABITS </a:t>
            </a:r>
          </a:p>
          <a:p>
            <a:pPr algn="ctr" eaLnBrk="1" hangingPunct="1">
              <a:defRPr/>
            </a:pP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 </a:t>
            </a:r>
            <a:r>
              <a:rPr lang="en-US" sz="36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2: A closer look 1</a:t>
            </a:r>
            <a:endParaRPr lang="en-US" sz="3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WordArt 9"/>
          <p:cNvSpPr>
            <a:spLocks noChangeArrowheads="1" noChangeShapeType="1" noTextEdit="1"/>
          </p:cNvSpPr>
          <p:nvPr/>
        </p:nvSpPr>
        <p:spPr bwMode="auto">
          <a:xfrm>
            <a:off x="4495512" y="2286000"/>
            <a:ext cx="4419745" cy="3756422"/>
          </a:xfrm>
          <a:prstGeom prst="rect">
            <a:avLst/>
          </a:prstGeom>
        </p:spPr>
        <p:txBody>
          <a:bodyPr wrap="none" lIns="47062" tIns="23531" rIns="47062" bIns="23531" fromWordArt="1">
            <a:prstTxWarp prst="textArchDownPour">
              <a:avLst>
                <a:gd name="adj1" fmla="val 337172"/>
                <a:gd name="adj2" fmla="val 52065"/>
              </a:avLst>
            </a:prstTxWarp>
          </a:bodyPr>
          <a:lstStyle/>
          <a:p>
            <a:pPr algn="ctr" eaLnBrk="1" hangingPunct="1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  <a:cs typeface="Arial" charset="0"/>
              </a:rPr>
              <a:t>Lesson plan for English 9</a:t>
            </a:r>
          </a:p>
        </p:txBody>
      </p:sp>
    </p:spTree>
    <p:extLst>
      <p:ext uri="{BB962C8B-B14F-4D97-AF65-F5344CB8AC3E}">
        <p14:creationId xmlns:p14="http://schemas.microsoft.com/office/powerpoint/2010/main" val="340316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9" y="0"/>
            <a:ext cx="7559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1341438"/>
            <a:ext cx="7239000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04-track-4_2 - da c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392885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5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/>
          <a:srcRect r="27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7415214" y="1341438"/>
            <a:ext cx="1728787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1331913" y="2105025"/>
            <a:ext cx="3168650" cy="461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0000FF"/>
                </a:solidFill>
              </a:rPr>
              <a:t>You don’t like pasta?</a:t>
            </a:r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4716463" y="2097088"/>
            <a:ext cx="3168650" cy="461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0000FF"/>
                </a:solidFill>
              </a:rPr>
              <a:t>Don’t like pasta?</a:t>
            </a: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1331913" y="4232275"/>
            <a:ext cx="3168650" cy="461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0000FF"/>
                </a:solidFill>
              </a:rPr>
              <a:t>Add some salt?</a:t>
            </a:r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900114" y="5949951"/>
            <a:ext cx="7056437" cy="7921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7" grpId="0"/>
      <p:bldP spid="37898" grpId="0"/>
      <p:bldP spid="37899" grpId="0"/>
      <p:bldP spid="3790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E61688B-4DFB-4699-AA2C-ED98CC3400B8}" type="slidenum">
              <a:rPr lang="en-GB" smtClean="0">
                <a:cs typeface="Arial" charset="0"/>
              </a:rPr>
              <a:pPr/>
              <a:t>12</a:t>
            </a:fld>
            <a:endParaRPr lang="en-GB" smtClean="0">
              <a:cs typeface="Arial" charset="0"/>
            </a:endParaRPr>
          </a:p>
        </p:txBody>
      </p:sp>
      <p:pic>
        <p:nvPicPr>
          <p:cNvPr id="12291" name="Picture 2" descr="Image result for áº£nh nen powerpoi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3" descr="Animation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8" y="5499100"/>
            <a:ext cx="2447925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4" descr="Animation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886325"/>
            <a:ext cx="2447925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5" descr="Animation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76200"/>
            <a:ext cx="2500312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6" descr="Animation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838" y="0"/>
            <a:ext cx="2357437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WordArt 7"/>
          <p:cNvSpPr>
            <a:spLocks noChangeArrowheads="1" noChangeShapeType="1" noTextEdit="1"/>
          </p:cNvSpPr>
          <p:nvPr/>
        </p:nvSpPr>
        <p:spPr bwMode="auto">
          <a:xfrm>
            <a:off x="2871788" y="657225"/>
            <a:ext cx="3400425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solidFill>
                  <a:srgbClr val="C00000"/>
                </a:solidFill>
                <a:latin typeface="Times New Roman"/>
                <a:cs typeface="Times New Roman"/>
              </a:rPr>
              <a:t>HOMEWORK  </a:t>
            </a:r>
          </a:p>
        </p:txBody>
      </p:sp>
      <p:grpSp>
        <p:nvGrpSpPr>
          <p:cNvPr id="12297" name="Group 9"/>
          <p:cNvGrpSpPr>
            <a:grpSpLocks/>
          </p:cNvGrpSpPr>
          <p:nvPr/>
        </p:nvGrpSpPr>
        <p:grpSpPr bwMode="auto">
          <a:xfrm>
            <a:off x="2754313" y="6184900"/>
            <a:ext cx="3733800" cy="304800"/>
            <a:chOff x="0" y="0"/>
            <a:chExt cx="5760" cy="240"/>
          </a:xfrm>
        </p:grpSpPr>
        <p:pic>
          <p:nvPicPr>
            <p:cNvPr id="12305" name="Picture 10" descr="J009917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24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6" name="Picture 11" descr="J009917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0"/>
              <a:ext cx="2736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298" name="Group 12"/>
          <p:cNvGrpSpPr>
            <a:grpSpLocks/>
          </p:cNvGrpSpPr>
          <p:nvPr/>
        </p:nvGrpSpPr>
        <p:grpSpPr bwMode="auto">
          <a:xfrm rot="5400000">
            <a:off x="6588125" y="3162300"/>
            <a:ext cx="4419600" cy="381000"/>
            <a:chOff x="0" y="0"/>
            <a:chExt cx="5760" cy="240"/>
          </a:xfrm>
        </p:grpSpPr>
        <p:pic>
          <p:nvPicPr>
            <p:cNvPr id="12303" name="Picture 13" descr="J009917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24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4" name="Picture 14" descr="J009917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0"/>
              <a:ext cx="2736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299" name="Group 15"/>
          <p:cNvGrpSpPr>
            <a:grpSpLocks/>
          </p:cNvGrpSpPr>
          <p:nvPr/>
        </p:nvGrpSpPr>
        <p:grpSpPr bwMode="auto">
          <a:xfrm rot="5400000">
            <a:off x="-1989137" y="3314700"/>
            <a:ext cx="4572000" cy="381000"/>
            <a:chOff x="0" y="0"/>
            <a:chExt cx="5760" cy="240"/>
          </a:xfrm>
        </p:grpSpPr>
        <p:pic>
          <p:nvPicPr>
            <p:cNvPr id="12301" name="Picture 16" descr="J009917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24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2" name="Picture 17" descr="J009917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0"/>
              <a:ext cx="2736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57200" y="2133600"/>
            <a:ext cx="739140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- Learn by heart new words.</a:t>
            </a:r>
          </a:p>
          <a:p>
            <a:pPr eaLnBrk="1" hangingPunct="1">
              <a:spcBef>
                <a:spcPct val="50000"/>
              </a:spcBef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- Do all the exercises again</a:t>
            </a:r>
          </a:p>
          <a:p>
            <a:pPr eaLnBrk="1" hangingPunct="1">
              <a:spcBef>
                <a:spcPct val="50000"/>
              </a:spcBef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- Prepare Unit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: A closer look 2</a:t>
            </a:r>
          </a:p>
          <a:p>
            <a:pPr eaLnBrk="1" hangingPunct="1">
              <a:spcBef>
                <a:spcPct val="50000"/>
              </a:spcBef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030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whis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5644" y="2619568"/>
            <a:ext cx="4648200" cy="3962400"/>
          </a:xfrm>
          <a:prstGeom prst="rect">
            <a:avLst/>
          </a:prstGeom>
        </p:spPr>
      </p:pic>
      <p:pic>
        <p:nvPicPr>
          <p:cNvPr id="29" name="Picture 28" descr="sprinkl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2384748"/>
            <a:ext cx="4503576" cy="4343400"/>
          </a:xfrm>
          <a:prstGeom prst="rect">
            <a:avLst/>
          </a:prstGeom>
        </p:spPr>
      </p:pic>
      <p:pic>
        <p:nvPicPr>
          <p:cNvPr id="26" name="Picture 25" descr="grat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8200" y="2960136"/>
            <a:ext cx="4114800" cy="3810000"/>
          </a:xfrm>
          <a:prstGeom prst="rect">
            <a:avLst/>
          </a:prstGeom>
        </p:spPr>
      </p:pic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1"/>
            <a:ext cx="3657600" cy="944563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algn="l">
              <a:defRPr/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Vocabulary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66917" name="Rectangle 5"/>
          <p:cNvSpPr>
            <a:spLocks noChangeArrowheads="1"/>
          </p:cNvSpPr>
          <p:nvPr/>
        </p:nvSpPr>
        <p:spPr bwMode="auto">
          <a:xfrm>
            <a:off x="300134" y="1371600"/>
            <a:ext cx="4419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0" indent="0">
              <a:spcBef>
                <a:spcPct val="0"/>
              </a:spcBef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-dip  (v):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nhúng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6918" name="Rectangle 6"/>
          <p:cNvSpPr>
            <a:spLocks noChangeArrowheads="1"/>
          </p:cNvSpPr>
          <p:nvPr/>
        </p:nvSpPr>
        <p:spPr bwMode="auto">
          <a:xfrm>
            <a:off x="297024" y="1981200"/>
            <a:ext cx="3657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-grate 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(v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nạo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6919" name="Rectangle 7"/>
          <p:cNvSpPr>
            <a:spLocks noChangeArrowheads="1"/>
          </p:cNvSpPr>
          <p:nvPr/>
        </p:nvSpPr>
        <p:spPr bwMode="auto">
          <a:xfrm>
            <a:off x="276808" y="2580692"/>
            <a:ext cx="5334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buNone/>
            </a:pPr>
            <a:r>
              <a:rPr lang="en-US" dirty="0" smtClean="0">
                <a:latin typeface="+mj-lt"/>
                <a:cs typeface="Times New Roman" pitchFamily="18" charset="0"/>
              </a:rPr>
              <a:t>-</a:t>
            </a:r>
            <a:r>
              <a:rPr lang="vi-VN" dirty="0" smtClean="0">
                <a:latin typeface="+mj-lt"/>
                <a:cs typeface="Times New Roman" pitchFamily="18" charset="0"/>
              </a:rPr>
              <a:t>marinate </a:t>
            </a:r>
            <a:r>
              <a:rPr lang="en-US" i="1" dirty="0" smtClean="0">
                <a:latin typeface="+mj-lt"/>
              </a:rPr>
              <a:t> </a:t>
            </a:r>
            <a:r>
              <a:rPr lang="en-US" dirty="0" smtClean="0">
                <a:latin typeface="+mj-lt"/>
              </a:rPr>
              <a:t>(V):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ướp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>
              <a:latin typeface="+mj-lt"/>
              <a:cs typeface="Times New Roman" pitchFamily="18" charset="0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297024" y="3114092"/>
            <a:ext cx="3962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-spread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(v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phết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276808" y="3810000"/>
            <a:ext cx="4648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-sprinkle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(v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rắc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303244" y="4533900"/>
            <a:ext cx="5716556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-w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hisk  (v)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(trứng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…)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Picture 24" descr="dip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59424" y="2933700"/>
            <a:ext cx="4648200" cy="3733800"/>
          </a:xfrm>
          <a:prstGeom prst="rect">
            <a:avLst/>
          </a:prstGeom>
        </p:spPr>
      </p:pic>
      <p:pic>
        <p:nvPicPr>
          <p:cNvPr id="27" name="Picture 9" descr="Résultat de recherche d'images pour &quot;marinate&quot;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3150636"/>
            <a:ext cx="4191000" cy="3429000"/>
          </a:xfrm>
          <a:prstGeom prst="rect">
            <a:avLst/>
          </a:prstGeom>
          <a:noFill/>
        </p:spPr>
      </p:pic>
      <p:pic>
        <p:nvPicPr>
          <p:cNvPr id="28" name="Picture 27" descr="spread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91222" y="3087655"/>
            <a:ext cx="4191000" cy="3581400"/>
          </a:xfrm>
          <a:prstGeom prst="rect">
            <a:avLst/>
          </a:prstGeom>
        </p:spPr>
      </p:pic>
      <p:pic>
        <p:nvPicPr>
          <p:cNvPr id="15" name="Picture 14" descr="slice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91222" y="2384748"/>
            <a:ext cx="3971778" cy="348265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8600" y="5257800"/>
            <a:ext cx="304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mtClean="0"/>
              <a:t>- Slice (v): thái</a:t>
            </a:r>
            <a:endParaRPr lang="vi-V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6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7" grpId="0"/>
      <p:bldP spid="166918" grpId="0"/>
      <p:bldP spid="166919" grpId="0"/>
      <p:bldP spid="14" grpId="0"/>
      <p:bldP spid="18" grpId="0"/>
      <p:bldP spid="22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>
            <a:spLocks noChangeArrowheads="1"/>
          </p:cNvSpPr>
          <p:nvPr/>
        </p:nvSpPr>
        <p:spPr bwMode="auto">
          <a:xfrm>
            <a:off x="152400" y="609600"/>
            <a:ext cx="8763000" cy="685800"/>
          </a:xfrm>
          <a:prstGeom prst="rect">
            <a:avLst/>
          </a:prstGeom>
          <a:solidFill>
            <a:srgbClr val="00FFFF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endParaRPr lang="en-US" b="1" dirty="0">
              <a:solidFill>
                <a:srgbClr val="3333FF"/>
              </a:solidFill>
            </a:endParaRPr>
          </a:p>
        </p:txBody>
      </p:sp>
      <p:pic>
        <p:nvPicPr>
          <p:cNvPr id="27655" name="Picture 7" descr="Image associé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0967" y="1371600"/>
            <a:ext cx="2186203" cy="2590800"/>
          </a:xfrm>
          <a:prstGeom prst="rect">
            <a:avLst/>
          </a:prstGeom>
          <a:noFill/>
        </p:spPr>
      </p:pic>
      <p:pic>
        <p:nvPicPr>
          <p:cNvPr id="27657" name="Picture 9" descr="Résultat de recherche d'images pour &quot;marinate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3196" y="1371600"/>
            <a:ext cx="1904903" cy="2590800"/>
          </a:xfrm>
          <a:prstGeom prst="rect">
            <a:avLst/>
          </a:prstGeom>
          <a:noFill/>
        </p:spPr>
      </p:pic>
      <p:pic>
        <p:nvPicPr>
          <p:cNvPr id="27659" name="Picture 11" descr="Résultat de recherche d'images pour &quot;wisk&quot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5904" y="4267200"/>
            <a:ext cx="2297089" cy="2145267"/>
          </a:xfrm>
          <a:prstGeom prst="rect">
            <a:avLst/>
          </a:prstGeom>
          <a:noFill/>
        </p:spPr>
      </p:pic>
      <p:pic>
        <p:nvPicPr>
          <p:cNvPr id="27665" name="Picture 17" descr="Résultat de recherche d'images pour &quot;spread&quot;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63478" y="4495800"/>
            <a:ext cx="2028122" cy="1916667"/>
          </a:xfrm>
          <a:prstGeom prst="rect">
            <a:avLst/>
          </a:prstGeom>
          <a:noFill/>
        </p:spPr>
      </p:pic>
      <p:sp>
        <p:nvSpPr>
          <p:cNvPr id="27666" name="Text Box 18"/>
          <p:cNvSpPr txBox="1">
            <a:spLocks noChangeArrowheads="1"/>
          </p:cNvSpPr>
          <p:nvPr/>
        </p:nvSpPr>
        <p:spPr bwMode="auto">
          <a:xfrm>
            <a:off x="201929" y="3962401"/>
            <a:ext cx="2241062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A………………</a:t>
            </a:r>
          </a:p>
        </p:txBody>
      </p:sp>
      <p:sp>
        <p:nvSpPr>
          <p:cNvPr id="27676" name="Text Box 28"/>
          <p:cNvSpPr txBox="1">
            <a:spLocks noChangeArrowheads="1"/>
          </p:cNvSpPr>
          <p:nvPr/>
        </p:nvSpPr>
        <p:spPr bwMode="auto">
          <a:xfrm>
            <a:off x="2499018" y="3962401"/>
            <a:ext cx="2241062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B………………</a:t>
            </a:r>
          </a:p>
        </p:txBody>
      </p:sp>
      <p:sp>
        <p:nvSpPr>
          <p:cNvPr id="27677" name="Text Box 29"/>
          <p:cNvSpPr txBox="1">
            <a:spLocks noChangeArrowheads="1"/>
          </p:cNvSpPr>
          <p:nvPr/>
        </p:nvSpPr>
        <p:spPr bwMode="auto">
          <a:xfrm>
            <a:off x="4850965" y="3962401"/>
            <a:ext cx="224223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C………………</a:t>
            </a:r>
          </a:p>
        </p:txBody>
      </p:sp>
      <p:sp>
        <p:nvSpPr>
          <p:cNvPr id="27678" name="Text Box 30"/>
          <p:cNvSpPr txBox="1">
            <a:spLocks noChangeArrowheads="1"/>
          </p:cNvSpPr>
          <p:nvPr/>
        </p:nvSpPr>
        <p:spPr bwMode="auto">
          <a:xfrm>
            <a:off x="7037170" y="3962401"/>
            <a:ext cx="1960929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D……………</a:t>
            </a:r>
          </a:p>
        </p:txBody>
      </p:sp>
      <p:sp>
        <p:nvSpPr>
          <p:cNvPr id="27679" name="Text Box 31"/>
          <p:cNvSpPr txBox="1">
            <a:spLocks noChangeArrowheads="1"/>
          </p:cNvSpPr>
          <p:nvPr/>
        </p:nvSpPr>
        <p:spPr bwMode="auto">
          <a:xfrm>
            <a:off x="145904" y="6412468"/>
            <a:ext cx="2242229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E………………..</a:t>
            </a:r>
          </a:p>
        </p:txBody>
      </p:sp>
      <p:sp>
        <p:nvSpPr>
          <p:cNvPr id="27680" name="Text Box 32"/>
          <p:cNvSpPr txBox="1">
            <a:spLocks noChangeArrowheads="1"/>
          </p:cNvSpPr>
          <p:nvPr/>
        </p:nvSpPr>
        <p:spPr bwMode="auto">
          <a:xfrm>
            <a:off x="2553877" y="6412468"/>
            <a:ext cx="224223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F………………</a:t>
            </a:r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auto">
          <a:xfrm>
            <a:off x="4850965" y="6412468"/>
            <a:ext cx="224223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G………………</a:t>
            </a:r>
          </a:p>
        </p:txBody>
      </p:sp>
      <p:sp>
        <p:nvSpPr>
          <p:cNvPr id="27682" name="Text Box 34"/>
          <p:cNvSpPr txBox="1">
            <a:spLocks noChangeArrowheads="1"/>
          </p:cNvSpPr>
          <p:nvPr/>
        </p:nvSpPr>
        <p:spPr bwMode="auto">
          <a:xfrm>
            <a:off x="7093195" y="6412468"/>
            <a:ext cx="1848876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H…………….</a:t>
            </a:r>
          </a:p>
        </p:txBody>
      </p:sp>
      <p:sp>
        <p:nvSpPr>
          <p:cNvPr id="27683" name="Rectangle 35"/>
          <p:cNvSpPr>
            <a:spLocks noChangeArrowheads="1"/>
          </p:cNvSpPr>
          <p:nvPr/>
        </p:nvSpPr>
        <p:spPr bwMode="auto">
          <a:xfrm>
            <a:off x="228601" y="773668"/>
            <a:ext cx="800211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dirty="0"/>
              <a:t> </a:t>
            </a:r>
            <a:r>
              <a:rPr lang="en-US" b="1" dirty="0">
                <a:solidFill>
                  <a:srgbClr val="3333FF"/>
                </a:solidFill>
              </a:rPr>
              <a:t>chop</a:t>
            </a:r>
          </a:p>
        </p:txBody>
      </p:sp>
      <p:sp>
        <p:nvSpPr>
          <p:cNvPr id="27684" name="Rectangle 36"/>
          <p:cNvSpPr>
            <a:spLocks noChangeArrowheads="1"/>
          </p:cNvSpPr>
          <p:nvPr/>
        </p:nvSpPr>
        <p:spPr bwMode="auto">
          <a:xfrm>
            <a:off x="3962401" y="762000"/>
            <a:ext cx="748915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b="1" dirty="0" smtClean="0">
                <a:solidFill>
                  <a:srgbClr val="3333FF"/>
                </a:solidFill>
              </a:rPr>
              <a:t>grate</a:t>
            </a:r>
            <a:endParaRPr lang="en-US" b="1" dirty="0">
              <a:solidFill>
                <a:srgbClr val="3333FF"/>
              </a:solidFill>
            </a:endParaRPr>
          </a:p>
        </p:txBody>
      </p:sp>
      <p:sp>
        <p:nvSpPr>
          <p:cNvPr id="27685" name="Rectangle 37"/>
          <p:cNvSpPr>
            <a:spLocks noChangeArrowheads="1"/>
          </p:cNvSpPr>
          <p:nvPr/>
        </p:nvSpPr>
        <p:spPr bwMode="auto">
          <a:xfrm>
            <a:off x="2133601" y="762000"/>
            <a:ext cx="941275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b="1" dirty="0" smtClean="0">
                <a:solidFill>
                  <a:srgbClr val="3333FF"/>
                </a:solidFill>
              </a:rPr>
              <a:t>spread</a:t>
            </a:r>
            <a:endParaRPr lang="en-US" b="1" dirty="0">
              <a:solidFill>
                <a:srgbClr val="3333FF"/>
              </a:solidFill>
            </a:endParaRPr>
          </a:p>
        </p:txBody>
      </p:sp>
      <p:sp>
        <p:nvSpPr>
          <p:cNvPr id="27686" name="Rectangle 38"/>
          <p:cNvSpPr>
            <a:spLocks noChangeArrowheads="1"/>
          </p:cNvSpPr>
          <p:nvPr/>
        </p:nvSpPr>
        <p:spPr bwMode="auto">
          <a:xfrm>
            <a:off x="7704812" y="762000"/>
            <a:ext cx="1210580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b="1" dirty="0">
                <a:solidFill>
                  <a:srgbClr val="3333FF"/>
                </a:solidFill>
              </a:rPr>
              <a:t>marinate</a:t>
            </a:r>
            <a:r>
              <a:rPr lang="en-US" dirty="0"/>
              <a:t> </a:t>
            </a:r>
          </a:p>
        </p:txBody>
      </p:sp>
      <p:sp>
        <p:nvSpPr>
          <p:cNvPr id="27687" name="Rectangle 39"/>
          <p:cNvSpPr>
            <a:spLocks noChangeArrowheads="1"/>
          </p:cNvSpPr>
          <p:nvPr/>
        </p:nvSpPr>
        <p:spPr bwMode="auto">
          <a:xfrm>
            <a:off x="594117" y="3048000"/>
            <a:ext cx="825859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b="1" dirty="0" smtClean="0">
                <a:solidFill>
                  <a:srgbClr val="3333FF"/>
                </a:solidFill>
              </a:rPr>
              <a:t>whisk</a:t>
            </a:r>
            <a:endParaRPr lang="en-US" b="1" dirty="0">
              <a:solidFill>
                <a:srgbClr val="3333FF"/>
              </a:solidFill>
            </a:endParaRPr>
          </a:p>
        </p:txBody>
      </p:sp>
      <p:sp>
        <p:nvSpPr>
          <p:cNvPr id="27688" name="Rectangle 40"/>
          <p:cNvSpPr>
            <a:spLocks noChangeArrowheads="1"/>
          </p:cNvSpPr>
          <p:nvPr/>
        </p:nvSpPr>
        <p:spPr bwMode="auto">
          <a:xfrm>
            <a:off x="3126685" y="773668"/>
            <a:ext cx="530906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b="1" dirty="0">
                <a:solidFill>
                  <a:srgbClr val="3333FF"/>
                </a:solidFill>
              </a:rPr>
              <a:t>dip</a:t>
            </a:r>
          </a:p>
        </p:txBody>
      </p:sp>
      <p:sp>
        <p:nvSpPr>
          <p:cNvPr id="27689" name="Rectangle 41"/>
          <p:cNvSpPr>
            <a:spLocks noChangeArrowheads="1"/>
          </p:cNvSpPr>
          <p:nvPr/>
        </p:nvSpPr>
        <p:spPr bwMode="auto">
          <a:xfrm>
            <a:off x="6400800" y="762000"/>
            <a:ext cx="1069515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b="1" dirty="0">
                <a:solidFill>
                  <a:srgbClr val="3333FF"/>
                </a:solidFill>
              </a:rPr>
              <a:t>sprinkle</a:t>
            </a:r>
          </a:p>
        </p:txBody>
      </p:sp>
      <p:sp>
        <p:nvSpPr>
          <p:cNvPr id="27690" name="Rectangle 42"/>
          <p:cNvSpPr>
            <a:spLocks noChangeArrowheads="1"/>
          </p:cNvSpPr>
          <p:nvPr/>
        </p:nvSpPr>
        <p:spPr bwMode="auto">
          <a:xfrm>
            <a:off x="1143001" y="762000"/>
            <a:ext cx="697619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b="1" dirty="0" smtClean="0">
                <a:solidFill>
                  <a:srgbClr val="3333FF"/>
                </a:solidFill>
              </a:rPr>
              <a:t>slice</a:t>
            </a:r>
            <a:endParaRPr lang="en-US" b="1" dirty="0">
              <a:solidFill>
                <a:srgbClr val="3333FF"/>
              </a:solidFill>
            </a:endParaRPr>
          </a:p>
        </p:txBody>
      </p:sp>
      <p:pic>
        <p:nvPicPr>
          <p:cNvPr id="26" name="Picture 25" descr="chop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371600"/>
            <a:ext cx="2324100" cy="2590800"/>
          </a:xfrm>
          <a:prstGeom prst="rect">
            <a:avLst/>
          </a:prstGeom>
        </p:spPr>
      </p:pic>
      <p:pic>
        <p:nvPicPr>
          <p:cNvPr id="27" name="Picture 26" descr="slice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62200" y="1371600"/>
            <a:ext cx="2400300" cy="2590800"/>
          </a:xfrm>
          <a:prstGeom prst="rect">
            <a:avLst/>
          </a:prstGeom>
        </p:spPr>
      </p:pic>
      <p:pic>
        <p:nvPicPr>
          <p:cNvPr id="28" name="Picture 27" descr="sprinkle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24400" y="4495800"/>
            <a:ext cx="2209800" cy="1916667"/>
          </a:xfrm>
          <a:prstGeom prst="rect">
            <a:avLst/>
          </a:prstGeom>
        </p:spPr>
      </p:pic>
      <p:pic>
        <p:nvPicPr>
          <p:cNvPr id="29" name="Picture 28" descr="dip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209800" y="4572000"/>
            <a:ext cx="2438400" cy="184046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76200" y="10180"/>
            <a:ext cx="9601200" cy="507827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en-US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Write a food preparation verb from the box under each picture.</a:t>
            </a:r>
          </a:p>
        </p:txBody>
      </p:sp>
      <p:sp>
        <p:nvSpPr>
          <p:cNvPr id="32" name="Rectangle 41"/>
          <p:cNvSpPr>
            <a:spLocks noChangeArrowheads="1"/>
          </p:cNvSpPr>
          <p:nvPr/>
        </p:nvSpPr>
        <p:spPr bwMode="auto">
          <a:xfrm>
            <a:off x="5029201" y="762000"/>
            <a:ext cx="825859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b="1" dirty="0" smtClean="0">
                <a:solidFill>
                  <a:srgbClr val="3333FF"/>
                </a:solidFill>
              </a:rPr>
              <a:t>whisk</a:t>
            </a:r>
            <a:endParaRPr lang="en-US" b="1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3.33333E-6 L 0.04792 0.460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2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98 0.02871 L 0.18698 0.4620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76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2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6296E-6 L 0.14236 0.4620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76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" y="2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65 -0.00463 L -0.03403 0.4620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76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0" y="2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14 0.04445 L -0.48195 0.817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00" y="3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.01111 L 0.00399 0.8159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6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4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84 0.02871 L -0.12518 0.817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76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00" y="3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28 0.02871 L 0.59028 0.8176 " pathEditMode="relative" ptsTypes="AA">
                                      <p:cBhvr>
                                        <p:cTn id="34" dur="2000" fill="hold"/>
                                        <p:tgtEl>
                                          <p:spTgt spid="276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83" grpId="0"/>
      <p:bldP spid="27684" grpId="0"/>
      <p:bldP spid="27685" grpId="0"/>
      <p:bldP spid="27686" grpId="0"/>
      <p:bldP spid="27688" grpId="0"/>
      <p:bldP spid="27689" grpId="0"/>
      <p:bldP spid="27690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ChangeArrowheads="1"/>
          </p:cNvSpPr>
          <p:nvPr/>
        </p:nvSpPr>
        <p:spPr bwMode="auto">
          <a:xfrm>
            <a:off x="304800" y="1143002"/>
            <a:ext cx="8839200" cy="4862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36" tIns="45718" rIns="91436" bIns="45718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altLang="en-US" sz="3100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altLang="en-US" sz="3100" dirty="0">
                <a:latin typeface="Times New Roman" pitchFamily="18" charset="0"/>
                <a:cs typeface="Times New Roman" pitchFamily="18" charset="0"/>
              </a:rPr>
              <a:t>Don’t   ____the cucumber into chunks. ___   thinly.</a:t>
            </a:r>
            <a:br>
              <a:rPr lang="en-US" altLang="en-US" sz="3100" dirty="0"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3100" b="1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altLang="en-US" sz="3100" dirty="0">
                <a:latin typeface="Times New Roman" pitchFamily="18" charset="0"/>
                <a:cs typeface="Times New Roman" pitchFamily="18" charset="0"/>
              </a:rPr>
              <a:t>My mother usually ______ some cheese and       _________  it over the pasta.</a:t>
            </a:r>
            <a:br>
              <a:rPr lang="en-US" altLang="en-US" sz="3100" dirty="0"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3100" b="1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altLang="en-US" sz="3100" dirty="0">
                <a:latin typeface="Times New Roman" pitchFamily="18" charset="0"/>
                <a:cs typeface="Times New Roman" pitchFamily="18" charset="0"/>
              </a:rPr>
              <a:t>______    the chicken in white wine for one hour</a:t>
            </a:r>
            <a:br>
              <a:rPr lang="en-US" altLang="en-US" sz="3100" dirty="0"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3100" dirty="0">
                <a:latin typeface="Times New Roman" pitchFamily="18" charset="0"/>
                <a:cs typeface="Times New Roman" pitchFamily="18" charset="0"/>
              </a:rPr>
              <a:t>before roasting.</a:t>
            </a:r>
            <a:br>
              <a:rPr lang="en-US" altLang="en-US" sz="3100" dirty="0"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3100" b="1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altLang="en-US" sz="3100" dirty="0">
                <a:latin typeface="Times New Roman" pitchFamily="18" charset="0"/>
                <a:cs typeface="Times New Roman" pitchFamily="18" charset="0"/>
              </a:rPr>
              <a:t>To make this cake successfully, you should ______</a:t>
            </a:r>
            <a:br>
              <a:rPr lang="en-US" altLang="en-US" sz="3100" dirty="0"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3100" dirty="0">
                <a:latin typeface="Times New Roman" pitchFamily="18" charset="0"/>
                <a:cs typeface="Times New Roman" pitchFamily="18" charset="0"/>
              </a:rPr>
              <a:t>the eggs lightly.</a:t>
            </a:r>
            <a:br>
              <a:rPr lang="en-US" altLang="en-US" sz="3100" dirty="0"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3100" b="1" dirty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altLang="en-US" sz="3100" dirty="0">
                <a:latin typeface="Times New Roman" pitchFamily="18" charset="0"/>
                <a:cs typeface="Times New Roman" pitchFamily="18" charset="0"/>
              </a:rPr>
              <a:t>______ the prawns into the batter.</a:t>
            </a:r>
            <a:br>
              <a:rPr lang="en-US" altLang="en-US" sz="3100" dirty="0"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3100" b="1" dirty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altLang="en-US" sz="3100" dirty="0">
                <a:latin typeface="Times New Roman" pitchFamily="18" charset="0"/>
                <a:cs typeface="Times New Roman" pitchFamily="18" charset="0"/>
              </a:rPr>
              <a:t>Can you ______    the butter on this slice of bread</a:t>
            </a:r>
            <a:br>
              <a:rPr lang="en-US" altLang="en-US" sz="3100" dirty="0"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3100" dirty="0">
                <a:latin typeface="Times New Roman" pitchFamily="18" charset="0"/>
                <a:cs typeface="Times New Roman" pitchFamily="18" charset="0"/>
              </a:rPr>
              <a:t>for me?</a:t>
            </a:r>
          </a:p>
        </p:txBody>
      </p:sp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381000" y="152400"/>
            <a:ext cx="8763000" cy="107721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Complete the sentences with the correct form of the verbs in 1 .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1458912" y="1143000"/>
            <a:ext cx="1512888" cy="58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chop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6502400" y="1143000"/>
            <a:ext cx="1727200" cy="58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Slice  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3606800" y="1625025"/>
            <a:ext cx="1727200" cy="58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grates</a:t>
            </a: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609600" y="2057400"/>
            <a:ext cx="1727200" cy="58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sprinkles</a:t>
            </a: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558800" y="2590800"/>
            <a:ext cx="1727200" cy="58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Marinate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7340600" y="3530025"/>
            <a:ext cx="1727200" cy="58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whisk</a:t>
            </a:r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457200" y="4419600"/>
            <a:ext cx="1727200" cy="58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Dip</a:t>
            </a:r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1981200" y="4953000"/>
            <a:ext cx="1727200" cy="58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spread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0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0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0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0" y="76200"/>
            <a:ext cx="8998098" cy="446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3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Match each cooking verb in A with its definition in B.</a:t>
            </a:r>
          </a:p>
        </p:txBody>
      </p:sp>
      <p:graphicFrame>
        <p:nvGraphicFramePr>
          <p:cNvPr id="25674" name="Group 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306967"/>
              </p:ext>
            </p:extLst>
          </p:nvPr>
        </p:nvGraphicFramePr>
        <p:xfrm>
          <a:off x="201929" y="522472"/>
          <a:ext cx="8796169" cy="6379846"/>
        </p:xfrm>
        <a:graphic>
          <a:graphicData uri="http://schemas.openxmlformats.org/drawingml/2006/table">
            <a:tbl>
              <a:tblPr/>
              <a:tblGrid>
                <a:gridCol w="2769869"/>
                <a:gridCol w="6026300"/>
              </a:tblGrid>
              <a:tr h="5200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</a:t>
                      </a:r>
                    </a:p>
                  </a:txBody>
                  <a:tcPr marL="67232" marR="672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</a:t>
                      </a:r>
                    </a:p>
                  </a:txBody>
                  <a:tcPr marL="67232" marR="672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 stir-fry</a:t>
                      </a:r>
                    </a:p>
                  </a:txBody>
                  <a:tcPr marL="67232" marR="672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a. place food over boiling water so that it cooks in the steam.</a:t>
                      </a:r>
                    </a:p>
                  </a:txBody>
                  <a:tcPr marL="67232" marR="672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2. deep-fry</a:t>
                      </a:r>
                    </a:p>
                  </a:txBody>
                  <a:tcPr marL="67232" marR="672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b. cook something be keeping it almost at boiling point.</a:t>
                      </a:r>
                    </a:p>
                  </a:txBody>
                  <a:tcPr marL="67232" marR="672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0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3. roast</a:t>
                      </a:r>
                    </a:p>
                  </a:txBody>
                  <a:tcPr marL="67232" marR="672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c. cook food under or over a very strong heat.</a:t>
                      </a:r>
                    </a:p>
                  </a:txBody>
                  <a:tcPr marL="67232" marR="672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4. grill</a:t>
                      </a:r>
                    </a:p>
                  </a:txBody>
                  <a:tcPr marL="67232" marR="672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d. cook something slowly in liquid in a closed dish.</a:t>
                      </a:r>
                    </a:p>
                  </a:txBody>
                  <a:tcPr marL="67232" marR="672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5. bake</a:t>
                      </a:r>
                    </a:p>
                  </a:txBody>
                  <a:tcPr marL="67232" marR="672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e. cook cakes or bread in an oven.</a:t>
                      </a:r>
                    </a:p>
                  </a:txBody>
                  <a:tcPr marL="67232" marR="672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6. steam</a:t>
                      </a:r>
                    </a:p>
                  </a:txBody>
                  <a:tcPr marL="67232" marR="672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f. fry food in oil that covers it completely.</a:t>
                      </a:r>
                    </a:p>
                  </a:txBody>
                  <a:tcPr marL="67232" marR="672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7. stew</a:t>
                      </a:r>
                    </a:p>
                  </a:txBody>
                  <a:tcPr marL="67232" marR="672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g. cook thin strips of vegetables or meat quickly by stirring them in very hot oil</a:t>
                      </a:r>
                    </a:p>
                  </a:txBody>
                  <a:tcPr marL="67232" marR="672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8. simmer</a:t>
                      </a:r>
                    </a:p>
                  </a:txBody>
                  <a:tcPr marL="67232" marR="672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h. cook meat, or vegetables without liquid in an oven or over a fire.</a:t>
                      </a:r>
                    </a:p>
                  </a:txBody>
                  <a:tcPr marL="67232" marR="672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Rectangle 16"/>
          <p:cNvSpPr/>
          <p:nvPr/>
        </p:nvSpPr>
        <p:spPr>
          <a:xfrm>
            <a:off x="2146041" y="4724400"/>
            <a:ext cx="685800" cy="4572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6-a</a:t>
            </a:r>
            <a:endParaRPr lang="en-US" sz="2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133600" y="5410200"/>
            <a:ext cx="685800" cy="4572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7-d</a:t>
            </a:r>
            <a:endParaRPr lang="en-US" sz="2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95500" y="6172200"/>
            <a:ext cx="762000" cy="4572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8-b</a:t>
            </a:r>
            <a:endParaRPr lang="en-US" sz="2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133600" y="4114800"/>
            <a:ext cx="685800" cy="4572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5-e</a:t>
            </a:r>
            <a:endParaRPr lang="en-US" sz="2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191137" y="3505200"/>
            <a:ext cx="685800" cy="4572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4-c</a:t>
            </a:r>
            <a:endParaRPr lang="en-US" sz="2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188805" y="2743200"/>
            <a:ext cx="685800" cy="4572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3-h</a:t>
            </a:r>
            <a:endParaRPr lang="en-US" sz="2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171700" y="2133600"/>
            <a:ext cx="685800" cy="4572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2-f</a:t>
            </a:r>
            <a:endParaRPr lang="en-US" sz="2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148229" y="1371600"/>
            <a:ext cx="685800" cy="4572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1-g</a:t>
            </a:r>
            <a:endParaRPr lang="en-US" sz="2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2700339" y="1077914"/>
            <a:ext cx="2340697" cy="58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tomato sauce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3873501" y="2097089"/>
            <a:ext cx="1119209" cy="58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sz="32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onion</a:t>
            </a: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1403350" y="2276475"/>
            <a:ext cx="1281112" cy="58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cheese</a:t>
            </a:r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6454296" y="1219200"/>
            <a:ext cx="1165696" cy="58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bacon</a:t>
            </a:r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4427539" y="3043239"/>
            <a:ext cx="1074325" cy="58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sz="32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apple</a:t>
            </a: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4787901" y="4627564"/>
            <a:ext cx="1885444" cy="58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pizza base</a:t>
            </a:r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250826" y="4724401"/>
            <a:ext cx="1584325" cy="720725"/>
          </a:xfrm>
          <a:prstGeom prst="rect">
            <a:avLst/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 algn="ctr"/>
            <a:r>
              <a:rPr lang="en-US" sz="32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Pizza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5" grpId="0"/>
      <p:bldP spid="35846" grpId="0"/>
      <p:bldP spid="35847" grpId="0"/>
      <p:bldP spid="35848" grpId="0"/>
      <p:bldP spid="35849" grpId="0"/>
      <p:bldP spid="358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ach-lam-banh-pizza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724400" cy="3886200"/>
          </a:xfrm>
        </p:spPr>
      </p:pic>
      <p:pic>
        <p:nvPicPr>
          <p:cNvPr id="5" name="Picture 4" descr="day-hoc-cach-lam-banh-pizza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1400"/>
            <a:ext cx="4495800" cy="3276600"/>
          </a:xfrm>
          <a:prstGeom prst="rect">
            <a:avLst/>
          </a:prstGeom>
        </p:spPr>
      </p:pic>
      <p:pic>
        <p:nvPicPr>
          <p:cNvPr id="8" name="Picture 7" descr="58e26bce8508681f008b486c96072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3352800"/>
            <a:ext cx="4800600" cy="3505200"/>
          </a:xfrm>
          <a:prstGeom prst="rect">
            <a:avLst/>
          </a:prstGeom>
        </p:spPr>
      </p:pic>
      <p:pic>
        <p:nvPicPr>
          <p:cNvPr id="9" name="Picture 8" descr="image001_1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3400" y="1"/>
            <a:ext cx="48006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72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 b="6058"/>
          <a:stretch>
            <a:fillRect/>
          </a:stretch>
        </p:blipFill>
        <p:spPr bwMode="auto">
          <a:xfrm>
            <a:off x="304800" y="-26988"/>
            <a:ext cx="860425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990600" y="-2231"/>
            <a:ext cx="7493000" cy="46166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 anchor="ctr">
            <a:spAutoFit/>
          </a:bodyPr>
          <a:lstStyle/>
          <a:p>
            <a:pPr algn="ctr"/>
            <a:r>
              <a:rPr lang="en-US" sz="2400" b="1" dirty="0"/>
              <a:t>Do you think you can make a pizza yourself?</a:t>
            </a:r>
            <a:endParaRPr lang="en-US" sz="2400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1066800" y="1989139"/>
            <a:ext cx="798608" cy="40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</a:rPr>
              <a:t>Chop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5508625" y="1992314"/>
            <a:ext cx="824257" cy="40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sz="2000">
                <a:solidFill>
                  <a:srgbClr val="0000FF"/>
                </a:solidFill>
              </a:rPr>
              <a:t>Grate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990600" y="4064001"/>
            <a:ext cx="1011807" cy="40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</a:rPr>
              <a:t>Spread</a:t>
            </a: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5197476" y="4065589"/>
            <a:ext cx="1112797" cy="40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sz="2000">
                <a:solidFill>
                  <a:srgbClr val="0000FF"/>
                </a:solidFill>
              </a:rPr>
              <a:t>Sprinkle</a:t>
            </a: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990600" y="6032501"/>
            <a:ext cx="1011807" cy="40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</a:rPr>
              <a:t>Spread</a:t>
            </a: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5435600" y="6034089"/>
            <a:ext cx="769754" cy="40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r>
              <a:rPr lang="en-US" sz="2000">
                <a:solidFill>
                  <a:srgbClr val="0000FF"/>
                </a:solidFill>
              </a:rPr>
              <a:t>Bake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nimBg="1"/>
      <p:bldP spid="34820" grpId="0"/>
      <p:bldP spid="34821" grpId="0"/>
      <p:bldP spid="34822" grpId="0"/>
      <p:bldP spid="34823" grpId="0"/>
      <p:bldP spid="34824" grpId="0"/>
      <p:bldP spid="348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84314"/>
            <a:ext cx="9144000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6" y="1"/>
            <a:ext cx="540067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7415214" y="1341438"/>
            <a:ext cx="1728787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endParaRPr lang="en-US"/>
          </a:p>
        </p:txBody>
      </p:sp>
      <p:pic>
        <p:nvPicPr>
          <p:cNvPr id="5" name="Tiếng Anh 9 Tập 2 - Unit 7 RECIPES AND EATING HABITS - GETTING STARTED - 1 Listen and read. - Sách Mềm - Par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0104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AE6F2518-B084-4896-AF52-66CC2144AA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2296</TotalTime>
  <Words>354</Words>
  <Application>Microsoft Office PowerPoint</Application>
  <PresentationFormat>On-screen Show (4:3)</PresentationFormat>
  <Paragraphs>92</Paragraphs>
  <Slides>12</Slides>
  <Notes>2</Notes>
  <HiddenSlides>0</HiddenSlides>
  <MMClips>2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Office Theme</vt:lpstr>
      <vt:lpstr>1_Office Theme</vt:lpstr>
      <vt:lpstr>PowerPoint Presentation</vt:lpstr>
      <vt:lpstr>1. Vocabulary: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ismail - [2010]</dc:creator>
  <cp:lastModifiedBy>Admin</cp:lastModifiedBy>
  <cp:revision>214</cp:revision>
  <dcterms:created xsi:type="dcterms:W3CDTF">2016-10-26T14:52:36Z</dcterms:created>
  <dcterms:modified xsi:type="dcterms:W3CDTF">2021-12-30T13:53:04Z</dcterms:modified>
</cp:coreProperties>
</file>