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78" r:id="rId1"/>
  </p:sldMasterIdLst>
  <p:notesMasterIdLst>
    <p:notesMasterId r:id="rId38"/>
  </p:notesMasterIdLst>
  <p:sldIdLst>
    <p:sldId id="424" r:id="rId2"/>
    <p:sldId id="402" r:id="rId3"/>
    <p:sldId id="404" r:id="rId4"/>
    <p:sldId id="403" r:id="rId5"/>
    <p:sldId id="405" r:id="rId6"/>
    <p:sldId id="406" r:id="rId7"/>
    <p:sldId id="408" r:id="rId8"/>
    <p:sldId id="415" r:id="rId9"/>
    <p:sldId id="416" r:id="rId10"/>
    <p:sldId id="425" r:id="rId11"/>
    <p:sldId id="410" r:id="rId12"/>
    <p:sldId id="411" r:id="rId13"/>
    <p:sldId id="413" r:id="rId14"/>
    <p:sldId id="414" r:id="rId15"/>
    <p:sldId id="417" r:id="rId16"/>
    <p:sldId id="426" r:id="rId17"/>
    <p:sldId id="306" r:id="rId18"/>
    <p:sldId id="372" r:id="rId19"/>
    <p:sldId id="373" r:id="rId20"/>
    <p:sldId id="357" r:id="rId21"/>
    <p:sldId id="374" r:id="rId22"/>
    <p:sldId id="356" r:id="rId23"/>
    <p:sldId id="375" r:id="rId24"/>
    <p:sldId id="371" r:id="rId25"/>
    <p:sldId id="376" r:id="rId26"/>
    <p:sldId id="377" r:id="rId27"/>
    <p:sldId id="378" r:id="rId28"/>
    <p:sldId id="379" r:id="rId29"/>
    <p:sldId id="380" r:id="rId30"/>
    <p:sldId id="298" r:id="rId31"/>
    <p:sldId id="423" r:id="rId32"/>
    <p:sldId id="419" r:id="rId33"/>
    <p:sldId id="420" r:id="rId34"/>
    <p:sldId id="422" r:id="rId35"/>
    <p:sldId id="363" r:id="rId36"/>
    <p:sldId id="400" r:id="rId37"/>
  </p:sldIdLst>
  <p:sldSz cx="12192000" cy="6858000"/>
  <p:notesSz cx="6858000" cy="9144000"/>
  <p:embeddedFontLst>
    <p:embeddedFont>
      <p:font typeface="Tahoma" panose="020B0604030504040204" pitchFamily="34" charset="0"/>
      <p:regular r:id="rId39"/>
      <p:bold r:id="rId40"/>
    </p:embeddedFont>
    <p:embeddedFont>
      <p:font typeface="Webdings" panose="05030102010509060703" pitchFamily="18" charset="2"/>
      <p:regular r:id="rId41"/>
    </p:embeddedFont>
    <p:embeddedFont>
      <p:font typeface="Wingdings 3" panose="05040102010807070707" pitchFamily="18" charset="2"/>
      <p:regular r:id="rId42"/>
    </p:embeddedFont>
    <p:embeddedFont>
      <p:font typeface=".VnTimeH" panose="020B7200000000000000" pitchFamily="34" charset="0"/>
      <p:regular r:id="rId43"/>
      <p:bold r:id="rId44"/>
      <p:italic r:id="rId45"/>
      <p:boldItalic r:id="rId46"/>
    </p:embeddedFont>
    <p:embeddedFont>
      <p:font typeface="Segoe UI" panose="020B0502040204020203" pitchFamily="34" charset="0"/>
      <p:regular r:id="rId47"/>
      <p:bold r:id="rId48"/>
      <p:italic r:id="rId49"/>
      <p:boldItalic r:id="rId50"/>
    </p:embeddedFont>
    <p:embeddedFont>
      <p:font typeface="Comic Sans MS" panose="030F0702030302020204" pitchFamily="66" charset="0"/>
      <p:regular r:id="rId51"/>
      <p:bold r:id="rId52"/>
      <p:italic r:id="rId53"/>
      <p:boldItalic r:id="rId54"/>
    </p:embeddedFont>
    <p:embeddedFont>
      <p:font typeface="Century Gothic" panose="020B0502020202020204" pitchFamily="34" charset="0"/>
      <p:regular r:id="rId55"/>
      <p:bold r:id="rId56"/>
      <p:italic r:id="rId57"/>
      <p:boldItalic r:id="rId58"/>
    </p:embeddedFont>
    <p:embeddedFont>
      <p:font typeface="Calibri" panose="020F0502020204030204" pitchFamily="34" charset="0"/>
      <p:regular r:id="rId59"/>
      <p:bold r:id="rId60"/>
      <p:italic r:id="rId61"/>
      <p:boldItalic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822" initials="u" lastIdx="3" clrIdx="0">
    <p:extLst>
      <p:ext uri="{19B8F6BF-5375-455C-9EA6-DF929625EA0E}">
        <p15:presenceInfo xmlns:p15="http://schemas.microsoft.com/office/powerpoint/2012/main" userId="S::user822@sfzcs.onmicrosoft.com::331031e0-aab3-4edc-875c-fe4ab02327e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AFE7"/>
    <a:srgbClr val="934BC9"/>
    <a:srgbClr val="95DAC1"/>
    <a:srgbClr val="FFFFCC"/>
    <a:srgbClr val="E6E6E6"/>
    <a:srgbClr val="52C4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78" y="10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61" Type="http://schemas.openxmlformats.org/officeDocument/2006/relationships/font" Target="fonts/font2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font" Target="fonts/font21.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font" Target="fonts/font2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ACAB1C-2E1F-4ED8-96DC-30FD791AE6A9}" type="datetimeFigureOut">
              <a:rPr lang="en-US" smtClean="0"/>
              <a:t>14/3/2022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4FB6E1-B8A2-48A6-9B02-38F669570434}" type="slidenum">
              <a:rPr lang="en-US" smtClean="0"/>
              <a:t>‹#›</a:t>
            </a:fld>
            <a:endParaRPr lang="en-US"/>
          </a:p>
        </p:txBody>
      </p:sp>
    </p:spTree>
    <p:extLst>
      <p:ext uri="{BB962C8B-B14F-4D97-AF65-F5344CB8AC3E}">
        <p14:creationId xmlns:p14="http://schemas.microsoft.com/office/powerpoint/2010/main" val="549130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C3BBE41F-BA1E-4FB9-AC44-307DE853E86D}" type="slidenum">
              <a:rPr lang="vi-VN" smtClean="0"/>
              <a:t>14</a:t>
            </a:fld>
            <a:endParaRPr lang="vi-VN"/>
          </a:p>
        </p:txBody>
      </p:sp>
    </p:spTree>
    <p:extLst>
      <p:ext uri="{BB962C8B-B14F-4D97-AF65-F5344CB8AC3E}">
        <p14:creationId xmlns:p14="http://schemas.microsoft.com/office/powerpoint/2010/main" val="2657239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 xmlns:a16="http://schemas.microsoft.com/office/drawing/2014/main" id="{E00CD77E-7777-41EC-A2FB-3CC48469BE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3BB3C36-EABE-428B-A793-6F771DCA3B08}" type="slidenum">
              <a:rPr kumimoji="0" lang="en-US" altLang="en-US" sz="1200" b="0" i="0" u="none" strike="noStrike" kern="1200" cap="none" spc="0" normalizeH="0" baseline="0" noProof="0" smtClean="0">
                <a:ln>
                  <a:noFill/>
                </a:ln>
                <a:solidFill>
                  <a:srgbClr val="FFFFFF"/>
                </a:solidFill>
                <a:effectLst/>
                <a:uLnTx/>
                <a:uFillTx/>
                <a:latin typeface="Webdings" panose="05030102010509060703" pitchFamily="18" charset="2"/>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FFFFFF"/>
              </a:solidFill>
              <a:effectLst/>
              <a:uLnTx/>
              <a:uFillTx/>
              <a:latin typeface="Webdings" panose="05030102010509060703" pitchFamily="18" charset="2"/>
              <a:ea typeface="+mn-ea"/>
              <a:cs typeface="+mn-cs"/>
            </a:endParaRPr>
          </a:p>
        </p:txBody>
      </p:sp>
      <p:sp>
        <p:nvSpPr>
          <p:cNvPr id="37891" name="Rectangle 2">
            <a:extLst>
              <a:ext uri="{FF2B5EF4-FFF2-40B4-BE49-F238E27FC236}">
                <a16:creationId xmlns="" xmlns:a16="http://schemas.microsoft.com/office/drawing/2014/main" id="{18D2955C-66ED-44AB-A9EB-68038E081EE5}"/>
              </a:ext>
            </a:extLst>
          </p:cNvPr>
          <p:cNvSpPr>
            <a:spLocks noGrp="1" noRot="1" noChangeAspect="1" noChangeArrowheads="1" noTextEdit="1"/>
          </p:cNvSpPr>
          <p:nvPr>
            <p:ph type="sldImg"/>
          </p:nvPr>
        </p:nvSpPr>
        <p:spPr>
          <a:solidFill>
            <a:srgbClr val="FFFFFF"/>
          </a:solidFill>
          <a:ln/>
        </p:spPr>
      </p:sp>
      <p:sp>
        <p:nvSpPr>
          <p:cNvPr id="37892" name="Rectangle 3">
            <a:extLst>
              <a:ext uri="{FF2B5EF4-FFF2-40B4-BE49-F238E27FC236}">
                <a16:creationId xmlns="" xmlns:a16="http://schemas.microsoft.com/office/drawing/2014/main" id="{F72AFE52-8FC4-456F-84E2-6406509883EF}"/>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t>Correct</a:t>
            </a:r>
          </a:p>
          <a:p>
            <a:pPr eaLnBrk="1" hangingPunct="1"/>
            <a:endParaRPr lang="en-US" altLang="en-US"/>
          </a:p>
        </p:txBody>
      </p:sp>
    </p:spTree>
    <p:extLst>
      <p:ext uri="{BB962C8B-B14F-4D97-AF65-F5344CB8AC3E}">
        <p14:creationId xmlns:p14="http://schemas.microsoft.com/office/powerpoint/2010/main" val="3808712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0606C14-68CA-47AB-BAEC-33F975F8E0CE}" type="datetimeFigureOut">
              <a:rPr lang="en-US" smtClean="0"/>
              <a:t>14/3/2022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DB2F0-36BB-4BA7-A3AF-A5F846F0E961}" type="slidenum">
              <a:rPr lang="en-US" smtClean="0"/>
              <a:t>‹#›</a:t>
            </a:fld>
            <a:endParaRPr lang="en-US"/>
          </a:p>
        </p:txBody>
      </p:sp>
    </p:spTree>
    <p:extLst>
      <p:ext uri="{BB962C8B-B14F-4D97-AF65-F5344CB8AC3E}">
        <p14:creationId xmlns:p14="http://schemas.microsoft.com/office/powerpoint/2010/main" val="2434046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06C14-68CA-47AB-BAEC-33F975F8E0CE}" type="datetimeFigureOut">
              <a:rPr lang="en-US" smtClean="0"/>
              <a:t>14/3/2022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DB2F0-36BB-4BA7-A3AF-A5F846F0E961}" type="slidenum">
              <a:rPr lang="en-US" smtClean="0"/>
              <a:t>‹#›</a:t>
            </a:fld>
            <a:endParaRPr lang="en-US"/>
          </a:p>
        </p:txBody>
      </p:sp>
    </p:spTree>
    <p:extLst>
      <p:ext uri="{BB962C8B-B14F-4D97-AF65-F5344CB8AC3E}">
        <p14:creationId xmlns:p14="http://schemas.microsoft.com/office/powerpoint/2010/main" val="3285582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606C14-68CA-47AB-BAEC-33F975F8E0CE}" type="datetimeFigureOut">
              <a:rPr lang="en-US" smtClean="0"/>
              <a:t>14/3/2022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DB2F0-36BB-4BA7-A3AF-A5F846F0E961}" type="slidenum">
              <a:rPr lang="en-US" smtClean="0"/>
              <a:t>‹#›</a:t>
            </a:fld>
            <a:endParaRPr lang="en-US"/>
          </a:p>
        </p:txBody>
      </p:sp>
    </p:spTree>
    <p:extLst>
      <p:ext uri="{BB962C8B-B14F-4D97-AF65-F5344CB8AC3E}">
        <p14:creationId xmlns:p14="http://schemas.microsoft.com/office/powerpoint/2010/main" val="283589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606C14-68CA-47AB-BAEC-33F975F8E0CE}" type="datetimeFigureOut">
              <a:rPr lang="en-US" smtClean="0"/>
              <a:t>14/3/2022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DB2F0-36BB-4BA7-A3AF-A5F846F0E961}"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55952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606C14-68CA-47AB-BAEC-33F975F8E0CE}" type="datetimeFigureOut">
              <a:rPr lang="en-US" smtClean="0"/>
              <a:t>14/3/2022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DB2F0-36BB-4BA7-A3AF-A5F846F0E961}" type="slidenum">
              <a:rPr lang="en-US" smtClean="0"/>
              <a:t>‹#›</a:t>
            </a:fld>
            <a:endParaRPr lang="en-US"/>
          </a:p>
        </p:txBody>
      </p:sp>
    </p:spTree>
    <p:extLst>
      <p:ext uri="{BB962C8B-B14F-4D97-AF65-F5344CB8AC3E}">
        <p14:creationId xmlns:p14="http://schemas.microsoft.com/office/powerpoint/2010/main" val="2874566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606C14-68CA-47AB-BAEC-33F975F8E0CE}" type="datetimeFigureOut">
              <a:rPr lang="en-US" smtClean="0"/>
              <a:t>14/3/2022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DB2F0-36BB-4BA7-A3AF-A5F846F0E961}" type="slidenum">
              <a:rPr lang="en-US" smtClean="0"/>
              <a:t>‹#›</a:t>
            </a:fld>
            <a:endParaRPr lang="en-US"/>
          </a:p>
        </p:txBody>
      </p:sp>
    </p:spTree>
    <p:extLst>
      <p:ext uri="{BB962C8B-B14F-4D97-AF65-F5344CB8AC3E}">
        <p14:creationId xmlns:p14="http://schemas.microsoft.com/office/powerpoint/2010/main" val="3963375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606C14-68CA-47AB-BAEC-33F975F8E0CE}" type="datetimeFigureOut">
              <a:rPr lang="en-US" smtClean="0"/>
              <a:t>14/3/2022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DB2F0-36BB-4BA7-A3AF-A5F846F0E961}" type="slidenum">
              <a:rPr lang="en-US" smtClean="0"/>
              <a:t>‹#›</a:t>
            </a:fld>
            <a:endParaRPr lang="en-US"/>
          </a:p>
        </p:txBody>
      </p:sp>
    </p:spTree>
    <p:extLst>
      <p:ext uri="{BB962C8B-B14F-4D97-AF65-F5344CB8AC3E}">
        <p14:creationId xmlns:p14="http://schemas.microsoft.com/office/powerpoint/2010/main" val="1443874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606C14-68CA-47AB-BAEC-33F975F8E0CE}" type="datetimeFigureOut">
              <a:rPr lang="en-US" smtClean="0"/>
              <a:t>14/3/2022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DB2F0-36BB-4BA7-A3AF-A5F846F0E961}" type="slidenum">
              <a:rPr lang="en-US" smtClean="0"/>
              <a:t>‹#›</a:t>
            </a:fld>
            <a:endParaRPr lang="en-US"/>
          </a:p>
        </p:txBody>
      </p:sp>
    </p:spTree>
    <p:extLst>
      <p:ext uri="{BB962C8B-B14F-4D97-AF65-F5344CB8AC3E}">
        <p14:creationId xmlns:p14="http://schemas.microsoft.com/office/powerpoint/2010/main" val="2034279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606C14-68CA-47AB-BAEC-33F975F8E0CE}" type="datetimeFigureOut">
              <a:rPr lang="en-US" smtClean="0"/>
              <a:t>14/3/2022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DB2F0-36BB-4BA7-A3AF-A5F846F0E961}" type="slidenum">
              <a:rPr lang="en-US" smtClean="0"/>
              <a:t>‹#›</a:t>
            </a:fld>
            <a:endParaRPr lang="en-US"/>
          </a:p>
        </p:txBody>
      </p:sp>
    </p:spTree>
    <p:extLst>
      <p:ext uri="{BB962C8B-B14F-4D97-AF65-F5344CB8AC3E}">
        <p14:creationId xmlns:p14="http://schemas.microsoft.com/office/powerpoint/2010/main" val="1662072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30725"/>
          </a:xfrm>
        </p:spPr>
        <p:txBody>
          <a:bodyPr/>
          <a:lstStyle/>
          <a:p>
            <a:endParaRPr lang="en-US"/>
          </a:p>
        </p:txBody>
      </p:sp>
      <p:sp>
        <p:nvSpPr>
          <p:cNvPr id="4" name="Date Placeholder 3"/>
          <p:cNvSpPr>
            <a:spLocks noGrp="1"/>
          </p:cNvSpPr>
          <p:nvPr>
            <p:ph type="dt" sz="half" idx="10"/>
          </p:nvPr>
        </p:nvSpPr>
        <p:spPr>
          <a:xfrm>
            <a:off x="609600" y="6248400"/>
            <a:ext cx="28448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8737600" y="6248400"/>
            <a:ext cx="2844800" cy="457200"/>
          </a:xfrm>
        </p:spPr>
        <p:txBody>
          <a:bodyPr/>
          <a:lstStyle>
            <a:lvl1pPr>
              <a:defRPr/>
            </a:lvl1pPr>
          </a:lstStyle>
          <a:p>
            <a:fld id="{9C0C5535-9C14-4955-A761-9106954C2E8D}" type="slidenum">
              <a:rPr lang="en-US" altLang="en-US"/>
              <a:pPr/>
              <a:t>‹#›</a:t>
            </a:fld>
            <a:endParaRPr lang="en-US" altLang="en-US"/>
          </a:p>
        </p:txBody>
      </p:sp>
    </p:spTree>
    <p:extLst>
      <p:ext uri="{BB962C8B-B14F-4D97-AF65-F5344CB8AC3E}">
        <p14:creationId xmlns:p14="http://schemas.microsoft.com/office/powerpoint/2010/main" val="3161525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E0606C14-68CA-47AB-BAEC-33F975F8E0CE}" type="datetimeFigureOut">
              <a:rPr lang="en-US" smtClean="0"/>
              <a:t>14/3/2022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DB2F0-36BB-4BA7-A3AF-A5F846F0E961}" type="slidenum">
              <a:rPr lang="en-US" smtClean="0"/>
              <a:t>‹#›</a:t>
            </a:fld>
            <a:endParaRPr lang="en-US"/>
          </a:p>
        </p:txBody>
      </p:sp>
    </p:spTree>
    <p:extLst>
      <p:ext uri="{BB962C8B-B14F-4D97-AF65-F5344CB8AC3E}">
        <p14:creationId xmlns:p14="http://schemas.microsoft.com/office/powerpoint/2010/main" val="799137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606C14-68CA-47AB-BAEC-33F975F8E0CE}" type="datetimeFigureOut">
              <a:rPr lang="en-US" smtClean="0"/>
              <a:t>14/3/2022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DB2F0-36BB-4BA7-A3AF-A5F846F0E961}" type="slidenum">
              <a:rPr lang="en-US" smtClean="0"/>
              <a:t>‹#›</a:t>
            </a:fld>
            <a:endParaRPr lang="en-US"/>
          </a:p>
        </p:txBody>
      </p:sp>
    </p:spTree>
    <p:extLst>
      <p:ext uri="{BB962C8B-B14F-4D97-AF65-F5344CB8AC3E}">
        <p14:creationId xmlns:p14="http://schemas.microsoft.com/office/powerpoint/2010/main" val="315572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606C14-68CA-47AB-BAEC-33F975F8E0CE}" type="datetimeFigureOut">
              <a:rPr lang="en-US" smtClean="0"/>
              <a:t>14/3/2022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DB2F0-36BB-4BA7-A3AF-A5F846F0E961}" type="slidenum">
              <a:rPr lang="en-US" smtClean="0"/>
              <a:t>‹#›</a:t>
            </a:fld>
            <a:endParaRPr lang="en-US"/>
          </a:p>
        </p:txBody>
      </p:sp>
    </p:spTree>
    <p:extLst>
      <p:ext uri="{BB962C8B-B14F-4D97-AF65-F5344CB8AC3E}">
        <p14:creationId xmlns:p14="http://schemas.microsoft.com/office/powerpoint/2010/main" val="1322474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606C14-68CA-47AB-BAEC-33F975F8E0CE}" type="datetimeFigureOut">
              <a:rPr lang="en-US" smtClean="0"/>
              <a:t>14/3/2022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1DB2F0-36BB-4BA7-A3AF-A5F846F0E961}" type="slidenum">
              <a:rPr lang="en-US" smtClean="0"/>
              <a:t>‹#›</a:t>
            </a:fld>
            <a:endParaRPr lang="en-US"/>
          </a:p>
        </p:txBody>
      </p:sp>
    </p:spTree>
    <p:extLst>
      <p:ext uri="{BB962C8B-B14F-4D97-AF65-F5344CB8AC3E}">
        <p14:creationId xmlns:p14="http://schemas.microsoft.com/office/powerpoint/2010/main" val="2649680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E0606C14-68CA-47AB-BAEC-33F975F8E0CE}" type="datetimeFigureOut">
              <a:rPr lang="en-US" smtClean="0"/>
              <a:t>14/3/2022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C1DB2F0-36BB-4BA7-A3AF-A5F846F0E961}" type="slidenum">
              <a:rPr lang="en-US" smtClean="0"/>
              <a:t>‹#›</a:t>
            </a:fld>
            <a:endParaRPr lang="en-US"/>
          </a:p>
        </p:txBody>
      </p:sp>
    </p:spTree>
    <p:extLst>
      <p:ext uri="{BB962C8B-B14F-4D97-AF65-F5344CB8AC3E}">
        <p14:creationId xmlns:p14="http://schemas.microsoft.com/office/powerpoint/2010/main" val="3478180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0606C14-68CA-47AB-BAEC-33F975F8E0CE}" type="datetimeFigureOut">
              <a:rPr lang="en-US" smtClean="0"/>
              <a:t>14/3/2022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C1DB2F0-36BB-4BA7-A3AF-A5F846F0E961}" type="slidenum">
              <a:rPr lang="en-US" smtClean="0"/>
              <a:t>‹#›</a:t>
            </a:fld>
            <a:endParaRPr lang="en-US"/>
          </a:p>
        </p:txBody>
      </p:sp>
    </p:spTree>
    <p:extLst>
      <p:ext uri="{BB962C8B-B14F-4D97-AF65-F5344CB8AC3E}">
        <p14:creationId xmlns:p14="http://schemas.microsoft.com/office/powerpoint/2010/main" val="4208541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E0606C14-68CA-47AB-BAEC-33F975F8E0CE}" type="datetimeFigureOut">
              <a:rPr lang="en-US" smtClean="0"/>
              <a:t>14/3/2022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C1DB2F0-36BB-4BA7-A3AF-A5F846F0E961}" type="slidenum">
              <a:rPr lang="en-US" smtClean="0"/>
              <a:t>‹#›</a:t>
            </a:fld>
            <a:endParaRPr lang="en-US"/>
          </a:p>
        </p:txBody>
      </p:sp>
    </p:spTree>
    <p:extLst>
      <p:ext uri="{BB962C8B-B14F-4D97-AF65-F5344CB8AC3E}">
        <p14:creationId xmlns:p14="http://schemas.microsoft.com/office/powerpoint/2010/main" val="381700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06C14-68CA-47AB-BAEC-33F975F8E0CE}" type="datetimeFigureOut">
              <a:rPr lang="en-US" smtClean="0"/>
              <a:t>14/3/2022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DB2F0-36BB-4BA7-A3AF-A5F846F0E961}" type="slidenum">
              <a:rPr lang="en-US" smtClean="0"/>
              <a:t>‹#›</a:t>
            </a:fld>
            <a:endParaRPr lang="en-US"/>
          </a:p>
        </p:txBody>
      </p:sp>
    </p:spTree>
    <p:extLst>
      <p:ext uri="{BB962C8B-B14F-4D97-AF65-F5344CB8AC3E}">
        <p14:creationId xmlns:p14="http://schemas.microsoft.com/office/powerpoint/2010/main" val="4010140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0606C14-68CA-47AB-BAEC-33F975F8E0CE}" type="datetimeFigureOut">
              <a:rPr lang="en-US" smtClean="0"/>
              <a:t>14/3/2022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C1DB2F0-36BB-4BA7-A3AF-A5F846F0E961}" type="slidenum">
              <a:rPr lang="en-US" smtClean="0"/>
              <a:t>‹#›</a:t>
            </a:fld>
            <a:endParaRPr lang="en-US"/>
          </a:p>
        </p:txBody>
      </p:sp>
    </p:spTree>
    <p:extLst>
      <p:ext uri="{BB962C8B-B14F-4D97-AF65-F5344CB8AC3E}">
        <p14:creationId xmlns:p14="http://schemas.microsoft.com/office/powerpoint/2010/main" val="3596333277"/>
      </p:ext>
    </p:extLst>
  </p:cSld>
  <p:clrMap bg1="dk1" tx1="lt1" bg2="dk2" tx2="lt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 id="2147483895" r:id="rId17"/>
    <p:sldLayoutId id="2147483896"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9.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0.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0.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audio" Target="../media/audio5.wav"/><Relationship Id="rId18" Type="http://schemas.openxmlformats.org/officeDocument/2006/relationships/slide" Target="slide17.xml"/><Relationship Id="rId3" Type="http://schemas.microsoft.com/office/2007/relationships/media" Target="../media/media3.WAV"/><Relationship Id="rId21" Type="http://schemas.openxmlformats.org/officeDocument/2006/relationships/image" Target="../media/image19.png"/><Relationship Id="rId7" Type="http://schemas.openxmlformats.org/officeDocument/2006/relationships/slideLayout" Target="../slideLayouts/slideLayout4.xml"/><Relationship Id="rId12" Type="http://schemas.openxmlformats.org/officeDocument/2006/relationships/image" Target="../media/image22.png"/><Relationship Id="rId17" Type="http://schemas.openxmlformats.org/officeDocument/2006/relationships/image" Target="../media/image24.wmf"/><Relationship Id="rId2" Type="http://schemas.openxmlformats.org/officeDocument/2006/relationships/audio" Target="../media/media2.WAV"/><Relationship Id="rId16" Type="http://schemas.openxmlformats.org/officeDocument/2006/relationships/slide" Target="slide12.xml"/><Relationship Id="rId20" Type="http://schemas.openxmlformats.org/officeDocument/2006/relationships/image" Target="../media/image26.png"/><Relationship Id="rId1" Type="http://schemas.microsoft.com/office/2007/relationships/media" Target="../media/media2.WAV"/><Relationship Id="rId6" Type="http://schemas.openxmlformats.org/officeDocument/2006/relationships/audio" Target="../media/media4.WAV"/><Relationship Id="rId11" Type="http://schemas.openxmlformats.org/officeDocument/2006/relationships/image" Target="../media/image21.png"/><Relationship Id="rId5" Type="http://schemas.microsoft.com/office/2007/relationships/media" Target="../media/media4.WAV"/><Relationship Id="rId15" Type="http://schemas.openxmlformats.org/officeDocument/2006/relationships/slide" Target="slide20.xml"/><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audio" Target="../media/media3.WAV"/><Relationship Id="rId9" Type="http://schemas.openxmlformats.org/officeDocument/2006/relationships/audio" Target="../media/audio4.wav"/><Relationship Id="rId1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image" Target="../media/image22.png"/><Relationship Id="rId18" Type="http://schemas.openxmlformats.org/officeDocument/2006/relationships/image" Target="../media/image26.png"/><Relationship Id="rId3" Type="http://schemas.microsoft.com/office/2007/relationships/media" Target="../media/media3.WAV"/><Relationship Id="rId21" Type="http://schemas.openxmlformats.org/officeDocument/2006/relationships/image" Target="../media/image19.png"/><Relationship Id="rId7" Type="http://schemas.openxmlformats.org/officeDocument/2006/relationships/slideLayout" Target="../slideLayouts/slideLayout4.xml"/><Relationship Id="rId12" Type="http://schemas.openxmlformats.org/officeDocument/2006/relationships/image" Target="../media/image25.png"/><Relationship Id="rId17" Type="http://schemas.openxmlformats.org/officeDocument/2006/relationships/slide" Target="slide17.xml"/><Relationship Id="rId2" Type="http://schemas.openxmlformats.org/officeDocument/2006/relationships/audio" Target="../media/media2.WAV"/><Relationship Id="rId16" Type="http://schemas.openxmlformats.org/officeDocument/2006/relationships/image" Target="../media/image24.wmf"/><Relationship Id="rId20" Type="http://schemas.openxmlformats.org/officeDocument/2006/relationships/image" Target="../media/image23.png"/><Relationship Id="rId1" Type="http://schemas.microsoft.com/office/2007/relationships/media" Target="../media/media2.WAV"/><Relationship Id="rId6" Type="http://schemas.openxmlformats.org/officeDocument/2006/relationships/audio" Target="../media/media4.WAV"/><Relationship Id="rId11" Type="http://schemas.openxmlformats.org/officeDocument/2006/relationships/image" Target="../media/image21.png"/><Relationship Id="rId5" Type="http://schemas.microsoft.com/office/2007/relationships/media" Target="../media/media4.WAV"/><Relationship Id="rId15" Type="http://schemas.openxmlformats.org/officeDocument/2006/relationships/slide" Target="slide12.xml"/><Relationship Id="rId10" Type="http://schemas.openxmlformats.org/officeDocument/2006/relationships/image" Target="../media/image16.png"/><Relationship Id="rId19" Type="http://schemas.openxmlformats.org/officeDocument/2006/relationships/audio" Target="../media/audio5.wav"/><Relationship Id="rId4" Type="http://schemas.openxmlformats.org/officeDocument/2006/relationships/audio" Target="../media/media3.WAV"/><Relationship Id="rId9" Type="http://schemas.openxmlformats.org/officeDocument/2006/relationships/audio" Target="../media/audio4.wav"/><Relationship Id="rId14" Type="http://schemas.openxmlformats.org/officeDocument/2006/relationships/slide" Target="slide20.xml"/></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0.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slide" Target="slide20.xml"/><Relationship Id="rId18" Type="http://schemas.openxmlformats.org/officeDocument/2006/relationships/image" Target="../media/image26.png"/><Relationship Id="rId3" Type="http://schemas.microsoft.com/office/2007/relationships/media" Target="../media/media3.WAV"/><Relationship Id="rId21" Type="http://schemas.openxmlformats.org/officeDocument/2006/relationships/image" Target="../media/image19.png"/><Relationship Id="rId7" Type="http://schemas.openxmlformats.org/officeDocument/2006/relationships/slideLayout" Target="../slideLayouts/slideLayout4.xml"/><Relationship Id="rId12" Type="http://schemas.openxmlformats.org/officeDocument/2006/relationships/image" Target="../media/image22.png"/><Relationship Id="rId17" Type="http://schemas.openxmlformats.org/officeDocument/2006/relationships/image" Target="../media/image25.png"/><Relationship Id="rId2" Type="http://schemas.openxmlformats.org/officeDocument/2006/relationships/audio" Target="../media/media2.WAV"/><Relationship Id="rId16" Type="http://schemas.openxmlformats.org/officeDocument/2006/relationships/slide" Target="slide17.xml"/><Relationship Id="rId20" Type="http://schemas.openxmlformats.org/officeDocument/2006/relationships/image" Target="../media/image23.png"/><Relationship Id="rId1" Type="http://schemas.microsoft.com/office/2007/relationships/media" Target="../media/media2.WAV"/><Relationship Id="rId6" Type="http://schemas.openxmlformats.org/officeDocument/2006/relationships/audio" Target="../media/media4.WAV"/><Relationship Id="rId11" Type="http://schemas.openxmlformats.org/officeDocument/2006/relationships/image" Target="../media/image21.png"/><Relationship Id="rId5" Type="http://schemas.microsoft.com/office/2007/relationships/media" Target="../media/media4.WAV"/><Relationship Id="rId15" Type="http://schemas.openxmlformats.org/officeDocument/2006/relationships/image" Target="../media/image24.wmf"/><Relationship Id="rId10" Type="http://schemas.openxmlformats.org/officeDocument/2006/relationships/image" Target="../media/image16.png"/><Relationship Id="rId19" Type="http://schemas.openxmlformats.org/officeDocument/2006/relationships/audio" Target="../media/audio5.wav"/><Relationship Id="rId4" Type="http://schemas.openxmlformats.org/officeDocument/2006/relationships/audio" Target="../media/media3.WAV"/><Relationship Id="rId9" Type="http://schemas.openxmlformats.org/officeDocument/2006/relationships/audio" Target="../media/audio4.wav"/><Relationship Id="rId14" Type="http://schemas.openxmlformats.org/officeDocument/2006/relationships/slide" Target="slide12.xml"/></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slide" Target="slide20.xml"/><Relationship Id="rId18" Type="http://schemas.openxmlformats.org/officeDocument/2006/relationships/image" Target="../media/image26.png"/><Relationship Id="rId3" Type="http://schemas.microsoft.com/office/2007/relationships/media" Target="../media/media3.WAV"/><Relationship Id="rId7" Type="http://schemas.openxmlformats.org/officeDocument/2006/relationships/slideLayout" Target="../slideLayouts/slideLayout4.xml"/><Relationship Id="rId12" Type="http://schemas.openxmlformats.org/officeDocument/2006/relationships/image" Target="../media/image22.png"/><Relationship Id="rId17" Type="http://schemas.openxmlformats.org/officeDocument/2006/relationships/image" Target="../media/image25.png"/><Relationship Id="rId2" Type="http://schemas.openxmlformats.org/officeDocument/2006/relationships/audio" Target="../media/media2.WAV"/><Relationship Id="rId16" Type="http://schemas.openxmlformats.org/officeDocument/2006/relationships/slide" Target="slide17.xml"/><Relationship Id="rId20" Type="http://schemas.openxmlformats.org/officeDocument/2006/relationships/image" Target="../media/image23.png"/><Relationship Id="rId1" Type="http://schemas.microsoft.com/office/2007/relationships/media" Target="../media/media2.WAV"/><Relationship Id="rId6" Type="http://schemas.openxmlformats.org/officeDocument/2006/relationships/audio" Target="../media/media4.WAV"/><Relationship Id="rId11" Type="http://schemas.openxmlformats.org/officeDocument/2006/relationships/image" Target="../media/image21.png"/><Relationship Id="rId5" Type="http://schemas.microsoft.com/office/2007/relationships/media" Target="../media/media4.WAV"/><Relationship Id="rId15" Type="http://schemas.openxmlformats.org/officeDocument/2006/relationships/image" Target="../media/image24.wmf"/><Relationship Id="rId10" Type="http://schemas.openxmlformats.org/officeDocument/2006/relationships/image" Target="../media/image16.png"/><Relationship Id="rId19" Type="http://schemas.openxmlformats.org/officeDocument/2006/relationships/audio" Target="../media/audio5.wav"/><Relationship Id="rId4" Type="http://schemas.openxmlformats.org/officeDocument/2006/relationships/audio" Target="../media/media3.WAV"/><Relationship Id="rId9" Type="http://schemas.openxmlformats.org/officeDocument/2006/relationships/audio" Target="../media/audio4.wav"/><Relationship Id="rId14" Type="http://schemas.openxmlformats.org/officeDocument/2006/relationships/slide" Target="slide12.xml"/></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0.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slide" Target="slide20.xml"/><Relationship Id="rId18" Type="http://schemas.openxmlformats.org/officeDocument/2006/relationships/image" Target="../media/image26.png"/><Relationship Id="rId3" Type="http://schemas.microsoft.com/office/2007/relationships/media" Target="../media/media3.WAV"/><Relationship Id="rId7" Type="http://schemas.openxmlformats.org/officeDocument/2006/relationships/slideLayout" Target="../slideLayouts/slideLayout4.xml"/><Relationship Id="rId12" Type="http://schemas.openxmlformats.org/officeDocument/2006/relationships/image" Target="../media/image22.png"/><Relationship Id="rId17" Type="http://schemas.openxmlformats.org/officeDocument/2006/relationships/image" Target="../media/image25.png"/><Relationship Id="rId2" Type="http://schemas.openxmlformats.org/officeDocument/2006/relationships/audio" Target="../media/media2.WAV"/><Relationship Id="rId16" Type="http://schemas.openxmlformats.org/officeDocument/2006/relationships/slide" Target="slide17.xml"/><Relationship Id="rId20" Type="http://schemas.openxmlformats.org/officeDocument/2006/relationships/image" Target="../media/image23.png"/><Relationship Id="rId1" Type="http://schemas.microsoft.com/office/2007/relationships/media" Target="../media/media2.WAV"/><Relationship Id="rId6" Type="http://schemas.openxmlformats.org/officeDocument/2006/relationships/audio" Target="../media/media4.WAV"/><Relationship Id="rId11" Type="http://schemas.openxmlformats.org/officeDocument/2006/relationships/image" Target="../media/image21.png"/><Relationship Id="rId5" Type="http://schemas.microsoft.com/office/2007/relationships/media" Target="../media/media4.WAV"/><Relationship Id="rId15" Type="http://schemas.openxmlformats.org/officeDocument/2006/relationships/image" Target="../media/image24.wmf"/><Relationship Id="rId10" Type="http://schemas.openxmlformats.org/officeDocument/2006/relationships/image" Target="../media/image16.png"/><Relationship Id="rId19" Type="http://schemas.openxmlformats.org/officeDocument/2006/relationships/audio" Target="../media/audio5.wav"/><Relationship Id="rId4" Type="http://schemas.openxmlformats.org/officeDocument/2006/relationships/audio" Target="../media/media3.WAV"/><Relationship Id="rId9" Type="http://schemas.openxmlformats.org/officeDocument/2006/relationships/audio" Target="../media/audio4.wav"/><Relationship Id="rId14" Type="http://schemas.openxmlformats.org/officeDocument/2006/relationships/slide" Target="slide12.xml"/></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0.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7.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hyperlink" Target="https://fr.wikiversity.org/wiki/Fichier:Telephone_icon_blue_gradient.svg" TargetMode="External"/><Relationship Id="rId7" Type="http://schemas.openxmlformats.org/officeDocument/2006/relationships/image" Target="../media/image19.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hyperlink" Target="https://www.freepngimg.com/png/73932-network-media-influencer-facebook-marketing-icon-badge" TargetMode="Externa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90701" y="1531917"/>
            <a:ext cx="7441461" cy="523220"/>
          </a:xfrm>
          <a:prstGeom prst="rect">
            <a:avLst/>
          </a:prstGeom>
          <a:noFill/>
        </p:spPr>
        <p:txBody>
          <a:bodyPr wrap="none" rtlCol="0">
            <a:spAutoFit/>
          </a:bodyPr>
          <a:lstStyle/>
          <a:p>
            <a:r>
              <a:rPr lang="en-US" sz="2800" dirty="0" smtClean="0"/>
              <a:t>London, Tokyo, Shanghai, Manila, Jakarta</a:t>
            </a:r>
            <a:endParaRPr lang="en-US" sz="2800" dirty="0"/>
          </a:p>
        </p:txBody>
      </p:sp>
    </p:spTree>
    <p:extLst>
      <p:ext uri="{BB962C8B-B14F-4D97-AF65-F5344CB8AC3E}">
        <p14:creationId xmlns:p14="http://schemas.microsoft.com/office/powerpoint/2010/main" val="614117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43088" y="1800225"/>
            <a:ext cx="2446182" cy="2862322"/>
          </a:xfrm>
          <a:prstGeom prst="rect">
            <a:avLst/>
          </a:prstGeom>
          <a:noFill/>
        </p:spPr>
        <p:txBody>
          <a:bodyPr wrap="none" rtlCol="0">
            <a:spAutoFit/>
          </a:bodyPr>
          <a:lstStyle/>
          <a:p>
            <a:r>
              <a:rPr lang="en-US" sz="3600" dirty="0" smtClean="0">
                <a:latin typeface="Times New Roman" panose="02020603050405020304" pitchFamily="18" charset="0"/>
                <a:cs typeface="Times New Roman" panose="02020603050405020304" pitchFamily="18" charset="0"/>
              </a:rPr>
              <a:t>issue</a:t>
            </a:r>
          </a:p>
          <a:p>
            <a:r>
              <a:rPr lang="en-US" sz="3600" dirty="0" smtClean="0">
                <a:latin typeface="Times New Roman" panose="02020603050405020304" pitchFamily="18" charset="0"/>
                <a:cs typeface="Times New Roman" panose="02020603050405020304" pitchFamily="18" charset="0"/>
              </a:rPr>
              <a:t>explosion</a:t>
            </a:r>
          </a:p>
          <a:p>
            <a:r>
              <a:rPr lang="en-US" sz="3600" dirty="0" smtClean="0">
                <a:latin typeface="Times New Roman" panose="02020603050405020304" pitchFamily="18" charset="0"/>
                <a:cs typeface="Times New Roman" panose="02020603050405020304" pitchFamily="18" charset="0"/>
              </a:rPr>
              <a:t>growth</a:t>
            </a:r>
          </a:p>
          <a:p>
            <a:r>
              <a:rPr lang="en-US" sz="3600" dirty="0" smtClean="0">
                <a:latin typeface="Times New Roman" panose="02020603050405020304" pitchFamily="18" charset="0"/>
                <a:cs typeface="Times New Roman" panose="02020603050405020304" pitchFamily="18" charset="0"/>
              </a:rPr>
              <a:t>megacity</a:t>
            </a:r>
          </a:p>
          <a:p>
            <a:r>
              <a:rPr lang="en-US" sz="3600" dirty="0" smtClean="0">
                <a:latin typeface="Times New Roman" panose="02020603050405020304" pitchFamily="18" charset="0"/>
                <a:cs typeface="Times New Roman" panose="02020603050405020304" pitchFamily="18" charset="0"/>
              </a:rPr>
              <a:t>traffic block</a:t>
            </a:r>
            <a:endParaRPr lang="en-US" sz="36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200775" y="1914525"/>
            <a:ext cx="4660250" cy="3416320"/>
          </a:xfrm>
          <a:prstGeom prst="rect">
            <a:avLst/>
          </a:prstGeom>
          <a:noFill/>
        </p:spPr>
        <p:txBody>
          <a:bodyPr wrap="none" rtlCol="0">
            <a:spAutoFit/>
          </a:bodyPr>
          <a:lstStyle/>
          <a:p>
            <a:r>
              <a:rPr lang="en-US" dirty="0" smtClean="0"/>
              <a:t> </a:t>
            </a:r>
            <a:r>
              <a:rPr lang="en-US" sz="3600" dirty="0" err="1" smtClean="0">
                <a:latin typeface="Times New Roman" panose="02020603050405020304" pitchFamily="18" charset="0"/>
                <a:cs typeface="Times New Roman" panose="02020603050405020304" pitchFamily="18" charset="0"/>
              </a:rPr>
              <a:t>kẹt</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xe</a:t>
            </a:r>
            <a:endParaRPr lang="en-US" sz="3600" dirty="0" smtClean="0">
              <a:latin typeface="Times New Roman" panose="02020603050405020304" pitchFamily="18" charset="0"/>
              <a:cs typeface="Times New Roman" panose="02020603050405020304" pitchFamily="18" charset="0"/>
            </a:endParaRPr>
          </a:p>
          <a:p>
            <a:r>
              <a:rPr lang="en-US" sz="3600" dirty="0" err="1" smtClean="0">
                <a:latin typeface="Times New Roman" panose="02020603050405020304" pitchFamily="18" charset="0"/>
                <a:cs typeface="Times New Roman" panose="02020603050405020304" pitchFamily="18" charset="0"/>
              </a:rPr>
              <a:t>Sự</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đưa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ra</a:t>
            </a:r>
            <a:endParaRPr lang="en-US" sz="3600" dirty="0" smtClean="0">
              <a:latin typeface="Times New Roman" panose="02020603050405020304" pitchFamily="18" charset="0"/>
              <a:cs typeface="Times New Roman" panose="02020603050405020304" pitchFamily="18" charset="0"/>
            </a:endParaRPr>
          </a:p>
          <a:p>
            <a:r>
              <a:rPr lang="en-US" sz="3600" dirty="0" err="1" smtClean="0">
                <a:latin typeface="Times New Roman" panose="02020603050405020304" pitchFamily="18" charset="0"/>
                <a:cs typeface="Times New Roman" panose="02020603050405020304" pitchFamily="18" charset="0"/>
              </a:rPr>
              <a:t>Siêu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đô</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thị</a:t>
            </a:r>
            <a:r>
              <a:rPr lang="en-US" sz="3600" dirty="0" smtClean="0">
                <a:latin typeface="Times New Roman" panose="02020603050405020304" pitchFamily="18" charset="0"/>
                <a:cs typeface="Times New Roman" panose="02020603050405020304" pitchFamily="18" charset="0"/>
              </a:rPr>
              <a:t> </a:t>
            </a:r>
          </a:p>
          <a:p>
            <a:r>
              <a:rPr lang="en-US" sz="3600" dirty="0" err="1" smtClean="0">
                <a:latin typeface="Times New Roman" panose="02020603050405020304" pitchFamily="18" charset="0"/>
                <a:cs typeface="Times New Roman" panose="02020603050405020304" pitchFamily="18" charset="0"/>
              </a:rPr>
              <a:t>Sự</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bùng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nổ</a:t>
            </a:r>
            <a:endParaRPr lang="en-US" sz="3600" dirty="0" smtClean="0">
              <a:latin typeface="Times New Roman" panose="02020603050405020304" pitchFamily="18" charset="0"/>
              <a:cs typeface="Times New Roman" panose="02020603050405020304" pitchFamily="18" charset="0"/>
            </a:endParaRPr>
          </a:p>
          <a:p>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sự</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lớn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sự</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phát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triển</a:t>
            </a:r>
            <a:endParaRPr lang="en-US" sz="3600" dirty="0" smtClean="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cxnSp>
        <p:nvCxnSpPr>
          <p:cNvPr id="7" name="Straight Arrow Connector 6"/>
          <p:cNvCxnSpPr/>
          <p:nvPr/>
        </p:nvCxnSpPr>
        <p:spPr>
          <a:xfrm>
            <a:off x="3243263" y="2200275"/>
            <a:ext cx="2957512" cy="614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743325" y="2786063"/>
            <a:ext cx="2557463" cy="1114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5" idx="1"/>
          </p:cNvCxnSpPr>
          <p:nvPr/>
        </p:nvCxnSpPr>
        <p:spPr>
          <a:xfrm flipV="1">
            <a:off x="3586163" y="3622685"/>
            <a:ext cx="2614612" cy="1920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129088" y="2357438"/>
            <a:ext cx="2171700" cy="211455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29375" y="4471988"/>
            <a:ext cx="184731" cy="369332"/>
          </a:xfrm>
          <a:prstGeom prst="rect">
            <a:avLst/>
          </a:prstGeom>
          <a:noFill/>
        </p:spPr>
        <p:txBody>
          <a:bodyPr wrap="none" rtlCol="0">
            <a:spAutoFit/>
          </a:bodyPr>
          <a:lstStyle/>
          <a:p>
            <a:endParaRPr lang="en-US" dirty="0"/>
          </a:p>
        </p:txBody>
      </p:sp>
      <p:sp>
        <p:nvSpPr>
          <p:cNvPr id="16" name="TextBox 15"/>
          <p:cNvSpPr txBox="1"/>
          <p:nvPr/>
        </p:nvSpPr>
        <p:spPr>
          <a:xfrm>
            <a:off x="8158163" y="-1014413"/>
            <a:ext cx="257175" cy="369332"/>
          </a:xfrm>
          <a:prstGeom prst="rect">
            <a:avLst/>
          </a:prstGeom>
          <a:noFill/>
        </p:spPr>
        <p:txBody>
          <a:bodyPr wrap="square" rtlCol="0">
            <a:spAutoFit/>
          </a:bodyPr>
          <a:lstStyle/>
          <a:p>
            <a:endParaRPr lang="en-US" dirty="0"/>
          </a:p>
        </p:txBody>
      </p:sp>
      <p:cxnSp>
        <p:nvCxnSpPr>
          <p:cNvPr id="18" name="Straight Connector 17"/>
          <p:cNvCxnSpPr>
            <a:endCxn id="15" idx="0"/>
          </p:cNvCxnSpPr>
          <p:nvPr/>
        </p:nvCxnSpPr>
        <p:spPr>
          <a:xfrm>
            <a:off x="3371850" y="3357563"/>
            <a:ext cx="3149891" cy="1114425"/>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389511" y="628650"/>
            <a:ext cx="2584362" cy="707886"/>
          </a:xfrm>
          <a:prstGeom prst="rect">
            <a:avLst/>
          </a:prstGeom>
          <a:noFill/>
        </p:spPr>
        <p:txBody>
          <a:bodyPr wrap="none" rtlCol="0">
            <a:spAutoFit/>
          </a:bodyPr>
          <a:lstStyle/>
          <a:p>
            <a:r>
              <a:rPr lang="en-US" sz="4000" b="1" dirty="0" smtClean="0">
                <a:solidFill>
                  <a:schemeClr val="accent1"/>
                </a:solidFill>
              </a:rPr>
              <a:t>Matching</a:t>
            </a:r>
            <a:endParaRPr lang="en-US" sz="4000" b="1" dirty="0">
              <a:solidFill>
                <a:schemeClr val="accent1"/>
              </a:solidFill>
            </a:endParaRPr>
          </a:p>
        </p:txBody>
      </p:sp>
    </p:spTree>
    <p:extLst>
      <p:ext uri="{BB962C8B-B14F-4D97-AF65-F5344CB8AC3E}">
        <p14:creationId xmlns:p14="http://schemas.microsoft.com/office/powerpoint/2010/main" val="286811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76412" y="729157"/>
            <a:ext cx="10110788" cy="3429989"/>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3600" b="1" dirty="0" smtClean="0">
                <a:effectLst>
                  <a:outerShdw blurRad="38100" dist="38100" dir="2700000" algn="tl">
                    <a:srgbClr val="000000"/>
                  </a:outerShdw>
                </a:effectLst>
                <a:cs typeface="Arial" panose="020B0604020202020204" pitchFamily="34" charset="0"/>
              </a:rPr>
              <a:t>List the cities from the biggest to the smallest:</a:t>
            </a:r>
            <a:endParaRPr lang="en-US" altLang="en-US" sz="3600" b="1" dirty="0" smtClean="0">
              <a:effectLst>
                <a:outerShdw blurRad="38100" dist="38100" dir="2700000" algn="tl">
                  <a:srgbClr val="000000"/>
                </a:outerShdw>
              </a:effectLst>
              <a:cs typeface="Arial" panose="020B0604020202020204" pitchFamily="34" charset="0"/>
            </a:endParaRPr>
          </a:p>
          <a:p>
            <a:pPr eaLnBrk="1" hangingPunct="1"/>
            <a:r>
              <a:rPr lang="en-US" altLang="en-US" sz="3600" b="1" dirty="0" smtClean="0">
                <a:effectLst>
                  <a:outerShdw blurRad="38100" dist="38100" dir="2700000" algn="tl">
                    <a:srgbClr val="000000"/>
                  </a:outerShdw>
                </a:effectLst>
                <a:cs typeface="Arial" panose="020B0604020202020204" pitchFamily="34" charset="0"/>
              </a:rPr>
              <a:t>London, </a:t>
            </a:r>
            <a:r>
              <a:rPr lang="en-US" altLang="en-US" sz="3600" b="1" dirty="0" err="1" smtClean="0">
                <a:effectLst>
                  <a:outerShdw blurRad="38100" dist="38100" dir="2700000" algn="tl">
                    <a:srgbClr val="000000"/>
                  </a:outerShdw>
                </a:effectLst>
                <a:cs typeface="Arial" panose="020B0604020202020204" pitchFamily="34" charset="0"/>
              </a:rPr>
              <a:t>Tokyo,Shanghai</a:t>
            </a:r>
            <a:r>
              <a:rPr lang="en-US" altLang="en-US" sz="3600" b="1" dirty="0" smtClean="0">
                <a:effectLst>
                  <a:outerShdw blurRad="38100" dist="38100" dir="2700000" algn="tl">
                    <a:srgbClr val="000000"/>
                  </a:outerShdw>
                </a:effectLst>
                <a:cs typeface="Arial" panose="020B0604020202020204" pitchFamily="34" charset="0"/>
              </a:rPr>
              <a:t>, Jakarta, </a:t>
            </a:r>
          </a:p>
          <a:p>
            <a:pPr eaLnBrk="1" hangingPunct="1"/>
            <a:r>
              <a:rPr lang="en-US" altLang="en-US" sz="3600" b="1" dirty="0" err="1" smtClean="0">
                <a:effectLst>
                  <a:outerShdw blurRad="38100" dist="38100" dir="2700000" algn="tl">
                    <a:srgbClr val="000000"/>
                  </a:outerShdw>
                </a:effectLst>
                <a:cs typeface="Arial" panose="020B0604020202020204" pitchFamily="34" charset="0"/>
              </a:rPr>
              <a:t>Manina</a:t>
            </a:r>
            <a:r>
              <a:rPr lang="en-US" altLang="en-US" sz="3600" b="1" dirty="0" smtClean="0">
                <a:effectLst>
                  <a:outerShdw blurRad="38100" dist="38100" dir="2700000" algn="tl">
                    <a:srgbClr val="000000"/>
                  </a:outerShdw>
                </a:effectLst>
                <a:cs typeface="Arial" panose="020B0604020202020204" pitchFamily="34" charset="0"/>
              </a:rPr>
              <a:t>. </a:t>
            </a:r>
            <a:endParaRPr lang="en-US" altLang="en-US" sz="32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62375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3"/>
          <p:cNvSpPr>
            <a:spLocks noGrp="1" noChangeArrowheads="1"/>
          </p:cNvSpPr>
          <p:nvPr>
            <p:ph idx="1"/>
          </p:nvPr>
        </p:nvSpPr>
        <p:spPr>
          <a:xfrm>
            <a:off x="1103312" y="2052918"/>
            <a:ext cx="10297000" cy="4195481"/>
          </a:xfrm>
        </p:spPr>
        <p:txBody>
          <a:bodyPr/>
          <a:lstStyle/>
          <a:p>
            <a:pPr>
              <a:lnSpc>
                <a:spcPct val="90000"/>
              </a:lnSpc>
              <a:buFont typeface="Wingdings" panose="05000000000000000000" pitchFamily="2" charset="2"/>
              <a:buNone/>
            </a:pPr>
            <a:r>
              <a:rPr lang="en-US" altLang="en-US" sz="2800" dirty="0" smtClean="0"/>
              <a:t>    </a:t>
            </a:r>
            <a:r>
              <a:rPr lang="en-US" altLang="en-US" sz="2800" b="1" dirty="0" smtClean="0">
                <a:solidFill>
                  <a:srgbClr val="FF0000"/>
                </a:solidFill>
              </a:rPr>
              <a:t>Read </a:t>
            </a:r>
            <a:r>
              <a:rPr lang="en-US" altLang="en-US" sz="2800" b="1" dirty="0">
                <a:solidFill>
                  <a:srgbClr val="FF0000"/>
                </a:solidFill>
              </a:rPr>
              <a:t>the passage below and check your answer </a:t>
            </a:r>
          </a:p>
          <a:p>
            <a:pPr>
              <a:lnSpc>
                <a:spcPct val="90000"/>
              </a:lnSpc>
              <a:buFont typeface="Wingdings" panose="05000000000000000000" pitchFamily="2" charset="2"/>
              <a:buNone/>
            </a:pPr>
            <a:r>
              <a:rPr lang="en-US" altLang="en-US" dirty="0"/>
              <a:t> 	</a:t>
            </a:r>
            <a:r>
              <a:rPr lang="en-US" altLang="en-US" dirty="0" smtClean="0"/>
              <a:t>People </a:t>
            </a:r>
            <a:r>
              <a:rPr lang="en-US" altLang="en-US" dirty="0"/>
              <a:t>from the countryside move to cities to find work and better standard of living. These cities are so large they have been named megacities. The largest is Tokyo, followed by Shanghai, Jakarta, and Manila. Some way behind is London, with a relatively small 15 million people.</a:t>
            </a:r>
          </a:p>
        </p:txBody>
      </p:sp>
      <p:sp>
        <p:nvSpPr>
          <p:cNvPr id="2" name="TextBox 1"/>
          <p:cNvSpPr txBox="1"/>
          <p:nvPr/>
        </p:nvSpPr>
        <p:spPr>
          <a:xfrm>
            <a:off x="1266965" y="1211283"/>
            <a:ext cx="1909497" cy="646331"/>
          </a:xfrm>
          <a:prstGeom prst="rect">
            <a:avLst/>
          </a:prstGeom>
          <a:noFill/>
        </p:spPr>
        <p:txBody>
          <a:bodyPr wrap="none" rtlCol="0">
            <a:spAutoFit/>
          </a:bodyPr>
          <a:lstStyle/>
          <a:p>
            <a:pPr algn="ctr"/>
            <a:r>
              <a:rPr lang="en-US" sz="3600" b="1" dirty="0" smtClean="0">
                <a:solidFill>
                  <a:srgbClr val="FF0000"/>
                </a:solidFill>
              </a:rPr>
              <a:t>2. Read</a:t>
            </a:r>
            <a:endParaRPr lang="en-US" sz="3600" b="1" dirty="0">
              <a:solidFill>
                <a:srgbClr val="FF0000"/>
              </a:solidFill>
            </a:endParaRPr>
          </a:p>
        </p:txBody>
      </p:sp>
    </p:spTree>
    <p:extLst>
      <p:ext uri="{BB962C8B-B14F-4D97-AF65-F5344CB8AC3E}">
        <p14:creationId xmlns:p14="http://schemas.microsoft.com/office/powerpoint/2010/main" val="222228977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Grp="1" noChangeArrowheads="1"/>
          </p:cNvSpPr>
          <p:nvPr>
            <p:ph type="body" idx="1"/>
          </p:nvPr>
        </p:nvSpPr>
        <p:spPr/>
        <p:txBody>
          <a:bodyPr/>
          <a:lstStyle/>
          <a:p>
            <a:pPr marL="609600" indent="-609600"/>
            <a:r>
              <a:rPr lang="en-US" altLang="en-US" dirty="0"/>
              <a:t>Key : </a:t>
            </a:r>
          </a:p>
          <a:p>
            <a:pPr marL="609600" indent="-609600">
              <a:buFontTx/>
              <a:buAutoNum type="arabicPeriod"/>
            </a:pPr>
            <a:r>
              <a:rPr lang="en-US" altLang="en-US" dirty="0"/>
              <a:t>Tokyo</a:t>
            </a:r>
          </a:p>
          <a:p>
            <a:pPr marL="609600" indent="-609600">
              <a:buFontTx/>
              <a:buAutoNum type="arabicPeriod"/>
            </a:pPr>
            <a:r>
              <a:rPr lang="en-US" altLang="en-US" dirty="0"/>
              <a:t>Shanghai</a:t>
            </a:r>
          </a:p>
          <a:p>
            <a:pPr marL="609600" indent="-609600">
              <a:buFontTx/>
              <a:buAutoNum type="arabicPeriod"/>
            </a:pPr>
            <a:r>
              <a:rPr lang="en-US" altLang="en-US" dirty="0"/>
              <a:t>Jakarta</a:t>
            </a:r>
          </a:p>
          <a:p>
            <a:pPr marL="609600" indent="-609600">
              <a:buFontTx/>
              <a:buAutoNum type="arabicPeriod"/>
            </a:pPr>
            <a:r>
              <a:rPr lang="en-US" altLang="en-US" dirty="0"/>
              <a:t>Manila</a:t>
            </a:r>
          </a:p>
          <a:p>
            <a:pPr marL="609600" indent="-609600">
              <a:buFontTx/>
              <a:buAutoNum type="arabicPeriod"/>
            </a:pPr>
            <a:r>
              <a:rPr lang="en-US" altLang="en-US" dirty="0"/>
              <a:t>London</a:t>
            </a:r>
          </a:p>
        </p:txBody>
      </p:sp>
    </p:spTree>
    <p:extLst>
      <p:ext uri="{BB962C8B-B14F-4D97-AF65-F5344CB8AC3E}">
        <p14:creationId xmlns:p14="http://schemas.microsoft.com/office/powerpoint/2010/main" val="21542065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6915">
                                            <p:txEl>
                                              <p:pRg st="1" end="1"/>
                                            </p:txEl>
                                          </p:spTgt>
                                        </p:tgtEl>
                                        <p:attrNameLst>
                                          <p:attrName>style.visibility</p:attrName>
                                        </p:attrNameLst>
                                      </p:cBhvr>
                                      <p:to>
                                        <p:strVal val="visible"/>
                                      </p:to>
                                    </p:set>
                                    <p:anim calcmode="lin" valueType="num">
                                      <p:cBhvr additive="base">
                                        <p:cTn id="7" dur="500" fill="hold"/>
                                        <p:tgtEl>
                                          <p:spTgt spid="16691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6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6915">
                                            <p:txEl>
                                              <p:pRg st="2" end="2"/>
                                            </p:txEl>
                                          </p:spTgt>
                                        </p:tgtEl>
                                        <p:attrNameLst>
                                          <p:attrName>style.visibility</p:attrName>
                                        </p:attrNameLst>
                                      </p:cBhvr>
                                      <p:to>
                                        <p:strVal val="visible"/>
                                      </p:to>
                                    </p:set>
                                    <p:anim calcmode="lin" valueType="num">
                                      <p:cBhvr additive="base">
                                        <p:cTn id="13" dur="500" fill="hold"/>
                                        <p:tgtEl>
                                          <p:spTgt spid="1669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6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6915">
                                            <p:txEl>
                                              <p:pRg st="3" end="3"/>
                                            </p:txEl>
                                          </p:spTgt>
                                        </p:tgtEl>
                                        <p:attrNameLst>
                                          <p:attrName>style.visibility</p:attrName>
                                        </p:attrNameLst>
                                      </p:cBhvr>
                                      <p:to>
                                        <p:strVal val="visible"/>
                                      </p:to>
                                    </p:set>
                                    <p:anim calcmode="lin" valueType="num">
                                      <p:cBhvr additive="base">
                                        <p:cTn id="19" dur="500" fill="hold"/>
                                        <p:tgtEl>
                                          <p:spTgt spid="16691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69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166915">
                                            <p:txEl>
                                              <p:pRg st="4" end="4"/>
                                            </p:txEl>
                                          </p:spTgt>
                                        </p:tgtEl>
                                        <p:attrNameLst>
                                          <p:attrName>style.visibility</p:attrName>
                                        </p:attrNameLst>
                                      </p:cBhvr>
                                      <p:to>
                                        <p:strVal val="visible"/>
                                      </p:to>
                                    </p:set>
                                    <p:animEffect transition="in" filter="box(in)">
                                      <p:cBhvr>
                                        <p:cTn id="25" dur="500"/>
                                        <p:tgtEl>
                                          <p:spTgt spid="166915">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nodeType="clickEffect">
                                  <p:stCondLst>
                                    <p:cond delay="0"/>
                                  </p:stCondLst>
                                  <p:childTnLst>
                                    <p:set>
                                      <p:cBhvr>
                                        <p:cTn id="29" dur="1" fill="hold">
                                          <p:stCondLst>
                                            <p:cond delay="0"/>
                                          </p:stCondLst>
                                        </p:cTn>
                                        <p:tgtEl>
                                          <p:spTgt spid="166915">
                                            <p:txEl>
                                              <p:pRg st="5" end="5"/>
                                            </p:txEl>
                                          </p:spTgt>
                                        </p:tgtEl>
                                        <p:attrNameLst>
                                          <p:attrName>style.visibility</p:attrName>
                                        </p:attrNameLst>
                                      </p:cBhvr>
                                      <p:to>
                                        <p:strVal val="visible"/>
                                      </p:to>
                                    </p:set>
                                    <p:animEffect transition="in" filter="diamond(in)">
                                      <p:cBhvr>
                                        <p:cTn id="30" dur="2000"/>
                                        <p:tgtEl>
                                          <p:spTgt spid="1669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957086" y="2837073"/>
            <a:ext cx="2223686" cy="369332"/>
          </a:xfrm>
          <a:prstGeom prst="rect">
            <a:avLst/>
          </a:prstGeom>
        </p:spPr>
        <p:txBody>
          <a:bodyPr wrap="none">
            <a:spAutoFit/>
          </a:bodyPr>
          <a:lstStyle/>
          <a:p>
            <a:r>
              <a:rPr lang="vi-VN" dirty="0"/>
              <a:t>Jakarta: 661,52 km²</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6" y="132287"/>
            <a:ext cx="3570550" cy="27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575923" y="2841859"/>
            <a:ext cx="2300630" cy="369332"/>
          </a:xfrm>
          <a:prstGeom prst="rect">
            <a:avLst/>
          </a:prstGeom>
        </p:spPr>
        <p:txBody>
          <a:bodyPr wrap="none">
            <a:spAutoFit/>
          </a:bodyPr>
          <a:lstStyle/>
          <a:p>
            <a:r>
              <a:rPr lang="vi-VN" dirty="0"/>
              <a:t>London: 1577,3 km² </a:t>
            </a:r>
          </a:p>
        </p:txBody>
      </p:sp>
      <p:sp>
        <p:nvSpPr>
          <p:cNvPr id="9" name="Rectangle 8"/>
          <p:cNvSpPr/>
          <p:nvPr/>
        </p:nvSpPr>
        <p:spPr>
          <a:xfrm>
            <a:off x="9041209" y="2924944"/>
            <a:ext cx="2270237" cy="369332"/>
          </a:xfrm>
          <a:prstGeom prst="rect">
            <a:avLst/>
          </a:prstGeom>
        </p:spPr>
        <p:txBody>
          <a:bodyPr wrap="none">
            <a:spAutoFit/>
          </a:bodyPr>
          <a:lstStyle/>
          <a:p>
            <a:r>
              <a:rPr lang="vi-VN" dirty="0"/>
              <a:t>Tokyo: 2,190,90 km</a:t>
            </a:r>
            <a:r>
              <a:rPr lang="vi-VN" baseline="30000" dirty="0"/>
              <a:t>2</a:t>
            </a:r>
            <a:endParaRPr lang="vi-VN"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1053" y="86639"/>
            <a:ext cx="3570550" cy="27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78656" y="132287"/>
            <a:ext cx="3570550" cy="27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86" y="3294276"/>
            <a:ext cx="3570550" cy="2584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40656" y="5970943"/>
            <a:ext cx="2571164" cy="369332"/>
          </a:xfrm>
          <a:prstGeom prst="rect">
            <a:avLst/>
          </a:prstGeom>
        </p:spPr>
        <p:txBody>
          <a:bodyPr wrap="square">
            <a:spAutoFit/>
          </a:bodyPr>
          <a:lstStyle/>
          <a:p>
            <a:r>
              <a:rPr lang="vi-VN" dirty="0"/>
              <a:t>Shanghai: 6,340,5 km</a:t>
            </a:r>
            <a:r>
              <a:rPr lang="vi-VN" baseline="30000" dirty="0"/>
              <a:t>2</a:t>
            </a:r>
            <a:endParaRPr lang="vi-VN" dirty="0"/>
          </a:p>
        </p:txBody>
      </p:sp>
      <p:pic>
        <p:nvPicPr>
          <p:cNvPr id="13"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8656" y="3294276"/>
            <a:ext cx="3570550" cy="2584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5049707" y="5970943"/>
            <a:ext cx="2090637" cy="369332"/>
          </a:xfrm>
          <a:prstGeom prst="rect">
            <a:avLst/>
          </a:prstGeom>
        </p:spPr>
        <p:txBody>
          <a:bodyPr wrap="none">
            <a:spAutoFit/>
          </a:bodyPr>
          <a:lstStyle/>
          <a:p>
            <a:r>
              <a:rPr lang="vi-VN" dirty="0"/>
              <a:t>Manila: 38,55 km</a:t>
            </a:r>
            <a:r>
              <a:rPr lang="vi-VN" baseline="30000" dirty="0"/>
              <a:t>2</a:t>
            </a:r>
            <a:r>
              <a:rPr lang="vi-VN" dirty="0"/>
              <a:t> </a:t>
            </a:r>
          </a:p>
        </p:txBody>
      </p:sp>
    </p:spTree>
    <p:extLst>
      <p:ext uri="{BB962C8B-B14F-4D97-AF65-F5344CB8AC3E}">
        <p14:creationId xmlns:p14="http://schemas.microsoft.com/office/powerpoint/2010/main" val="22163081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19513"/>
            <a:ext cx="9144000" cy="400110"/>
          </a:xfrm>
          <a:prstGeom prst="rect">
            <a:avLst/>
          </a:prstGeom>
          <a:noFill/>
        </p:spPr>
        <p:txBody>
          <a:bodyPr wrap="square" rtlCol="0">
            <a:spAutoFit/>
          </a:bodyPr>
          <a:lstStyle/>
          <a:p>
            <a:r>
              <a:rPr lang="en-US" sz="2000" dirty="0" smtClean="0">
                <a:latin typeface="Arial" pitchFamily="34" charset="0"/>
                <a:cs typeface="Arial" pitchFamily="34" charset="0"/>
              </a:rPr>
              <a:t>a. </a:t>
            </a:r>
            <a:r>
              <a:rPr lang="en-US" sz="2000" dirty="0">
                <a:latin typeface="Arial" pitchFamily="34" charset="0"/>
                <a:cs typeface="Arial" pitchFamily="34" charset="0"/>
              </a:rPr>
              <a:t>Read the passage again. Choose the correct heading for each paragraph.</a:t>
            </a:r>
            <a:endParaRPr lang="vi-VN" sz="2000" dirty="0">
              <a:latin typeface="Arial" pitchFamily="34" charset="0"/>
              <a:cs typeface="Arial" pitchFamily="34" charset="0"/>
            </a:endParaRPr>
          </a:p>
        </p:txBody>
      </p:sp>
      <p:sp>
        <p:nvSpPr>
          <p:cNvPr id="5" name="TextBox 4"/>
          <p:cNvSpPr txBox="1"/>
          <p:nvPr/>
        </p:nvSpPr>
        <p:spPr>
          <a:xfrm>
            <a:off x="1524000" y="876783"/>
            <a:ext cx="9144000" cy="5970865"/>
          </a:xfrm>
          <a:prstGeom prst="rect">
            <a:avLst/>
          </a:prstGeom>
          <a:noFill/>
        </p:spPr>
        <p:txBody>
          <a:bodyPr wrap="square" rtlCol="0">
            <a:spAutoFit/>
          </a:bodyPr>
          <a:lstStyle/>
          <a:p>
            <a:pPr algn="ctr"/>
            <a:r>
              <a:rPr lang="en-US" sz="2200" b="1" dirty="0">
                <a:cs typeface="Arial" pitchFamily="34" charset="0"/>
              </a:rPr>
              <a:t>The rise of megacities!</a:t>
            </a:r>
          </a:p>
          <a:p>
            <a:r>
              <a:rPr lang="en-US" sz="2000" dirty="0">
                <a:cs typeface="Arial" pitchFamily="34" charset="0"/>
              </a:rPr>
              <a:t>1.    _____________________________________</a:t>
            </a:r>
          </a:p>
          <a:p>
            <a:r>
              <a:rPr lang="en-US" sz="2000" dirty="0">
                <a:cs typeface="Arial" pitchFamily="34" charset="0"/>
              </a:rPr>
              <a:t>     Chances are, you are reading this article in a big city. Population growth is far faster than ever before and that is especially true in cities like Tokyo and Shanghai.</a:t>
            </a:r>
          </a:p>
          <a:p>
            <a:r>
              <a:rPr lang="en-US" sz="2000" dirty="0">
                <a:cs typeface="Arial" pitchFamily="34" charset="0"/>
              </a:rPr>
              <a:t>2.    _____________________________________</a:t>
            </a:r>
          </a:p>
          <a:p>
            <a:r>
              <a:rPr lang="en-US" sz="2000" dirty="0">
                <a:cs typeface="Arial" pitchFamily="34" charset="0"/>
              </a:rPr>
              <a:t>     People from the countryside move to cities to find work and a better standard of living. These cities are so large they have been named megacities. The largest is Tokyo, followed by Shanghai, Jakarta, and Manila. Some way behind is London, with a relatively small 15 million people.</a:t>
            </a:r>
          </a:p>
          <a:p>
            <a:pPr marL="457200" indent="-457200">
              <a:buAutoNum type="arabicPeriod" startAt="3"/>
            </a:pPr>
            <a:r>
              <a:rPr lang="en-US" sz="2000" dirty="0">
                <a:cs typeface="Arial" pitchFamily="34" charset="0"/>
              </a:rPr>
              <a:t>_____________________________________</a:t>
            </a:r>
          </a:p>
          <a:p>
            <a:r>
              <a:rPr lang="en-US" sz="2000" dirty="0">
                <a:cs typeface="Arial" pitchFamily="34" charset="0"/>
              </a:rPr>
              <a:t>      However, life in cities is not always better. Homelessness is a big problem. When people do have homes, they are often in slums where disease and poor healthcare are problems.</a:t>
            </a:r>
          </a:p>
          <a:p>
            <a:pPr marL="457200" indent="-457200">
              <a:buAutoNum type="arabicPeriod" startAt="4"/>
            </a:pPr>
            <a:r>
              <a:rPr lang="en-US" sz="2000" dirty="0">
                <a:cs typeface="Arial" pitchFamily="34" charset="0"/>
              </a:rPr>
              <a:t>_____________________________________</a:t>
            </a:r>
          </a:p>
          <a:p>
            <a:r>
              <a:rPr lang="en-US" sz="2000" dirty="0">
                <a:cs typeface="Arial" pitchFamily="34" charset="0"/>
              </a:rPr>
              <a:t>      Problems affect richer people too. Traffic blocks roads for hours in cities like Bangkok and Mexico City. Air pollution is so bad in some cities that people do not want to go out.</a:t>
            </a:r>
          </a:p>
        </p:txBody>
      </p:sp>
      <p:sp>
        <p:nvSpPr>
          <p:cNvPr id="7" name="Rectangle 6"/>
          <p:cNvSpPr/>
          <p:nvPr/>
        </p:nvSpPr>
        <p:spPr>
          <a:xfrm>
            <a:off x="2686372" y="5405428"/>
            <a:ext cx="3033203"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Issues for everyone</a:t>
            </a:r>
          </a:p>
        </p:txBody>
      </p:sp>
      <p:sp>
        <p:nvSpPr>
          <p:cNvPr id="8" name="Rectangle 7"/>
          <p:cNvSpPr/>
          <p:nvPr/>
        </p:nvSpPr>
        <p:spPr>
          <a:xfrm>
            <a:off x="2686372" y="1183373"/>
            <a:ext cx="3289683"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Population explosion</a:t>
            </a:r>
          </a:p>
        </p:txBody>
      </p:sp>
      <p:sp>
        <p:nvSpPr>
          <p:cNvPr id="9" name="Rectangle 8"/>
          <p:cNvSpPr/>
          <p:nvPr/>
        </p:nvSpPr>
        <p:spPr>
          <a:xfrm>
            <a:off x="2686372" y="4186493"/>
            <a:ext cx="336181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Problems for the poor</a:t>
            </a:r>
          </a:p>
        </p:txBody>
      </p:sp>
      <p:sp>
        <p:nvSpPr>
          <p:cNvPr id="10" name="Rectangle 9"/>
          <p:cNvSpPr/>
          <p:nvPr/>
        </p:nvSpPr>
        <p:spPr>
          <a:xfrm>
            <a:off x="2686372" y="2399208"/>
            <a:ext cx="3616696"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Which are the biggest?</a:t>
            </a:r>
          </a:p>
        </p:txBody>
      </p:sp>
    </p:spTree>
    <p:extLst>
      <p:ext uri="{BB962C8B-B14F-4D97-AF65-F5344CB8AC3E}">
        <p14:creationId xmlns:p14="http://schemas.microsoft.com/office/powerpoint/2010/main" val="666686541"/>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4413" y="757238"/>
            <a:ext cx="7540847" cy="369332"/>
          </a:xfrm>
          <a:prstGeom prst="rect">
            <a:avLst/>
          </a:prstGeom>
          <a:noFill/>
        </p:spPr>
        <p:txBody>
          <a:bodyPr wrap="none" rtlCol="0">
            <a:spAutoFit/>
          </a:bodyPr>
          <a:lstStyle/>
          <a:p>
            <a:r>
              <a:rPr lang="en-US" dirty="0" smtClean="0"/>
              <a:t>b. Read the passage again and choose the best answer A,B, or C</a:t>
            </a:r>
            <a:endParaRPr lang="en-US" dirty="0"/>
          </a:p>
        </p:txBody>
      </p:sp>
    </p:spTree>
    <p:extLst>
      <p:ext uri="{BB962C8B-B14F-4D97-AF65-F5344CB8AC3E}">
        <p14:creationId xmlns:p14="http://schemas.microsoft.com/office/powerpoint/2010/main" val="780961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 name="Main Theme">
            <a:hlinkClick r:id="" action="ppaction://media"/>
            <a:extLst>
              <a:ext uri="{FF2B5EF4-FFF2-40B4-BE49-F238E27FC236}">
                <a16:creationId xmlns="" xmlns:a16="http://schemas.microsoft.com/office/drawing/2014/main" id="{02929240-9B12-477D-8C46-33F834C796B8}"/>
              </a:ext>
            </a:extLst>
          </p:cNvPr>
          <p:cNvPicPr>
            <a:picLocks noChangeAspect="1"/>
          </p:cNvPicPr>
          <p:nvPr>
            <a:audioFile r:link="rId1"/>
            <p:extLst>
              <p:ext uri="{DAA4B4D4-6D71-4841-9C94-3DE7FCFB9230}">
                <p14:media xmlns:p14="http://schemas.microsoft.com/office/powerpoint/2010/main" r:embed="rId2">
                  <p14:trim st="12479" end="7774.2857"/>
                  <p14:fade in="1750" out="5000"/>
                </p14:media>
              </p:ext>
            </p:extLst>
          </p:nvPr>
        </p:nvPicPr>
        <p:blipFill>
          <a:blip r:embed="rId5"/>
          <a:stretch>
            <a:fillRect/>
          </a:stretch>
        </p:blipFill>
        <p:spPr>
          <a:xfrm>
            <a:off x="5025261" y="2665413"/>
            <a:ext cx="609600" cy="609600"/>
          </a:xfrm>
          <a:prstGeom prst="rect">
            <a:avLst/>
          </a:prstGeom>
        </p:spPr>
      </p:pic>
      <p:pic>
        <p:nvPicPr>
          <p:cNvPr id="6" name="Logo">
            <a:extLst>
              <a:ext uri="{FF2B5EF4-FFF2-40B4-BE49-F238E27FC236}">
                <a16:creationId xmlns="" xmlns:a16="http://schemas.microsoft.com/office/drawing/2014/main" id="{F291E3D7-6D5E-4409-A75C-90F53DF9A5D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38348" y="-214795"/>
            <a:ext cx="11043176" cy="7786668"/>
          </a:xfrm>
          <a:prstGeom prst="rect">
            <a:avLst/>
          </a:prstGeom>
        </p:spPr>
      </p:pic>
      <p:pic>
        <p:nvPicPr>
          <p:cNvPr id="4" name="Picture 3" descr="Logo, company name&#10;&#10;Description automatically generated">
            <a:extLst>
              <a:ext uri="{FF2B5EF4-FFF2-40B4-BE49-F238E27FC236}">
                <a16:creationId xmlns="" xmlns:a16="http://schemas.microsoft.com/office/drawing/2014/main" id="{3083B8C6-2F64-41EF-835A-34DFE392B247}"/>
              </a:ext>
            </a:extLst>
          </p:cNvPr>
          <p:cNvPicPr>
            <a:picLocks noChangeAspect="1"/>
          </p:cNvPicPr>
          <p:nvPr/>
        </p:nvPicPr>
        <p:blipFill rotWithShape="1">
          <a:blip r:embed="rId7">
            <a:extLst>
              <a:ext uri="{28A0092B-C50C-407E-A947-70E740481C1C}">
                <a14:useLocalDpi xmlns:a14="http://schemas.microsoft.com/office/drawing/2010/main" val="0"/>
              </a:ext>
            </a:extLst>
          </a:blip>
          <a:srcRect l="25005" t="17747" r="24724" b="32408"/>
          <a:stretch/>
        </p:blipFill>
        <p:spPr>
          <a:xfrm>
            <a:off x="-2594111" y="329654"/>
            <a:ext cx="1748458" cy="1733630"/>
          </a:xfrm>
          <a:prstGeom prst="rect">
            <a:avLst/>
          </a:prstGeom>
        </p:spPr>
      </p:pic>
      <p:sp>
        <p:nvSpPr>
          <p:cNvPr id="7" name="TextBox 6">
            <a:extLst>
              <a:ext uri="{FF2B5EF4-FFF2-40B4-BE49-F238E27FC236}">
                <a16:creationId xmlns="" xmlns:a16="http://schemas.microsoft.com/office/drawing/2014/main" id="{215DDA86-2E2D-4016-87DD-CD3BFF99C251}"/>
              </a:ext>
            </a:extLst>
          </p:cNvPr>
          <p:cNvSpPr txBox="1"/>
          <p:nvPr/>
        </p:nvSpPr>
        <p:spPr>
          <a:xfrm>
            <a:off x="-2774021" y="2204024"/>
            <a:ext cx="2645438" cy="830997"/>
          </a:xfrm>
          <a:prstGeom prst="rect">
            <a:avLst/>
          </a:prstGeom>
          <a:noFill/>
        </p:spPr>
        <p:txBody>
          <a:bodyPr wrap="square" rtlCol="0">
            <a:spAutoFit/>
          </a:bodyPr>
          <a:lstStyle/>
          <a:p>
            <a:r>
              <a:rPr lang="en-US" sz="2400" b="1">
                <a:latin typeface="Contastia"/>
              </a:rPr>
              <a:t>   Ms Phương </a:t>
            </a:r>
          </a:p>
          <a:p>
            <a:r>
              <a:rPr lang="en-US" sz="2400" b="1">
                <a:latin typeface="Contastia"/>
              </a:rPr>
              <a:t>Zalo: 0966765064</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941" fill="hold"/>
                                        <p:tgtEl>
                                          <p:spTgt spid="5"/>
                                        </p:tgtEl>
                                      </p:cBhvr>
                                    </p:cmd>
                                  </p:childTnLst>
                                </p:cTn>
                              </p:par>
                              <p:par>
                                <p:cTn id="7" presetID="53" presetClass="entr" presetSubtype="16" fill="hold" nodeType="withEffect">
                                  <p:stCondLst>
                                    <p:cond delay="1000"/>
                                  </p:stCondLst>
                                  <p:childTnLst>
                                    <p:set>
                                      <p:cBhvr>
                                        <p:cTn id="8" dur="1" fill="hold">
                                          <p:stCondLst>
                                            <p:cond delay="0"/>
                                          </p:stCondLst>
                                        </p:cTn>
                                        <p:tgtEl>
                                          <p:spTgt spid="6"/>
                                        </p:tgtEl>
                                        <p:attrNameLst>
                                          <p:attrName>style.visibility</p:attrName>
                                        </p:attrNameLst>
                                      </p:cBhvr>
                                      <p:to>
                                        <p:strVal val="visible"/>
                                      </p:to>
                                    </p:set>
                                    <p:anim calcmode="lin" valueType="num">
                                      <p:cBhvr>
                                        <p:cTn id="9" dur="1750" fill="hold"/>
                                        <p:tgtEl>
                                          <p:spTgt spid="6"/>
                                        </p:tgtEl>
                                        <p:attrNameLst>
                                          <p:attrName>ppt_w</p:attrName>
                                        </p:attrNameLst>
                                      </p:cBhvr>
                                      <p:tavLst>
                                        <p:tav tm="0">
                                          <p:val>
                                            <p:fltVal val="0"/>
                                          </p:val>
                                        </p:tav>
                                        <p:tav tm="100000">
                                          <p:val>
                                            <p:strVal val="#ppt_w"/>
                                          </p:val>
                                        </p:tav>
                                      </p:tavLst>
                                    </p:anim>
                                    <p:anim calcmode="lin" valueType="num">
                                      <p:cBhvr>
                                        <p:cTn id="10" dur="1750" fill="hold"/>
                                        <p:tgtEl>
                                          <p:spTgt spid="6"/>
                                        </p:tgtEl>
                                        <p:attrNameLst>
                                          <p:attrName>ppt_h</p:attrName>
                                        </p:attrNameLst>
                                      </p:cBhvr>
                                      <p:tavLst>
                                        <p:tav tm="0">
                                          <p:val>
                                            <p:fltVal val="0"/>
                                          </p:val>
                                        </p:tav>
                                        <p:tav tm="100000">
                                          <p:val>
                                            <p:strVal val="#ppt_h"/>
                                          </p:val>
                                        </p:tav>
                                      </p:tavLst>
                                    </p:anim>
                                    <p:animEffect transition="in" filter="fade">
                                      <p:cBhvr>
                                        <p:cTn id="11" dur="1750"/>
                                        <p:tgtEl>
                                          <p:spTgt spid="6"/>
                                        </p:tgtEl>
                                      </p:cBhvr>
                                    </p:animEffect>
                                  </p:childTnLst>
                                </p:cTn>
                              </p:par>
                              <p:par>
                                <p:cTn id="12" presetID="32" presetClass="emph" presetSubtype="0" fill="hold" nodeType="withEffect">
                                  <p:stCondLst>
                                    <p:cond delay="3700"/>
                                  </p:stCondLst>
                                  <p:childTnLst>
                                    <p:animRot by="120000">
                                      <p:cBhvr>
                                        <p:cTn id="13" dur="100" fill="hold">
                                          <p:stCondLst>
                                            <p:cond delay="0"/>
                                          </p:stCondLst>
                                        </p:cTn>
                                        <p:tgtEl>
                                          <p:spTgt spid="6"/>
                                        </p:tgtEl>
                                        <p:attrNameLst>
                                          <p:attrName>r</p:attrName>
                                        </p:attrNameLst>
                                      </p:cBhvr>
                                    </p:animRot>
                                    <p:animRot by="-240000">
                                      <p:cBhvr>
                                        <p:cTn id="14" dur="200" fill="hold">
                                          <p:stCondLst>
                                            <p:cond delay="200"/>
                                          </p:stCondLst>
                                        </p:cTn>
                                        <p:tgtEl>
                                          <p:spTgt spid="6"/>
                                        </p:tgtEl>
                                        <p:attrNameLst>
                                          <p:attrName>r</p:attrName>
                                        </p:attrNameLst>
                                      </p:cBhvr>
                                    </p:animRot>
                                    <p:animRot by="240000">
                                      <p:cBhvr>
                                        <p:cTn id="15" dur="200" fill="hold">
                                          <p:stCondLst>
                                            <p:cond delay="400"/>
                                          </p:stCondLst>
                                        </p:cTn>
                                        <p:tgtEl>
                                          <p:spTgt spid="6"/>
                                        </p:tgtEl>
                                        <p:attrNameLst>
                                          <p:attrName>r</p:attrName>
                                        </p:attrNameLst>
                                      </p:cBhvr>
                                    </p:animRot>
                                    <p:animRot by="-240000">
                                      <p:cBhvr>
                                        <p:cTn id="16" dur="200" fill="hold">
                                          <p:stCondLst>
                                            <p:cond delay="600"/>
                                          </p:stCondLst>
                                        </p:cTn>
                                        <p:tgtEl>
                                          <p:spTgt spid="6"/>
                                        </p:tgtEl>
                                        <p:attrNameLst>
                                          <p:attrName>r</p:attrName>
                                        </p:attrNameLst>
                                      </p:cBhvr>
                                    </p:animRot>
                                    <p:animRot by="120000">
                                      <p:cBhvr>
                                        <p:cTn id="17" dur="200" fill="hold">
                                          <p:stCondLst>
                                            <p:cond delay="800"/>
                                          </p:stCondLst>
                                        </p:cTn>
                                        <p:tgtEl>
                                          <p:spTgt spid="6"/>
                                        </p:tgtEl>
                                        <p:attrNameLst>
                                          <p:attrName>r</p:attrName>
                                        </p:attrNameLst>
                                      </p:cBhvr>
                                    </p:animRot>
                                  </p:childTnLst>
                                </p:cTn>
                              </p:par>
                              <p:par>
                                <p:cTn id="18" presetID="32" presetClass="emph" presetSubtype="0" fill="hold" nodeType="withEffect">
                                  <p:stCondLst>
                                    <p:cond delay="6000"/>
                                  </p:stCondLst>
                                  <p:childTnLst>
                                    <p:animRot by="120000">
                                      <p:cBhvr>
                                        <p:cTn id="19" dur="100" fill="hold">
                                          <p:stCondLst>
                                            <p:cond delay="0"/>
                                          </p:stCondLst>
                                        </p:cTn>
                                        <p:tgtEl>
                                          <p:spTgt spid="6"/>
                                        </p:tgtEl>
                                        <p:attrNameLst>
                                          <p:attrName>r</p:attrName>
                                        </p:attrNameLst>
                                      </p:cBhvr>
                                    </p:animRot>
                                    <p:animRot by="-240000">
                                      <p:cBhvr>
                                        <p:cTn id="20" dur="200" fill="hold">
                                          <p:stCondLst>
                                            <p:cond delay="200"/>
                                          </p:stCondLst>
                                        </p:cTn>
                                        <p:tgtEl>
                                          <p:spTgt spid="6"/>
                                        </p:tgtEl>
                                        <p:attrNameLst>
                                          <p:attrName>r</p:attrName>
                                        </p:attrNameLst>
                                      </p:cBhvr>
                                    </p:animRot>
                                    <p:animRot by="240000">
                                      <p:cBhvr>
                                        <p:cTn id="21" dur="200" fill="hold">
                                          <p:stCondLst>
                                            <p:cond delay="400"/>
                                          </p:stCondLst>
                                        </p:cTn>
                                        <p:tgtEl>
                                          <p:spTgt spid="6"/>
                                        </p:tgtEl>
                                        <p:attrNameLst>
                                          <p:attrName>r</p:attrName>
                                        </p:attrNameLst>
                                      </p:cBhvr>
                                    </p:animRot>
                                    <p:animRot by="-240000">
                                      <p:cBhvr>
                                        <p:cTn id="22" dur="200" fill="hold">
                                          <p:stCondLst>
                                            <p:cond delay="600"/>
                                          </p:stCondLst>
                                        </p:cTn>
                                        <p:tgtEl>
                                          <p:spTgt spid="6"/>
                                        </p:tgtEl>
                                        <p:attrNameLst>
                                          <p:attrName>r</p:attrName>
                                        </p:attrNameLst>
                                      </p:cBhvr>
                                    </p:animRot>
                                    <p:animRot by="120000">
                                      <p:cBhvr>
                                        <p:cTn id="23" dur="200" fill="hold">
                                          <p:stCondLst>
                                            <p:cond delay="800"/>
                                          </p:stCondLst>
                                        </p:cTn>
                                        <p:tgtEl>
                                          <p:spTgt spid="6"/>
                                        </p:tgtEl>
                                        <p:attrNameLst>
                                          <p:attrName>r</p:attrName>
                                        </p:attrNameLst>
                                      </p:cBhvr>
                                    </p:animRot>
                                  </p:childTnLst>
                                </p:cTn>
                              </p:par>
                              <p:par>
                                <p:cTn id="24" presetID="32" presetClass="emph" presetSubtype="0" fill="hold" nodeType="withEffect">
                                  <p:stCondLst>
                                    <p:cond delay="82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0"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11620" name="Picture 4">
            <a:extLst>
              <a:ext uri="{FF2B5EF4-FFF2-40B4-BE49-F238E27FC236}">
                <a16:creationId xmlns="" xmlns:a16="http://schemas.microsoft.com/office/drawing/2014/main" id="{B6DAB00F-F19B-4357-BF87-40CAA81E4D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0"/>
            <a:ext cx="3473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pic>
        <p:nvPicPr>
          <p:cNvPr id="3" name="Picture 2" descr="Logo, company name&#10;&#10;Description automatically generated">
            <a:extLst>
              <a:ext uri="{FF2B5EF4-FFF2-40B4-BE49-F238E27FC236}">
                <a16:creationId xmlns="" xmlns:a16="http://schemas.microsoft.com/office/drawing/2014/main" id="{002E6152-8931-4023-89BD-2FE4AC42BF5B}"/>
              </a:ext>
            </a:extLst>
          </p:cNvPr>
          <p:cNvPicPr>
            <a:picLocks noChangeAspect="1"/>
          </p:cNvPicPr>
          <p:nvPr/>
        </p:nvPicPr>
        <p:blipFill rotWithShape="1">
          <a:blip r:embed="rId6">
            <a:extLst>
              <a:ext uri="{28A0092B-C50C-407E-A947-70E740481C1C}">
                <a14:useLocalDpi xmlns:a14="http://schemas.microsoft.com/office/drawing/2010/main" val="0"/>
              </a:ext>
            </a:extLst>
          </a:blip>
          <a:srcRect l="25005" t="17747" r="24724" b="32408"/>
          <a:stretch/>
        </p:blipFill>
        <p:spPr>
          <a:xfrm>
            <a:off x="-2594111" y="329654"/>
            <a:ext cx="1748458" cy="1733630"/>
          </a:xfrm>
          <a:prstGeom prst="rect">
            <a:avLst/>
          </a:prstGeom>
        </p:spPr>
      </p:pic>
      <p:sp>
        <p:nvSpPr>
          <p:cNvPr id="4" name="TextBox 3">
            <a:extLst>
              <a:ext uri="{FF2B5EF4-FFF2-40B4-BE49-F238E27FC236}">
                <a16:creationId xmlns="" xmlns:a16="http://schemas.microsoft.com/office/drawing/2014/main" id="{30C03073-73C5-431F-BC26-E76F64DCE137}"/>
              </a:ext>
            </a:extLst>
          </p:cNvPr>
          <p:cNvSpPr txBox="1"/>
          <p:nvPr/>
        </p:nvSpPr>
        <p:spPr>
          <a:xfrm>
            <a:off x="-2774021" y="2204024"/>
            <a:ext cx="2645438" cy="830997"/>
          </a:xfrm>
          <a:prstGeom prst="rect">
            <a:avLst/>
          </a:prstGeom>
          <a:noFill/>
        </p:spPr>
        <p:txBody>
          <a:bodyPr wrap="square" rtlCol="0">
            <a:spAutoFit/>
          </a:bodyPr>
          <a:lstStyle/>
          <a:p>
            <a:r>
              <a:rPr lang="en-US" sz="2400" b="1">
                <a:latin typeface="Contastia"/>
              </a:rPr>
              <a:t>   Ms Phương </a:t>
            </a:r>
          </a:p>
          <a:p>
            <a:r>
              <a:rPr lang="en-US" sz="2400" b="1">
                <a:latin typeface="Contastia"/>
              </a:rPr>
              <a:t>Zalo: 0966765064</a:t>
            </a:r>
          </a:p>
        </p:txBody>
      </p:sp>
    </p:spTree>
  </p:cSld>
  <p:clrMapOvr>
    <a:masterClrMapping/>
  </p:clrMapOvr>
  <p:transition spd="slow">
    <p:wipe dir="d"/>
    <p:sndAc>
      <p:stSnd>
        <p:snd r:embed="rId2" name="score1.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nodeType="clickEffect">
                                  <p:stCondLst>
                                    <p:cond delay="0"/>
                                  </p:stCondLst>
                                  <p:childTnLst>
                                    <p:set>
                                      <p:cBhvr>
                                        <p:cTn id="6" dur="1" fill="hold">
                                          <p:stCondLst>
                                            <p:cond delay="0"/>
                                          </p:stCondLst>
                                        </p:cTn>
                                        <p:tgtEl>
                                          <p:spTgt spid="111620"/>
                                        </p:tgtEl>
                                        <p:attrNameLst>
                                          <p:attrName>style.visibility</p:attrName>
                                        </p:attrNameLst>
                                      </p:cBhvr>
                                      <p:to>
                                        <p:strVal val="visible"/>
                                      </p:to>
                                    </p:set>
                                    <p:animEffect transition="in" filter="slide(fromRight)">
                                      <p:cBhvr>
                                        <p:cTn id="7" dur="500"/>
                                        <p:tgtEl>
                                          <p:spTgt spid="111620"/>
                                        </p:tgtEl>
                                      </p:cBhvr>
                                    </p:animEffect>
                                  </p:childTnLst>
                                  <p:subTnLst>
                                    <p:audio>
                                      <p:cMediaNode>
                                        <p:cTn display="0" masterRel="sameClick">
                                          <p:stCondLst>
                                            <p:cond evt="begin" delay="0">
                                              <p:tn val="5"/>
                                            </p:cond>
                                          </p:stCondLst>
                                          <p:endCondLst>
                                            <p:cond evt="onStopAudio" delay="0">
                                              <p:tgtEl>
                                                <p:sldTgt/>
                                              </p:tgtEl>
                                            </p:cond>
                                          </p:endCondLst>
                                        </p:cTn>
                                        <p:tgtEl>
                                          <p:sndTgt r:embed="rId3" name="scoreope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194" name="AutoShape 5">
            <a:extLst>
              <a:ext uri="{FF2B5EF4-FFF2-40B4-BE49-F238E27FC236}">
                <a16:creationId xmlns="" xmlns:a16="http://schemas.microsoft.com/office/drawing/2014/main" id="{BEE6F1FE-2516-48D4-A370-CD24DF7245B2}"/>
              </a:ext>
            </a:extLst>
          </p:cNvPr>
          <p:cNvSpPr>
            <a:spLocks noChangeArrowheads="1"/>
          </p:cNvSpPr>
          <p:nvPr/>
        </p:nvSpPr>
        <p:spPr bwMode="auto">
          <a:xfrm>
            <a:off x="12420600" y="5638800"/>
            <a:ext cx="152400" cy="76200"/>
          </a:xfrm>
          <a:prstGeom prst="diamond">
            <a:avLst/>
          </a:prstGeom>
          <a:solidFill>
            <a:schemeClr val="bg1"/>
          </a:solidFill>
          <a:ln w="38100" cmpd="dbl">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a:solidFill>
                <a:srgbClr val="000000"/>
              </a:solidFill>
              <a:latin typeface="Arial" panose="020B0604020202020204" pitchFamily="34" charset="0"/>
            </a:endParaRPr>
          </a:p>
        </p:txBody>
      </p:sp>
      <p:pic>
        <p:nvPicPr>
          <p:cNvPr id="22537" name="Picture 9">
            <a:extLst>
              <a:ext uri="{FF2B5EF4-FFF2-40B4-BE49-F238E27FC236}">
                <a16:creationId xmlns="" xmlns:a16="http://schemas.microsoft.com/office/drawing/2014/main" id="{3CC9BD5E-4A7A-4C2F-BA3B-14E0ECE3B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4550" y="0"/>
            <a:ext cx="3473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
        <p:nvSpPr>
          <p:cNvPr id="22532" name="Rectangle 4" descr="5%">
            <a:extLst>
              <a:ext uri="{FF2B5EF4-FFF2-40B4-BE49-F238E27FC236}">
                <a16:creationId xmlns="" xmlns:a16="http://schemas.microsoft.com/office/drawing/2014/main" id="{3BB066FC-9DA2-4497-BD0F-9AA7C7547151}"/>
              </a:ext>
            </a:extLst>
          </p:cNvPr>
          <p:cNvSpPr>
            <a:spLocks noChangeArrowheads="1"/>
          </p:cNvSpPr>
          <p:nvPr/>
        </p:nvSpPr>
        <p:spPr bwMode="auto">
          <a:xfrm>
            <a:off x="7467600" y="6078538"/>
            <a:ext cx="2667000" cy="304800"/>
          </a:xfrm>
          <a:prstGeom prst="rect">
            <a:avLst/>
          </a:prstGeom>
          <a:noFill/>
          <a:ln w="38100" cmpd="dbl">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a:solidFill>
                <a:srgbClr val="000000"/>
              </a:solidFill>
              <a:latin typeface="Arial" panose="020B0604020202020204" pitchFamily="34" charset="0"/>
            </a:endParaRPr>
          </a:p>
        </p:txBody>
      </p:sp>
      <p:pic>
        <p:nvPicPr>
          <p:cNvPr id="5" name="Picture 4" descr="Logo, company name&#10;&#10;Description automatically generated">
            <a:extLst>
              <a:ext uri="{FF2B5EF4-FFF2-40B4-BE49-F238E27FC236}">
                <a16:creationId xmlns="" xmlns:a16="http://schemas.microsoft.com/office/drawing/2014/main" id="{D84E116D-7ADE-466F-A072-096D727FC87C}"/>
              </a:ext>
            </a:extLst>
          </p:cNvPr>
          <p:cNvPicPr>
            <a:picLocks noChangeAspect="1"/>
          </p:cNvPicPr>
          <p:nvPr/>
        </p:nvPicPr>
        <p:blipFill rotWithShape="1">
          <a:blip r:embed="rId6">
            <a:extLst>
              <a:ext uri="{28A0092B-C50C-407E-A947-70E740481C1C}">
                <a14:useLocalDpi xmlns:a14="http://schemas.microsoft.com/office/drawing/2010/main" val="0"/>
              </a:ext>
            </a:extLst>
          </a:blip>
          <a:srcRect l="25005" t="17747" r="24724" b="32408"/>
          <a:stretch/>
        </p:blipFill>
        <p:spPr>
          <a:xfrm>
            <a:off x="-2594111" y="329654"/>
            <a:ext cx="1748458" cy="1733630"/>
          </a:xfrm>
          <a:prstGeom prst="rect">
            <a:avLst/>
          </a:prstGeom>
        </p:spPr>
      </p:pic>
      <p:sp>
        <p:nvSpPr>
          <p:cNvPr id="6" name="TextBox 5">
            <a:extLst>
              <a:ext uri="{FF2B5EF4-FFF2-40B4-BE49-F238E27FC236}">
                <a16:creationId xmlns="" xmlns:a16="http://schemas.microsoft.com/office/drawing/2014/main" id="{87114091-21D8-495A-A72C-F08B267DB4CF}"/>
              </a:ext>
            </a:extLst>
          </p:cNvPr>
          <p:cNvSpPr txBox="1"/>
          <p:nvPr/>
        </p:nvSpPr>
        <p:spPr>
          <a:xfrm>
            <a:off x="-2774021" y="2204024"/>
            <a:ext cx="2645438" cy="830997"/>
          </a:xfrm>
          <a:prstGeom prst="rect">
            <a:avLst/>
          </a:prstGeom>
          <a:noFill/>
        </p:spPr>
        <p:txBody>
          <a:bodyPr wrap="square" rtlCol="0">
            <a:spAutoFit/>
          </a:bodyPr>
          <a:lstStyle/>
          <a:p>
            <a:r>
              <a:rPr lang="en-US" sz="2400" b="1">
                <a:latin typeface="Contastia"/>
              </a:rPr>
              <a:t>   Ms Phương </a:t>
            </a:r>
          </a:p>
          <a:p>
            <a:r>
              <a:rPr lang="en-US" sz="2400" b="1">
                <a:latin typeface="Contastia"/>
              </a:rPr>
              <a:t>Zalo: 0966765064</a:t>
            </a:r>
          </a:p>
        </p:txBody>
      </p:sp>
    </p:spTree>
  </p:cSld>
  <p:clrMapOvr>
    <a:masterClrMapping/>
  </p:clrMapOvr>
  <p:transition spd="slow">
    <p:wipe dir="d"/>
    <p:sndAc>
      <p:stSnd>
        <p:snd r:embed="rId2" name="score1.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nodeType="clickEffect">
                                  <p:stCondLst>
                                    <p:cond delay="0"/>
                                  </p:stCondLst>
                                  <p:childTnLst>
                                    <p:set>
                                      <p:cBhvr>
                                        <p:cTn id="6" dur="1" fill="hold">
                                          <p:stCondLst>
                                            <p:cond delay="0"/>
                                          </p:stCondLst>
                                        </p:cTn>
                                        <p:tgtEl>
                                          <p:spTgt spid="22537"/>
                                        </p:tgtEl>
                                        <p:attrNameLst>
                                          <p:attrName>style.visibility</p:attrName>
                                        </p:attrNameLst>
                                      </p:cBhvr>
                                      <p:to>
                                        <p:strVal val="visible"/>
                                      </p:to>
                                    </p:set>
                                    <p:animEffect transition="in" filter="slide(fromRight)">
                                      <p:cBhvr>
                                        <p:cTn id="7" dur="500"/>
                                        <p:tgtEl>
                                          <p:spTgt spid="22537"/>
                                        </p:tgtEl>
                                      </p:cBhvr>
                                    </p:animEffect>
                                  </p:childTnLst>
                                  <p:subTnLst>
                                    <p:audio>
                                      <p:cMediaNode>
                                        <p:cTn display="0" masterRel="sameClick">
                                          <p:stCondLst>
                                            <p:cond evt="begin" delay="0">
                                              <p:tn val="5"/>
                                            </p:cond>
                                          </p:stCondLst>
                                          <p:endCondLst>
                                            <p:cond evt="onStopAudio" delay="0">
                                              <p:tgtEl>
                                                <p:sldTgt/>
                                              </p:tgtEl>
                                            </p:cond>
                                          </p:endCondLst>
                                        </p:cTn>
                                        <p:tgtEl>
                                          <p:sndTgt r:embed="rId3" name="scoreopen.wav"/>
                                        </p:tgtEl>
                                      </p:cMediaNode>
                                    </p:audio>
                                  </p:subTnLst>
                                </p:cTn>
                              </p:par>
                            </p:childTnLst>
                          </p:cTn>
                        </p:par>
                        <p:par>
                          <p:cTn id="8" fill="hold" nodeType="afterGroup">
                            <p:stCondLst>
                              <p:cond delay="500"/>
                            </p:stCondLst>
                            <p:childTnLst>
                              <p:par>
                                <p:cTn id="9" presetID="1" presetClass="entr" presetSubtype="0" fill="hold" grpId="0" nodeType="afterEffect">
                                  <p:stCondLst>
                                    <p:cond delay="3000"/>
                                  </p:stCondLst>
                                  <p:childTnLst>
                                    <p:set>
                                      <p:cBhvr>
                                        <p:cTn id="10" dur="1" fill="hold">
                                          <p:stCondLst>
                                            <p:cond delay="499"/>
                                          </p:stCondLst>
                                        </p:cTn>
                                        <p:tgtEl>
                                          <p:spTgt spid="22532"/>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score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1451" y="5803900"/>
            <a:ext cx="12192000" cy="1054100"/>
          </a:xfrm>
        </p:spPr>
        <p:txBody>
          <a:bodyPr/>
          <a:lstStyle/>
          <a:p>
            <a:pPr algn="ctr"/>
            <a:r>
              <a:rPr lang="en-US" altLang="en-US" dirty="0"/>
              <a:t>LONDON</a:t>
            </a:r>
          </a:p>
        </p:txBody>
      </p:sp>
      <p:sp>
        <p:nvSpPr>
          <p:cNvPr id="3077" name="AutoShape 5" descr="Z"/>
          <p:cNvSpPr>
            <a:spLocks noChangeAspect="1" noChangeArrowheads="1"/>
          </p:cNvSpPr>
          <p:nvPr/>
        </p:nvSpPr>
        <p:spPr bwMode="auto">
          <a:xfrm>
            <a:off x="1679575"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9" name="AutoShape 7" descr="Z"/>
          <p:cNvSpPr>
            <a:spLocks noChangeAspect="1" noChangeArrowheads="1"/>
          </p:cNvSpPr>
          <p:nvPr/>
        </p:nvSpPr>
        <p:spPr bwMode="auto">
          <a:xfrm>
            <a:off x="1679575"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4641" y="0"/>
            <a:ext cx="7642513" cy="575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86181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additive="base">
                                        <p:cTn id="7" dur="500" fill="hold"/>
                                        <p:tgtEl>
                                          <p:spTgt spid="3080"/>
                                        </p:tgtEl>
                                        <p:attrNameLst>
                                          <p:attrName>ppt_x</p:attrName>
                                        </p:attrNameLst>
                                      </p:cBhvr>
                                      <p:tavLst>
                                        <p:tav tm="0">
                                          <p:val>
                                            <p:strVal val="#ppt_x"/>
                                          </p:val>
                                        </p:tav>
                                        <p:tav tm="100000">
                                          <p:val>
                                            <p:strVal val="#ppt_x"/>
                                          </p:val>
                                        </p:tav>
                                      </p:tavLst>
                                    </p:anim>
                                    <p:anim calcmode="lin" valueType="num">
                                      <p:cBhvr additive="base">
                                        <p:cTn id="8"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pic>
        <p:nvPicPr>
          <p:cNvPr id="175116" name="ELPH1088.wav">
            <a:hlinkClick r:id="" action="ppaction://media"/>
            <a:extLst>
              <a:ext uri="{FF2B5EF4-FFF2-40B4-BE49-F238E27FC236}">
                <a16:creationId xmlns="" xmlns:a16="http://schemas.microsoft.com/office/drawing/2014/main" id="{44FBDC12-65B0-4C81-9A8F-78C867FF4013}"/>
              </a:ext>
            </a:extLst>
          </p:cNvPr>
          <p:cNvPicPr>
            <a:picLocks noGrp="1" noChangeAspect="1" noChangeArrowheads="1"/>
          </p:cNvPicPr>
          <p:nvPr>
            <p:ph sz="half" idx="1"/>
            <a:audioFile r:link="rId2"/>
            <p:extLst>
              <p:ext uri="{DAA4B4D4-6D71-4841-9C94-3DE7FCFB9230}">
                <p14:media xmlns:p14="http://schemas.microsoft.com/office/powerpoint/2010/main" r:embed="rId1"/>
              </p:ext>
            </p:extLst>
          </p:nvPr>
        </p:nvPicPr>
        <p:blipFill>
          <a:blip r:embed="rId11">
            <a:extLst>
              <a:ext uri="{28A0092B-C50C-407E-A947-70E740481C1C}">
                <a14:useLocalDpi xmlns:a14="http://schemas.microsoft.com/office/drawing/2010/main" val="0"/>
              </a:ext>
            </a:extLst>
          </a:blip>
          <a:srcRect/>
          <a:stretch>
            <a:fillRect/>
          </a:stretch>
        </p:blipFill>
        <p:spPr>
          <a:xfrm>
            <a:off x="5410200" y="3505200"/>
            <a:ext cx="609600" cy="609600"/>
          </a:xfrm>
        </p:spPr>
      </p:pic>
      <p:pic>
        <p:nvPicPr>
          <p:cNvPr id="175106" name="MSSN1088.wav">
            <a:hlinkClick r:id="" action="ppaction://media"/>
            <a:extLst>
              <a:ext uri="{FF2B5EF4-FFF2-40B4-BE49-F238E27FC236}">
                <a16:creationId xmlns="" xmlns:a16="http://schemas.microsoft.com/office/drawing/2014/main" id="{DBB91C8F-A04A-498D-9487-37F710D9F8CB}"/>
              </a:ext>
            </a:extLst>
          </p:cNvPr>
          <p:cNvPicPr>
            <a:picLocks noGrp="1" noChangeAspect="1" noChangeArrowheads="1"/>
          </p:cNvPicPr>
          <p:nvPr>
            <p:ph sz="half" idx="2"/>
            <a:audioFile r:link="rId4"/>
            <p:extLst>
              <p:ext uri="{DAA4B4D4-6D71-4841-9C94-3DE7FCFB9230}">
                <p14:media xmlns:p14="http://schemas.microsoft.com/office/powerpoint/2010/main" r:embed="rId3"/>
              </p:ext>
            </p:extLst>
          </p:nvPr>
        </p:nvPicPr>
        <p:blipFill>
          <a:blip r:embed="rId11">
            <a:extLst>
              <a:ext uri="{28A0092B-C50C-407E-A947-70E740481C1C}">
                <a14:useLocalDpi xmlns:a14="http://schemas.microsoft.com/office/drawing/2010/main" val="0"/>
              </a:ext>
            </a:extLst>
          </a:blip>
          <a:stretch>
            <a:fillRect/>
          </a:stretch>
        </p:blipFill>
        <p:spPr>
          <a:xfrm>
            <a:off x="7548563" y="3851275"/>
            <a:ext cx="609600" cy="609600"/>
          </a:xfrm>
        </p:spPr>
      </p:pic>
      <p:pic>
        <p:nvPicPr>
          <p:cNvPr id="9220" name="Picture 4">
            <a:extLst>
              <a:ext uri="{FF2B5EF4-FFF2-40B4-BE49-F238E27FC236}">
                <a16:creationId xmlns="" xmlns:a16="http://schemas.microsoft.com/office/drawing/2014/main" id="{C7326E46-0924-4E5B-8CA4-674E820A2132}"/>
              </a:ext>
            </a:extLst>
          </p:cNvPr>
          <p:cNvPicPr>
            <a:picLocks noChangeAspect="1" noChangeArrowheads="1"/>
          </p:cNvPicPr>
          <p:nvPr/>
        </p:nvPicPr>
        <p:blipFill>
          <a:blip r:embed="rId12">
            <a:clrChange>
              <a:clrFrom>
                <a:srgbClr val="10082F"/>
              </a:clrFrom>
              <a:clrTo>
                <a:srgbClr val="10082F">
                  <a:alpha val="0"/>
                </a:srgbClr>
              </a:clrTo>
            </a:clrChange>
            <a:extLst>
              <a:ext uri="{28A0092B-C50C-407E-A947-70E740481C1C}">
                <a14:useLocalDpi xmlns:a14="http://schemas.microsoft.com/office/drawing/2010/main" val="0"/>
              </a:ext>
            </a:extLst>
          </a:blip>
          <a:srcRect/>
          <a:stretch>
            <a:fillRect/>
          </a:stretch>
        </p:blipFill>
        <p:spPr bwMode="auto">
          <a:xfrm>
            <a:off x="1600199" y="1374775"/>
            <a:ext cx="9503229"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pic>
        <p:nvPicPr>
          <p:cNvPr id="9221" name="Picture 5">
            <a:hlinkClick r:id="" action="ppaction://noaction">
              <a:snd r:embed="rId13" name="millionaire3.wav"/>
            </a:hlinkClick>
            <a:extLst>
              <a:ext uri="{FF2B5EF4-FFF2-40B4-BE49-F238E27FC236}">
                <a16:creationId xmlns="" xmlns:a16="http://schemas.microsoft.com/office/drawing/2014/main" id="{C5490EF5-4274-45D5-9D5D-5B7A1686F82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p:blipFill>
        <p:spPr bwMode="auto">
          <a:xfrm>
            <a:off x="-671789" y="-149224"/>
            <a:ext cx="3369554" cy="237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Oval 6">
            <a:hlinkClick r:id="rId15" action="ppaction://hlinksldjump" highlightClick="1"/>
            <a:extLst>
              <a:ext uri="{FF2B5EF4-FFF2-40B4-BE49-F238E27FC236}">
                <a16:creationId xmlns="" xmlns:a16="http://schemas.microsoft.com/office/drawing/2014/main" id="{B9BB342E-8778-49DC-B736-310375F2B48E}"/>
              </a:ext>
            </a:extLst>
          </p:cNvPr>
          <p:cNvSpPr>
            <a:spLocks noChangeArrowheads="1"/>
          </p:cNvSpPr>
          <p:nvPr/>
        </p:nvSpPr>
        <p:spPr bwMode="auto">
          <a:xfrm>
            <a:off x="3048000" y="3352800"/>
            <a:ext cx="1295400" cy="6858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fontAlgn="base" hangingPunct="0">
              <a:spcAft>
                <a:spcPct val="0"/>
              </a:spcAft>
              <a:buNone/>
            </a:pPr>
            <a:r>
              <a:rPr lang="en-US" altLang="en-US" sz="2800" b="1">
                <a:solidFill>
                  <a:srgbClr val="FFFFFF"/>
                </a:solidFill>
                <a:latin typeface="Sassoon Infant Md"/>
              </a:rPr>
              <a:t>50/50</a:t>
            </a:r>
          </a:p>
        </p:txBody>
      </p:sp>
      <p:grpSp>
        <p:nvGrpSpPr>
          <p:cNvPr id="9223" name="Group 7">
            <a:extLst>
              <a:ext uri="{FF2B5EF4-FFF2-40B4-BE49-F238E27FC236}">
                <a16:creationId xmlns="" xmlns:a16="http://schemas.microsoft.com/office/drawing/2014/main" id="{2A605720-6B39-4EC6-9928-5AFEEDB51494}"/>
              </a:ext>
            </a:extLst>
          </p:cNvPr>
          <p:cNvGrpSpPr>
            <a:grpSpLocks/>
          </p:cNvGrpSpPr>
          <p:nvPr/>
        </p:nvGrpSpPr>
        <p:grpSpPr bwMode="auto">
          <a:xfrm>
            <a:off x="5486400" y="3352800"/>
            <a:ext cx="1295400" cy="711200"/>
            <a:chOff x="2496" y="2112"/>
            <a:chExt cx="816" cy="448"/>
          </a:xfrm>
        </p:grpSpPr>
        <p:sp>
          <p:nvSpPr>
            <p:cNvPr id="9244" name="Oval 8">
              <a:hlinkClick r:id="rId16" action="ppaction://hlinksldjump" highlightClick="1"/>
              <a:extLst>
                <a:ext uri="{FF2B5EF4-FFF2-40B4-BE49-F238E27FC236}">
                  <a16:creationId xmlns="" xmlns:a16="http://schemas.microsoft.com/office/drawing/2014/main" id="{144A48C0-D94C-4626-92D4-5B0EC171F8DF}"/>
                </a:ext>
              </a:extLst>
            </p:cNvPr>
            <p:cNvSpPr>
              <a:spLocks noChangeArrowheads="1"/>
            </p:cNvSpPr>
            <p:nvPr/>
          </p:nvSpPr>
          <p:spPr bwMode="auto">
            <a:xfrm>
              <a:off x="2496" y="2112"/>
              <a:ext cx="816" cy="432"/>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b="1">
                <a:solidFill>
                  <a:srgbClr val="000000"/>
                </a:solidFill>
                <a:latin typeface="Sassoon Infant Md"/>
              </a:endParaRPr>
            </a:p>
          </p:txBody>
        </p:sp>
        <p:grpSp>
          <p:nvGrpSpPr>
            <p:cNvPr id="9245" name="Group 9">
              <a:extLst>
                <a:ext uri="{FF2B5EF4-FFF2-40B4-BE49-F238E27FC236}">
                  <a16:creationId xmlns="" xmlns:a16="http://schemas.microsoft.com/office/drawing/2014/main" id="{5CE5E9C5-C415-4C96-8CF0-066270B77537}"/>
                </a:ext>
              </a:extLst>
            </p:cNvPr>
            <p:cNvGrpSpPr>
              <a:grpSpLocks/>
            </p:cNvGrpSpPr>
            <p:nvPr/>
          </p:nvGrpSpPr>
          <p:grpSpPr bwMode="auto">
            <a:xfrm>
              <a:off x="2736" y="2160"/>
              <a:ext cx="420" cy="400"/>
              <a:chOff x="1065" y="2492"/>
              <a:chExt cx="420" cy="400"/>
            </a:xfrm>
          </p:grpSpPr>
          <p:pic>
            <p:nvPicPr>
              <p:cNvPr id="9246" name="Picture 10">
                <a:hlinkClick r:id="" action="ppaction://noaction"/>
                <a:extLst>
                  <a:ext uri="{FF2B5EF4-FFF2-40B4-BE49-F238E27FC236}">
                    <a16:creationId xmlns="" xmlns:a16="http://schemas.microsoft.com/office/drawing/2014/main" id="{5C6B05B6-DD13-46E1-9681-EDBD072A437A}"/>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flipV="1">
                <a:off x="1200" y="2496"/>
                <a:ext cx="285"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7" name="Freeform 11">
                <a:extLst>
                  <a:ext uri="{FF2B5EF4-FFF2-40B4-BE49-F238E27FC236}">
                    <a16:creationId xmlns="" xmlns:a16="http://schemas.microsoft.com/office/drawing/2014/main" id="{CDC7811B-A072-44EF-A8B7-B0525791D7A0}"/>
                  </a:ext>
                </a:extLst>
              </p:cNvPr>
              <p:cNvSpPr>
                <a:spLocks/>
              </p:cNvSpPr>
              <p:nvPr/>
            </p:nvSpPr>
            <p:spPr bwMode="auto">
              <a:xfrm rot="2869560" flipH="1" flipV="1">
                <a:off x="889" y="2668"/>
                <a:ext cx="400" cy="47"/>
              </a:xfrm>
              <a:custGeom>
                <a:avLst/>
                <a:gdLst>
                  <a:gd name="T0" fmla="*/ 0 w 3264"/>
                  <a:gd name="T1" fmla="*/ 0 h 336"/>
                  <a:gd name="T2" fmla="*/ 0 w 3264"/>
                  <a:gd name="T3" fmla="*/ 0 h 336"/>
                  <a:gd name="T4" fmla="*/ 0 w 3264"/>
                  <a:gd name="T5" fmla="*/ 0 h 336"/>
                  <a:gd name="T6" fmla="*/ 0 w 3264"/>
                  <a:gd name="T7" fmla="*/ 0 h 336"/>
                  <a:gd name="T8" fmla="*/ 0 w 3264"/>
                  <a:gd name="T9" fmla="*/ 0 h 336"/>
                  <a:gd name="T10" fmla="*/ 0 w 3264"/>
                  <a:gd name="T11" fmla="*/ 0 h 336"/>
                  <a:gd name="T12" fmla="*/ 0 w 3264"/>
                  <a:gd name="T13" fmla="*/ 0 h 336"/>
                  <a:gd name="T14" fmla="*/ 0 w 3264"/>
                  <a:gd name="T15" fmla="*/ 0 h 336"/>
                  <a:gd name="T16" fmla="*/ 0 w 3264"/>
                  <a:gd name="T17" fmla="*/ 0 h 336"/>
                  <a:gd name="T18" fmla="*/ 0 w 3264"/>
                  <a:gd name="T19" fmla="*/ 0 h 336"/>
                  <a:gd name="T20" fmla="*/ 0 w 3264"/>
                  <a:gd name="T21" fmla="*/ 0 h 336"/>
                  <a:gd name="T22" fmla="*/ 0 w 3264"/>
                  <a:gd name="T23" fmla="*/ 0 h 336"/>
                  <a:gd name="T24" fmla="*/ 0 w 3264"/>
                  <a:gd name="T25" fmla="*/ 0 h 3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64"/>
                  <a:gd name="T40" fmla="*/ 0 h 336"/>
                  <a:gd name="T41" fmla="*/ 3264 w 3264"/>
                  <a:gd name="T42" fmla="*/ 336 h 3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64" h="336">
                    <a:moveTo>
                      <a:pt x="0" y="336"/>
                    </a:moveTo>
                    <a:cubicBezTo>
                      <a:pt x="96" y="168"/>
                      <a:pt x="192" y="0"/>
                      <a:pt x="288" y="0"/>
                    </a:cubicBezTo>
                    <a:cubicBezTo>
                      <a:pt x="384" y="0"/>
                      <a:pt x="480" y="336"/>
                      <a:pt x="576" y="336"/>
                    </a:cubicBezTo>
                    <a:cubicBezTo>
                      <a:pt x="672" y="336"/>
                      <a:pt x="776" y="0"/>
                      <a:pt x="864" y="0"/>
                    </a:cubicBezTo>
                    <a:cubicBezTo>
                      <a:pt x="952" y="0"/>
                      <a:pt x="1016" y="336"/>
                      <a:pt x="1104" y="336"/>
                    </a:cubicBezTo>
                    <a:cubicBezTo>
                      <a:pt x="1192" y="336"/>
                      <a:pt x="1304" y="0"/>
                      <a:pt x="1392" y="0"/>
                    </a:cubicBezTo>
                    <a:cubicBezTo>
                      <a:pt x="1480" y="0"/>
                      <a:pt x="1544" y="336"/>
                      <a:pt x="1632" y="336"/>
                    </a:cubicBezTo>
                    <a:cubicBezTo>
                      <a:pt x="1720" y="336"/>
                      <a:pt x="1832" y="0"/>
                      <a:pt x="1920" y="0"/>
                    </a:cubicBezTo>
                    <a:cubicBezTo>
                      <a:pt x="2008" y="0"/>
                      <a:pt x="2072" y="336"/>
                      <a:pt x="2160" y="336"/>
                    </a:cubicBezTo>
                    <a:cubicBezTo>
                      <a:pt x="2248" y="336"/>
                      <a:pt x="2352" y="0"/>
                      <a:pt x="2448" y="0"/>
                    </a:cubicBezTo>
                    <a:cubicBezTo>
                      <a:pt x="2544" y="0"/>
                      <a:pt x="2640" y="336"/>
                      <a:pt x="2736" y="336"/>
                    </a:cubicBezTo>
                    <a:cubicBezTo>
                      <a:pt x="2832" y="336"/>
                      <a:pt x="2936" y="0"/>
                      <a:pt x="3024" y="0"/>
                    </a:cubicBezTo>
                    <a:cubicBezTo>
                      <a:pt x="3112" y="0"/>
                      <a:pt x="3188" y="168"/>
                      <a:pt x="3264" y="336"/>
                    </a:cubicBezTo>
                  </a:path>
                </a:pathLst>
              </a:cu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a:solidFill>
                    <a:srgbClr val="000000"/>
                  </a:solidFill>
                  <a:latin typeface="Sassoon Infant Md"/>
                </a:endParaRPr>
              </a:p>
            </p:txBody>
          </p:sp>
        </p:grpSp>
      </p:grpSp>
      <p:grpSp>
        <p:nvGrpSpPr>
          <p:cNvPr id="9225" name="Group 13">
            <a:extLst>
              <a:ext uri="{FF2B5EF4-FFF2-40B4-BE49-F238E27FC236}">
                <a16:creationId xmlns="" xmlns:a16="http://schemas.microsoft.com/office/drawing/2014/main" id="{CAC2BABF-E308-4481-AD4F-E6F491C36229}"/>
              </a:ext>
            </a:extLst>
          </p:cNvPr>
          <p:cNvGrpSpPr>
            <a:grpSpLocks/>
          </p:cNvGrpSpPr>
          <p:nvPr/>
        </p:nvGrpSpPr>
        <p:grpSpPr bwMode="auto">
          <a:xfrm>
            <a:off x="7924800" y="3352800"/>
            <a:ext cx="1295400" cy="685800"/>
            <a:chOff x="4032" y="2112"/>
            <a:chExt cx="816" cy="432"/>
          </a:xfrm>
        </p:grpSpPr>
        <p:sp>
          <p:nvSpPr>
            <p:cNvPr id="9236" name="Oval 14">
              <a:hlinkClick r:id="rId18" action="ppaction://hlinksldjump" highlightClick="1"/>
              <a:extLst>
                <a:ext uri="{FF2B5EF4-FFF2-40B4-BE49-F238E27FC236}">
                  <a16:creationId xmlns="" xmlns:a16="http://schemas.microsoft.com/office/drawing/2014/main" id="{0F80FF9C-79BE-4081-B8A0-063AAC1F8158}"/>
                </a:ext>
              </a:extLst>
            </p:cNvPr>
            <p:cNvSpPr>
              <a:spLocks noChangeArrowheads="1"/>
            </p:cNvSpPr>
            <p:nvPr/>
          </p:nvSpPr>
          <p:spPr bwMode="auto">
            <a:xfrm>
              <a:off x="4032" y="2112"/>
              <a:ext cx="816" cy="432"/>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b="1">
                <a:solidFill>
                  <a:srgbClr val="000000"/>
                </a:solidFill>
                <a:latin typeface="Sassoon Infant Md"/>
              </a:endParaRPr>
            </a:p>
          </p:txBody>
        </p:sp>
        <p:grpSp>
          <p:nvGrpSpPr>
            <p:cNvPr id="9237" name="Group 15">
              <a:extLst>
                <a:ext uri="{FF2B5EF4-FFF2-40B4-BE49-F238E27FC236}">
                  <a16:creationId xmlns="" xmlns:a16="http://schemas.microsoft.com/office/drawing/2014/main" id="{CBB57826-49E7-4770-9846-306138BDB207}"/>
                </a:ext>
              </a:extLst>
            </p:cNvPr>
            <p:cNvGrpSpPr>
              <a:grpSpLocks/>
            </p:cNvGrpSpPr>
            <p:nvPr/>
          </p:nvGrpSpPr>
          <p:grpSpPr bwMode="auto">
            <a:xfrm>
              <a:off x="4128" y="2160"/>
              <a:ext cx="622" cy="300"/>
              <a:chOff x="3122" y="2628"/>
              <a:chExt cx="622" cy="300"/>
            </a:xfrm>
          </p:grpSpPr>
          <p:sp>
            <p:nvSpPr>
              <p:cNvPr id="9238" name="AutoShape 16">
                <a:extLst>
                  <a:ext uri="{FF2B5EF4-FFF2-40B4-BE49-F238E27FC236}">
                    <a16:creationId xmlns="" xmlns:a16="http://schemas.microsoft.com/office/drawing/2014/main" id="{6A180947-5122-43B1-9599-DC285607E26C}"/>
                  </a:ext>
                </a:extLst>
              </p:cNvPr>
              <p:cNvSpPr>
                <a:spLocks noChangeArrowheads="1"/>
              </p:cNvSpPr>
              <p:nvPr/>
            </p:nvSpPr>
            <p:spPr bwMode="auto">
              <a:xfrm flipV="1">
                <a:off x="3549" y="2722"/>
                <a:ext cx="195" cy="178"/>
              </a:xfrm>
              <a:prstGeom prst="flowChartOffpageConnector">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fontAlgn="base" hangingPunct="0">
                  <a:spcAft>
                    <a:spcPct val="0"/>
                  </a:spcAft>
                  <a:buNone/>
                </a:pPr>
                <a:endParaRPr lang="ru-RU" altLang="en-US" sz="4000" b="1">
                  <a:solidFill>
                    <a:srgbClr val="000000"/>
                  </a:solidFill>
                  <a:latin typeface="Sassoon Infant Md"/>
                </a:endParaRPr>
              </a:p>
            </p:txBody>
          </p:sp>
          <p:sp>
            <p:nvSpPr>
              <p:cNvPr id="9239" name="AutoShape 17">
                <a:extLst>
                  <a:ext uri="{FF2B5EF4-FFF2-40B4-BE49-F238E27FC236}">
                    <a16:creationId xmlns="" xmlns:a16="http://schemas.microsoft.com/office/drawing/2014/main" id="{03220274-1550-4764-8AC3-FE7EF4E7AE3D}"/>
                  </a:ext>
                </a:extLst>
              </p:cNvPr>
              <p:cNvSpPr>
                <a:spLocks noChangeArrowheads="1"/>
              </p:cNvSpPr>
              <p:nvPr/>
            </p:nvSpPr>
            <p:spPr bwMode="auto">
              <a:xfrm flipV="1">
                <a:off x="3122" y="2722"/>
                <a:ext cx="196" cy="178"/>
              </a:xfrm>
              <a:prstGeom prst="flowChartOffpageConnector">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fontAlgn="base" hangingPunct="0">
                  <a:spcAft>
                    <a:spcPct val="0"/>
                  </a:spcAft>
                  <a:buNone/>
                </a:pPr>
                <a:endParaRPr lang="ru-RU" altLang="en-US" sz="4000" b="1">
                  <a:solidFill>
                    <a:srgbClr val="000000"/>
                  </a:solidFill>
                  <a:latin typeface="Sassoon Infant Md"/>
                </a:endParaRPr>
              </a:p>
            </p:txBody>
          </p:sp>
          <p:sp>
            <p:nvSpPr>
              <p:cNvPr id="9240" name="AutoShape 18">
                <a:extLst>
                  <a:ext uri="{FF2B5EF4-FFF2-40B4-BE49-F238E27FC236}">
                    <a16:creationId xmlns="" xmlns:a16="http://schemas.microsoft.com/office/drawing/2014/main" id="{0B3B6ED0-0ABA-4DED-AB5B-5EA2D0E71EED}"/>
                  </a:ext>
                </a:extLst>
              </p:cNvPr>
              <p:cNvSpPr>
                <a:spLocks noChangeArrowheads="1"/>
              </p:cNvSpPr>
              <p:nvPr/>
            </p:nvSpPr>
            <p:spPr bwMode="auto">
              <a:xfrm flipV="1">
                <a:off x="3330" y="2736"/>
                <a:ext cx="201" cy="192"/>
              </a:xfrm>
              <a:prstGeom prst="flowChartOffpageConnector">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fontAlgn="base" hangingPunct="0">
                  <a:spcAft>
                    <a:spcPct val="0"/>
                  </a:spcAft>
                  <a:buNone/>
                </a:pPr>
                <a:endParaRPr lang="ru-RU" altLang="en-US" sz="4000" b="1">
                  <a:solidFill>
                    <a:srgbClr val="000000"/>
                  </a:solidFill>
                  <a:latin typeface="Sassoon Infant Md"/>
                </a:endParaRPr>
              </a:p>
            </p:txBody>
          </p:sp>
          <p:sp>
            <p:nvSpPr>
              <p:cNvPr id="9241" name="Oval 19">
                <a:extLst>
                  <a:ext uri="{FF2B5EF4-FFF2-40B4-BE49-F238E27FC236}">
                    <a16:creationId xmlns="" xmlns:a16="http://schemas.microsoft.com/office/drawing/2014/main" id="{93D21409-6B7C-4125-AFEE-93B6EA8C7813}"/>
                  </a:ext>
                </a:extLst>
              </p:cNvPr>
              <p:cNvSpPr>
                <a:spLocks noChangeArrowheads="1"/>
              </p:cNvSpPr>
              <p:nvPr/>
            </p:nvSpPr>
            <p:spPr bwMode="auto">
              <a:xfrm>
                <a:off x="3167" y="2628"/>
                <a:ext cx="101" cy="88"/>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b="1">
                  <a:solidFill>
                    <a:srgbClr val="000000"/>
                  </a:solidFill>
                  <a:latin typeface="Sassoon Infant Md"/>
                </a:endParaRPr>
              </a:p>
            </p:txBody>
          </p:sp>
          <p:sp>
            <p:nvSpPr>
              <p:cNvPr id="9242" name="Oval 20">
                <a:extLst>
                  <a:ext uri="{FF2B5EF4-FFF2-40B4-BE49-F238E27FC236}">
                    <a16:creationId xmlns="" xmlns:a16="http://schemas.microsoft.com/office/drawing/2014/main" id="{31927551-D136-4246-8E28-4B352116F4C4}"/>
                  </a:ext>
                </a:extLst>
              </p:cNvPr>
              <p:cNvSpPr>
                <a:spLocks noChangeArrowheads="1"/>
              </p:cNvSpPr>
              <p:nvPr/>
            </p:nvSpPr>
            <p:spPr bwMode="auto">
              <a:xfrm>
                <a:off x="3587" y="2631"/>
                <a:ext cx="102" cy="88"/>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b="1">
                  <a:solidFill>
                    <a:srgbClr val="000000"/>
                  </a:solidFill>
                  <a:latin typeface="Sassoon Infant Md"/>
                </a:endParaRPr>
              </a:p>
            </p:txBody>
          </p:sp>
          <p:sp>
            <p:nvSpPr>
              <p:cNvPr id="9243" name="Oval 21">
                <a:extLst>
                  <a:ext uri="{FF2B5EF4-FFF2-40B4-BE49-F238E27FC236}">
                    <a16:creationId xmlns="" xmlns:a16="http://schemas.microsoft.com/office/drawing/2014/main" id="{F4856CFA-12E3-4812-8A11-AD4AA39695F2}"/>
                  </a:ext>
                </a:extLst>
              </p:cNvPr>
              <p:cNvSpPr>
                <a:spLocks noChangeArrowheads="1"/>
              </p:cNvSpPr>
              <p:nvPr/>
            </p:nvSpPr>
            <p:spPr bwMode="auto">
              <a:xfrm>
                <a:off x="3378" y="2640"/>
                <a:ext cx="102" cy="94"/>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b="1">
                  <a:solidFill>
                    <a:srgbClr val="000000"/>
                  </a:solidFill>
                  <a:latin typeface="Sassoon Infant Md"/>
                </a:endParaRPr>
              </a:p>
            </p:txBody>
          </p:sp>
        </p:grpSp>
      </p:grpSp>
      <p:pic>
        <p:nvPicPr>
          <p:cNvPr id="9226" name="Picture 22">
            <a:extLst>
              <a:ext uri="{FF2B5EF4-FFF2-40B4-BE49-F238E27FC236}">
                <a16:creationId xmlns="" xmlns:a16="http://schemas.microsoft.com/office/drawing/2014/main" id="{1934D361-2928-45AF-8C3F-04642502092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47800" y="4572001"/>
            <a:ext cx="464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pic>
        <p:nvPicPr>
          <p:cNvPr id="9227" name="Picture 23">
            <a:extLst>
              <a:ext uri="{FF2B5EF4-FFF2-40B4-BE49-F238E27FC236}">
                <a16:creationId xmlns="" xmlns:a16="http://schemas.microsoft.com/office/drawing/2014/main" id="{1EF9AAC1-6749-4181-97D4-2926941EBB1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96000" y="4572000"/>
            <a:ext cx="46482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
        <p:nvSpPr>
          <p:cNvPr id="9228" name="Rectangle 24" descr="30%">
            <a:hlinkClick r:id="" action="ppaction://noaction" highlightClick="1"/>
            <a:extLst>
              <a:ext uri="{FF2B5EF4-FFF2-40B4-BE49-F238E27FC236}">
                <a16:creationId xmlns="" xmlns:a16="http://schemas.microsoft.com/office/drawing/2014/main" id="{0AABBB66-2EF2-4CA3-A237-DD82A2C81500}"/>
              </a:ext>
            </a:extLst>
          </p:cNvPr>
          <p:cNvSpPr>
            <a:spLocks noChangeArrowheads="1"/>
          </p:cNvSpPr>
          <p:nvPr/>
        </p:nvSpPr>
        <p:spPr bwMode="auto">
          <a:xfrm>
            <a:off x="6477000" y="4608513"/>
            <a:ext cx="365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r>
              <a:rPr lang="en-US" altLang="en-US" sz="2400" b="1" dirty="0" smtClean="0">
                <a:solidFill>
                  <a:srgbClr val="FFFFFF"/>
                </a:solidFill>
                <a:latin typeface="Sassoon Infant Md" panose="02000603050000020003" charset="0"/>
              </a:rPr>
              <a:t>B. Staying the same </a:t>
            </a:r>
            <a:endParaRPr lang="en-US" altLang="en-US" sz="2400" b="1" dirty="0">
              <a:solidFill>
                <a:srgbClr val="FFFFFF"/>
              </a:solidFill>
              <a:latin typeface="Sassoon Infant Md" panose="02000603050000020003" charset="0"/>
            </a:endParaRPr>
          </a:p>
        </p:txBody>
      </p:sp>
      <p:pic>
        <p:nvPicPr>
          <p:cNvPr id="9229" name="Picture 25">
            <a:extLst>
              <a:ext uri="{FF2B5EF4-FFF2-40B4-BE49-F238E27FC236}">
                <a16:creationId xmlns="" xmlns:a16="http://schemas.microsoft.com/office/drawing/2014/main" id="{A9CE3F78-CF04-487C-87B5-2B449361153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657600" y="5500722"/>
            <a:ext cx="46482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
        <p:nvSpPr>
          <p:cNvPr id="9230" name="Rectangle 27">
            <a:extLst>
              <a:ext uri="{FF2B5EF4-FFF2-40B4-BE49-F238E27FC236}">
                <a16:creationId xmlns="" xmlns:a16="http://schemas.microsoft.com/office/drawing/2014/main" id="{330F74AA-ECEA-4CA8-B7EB-84356D67CC6D}"/>
              </a:ext>
            </a:extLst>
          </p:cNvPr>
          <p:cNvSpPr>
            <a:spLocks noChangeArrowheads="1"/>
          </p:cNvSpPr>
          <p:nvPr/>
        </p:nvSpPr>
        <p:spPr bwMode="auto">
          <a:xfrm>
            <a:off x="2222013" y="1273502"/>
            <a:ext cx="8001000" cy="1371600"/>
          </a:xfrm>
          <a:prstGeom prst="rect">
            <a:avLst/>
          </a:prstGeom>
          <a:noFill/>
          <a:ln>
            <a:noFill/>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None/>
              <a:defRPr/>
            </a:pPr>
            <a:r>
              <a:rPr lang="en-US" altLang="en-US" sz="2600" b="1" dirty="0" smtClean="0">
                <a:solidFill>
                  <a:srgbClr val="FFFFFF"/>
                </a:solidFill>
                <a:latin typeface="Sassoon Infant Md"/>
              </a:rPr>
              <a:t>1.The  world’s population  is...........</a:t>
            </a:r>
            <a:endParaRPr lang="en-US" altLang="en-US" sz="2600" b="1" dirty="0">
              <a:solidFill>
                <a:srgbClr val="FFFFFF"/>
              </a:solidFill>
              <a:latin typeface="Sassoon Infant Md"/>
            </a:endParaRPr>
          </a:p>
        </p:txBody>
      </p:sp>
      <p:sp>
        <p:nvSpPr>
          <p:cNvPr id="9232" name="Rectangle 29" descr="30%">
            <a:hlinkClick r:id="" action="ppaction://noaction" highlightClick="1"/>
            <a:extLst>
              <a:ext uri="{FF2B5EF4-FFF2-40B4-BE49-F238E27FC236}">
                <a16:creationId xmlns="" xmlns:a16="http://schemas.microsoft.com/office/drawing/2014/main" id="{6EB13DEA-8081-480C-9FE2-AFDB60EA1E0D}"/>
              </a:ext>
            </a:extLst>
          </p:cNvPr>
          <p:cNvSpPr>
            <a:spLocks noChangeArrowheads="1"/>
          </p:cNvSpPr>
          <p:nvPr/>
        </p:nvSpPr>
        <p:spPr bwMode="auto">
          <a:xfrm>
            <a:off x="2057400" y="4572000"/>
            <a:ext cx="3581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r>
              <a:rPr lang="en-US" altLang="en-US" sz="2400" b="1" dirty="0" smtClean="0">
                <a:solidFill>
                  <a:srgbClr val="FFFFFF"/>
                </a:solidFill>
                <a:latin typeface="Sassoon Infant Md" panose="02000603050000020003" charset="0"/>
              </a:rPr>
              <a:t>A. Growing slowly</a:t>
            </a:r>
            <a:endParaRPr lang="en-US" altLang="en-US" sz="2400" b="1" dirty="0">
              <a:solidFill>
                <a:srgbClr val="FFFFFF"/>
              </a:solidFill>
              <a:latin typeface="Sassoon Infant Md" panose="02000603050000020003" charset="0"/>
            </a:endParaRPr>
          </a:p>
        </p:txBody>
      </p:sp>
      <p:sp>
        <p:nvSpPr>
          <p:cNvPr id="175134" name="AutoShape 30">
            <a:extLst>
              <a:ext uri="{FF2B5EF4-FFF2-40B4-BE49-F238E27FC236}">
                <a16:creationId xmlns="" xmlns:a16="http://schemas.microsoft.com/office/drawing/2014/main" id="{52D3F400-8B4C-4388-A561-7D422FB692AA}"/>
              </a:ext>
            </a:extLst>
          </p:cNvPr>
          <p:cNvSpPr>
            <a:spLocks noChangeArrowheads="1"/>
          </p:cNvSpPr>
          <p:nvPr/>
        </p:nvSpPr>
        <p:spPr bwMode="auto">
          <a:xfrm>
            <a:off x="3673215" y="5510305"/>
            <a:ext cx="4419600" cy="609600"/>
          </a:xfrm>
          <a:prstGeom prst="hexagon">
            <a:avLst>
              <a:gd name="adj" fmla="val 61625"/>
              <a:gd name="vf" fmla="val 115470"/>
            </a:avLst>
          </a:prstGeom>
          <a:solidFill>
            <a:srgbClr val="00FF00"/>
          </a:solidFill>
          <a:ln w="38100" cmpd="dbl">
            <a:solidFill>
              <a:srgbClr val="00FF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endParaRPr lang="ru-RU" altLang="en-US" sz="2400" b="1">
              <a:solidFill>
                <a:srgbClr val="FFFFFF"/>
              </a:solidFill>
              <a:latin typeface="Sassoon Infant Md"/>
            </a:endParaRPr>
          </a:p>
        </p:txBody>
      </p:sp>
      <p:pic>
        <p:nvPicPr>
          <p:cNvPr id="175135" name="SN001088.wav">
            <a:hlinkClick r:id="" action="ppaction://media"/>
            <a:extLst>
              <a:ext uri="{FF2B5EF4-FFF2-40B4-BE49-F238E27FC236}">
                <a16:creationId xmlns="" xmlns:a16="http://schemas.microsoft.com/office/drawing/2014/main" id="{91B86700-F606-4833-B45D-00A94AEC7EA0}"/>
              </a:ext>
            </a:extLst>
          </p:cNvPr>
          <p:cNvPicPr>
            <a:picLocks noChangeAspect="1" noChangeArrowheads="1"/>
          </p:cNvPicPr>
          <p:nvPr>
            <a:audioFile r:link="rId6"/>
            <p:extLst>
              <p:ext uri="{DAA4B4D4-6D71-4841-9C94-3DE7FCFB9230}">
                <p14:media xmlns:p14="http://schemas.microsoft.com/office/powerpoint/2010/main" r:embed="rId5"/>
              </p:ext>
            </p:extLst>
          </p:nvPr>
        </p:nvPicPr>
        <p:blipFill>
          <a:blip r:embed="rId11">
            <a:extLst>
              <a:ext uri="{28A0092B-C50C-407E-A947-70E740481C1C}">
                <a14:useLocalDpi xmlns:a14="http://schemas.microsoft.com/office/drawing/2010/main" val="0"/>
              </a:ext>
            </a:extLst>
          </a:blip>
          <a:srcRect/>
          <a:stretch>
            <a:fillRect/>
          </a:stretch>
        </p:blipFill>
        <p:spPr bwMode="auto">
          <a:xfrm>
            <a:off x="10287000" y="6477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5" name="Rectangle 24" descr="30%">
            <a:hlinkClick r:id="" action="ppaction://noaction" highlightClick="1"/>
            <a:extLst>
              <a:ext uri="{FF2B5EF4-FFF2-40B4-BE49-F238E27FC236}">
                <a16:creationId xmlns="" xmlns:a16="http://schemas.microsoft.com/office/drawing/2014/main" id="{CB33BF0C-0600-49C1-A907-E9EB6D222F7F}"/>
              </a:ext>
            </a:extLst>
          </p:cNvPr>
          <p:cNvSpPr>
            <a:spLocks noChangeArrowheads="1"/>
          </p:cNvSpPr>
          <p:nvPr/>
        </p:nvSpPr>
        <p:spPr bwMode="auto">
          <a:xfrm>
            <a:off x="4038600" y="5523741"/>
            <a:ext cx="365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r>
              <a:rPr lang="en-US" altLang="en-US" sz="2400" b="1" dirty="0" smtClean="0">
                <a:solidFill>
                  <a:srgbClr val="FFFFFF"/>
                </a:solidFill>
                <a:latin typeface="Sassoon Infant Md" panose="02000603050000020003" charset="0"/>
              </a:rPr>
              <a:t>C. Growing </a:t>
            </a:r>
            <a:r>
              <a:rPr lang="en-US" altLang="en-US" sz="2400" b="1" dirty="0" err="1" smtClean="0">
                <a:solidFill>
                  <a:srgbClr val="FFFFFF"/>
                </a:solidFill>
                <a:latin typeface="Sassoon Infant Md" panose="02000603050000020003" charset="0"/>
              </a:rPr>
              <a:t>quikly</a:t>
            </a:r>
            <a:endParaRPr lang="en-US" altLang="en-US" sz="2400" b="1" dirty="0">
              <a:solidFill>
                <a:srgbClr val="FFFFFF"/>
              </a:solidFill>
              <a:latin typeface="Sassoon Infant Md" panose="02000603050000020003" charset="0"/>
            </a:endParaRPr>
          </a:p>
        </p:txBody>
      </p:sp>
      <p:pic>
        <p:nvPicPr>
          <p:cNvPr id="32" name="Picture 31" descr="Logo, company name&#10;&#10;Description automatically generated">
            <a:extLst>
              <a:ext uri="{FF2B5EF4-FFF2-40B4-BE49-F238E27FC236}">
                <a16:creationId xmlns="" xmlns:a16="http://schemas.microsoft.com/office/drawing/2014/main" id="{7FDC80F1-914E-47F1-A868-86C97C205BAC}"/>
              </a:ext>
            </a:extLst>
          </p:cNvPr>
          <p:cNvPicPr>
            <a:picLocks noChangeAspect="1"/>
          </p:cNvPicPr>
          <p:nvPr/>
        </p:nvPicPr>
        <p:blipFill rotWithShape="1">
          <a:blip r:embed="rId21">
            <a:extLst>
              <a:ext uri="{28A0092B-C50C-407E-A947-70E740481C1C}">
                <a14:useLocalDpi xmlns:a14="http://schemas.microsoft.com/office/drawing/2010/main" val="0"/>
              </a:ext>
            </a:extLst>
          </a:blip>
          <a:srcRect l="25005" t="17747" r="24724" b="32408"/>
          <a:stretch/>
        </p:blipFill>
        <p:spPr>
          <a:xfrm>
            <a:off x="-2594111" y="329654"/>
            <a:ext cx="1748458" cy="1733630"/>
          </a:xfrm>
          <a:prstGeom prst="rect">
            <a:avLst/>
          </a:prstGeom>
        </p:spPr>
      </p:pic>
      <p:sp>
        <p:nvSpPr>
          <p:cNvPr id="33" name="TextBox 32">
            <a:extLst>
              <a:ext uri="{FF2B5EF4-FFF2-40B4-BE49-F238E27FC236}">
                <a16:creationId xmlns="" xmlns:a16="http://schemas.microsoft.com/office/drawing/2014/main" id="{370B2C83-05D1-4C28-B73A-E651502AB6DD}"/>
              </a:ext>
            </a:extLst>
          </p:cNvPr>
          <p:cNvSpPr txBox="1"/>
          <p:nvPr/>
        </p:nvSpPr>
        <p:spPr>
          <a:xfrm>
            <a:off x="-2774021" y="2204024"/>
            <a:ext cx="2645438" cy="830997"/>
          </a:xfrm>
          <a:prstGeom prst="rect">
            <a:avLst/>
          </a:prstGeom>
          <a:noFill/>
        </p:spPr>
        <p:txBody>
          <a:bodyPr wrap="square" rtlCol="0">
            <a:spAutoFit/>
          </a:bodyPr>
          <a:lstStyle/>
          <a:p>
            <a:r>
              <a:rPr lang="en-US" sz="2400" b="1">
                <a:latin typeface="Contastia"/>
              </a:rPr>
              <a:t>   Ms Phương </a:t>
            </a:r>
          </a:p>
          <a:p>
            <a:r>
              <a:rPr lang="en-US" sz="2400" b="1">
                <a:latin typeface="Contastia"/>
              </a:rPr>
              <a:t>Zalo: 0966765064</a:t>
            </a:r>
          </a:p>
        </p:txBody>
      </p:sp>
    </p:spTree>
  </p:cSld>
  <p:clrMapOvr>
    <a:masterClrMapping/>
  </p:clrMapOvr>
  <p:transition spd="slow">
    <p:wipe dir="d"/>
    <p:sndAc>
      <p:stSnd>
        <p:snd r:embed="rId8" name="millionaire1.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13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9" name="MSSN00254A0000[1].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75116"/>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mediacall" presetSubtype="0" fill="hold" nodeType="clickEffect">
                                  <p:stCondLst>
                                    <p:cond delay="0"/>
                                  </p:stCondLst>
                                  <p:childTnLst>
                                    <p:cmd type="call" cmd="playFrom(0.0)">
                                      <p:cBhvr>
                                        <p:cTn id="11" dur="3992" fill="hold"/>
                                        <p:tgtEl>
                                          <p:spTgt spid="175116"/>
                                        </p:tgtEl>
                                      </p:cBhvr>
                                    </p:cmd>
                                  </p:childTnLst>
                                </p:cTn>
                              </p:par>
                            </p:childTnLst>
                          </p:cTn>
                        </p:par>
                      </p:childTnLst>
                    </p:cTn>
                  </p:par>
                </p:childTnLst>
              </p:cTn>
              <p:nextCondLst>
                <p:cond evt="onClick" delay="0">
                  <p:tgtEl>
                    <p:spTgt spid="175116"/>
                  </p:tgtEl>
                </p:cond>
              </p:nextCondLst>
            </p:seq>
            <p:audio>
              <p:cMediaNode showWhenStopped="0">
                <p:cTn id="12" fill="hold" display="0">
                  <p:stCondLst>
                    <p:cond delay="indefinite"/>
                  </p:stCondLst>
                  <p:endCondLst>
                    <p:cond evt="onNext" delay="0">
                      <p:tgtEl>
                        <p:sldTgt/>
                      </p:tgtEl>
                    </p:cond>
                    <p:cond evt="onPrev" delay="0">
                      <p:tgtEl>
                        <p:sldTgt/>
                      </p:tgtEl>
                    </p:cond>
                    <p:cond evt="onStopAudio" delay="0">
                      <p:tgtEl>
                        <p:sldTgt/>
                      </p:tgtEl>
                    </p:cond>
                  </p:endCondLst>
                </p:cTn>
                <p:tgtEl>
                  <p:spTgt spid="175116"/>
                </p:tgtEl>
              </p:cMediaNode>
            </p:audio>
            <p:seq concurrent="1" nextAc="seek">
              <p:cTn id="13" restart="whenNotActive" fill="hold" evtFilter="cancelBubble" nodeType="interactiveSeq">
                <p:stCondLst>
                  <p:cond evt="onClick" delay="0">
                    <p:tgtEl>
                      <p:spTgt spid="175135"/>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1" presetClass="mediacall" presetSubtype="0" fill="hold" nodeType="clickEffect">
                                  <p:stCondLst>
                                    <p:cond delay="0"/>
                                  </p:stCondLst>
                                  <p:childTnLst>
                                    <p:cmd type="call" cmd="playFrom(0.0)">
                                      <p:cBhvr>
                                        <p:cTn id="17" dur="3584" fill="hold"/>
                                        <p:tgtEl>
                                          <p:spTgt spid="175135"/>
                                        </p:tgtEl>
                                      </p:cBhvr>
                                    </p:cmd>
                                  </p:childTnLst>
                                </p:cTn>
                              </p:par>
                            </p:childTnLst>
                          </p:cTn>
                        </p:par>
                      </p:childTnLst>
                    </p:cTn>
                  </p:par>
                </p:childTnLst>
              </p:cTn>
              <p:nextCondLst>
                <p:cond evt="onClick" delay="0">
                  <p:tgtEl>
                    <p:spTgt spid="175135"/>
                  </p:tgtEl>
                </p:cond>
              </p:nextCondLst>
            </p:seq>
            <p:audio>
              <p:cMediaNode showWhenStopped="0">
                <p:cTn id="18" fill="hold" display="0">
                  <p:stCondLst>
                    <p:cond delay="indefinite"/>
                  </p:stCondLst>
                  <p:endCondLst>
                    <p:cond evt="onNext" delay="0">
                      <p:tgtEl>
                        <p:sldTgt/>
                      </p:tgtEl>
                    </p:cond>
                    <p:cond evt="onPrev" delay="0">
                      <p:tgtEl>
                        <p:sldTgt/>
                      </p:tgtEl>
                    </p:cond>
                    <p:cond evt="onStopAudio" delay="0">
                      <p:tgtEl>
                        <p:sldTgt/>
                      </p:tgtEl>
                    </p:cond>
                  </p:endCondLst>
                </p:cTn>
                <p:tgtEl>
                  <p:spTgt spid="175135"/>
                </p:tgtEl>
              </p:cMediaNode>
            </p:audio>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75106"/>
                </p:tgtEl>
              </p:cMediaNode>
            </p:audio>
          </p:childTnLst>
        </p:cTn>
      </p:par>
    </p:tnLst>
    <p:bldLst>
      <p:bldP spid="1751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7587" name="Picture 3">
            <a:extLst>
              <a:ext uri="{FF2B5EF4-FFF2-40B4-BE49-F238E27FC236}">
                <a16:creationId xmlns="" xmlns:a16="http://schemas.microsoft.com/office/drawing/2014/main" id="{2C2F731D-5A0C-4B82-8621-2CC5D2C0DB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4550" y="0"/>
            <a:ext cx="3473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
        <p:nvSpPr>
          <p:cNvPr id="67588" name="Rectangle 4" descr="5%">
            <a:extLst>
              <a:ext uri="{FF2B5EF4-FFF2-40B4-BE49-F238E27FC236}">
                <a16:creationId xmlns="" xmlns:a16="http://schemas.microsoft.com/office/drawing/2014/main" id="{10E0E64A-382F-4B67-9C4C-7F957828D638}"/>
              </a:ext>
            </a:extLst>
          </p:cNvPr>
          <p:cNvSpPr>
            <a:spLocks noChangeArrowheads="1"/>
          </p:cNvSpPr>
          <p:nvPr/>
        </p:nvSpPr>
        <p:spPr bwMode="auto">
          <a:xfrm>
            <a:off x="7467600" y="5715000"/>
            <a:ext cx="2667000" cy="304800"/>
          </a:xfrm>
          <a:prstGeom prst="rect">
            <a:avLst/>
          </a:prstGeom>
          <a:noFill/>
          <a:ln w="38100" cmpd="dbl">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a:solidFill>
                <a:srgbClr val="000000"/>
              </a:solidFill>
              <a:latin typeface="Arial" panose="020B0604020202020204" pitchFamily="34" charset="0"/>
            </a:endParaRPr>
          </a:p>
        </p:txBody>
      </p:sp>
      <p:sp>
        <p:nvSpPr>
          <p:cNvPr id="67586" name="AutoShape 2">
            <a:extLst>
              <a:ext uri="{FF2B5EF4-FFF2-40B4-BE49-F238E27FC236}">
                <a16:creationId xmlns="" xmlns:a16="http://schemas.microsoft.com/office/drawing/2014/main" id="{F91C8C8B-A50C-4709-9D03-97AB3DAB04B2}"/>
              </a:ext>
            </a:extLst>
          </p:cNvPr>
          <p:cNvSpPr>
            <a:spLocks noChangeArrowheads="1"/>
          </p:cNvSpPr>
          <p:nvPr/>
        </p:nvSpPr>
        <p:spPr bwMode="auto">
          <a:xfrm>
            <a:off x="8001000" y="6172200"/>
            <a:ext cx="152400" cy="76200"/>
          </a:xfrm>
          <a:prstGeom prst="diamond">
            <a:avLst/>
          </a:prstGeom>
          <a:solidFill>
            <a:schemeClr val="bg1"/>
          </a:solidFill>
          <a:ln w="38100" cmpd="dbl">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a:solidFill>
                <a:srgbClr val="000000"/>
              </a:solidFill>
              <a:latin typeface="Arial" panose="020B0604020202020204" pitchFamily="34" charset="0"/>
            </a:endParaRPr>
          </a:p>
        </p:txBody>
      </p:sp>
    </p:spTree>
  </p:cSld>
  <p:clrMapOvr>
    <a:masterClrMapping/>
  </p:clrMapOvr>
  <p:transition spd="slow">
    <p:wipe dir="d"/>
    <p:sndAc>
      <p:stSnd>
        <p:snd r:embed="rId2" name="score1.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nodeType="click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slide(fromRight)">
                                      <p:cBhvr>
                                        <p:cTn id="7" dur="500"/>
                                        <p:tgtEl>
                                          <p:spTgt spid="67587"/>
                                        </p:tgtEl>
                                      </p:cBhvr>
                                    </p:animEffect>
                                  </p:childTnLst>
                                  <p:subTnLst>
                                    <p:audio>
                                      <p:cMediaNode>
                                        <p:cTn display="0" masterRel="sameClick">
                                          <p:stCondLst>
                                            <p:cond evt="begin" delay="0">
                                              <p:tn val="5"/>
                                            </p:cond>
                                          </p:stCondLst>
                                          <p:endCondLst>
                                            <p:cond evt="onStopAudio" delay="0">
                                              <p:tgtEl>
                                                <p:sldTgt/>
                                              </p:tgtEl>
                                            </p:cond>
                                          </p:endCondLst>
                                        </p:cTn>
                                        <p:tgtEl>
                                          <p:sndTgt r:embed="rId3" name="scoreopen.wav"/>
                                        </p:tgtEl>
                                      </p:cMediaNode>
                                    </p:audio>
                                  </p:sub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67586"/>
                                        </p:tgtEl>
                                        <p:attrNameLst>
                                          <p:attrName>style.visibility</p:attrName>
                                        </p:attrNameLst>
                                      </p:cBhvr>
                                      <p:to>
                                        <p:strVal val="visible"/>
                                      </p:to>
                                    </p:set>
                                  </p:childTnLst>
                                </p:cTn>
                              </p:par>
                            </p:childTnLst>
                          </p:cTn>
                        </p:par>
                        <p:par>
                          <p:cTn id="11" fill="hold" nodeType="afterGroup">
                            <p:stCondLst>
                              <p:cond delay="1000"/>
                            </p:stCondLst>
                            <p:childTnLst>
                              <p:par>
                                <p:cTn id="12" presetID="1" presetClass="entr" presetSubtype="0" fill="hold" grpId="0" nodeType="afterEffect">
                                  <p:stCondLst>
                                    <p:cond delay="3000"/>
                                  </p:stCondLst>
                                  <p:childTnLst>
                                    <p:set>
                                      <p:cBhvr>
                                        <p:cTn id="13" dur="1" fill="hold">
                                          <p:stCondLst>
                                            <p:cond delay="499"/>
                                          </p:stCondLst>
                                        </p:cTn>
                                        <p:tgtEl>
                                          <p:spTgt spid="6758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2" name="score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nimBg="1"/>
      <p:bldP spid="6758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pic>
        <p:nvPicPr>
          <p:cNvPr id="174092" name="ELPH1197.wav">
            <a:hlinkClick r:id="" action="ppaction://media"/>
            <a:extLst>
              <a:ext uri="{FF2B5EF4-FFF2-40B4-BE49-F238E27FC236}">
                <a16:creationId xmlns="" xmlns:a16="http://schemas.microsoft.com/office/drawing/2014/main" id="{F9D74C04-F474-4E18-8C68-CC2D5F24CCC2}"/>
              </a:ext>
            </a:extLst>
          </p:cNvPr>
          <p:cNvPicPr>
            <a:picLocks noGrp="1" noChangeAspect="1" noChangeArrowheads="1"/>
          </p:cNvPicPr>
          <p:nvPr>
            <p:ph sz="half" idx="1"/>
            <a:audioFile r:link="rId2"/>
            <p:extLst>
              <p:ext uri="{DAA4B4D4-6D71-4841-9C94-3DE7FCFB9230}">
                <p14:media xmlns:p14="http://schemas.microsoft.com/office/powerpoint/2010/main" r:embed="rId1"/>
              </p:ext>
            </p:extLst>
          </p:nvPr>
        </p:nvPicPr>
        <p:blipFill>
          <a:blip r:embed="rId11">
            <a:extLst>
              <a:ext uri="{28A0092B-C50C-407E-A947-70E740481C1C}">
                <a14:useLocalDpi xmlns:a14="http://schemas.microsoft.com/office/drawing/2010/main" val="0"/>
              </a:ext>
            </a:extLst>
          </a:blip>
          <a:srcRect/>
          <a:stretch>
            <a:fillRect/>
          </a:stretch>
        </p:blipFill>
        <p:spPr>
          <a:xfrm>
            <a:off x="5410200" y="3505200"/>
            <a:ext cx="609600" cy="609600"/>
          </a:xfrm>
        </p:spPr>
      </p:pic>
      <p:pic>
        <p:nvPicPr>
          <p:cNvPr id="174082" name="MSSN1181.wav">
            <a:hlinkClick r:id="" action="ppaction://media"/>
            <a:extLst>
              <a:ext uri="{FF2B5EF4-FFF2-40B4-BE49-F238E27FC236}">
                <a16:creationId xmlns="" xmlns:a16="http://schemas.microsoft.com/office/drawing/2014/main" id="{72387418-9F40-4321-9E7F-E4C0B3722A4E}"/>
              </a:ext>
            </a:extLst>
          </p:cNvPr>
          <p:cNvPicPr>
            <a:picLocks noGrp="1" noChangeAspect="1" noChangeArrowheads="1"/>
          </p:cNvPicPr>
          <p:nvPr>
            <p:ph sz="half" idx="2"/>
            <a:audioFile r:link="rId4"/>
            <p:extLst>
              <p:ext uri="{DAA4B4D4-6D71-4841-9C94-3DE7FCFB9230}">
                <p14:media xmlns:p14="http://schemas.microsoft.com/office/powerpoint/2010/main" r:embed="rId3"/>
              </p:ext>
            </p:extLst>
          </p:nvPr>
        </p:nvPicPr>
        <p:blipFill>
          <a:blip r:embed="rId11">
            <a:extLst>
              <a:ext uri="{28A0092B-C50C-407E-A947-70E740481C1C}">
                <a14:useLocalDpi xmlns:a14="http://schemas.microsoft.com/office/drawing/2010/main" val="0"/>
              </a:ext>
            </a:extLst>
          </a:blip>
          <a:stretch>
            <a:fillRect/>
          </a:stretch>
        </p:blipFill>
        <p:spPr>
          <a:xfrm>
            <a:off x="7548563" y="3851275"/>
            <a:ext cx="609600" cy="609600"/>
          </a:xfrm>
        </p:spPr>
      </p:pic>
      <p:pic>
        <p:nvPicPr>
          <p:cNvPr id="11267" name="Picture 3">
            <a:extLst>
              <a:ext uri="{FF2B5EF4-FFF2-40B4-BE49-F238E27FC236}">
                <a16:creationId xmlns="" xmlns:a16="http://schemas.microsoft.com/office/drawing/2014/main" id="{F87ED896-BD50-4D39-99E2-4700CB2459A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03790" y="5574982"/>
            <a:ext cx="5356019"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pic>
        <p:nvPicPr>
          <p:cNvPr id="11268" name="Picture 4">
            <a:extLst>
              <a:ext uri="{FF2B5EF4-FFF2-40B4-BE49-F238E27FC236}">
                <a16:creationId xmlns="" xmlns:a16="http://schemas.microsoft.com/office/drawing/2014/main" id="{4FDAFC3D-3CE6-4582-9735-4775846F488C}"/>
              </a:ext>
            </a:extLst>
          </p:cNvPr>
          <p:cNvPicPr>
            <a:picLocks noChangeAspect="1" noChangeArrowheads="1"/>
          </p:cNvPicPr>
          <p:nvPr/>
        </p:nvPicPr>
        <p:blipFill>
          <a:blip r:embed="rId13">
            <a:clrChange>
              <a:clrFrom>
                <a:srgbClr val="10082F"/>
              </a:clrFrom>
              <a:clrTo>
                <a:srgbClr val="10082F">
                  <a:alpha val="0"/>
                </a:srgbClr>
              </a:clrTo>
            </a:clrChange>
            <a:extLst>
              <a:ext uri="{28A0092B-C50C-407E-A947-70E740481C1C}">
                <a14:useLocalDpi xmlns:a14="http://schemas.microsoft.com/office/drawing/2010/main" val="0"/>
              </a:ext>
            </a:extLst>
          </a:blip>
          <a:srcRect/>
          <a:stretch>
            <a:fillRect/>
          </a:stretch>
        </p:blipFill>
        <p:spPr bwMode="auto">
          <a:xfrm>
            <a:off x="1536213" y="1342630"/>
            <a:ext cx="91440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
        <p:nvSpPr>
          <p:cNvPr id="11270" name="Oval 6">
            <a:hlinkClick r:id="rId14" action="ppaction://hlinksldjump" highlightClick="1"/>
            <a:extLst>
              <a:ext uri="{FF2B5EF4-FFF2-40B4-BE49-F238E27FC236}">
                <a16:creationId xmlns="" xmlns:a16="http://schemas.microsoft.com/office/drawing/2014/main" id="{0CB96005-337F-46A0-A35C-E1E9B9252CC2}"/>
              </a:ext>
            </a:extLst>
          </p:cNvPr>
          <p:cNvSpPr>
            <a:spLocks noChangeArrowheads="1"/>
          </p:cNvSpPr>
          <p:nvPr/>
        </p:nvSpPr>
        <p:spPr bwMode="auto">
          <a:xfrm>
            <a:off x="3048000" y="3352800"/>
            <a:ext cx="1295400" cy="6858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fontAlgn="base" hangingPunct="0">
              <a:spcAft>
                <a:spcPct val="0"/>
              </a:spcAft>
              <a:buNone/>
            </a:pPr>
            <a:r>
              <a:rPr lang="en-US" altLang="en-US" sz="2800" b="1">
                <a:solidFill>
                  <a:srgbClr val="FFFFFF"/>
                </a:solidFill>
                <a:latin typeface="Sassoon Infant Md" panose="02000603050000020003" charset="0"/>
              </a:rPr>
              <a:t>50/50</a:t>
            </a:r>
          </a:p>
        </p:txBody>
      </p:sp>
      <p:grpSp>
        <p:nvGrpSpPr>
          <p:cNvPr id="11271" name="Group 7">
            <a:extLst>
              <a:ext uri="{FF2B5EF4-FFF2-40B4-BE49-F238E27FC236}">
                <a16:creationId xmlns="" xmlns:a16="http://schemas.microsoft.com/office/drawing/2014/main" id="{4E591F45-3A77-4D3A-9635-B4225C4CC01C}"/>
              </a:ext>
            </a:extLst>
          </p:cNvPr>
          <p:cNvGrpSpPr>
            <a:grpSpLocks/>
          </p:cNvGrpSpPr>
          <p:nvPr/>
        </p:nvGrpSpPr>
        <p:grpSpPr bwMode="auto">
          <a:xfrm>
            <a:off x="5486400" y="3352800"/>
            <a:ext cx="1295400" cy="711200"/>
            <a:chOff x="2496" y="2112"/>
            <a:chExt cx="816" cy="448"/>
          </a:xfrm>
        </p:grpSpPr>
        <p:sp>
          <p:nvSpPr>
            <p:cNvPr id="11292" name="Oval 8">
              <a:hlinkClick r:id="rId15" action="ppaction://hlinksldjump" highlightClick="1"/>
              <a:extLst>
                <a:ext uri="{FF2B5EF4-FFF2-40B4-BE49-F238E27FC236}">
                  <a16:creationId xmlns="" xmlns:a16="http://schemas.microsoft.com/office/drawing/2014/main" id="{B3ABB97F-4CE7-45FD-BB73-0AA31B7D8B5F}"/>
                </a:ext>
              </a:extLst>
            </p:cNvPr>
            <p:cNvSpPr>
              <a:spLocks noChangeArrowheads="1"/>
            </p:cNvSpPr>
            <p:nvPr/>
          </p:nvSpPr>
          <p:spPr bwMode="auto">
            <a:xfrm>
              <a:off x="2496" y="2112"/>
              <a:ext cx="816" cy="432"/>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b="1">
                <a:solidFill>
                  <a:srgbClr val="000000"/>
                </a:solidFill>
                <a:latin typeface="Arial" panose="020B0604020202020204" pitchFamily="34" charset="0"/>
              </a:endParaRPr>
            </a:p>
          </p:txBody>
        </p:sp>
        <p:grpSp>
          <p:nvGrpSpPr>
            <p:cNvPr id="11293" name="Group 9">
              <a:extLst>
                <a:ext uri="{FF2B5EF4-FFF2-40B4-BE49-F238E27FC236}">
                  <a16:creationId xmlns="" xmlns:a16="http://schemas.microsoft.com/office/drawing/2014/main" id="{4976625A-C079-40EE-BF38-1C88048EE355}"/>
                </a:ext>
              </a:extLst>
            </p:cNvPr>
            <p:cNvGrpSpPr>
              <a:grpSpLocks/>
            </p:cNvGrpSpPr>
            <p:nvPr/>
          </p:nvGrpSpPr>
          <p:grpSpPr bwMode="auto">
            <a:xfrm>
              <a:off x="2736" y="2160"/>
              <a:ext cx="420" cy="400"/>
              <a:chOff x="1065" y="2492"/>
              <a:chExt cx="420" cy="400"/>
            </a:xfrm>
          </p:grpSpPr>
          <p:pic>
            <p:nvPicPr>
              <p:cNvPr id="11294" name="Picture 10">
                <a:hlinkClick r:id="" action="ppaction://noaction"/>
                <a:extLst>
                  <a:ext uri="{FF2B5EF4-FFF2-40B4-BE49-F238E27FC236}">
                    <a16:creationId xmlns="" xmlns:a16="http://schemas.microsoft.com/office/drawing/2014/main" id="{108B5BB2-3C21-481F-B148-98B5E41355E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V="1">
                <a:off x="1200" y="2496"/>
                <a:ext cx="285"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5" name="Freeform 11">
                <a:extLst>
                  <a:ext uri="{FF2B5EF4-FFF2-40B4-BE49-F238E27FC236}">
                    <a16:creationId xmlns="" xmlns:a16="http://schemas.microsoft.com/office/drawing/2014/main" id="{7AD3E90E-2EC6-4779-B948-817CAB20544A}"/>
                  </a:ext>
                </a:extLst>
              </p:cNvPr>
              <p:cNvSpPr>
                <a:spLocks/>
              </p:cNvSpPr>
              <p:nvPr/>
            </p:nvSpPr>
            <p:spPr bwMode="auto">
              <a:xfrm rot="2869560" flipH="1" flipV="1">
                <a:off x="889" y="2668"/>
                <a:ext cx="400" cy="47"/>
              </a:xfrm>
              <a:custGeom>
                <a:avLst/>
                <a:gdLst>
                  <a:gd name="T0" fmla="*/ 0 w 3264"/>
                  <a:gd name="T1" fmla="*/ 0 h 336"/>
                  <a:gd name="T2" fmla="*/ 0 w 3264"/>
                  <a:gd name="T3" fmla="*/ 0 h 336"/>
                  <a:gd name="T4" fmla="*/ 0 w 3264"/>
                  <a:gd name="T5" fmla="*/ 0 h 336"/>
                  <a:gd name="T6" fmla="*/ 0 w 3264"/>
                  <a:gd name="T7" fmla="*/ 0 h 336"/>
                  <a:gd name="T8" fmla="*/ 0 w 3264"/>
                  <a:gd name="T9" fmla="*/ 0 h 336"/>
                  <a:gd name="T10" fmla="*/ 0 w 3264"/>
                  <a:gd name="T11" fmla="*/ 0 h 336"/>
                  <a:gd name="T12" fmla="*/ 0 w 3264"/>
                  <a:gd name="T13" fmla="*/ 0 h 336"/>
                  <a:gd name="T14" fmla="*/ 0 w 3264"/>
                  <a:gd name="T15" fmla="*/ 0 h 336"/>
                  <a:gd name="T16" fmla="*/ 0 w 3264"/>
                  <a:gd name="T17" fmla="*/ 0 h 336"/>
                  <a:gd name="T18" fmla="*/ 0 w 3264"/>
                  <a:gd name="T19" fmla="*/ 0 h 336"/>
                  <a:gd name="T20" fmla="*/ 0 w 3264"/>
                  <a:gd name="T21" fmla="*/ 0 h 336"/>
                  <a:gd name="T22" fmla="*/ 0 w 3264"/>
                  <a:gd name="T23" fmla="*/ 0 h 336"/>
                  <a:gd name="T24" fmla="*/ 0 w 3264"/>
                  <a:gd name="T25" fmla="*/ 0 h 3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64"/>
                  <a:gd name="T40" fmla="*/ 0 h 336"/>
                  <a:gd name="T41" fmla="*/ 3264 w 3264"/>
                  <a:gd name="T42" fmla="*/ 336 h 3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64" h="336">
                    <a:moveTo>
                      <a:pt x="0" y="336"/>
                    </a:moveTo>
                    <a:cubicBezTo>
                      <a:pt x="96" y="168"/>
                      <a:pt x="192" y="0"/>
                      <a:pt x="288" y="0"/>
                    </a:cubicBezTo>
                    <a:cubicBezTo>
                      <a:pt x="384" y="0"/>
                      <a:pt x="480" y="336"/>
                      <a:pt x="576" y="336"/>
                    </a:cubicBezTo>
                    <a:cubicBezTo>
                      <a:pt x="672" y="336"/>
                      <a:pt x="776" y="0"/>
                      <a:pt x="864" y="0"/>
                    </a:cubicBezTo>
                    <a:cubicBezTo>
                      <a:pt x="952" y="0"/>
                      <a:pt x="1016" y="336"/>
                      <a:pt x="1104" y="336"/>
                    </a:cubicBezTo>
                    <a:cubicBezTo>
                      <a:pt x="1192" y="336"/>
                      <a:pt x="1304" y="0"/>
                      <a:pt x="1392" y="0"/>
                    </a:cubicBezTo>
                    <a:cubicBezTo>
                      <a:pt x="1480" y="0"/>
                      <a:pt x="1544" y="336"/>
                      <a:pt x="1632" y="336"/>
                    </a:cubicBezTo>
                    <a:cubicBezTo>
                      <a:pt x="1720" y="336"/>
                      <a:pt x="1832" y="0"/>
                      <a:pt x="1920" y="0"/>
                    </a:cubicBezTo>
                    <a:cubicBezTo>
                      <a:pt x="2008" y="0"/>
                      <a:pt x="2072" y="336"/>
                      <a:pt x="2160" y="336"/>
                    </a:cubicBezTo>
                    <a:cubicBezTo>
                      <a:pt x="2248" y="336"/>
                      <a:pt x="2352" y="0"/>
                      <a:pt x="2448" y="0"/>
                    </a:cubicBezTo>
                    <a:cubicBezTo>
                      <a:pt x="2544" y="0"/>
                      <a:pt x="2640" y="336"/>
                      <a:pt x="2736" y="336"/>
                    </a:cubicBezTo>
                    <a:cubicBezTo>
                      <a:pt x="2832" y="336"/>
                      <a:pt x="2936" y="0"/>
                      <a:pt x="3024" y="0"/>
                    </a:cubicBezTo>
                    <a:cubicBezTo>
                      <a:pt x="3112" y="0"/>
                      <a:pt x="3188" y="168"/>
                      <a:pt x="3264" y="336"/>
                    </a:cubicBezTo>
                  </a:path>
                </a:pathLst>
              </a:cu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a:solidFill>
                    <a:srgbClr val="000000"/>
                  </a:solidFill>
                  <a:latin typeface="Sassoon Infant Md" panose="02000603050000020003" charset="0"/>
                </a:endParaRPr>
              </a:p>
            </p:txBody>
          </p:sp>
        </p:grpSp>
      </p:grpSp>
      <p:grpSp>
        <p:nvGrpSpPr>
          <p:cNvPr id="11273" name="Group 13">
            <a:extLst>
              <a:ext uri="{FF2B5EF4-FFF2-40B4-BE49-F238E27FC236}">
                <a16:creationId xmlns="" xmlns:a16="http://schemas.microsoft.com/office/drawing/2014/main" id="{100808F1-AD74-4BB0-BA88-D329FC2BF193}"/>
              </a:ext>
            </a:extLst>
          </p:cNvPr>
          <p:cNvGrpSpPr>
            <a:grpSpLocks/>
          </p:cNvGrpSpPr>
          <p:nvPr/>
        </p:nvGrpSpPr>
        <p:grpSpPr bwMode="auto">
          <a:xfrm>
            <a:off x="7924800" y="3352800"/>
            <a:ext cx="1295400" cy="685800"/>
            <a:chOff x="4032" y="2112"/>
            <a:chExt cx="816" cy="432"/>
          </a:xfrm>
        </p:grpSpPr>
        <p:sp>
          <p:nvSpPr>
            <p:cNvPr id="11284" name="Oval 14">
              <a:hlinkClick r:id="rId17" action="ppaction://hlinksldjump" highlightClick="1"/>
              <a:extLst>
                <a:ext uri="{FF2B5EF4-FFF2-40B4-BE49-F238E27FC236}">
                  <a16:creationId xmlns="" xmlns:a16="http://schemas.microsoft.com/office/drawing/2014/main" id="{7D30D051-FE13-4AC4-84E9-3E897C5A7738}"/>
                </a:ext>
              </a:extLst>
            </p:cNvPr>
            <p:cNvSpPr>
              <a:spLocks noChangeArrowheads="1"/>
            </p:cNvSpPr>
            <p:nvPr/>
          </p:nvSpPr>
          <p:spPr bwMode="auto">
            <a:xfrm>
              <a:off x="4032" y="2112"/>
              <a:ext cx="816" cy="432"/>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b="1">
                <a:solidFill>
                  <a:srgbClr val="000000"/>
                </a:solidFill>
                <a:latin typeface="Arial" panose="020B0604020202020204" pitchFamily="34" charset="0"/>
              </a:endParaRPr>
            </a:p>
          </p:txBody>
        </p:sp>
        <p:grpSp>
          <p:nvGrpSpPr>
            <p:cNvPr id="11285" name="Group 15">
              <a:extLst>
                <a:ext uri="{FF2B5EF4-FFF2-40B4-BE49-F238E27FC236}">
                  <a16:creationId xmlns="" xmlns:a16="http://schemas.microsoft.com/office/drawing/2014/main" id="{F7C6EB51-C67C-40CC-9131-28DAFF50DE48}"/>
                </a:ext>
              </a:extLst>
            </p:cNvPr>
            <p:cNvGrpSpPr>
              <a:grpSpLocks/>
            </p:cNvGrpSpPr>
            <p:nvPr/>
          </p:nvGrpSpPr>
          <p:grpSpPr bwMode="auto">
            <a:xfrm>
              <a:off x="4128" y="2160"/>
              <a:ext cx="622" cy="300"/>
              <a:chOff x="3122" y="2628"/>
              <a:chExt cx="622" cy="300"/>
            </a:xfrm>
          </p:grpSpPr>
          <p:sp>
            <p:nvSpPr>
              <p:cNvPr id="11286" name="AutoShape 16">
                <a:extLst>
                  <a:ext uri="{FF2B5EF4-FFF2-40B4-BE49-F238E27FC236}">
                    <a16:creationId xmlns="" xmlns:a16="http://schemas.microsoft.com/office/drawing/2014/main" id="{2981B155-DAA1-434E-BBF8-17E350F4186C}"/>
                  </a:ext>
                </a:extLst>
              </p:cNvPr>
              <p:cNvSpPr>
                <a:spLocks noChangeArrowheads="1"/>
              </p:cNvSpPr>
              <p:nvPr/>
            </p:nvSpPr>
            <p:spPr bwMode="auto">
              <a:xfrm flipV="1">
                <a:off x="3549" y="2722"/>
                <a:ext cx="195" cy="178"/>
              </a:xfrm>
              <a:prstGeom prst="flowChartOffpageConnector">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fontAlgn="base" hangingPunct="0">
                  <a:spcAft>
                    <a:spcPct val="0"/>
                  </a:spcAft>
                  <a:buNone/>
                </a:pPr>
                <a:endParaRPr lang="ru-RU" altLang="en-US" sz="4000" b="1">
                  <a:solidFill>
                    <a:srgbClr val="000000"/>
                  </a:solidFill>
                  <a:latin typeface="Arial" panose="020B0604020202020204" pitchFamily="34" charset="0"/>
                </a:endParaRPr>
              </a:p>
            </p:txBody>
          </p:sp>
          <p:sp>
            <p:nvSpPr>
              <p:cNvPr id="11287" name="AutoShape 17">
                <a:extLst>
                  <a:ext uri="{FF2B5EF4-FFF2-40B4-BE49-F238E27FC236}">
                    <a16:creationId xmlns="" xmlns:a16="http://schemas.microsoft.com/office/drawing/2014/main" id="{E37F3E7A-5D17-4D6F-902F-1F4C20A3EE14}"/>
                  </a:ext>
                </a:extLst>
              </p:cNvPr>
              <p:cNvSpPr>
                <a:spLocks noChangeArrowheads="1"/>
              </p:cNvSpPr>
              <p:nvPr/>
            </p:nvSpPr>
            <p:spPr bwMode="auto">
              <a:xfrm flipV="1">
                <a:off x="3122" y="2722"/>
                <a:ext cx="196" cy="178"/>
              </a:xfrm>
              <a:prstGeom prst="flowChartOffpageConnector">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fontAlgn="base" hangingPunct="0">
                  <a:spcAft>
                    <a:spcPct val="0"/>
                  </a:spcAft>
                  <a:buNone/>
                </a:pPr>
                <a:endParaRPr lang="ru-RU" altLang="en-US" sz="4000" b="1">
                  <a:solidFill>
                    <a:srgbClr val="000000"/>
                  </a:solidFill>
                  <a:latin typeface="Arial" panose="020B0604020202020204" pitchFamily="34" charset="0"/>
                </a:endParaRPr>
              </a:p>
            </p:txBody>
          </p:sp>
          <p:sp>
            <p:nvSpPr>
              <p:cNvPr id="11288" name="AutoShape 18">
                <a:extLst>
                  <a:ext uri="{FF2B5EF4-FFF2-40B4-BE49-F238E27FC236}">
                    <a16:creationId xmlns="" xmlns:a16="http://schemas.microsoft.com/office/drawing/2014/main" id="{8D154553-7283-4098-8C06-00E5B0764FCF}"/>
                  </a:ext>
                </a:extLst>
              </p:cNvPr>
              <p:cNvSpPr>
                <a:spLocks noChangeArrowheads="1"/>
              </p:cNvSpPr>
              <p:nvPr/>
            </p:nvSpPr>
            <p:spPr bwMode="auto">
              <a:xfrm flipV="1">
                <a:off x="3330" y="2736"/>
                <a:ext cx="201" cy="192"/>
              </a:xfrm>
              <a:prstGeom prst="flowChartOffpageConnector">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fontAlgn="base" hangingPunct="0">
                  <a:spcAft>
                    <a:spcPct val="0"/>
                  </a:spcAft>
                  <a:buNone/>
                </a:pPr>
                <a:endParaRPr lang="ru-RU" altLang="en-US" sz="4000" b="1">
                  <a:solidFill>
                    <a:srgbClr val="000000"/>
                  </a:solidFill>
                  <a:latin typeface="Arial" panose="020B0604020202020204" pitchFamily="34" charset="0"/>
                </a:endParaRPr>
              </a:p>
            </p:txBody>
          </p:sp>
          <p:sp>
            <p:nvSpPr>
              <p:cNvPr id="11289" name="Oval 19">
                <a:extLst>
                  <a:ext uri="{FF2B5EF4-FFF2-40B4-BE49-F238E27FC236}">
                    <a16:creationId xmlns="" xmlns:a16="http://schemas.microsoft.com/office/drawing/2014/main" id="{1A234FD0-103D-4876-AE76-06B6FDC9259A}"/>
                  </a:ext>
                </a:extLst>
              </p:cNvPr>
              <p:cNvSpPr>
                <a:spLocks noChangeArrowheads="1"/>
              </p:cNvSpPr>
              <p:nvPr/>
            </p:nvSpPr>
            <p:spPr bwMode="auto">
              <a:xfrm>
                <a:off x="3167" y="2628"/>
                <a:ext cx="101" cy="88"/>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b="1">
                  <a:solidFill>
                    <a:srgbClr val="000000"/>
                  </a:solidFill>
                  <a:latin typeface="Arial" panose="020B0604020202020204" pitchFamily="34" charset="0"/>
                </a:endParaRPr>
              </a:p>
            </p:txBody>
          </p:sp>
          <p:sp>
            <p:nvSpPr>
              <p:cNvPr id="11290" name="Oval 20">
                <a:extLst>
                  <a:ext uri="{FF2B5EF4-FFF2-40B4-BE49-F238E27FC236}">
                    <a16:creationId xmlns="" xmlns:a16="http://schemas.microsoft.com/office/drawing/2014/main" id="{E56E75A0-37E6-4A32-92F9-8C337EB84069}"/>
                  </a:ext>
                </a:extLst>
              </p:cNvPr>
              <p:cNvSpPr>
                <a:spLocks noChangeArrowheads="1"/>
              </p:cNvSpPr>
              <p:nvPr/>
            </p:nvSpPr>
            <p:spPr bwMode="auto">
              <a:xfrm>
                <a:off x="3587" y="2631"/>
                <a:ext cx="102" cy="88"/>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b="1">
                  <a:solidFill>
                    <a:srgbClr val="000000"/>
                  </a:solidFill>
                  <a:latin typeface="Arial" panose="020B0604020202020204" pitchFamily="34" charset="0"/>
                </a:endParaRPr>
              </a:p>
            </p:txBody>
          </p:sp>
          <p:sp>
            <p:nvSpPr>
              <p:cNvPr id="11291" name="Oval 21">
                <a:extLst>
                  <a:ext uri="{FF2B5EF4-FFF2-40B4-BE49-F238E27FC236}">
                    <a16:creationId xmlns="" xmlns:a16="http://schemas.microsoft.com/office/drawing/2014/main" id="{8DF8DA0A-D96E-453D-B126-567FB6817819}"/>
                  </a:ext>
                </a:extLst>
              </p:cNvPr>
              <p:cNvSpPr>
                <a:spLocks noChangeArrowheads="1"/>
              </p:cNvSpPr>
              <p:nvPr/>
            </p:nvSpPr>
            <p:spPr bwMode="auto">
              <a:xfrm>
                <a:off x="3378" y="2640"/>
                <a:ext cx="102" cy="94"/>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b="1">
                  <a:solidFill>
                    <a:srgbClr val="000000"/>
                  </a:solidFill>
                  <a:latin typeface="Arial" panose="020B0604020202020204" pitchFamily="34" charset="0"/>
                </a:endParaRPr>
              </a:p>
            </p:txBody>
          </p:sp>
        </p:grpSp>
      </p:grpSp>
      <p:pic>
        <p:nvPicPr>
          <p:cNvPr id="11274" name="Picture 22">
            <a:extLst>
              <a:ext uri="{FF2B5EF4-FFF2-40B4-BE49-F238E27FC236}">
                <a16:creationId xmlns="" xmlns:a16="http://schemas.microsoft.com/office/drawing/2014/main" id="{58F19ED1-D7AD-493C-B360-52665693B49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97144" y="4494294"/>
            <a:ext cx="464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pic>
        <p:nvPicPr>
          <p:cNvPr id="11275" name="Picture 23">
            <a:extLst>
              <a:ext uri="{FF2B5EF4-FFF2-40B4-BE49-F238E27FC236}">
                <a16:creationId xmlns="" xmlns:a16="http://schemas.microsoft.com/office/drawing/2014/main" id="{71E42098-6056-4D0D-AD3C-73423DEC54B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14989" y="4449274"/>
            <a:ext cx="46482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
        <p:nvSpPr>
          <p:cNvPr id="11278" name="Rectangle 27">
            <a:extLst>
              <a:ext uri="{FF2B5EF4-FFF2-40B4-BE49-F238E27FC236}">
                <a16:creationId xmlns="" xmlns:a16="http://schemas.microsoft.com/office/drawing/2014/main" id="{C9BC9922-AB1E-4C93-85C2-9D302E153A9D}"/>
              </a:ext>
            </a:extLst>
          </p:cNvPr>
          <p:cNvSpPr>
            <a:spLocks noChangeArrowheads="1"/>
          </p:cNvSpPr>
          <p:nvPr/>
        </p:nvSpPr>
        <p:spPr bwMode="auto">
          <a:xfrm>
            <a:off x="2081213" y="1193405"/>
            <a:ext cx="8001000" cy="1371600"/>
          </a:xfrm>
          <a:prstGeom prst="rect">
            <a:avLst/>
          </a:prstGeom>
          <a:noFill/>
          <a:ln>
            <a:noFill/>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50000"/>
              </a:lnSpc>
              <a:spcBef>
                <a:spcPts val="0"/>
              </a:spcBef>
              <a:buClr>
                <a:srgbClr val="FFFFFF"/>
              </a:buClr>
              <a:buSzPts val="2600"/>
              <a:buNone/>
              <a:defRPr/>
            </a:pPr>
            <a:r>
              <a:rPr lang="en-US" altLang="en-US" sz="2600" b="1" dirty="0">
                <a:solidFill>
                  <a:srgbClr val="FFFFFF"/>
                </a:solidFill>
                <a:latin typeface="Sassoon Infant Md" panose="02000603050000020003" charset="0"/>
              </a:rPr>
              <a:t> </a:t>
            </a:r>
          </a:p>
          <a:p>
            <a:pPr algn="ctr" fontAlgn="base">
              <a:spcBef>
                <a:spcPct val="0"/>
              </a:spcBef>
              <a:spcAft>
                <a:spcPct val="0"/>
              </a:spcAft>
              <a:buNone/>
              <a:defRPr/>
            </a:pPr>
            <a:r>
              <a:rPr lang="en-US" altLang="en-US" sz="2800" b="1" dirty="0" smtClean="0">
                <a:solidFill>
                  <a:srgbClr val="FFFFFF"/>
                </a:solidFill>
                <a:latin typeface="Segoe UI" panose="020B0502040204020203" pitchFamily="34" charset="0"/>
                <a:cs typeface="Segoe UI" panose="020B0502040204020203" pitchFamily="34" charset="0"/>
              </a:rPr>
              <a:t>2. Tokyo has......................people</a:t>
            </a:r>
            <a:endParaRPr lang="en-US" altLang="en-US" sz="2800" b="1" dirty="0">
              <a:solidFill>
                <a:srgbClr val="FFFFFF"/>
              </a:solidFill>
              <a:latin typeface="Segoe UI" panose="020B0502040204020203" pitchFamily="34" charset="0"/>
              <a:cs typeface="Segoe UI" panose="020B0502040204020203" pitchFamily="34" charset="0"/>
            </a:endParaRPr>
          </a:p>
          <a:p>
            <a:pPr algn="ctr" fontAlgn="base">
              <a:spcBef>
                <a:spcPct val="0"/>
              </a:spcBef>
              <a:spcAft>
                <a:spcPct val="0"/>
              </a:spcAft>
              <a:buNone/>
              <a:defRPr/>
            </a:pPr>
            <a:endParaRPr lang="en-US" altLang="en-US" sz="2600" b="1" dirty="0">
              <a:solidFill>
                <a:srgbClr val="FFFFFF"/>
              </a:solidFill>
              <a:latin typeface="Sassoon Infant Md" panose="02000603050000020003" charset="0"/>
            </a:endParaRPr>
          </a:p>
        </p:txBody>
      </p:sp>
      <p:sp>
        <p:nvSpPr>
          <p:cNvPr id="11279" name="Rectangle 28" descr="30%">
            <a:extLst>
              <a:ext uri="{FF2B5EF4-FFF2-40B4-BE49-F238E27FC236}">
                <a16:creationId xmlns="" xmlns:a16="http://schemas.microsoft.com/office/drawing/2014/main" id="{89D0AE3E-8F35-430A-A886-1ED52EA22808}"/>
              </a:ext>
            </a:extLst>
          </p:cNvPr>
          <p:cNvSpPr>
            <a:spLocks noChangeArrowheads="1"/>
          </p:cNvSpPr>
          <p:nvPr/>
        </p:nvSpPr>
        <p:spPr bwMode="auto">
          <a:xfrm>
            <a:off x="4599544" y="5595356"/>
            <a:ext cx="494982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r>
              <a:rPr lang="en-US" altLang="en-US" sz="2800" b="1" dirty="0" smtClean="0">
                <a:solidFill>
                  <a:srgbClr val="FFFFFF"/>
                </a:solidFill>
                <a:cs typeface="Times New Roman" panose="02020603050405020304" pitchFamily="18" charset="0"/>
              </a:rPr>
              <a:t>C. much more than 15 million</a:t>
            </a:r>
            <a:endParaRPr lang="en-US" altLang="en-US" sz="2800" b="1" dirty="0">
              <a:solidFill>
                <a:srgbClr val="FFFFFF"/>
              </a:solidFill>
              <a:cs typeface="Times New Roman" panose="02020603050405020304" pitchFamily="18" charset="0"/>
            </a:endParaRPr>
          </a:p>
        </p:txBody>
      </p:sp>
      <p:sp>
        <p:nvSpPr>
          <p:cNvPr id="11280" name="Rectangle 29" descr="30%">
            <a:hlinkClick r:id="" action="ppaction://noaction" highlightClick="1"/>
            <a:extLst>
              <a:ext uri="{FF2B5EF4-FFF2-40B4-BE49-F238E27FC236}">
                <a16:creationId xmlns="" xmlns:a16="http://schemas.microsoft.com/office/drawing/2014/main" id="{ED7B93EA-7BBD-43BD-BC38-3767BD4B16E9}"/>
              </a:ext>
            </a:extLst>
          </p:cNvPr>
          <p:cNvSpPr>
            <a:spLocks noChangeArrowheads="1"/>
          </p:cNvSpPr>
          <p:nvPr/>
        </p:nvSpPr>
        <p:spPr bwMode="auto">
          <a:xfrm>
            <a:off x="7074457" y="4530807"/>
            <a:ext cx="3581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r>
              <a:rPr lang="en-US" altLang="en-US" sz="2800" b="1" dirty="0" smtClean="0">
                <a:solidFill>
                  <a:srgbClr val="FFFFFF"/>
                </a:solidFill>
                <a:cs typeface="Times New Roman" panose="02020603050405020304" pitchFamily="18" charset="0"/>
              </a:rPr>
              <a:t>B. around 15 million</a:t>
            </a:r>
            <a:endParaRPr lang="en-US" altLang="en-US" sz="2800" b="1" dirty="0">
              <a:solidFill>
                <a:srgbClr val="FFFFFF"/>
              </a:solidFill>
              <a:cs typeface="Times New Roman" panose="02020603050405020304" pitchFamily="18" charset="0"/>
            </a:endParaRPr>
          </a:p>
        </p:txBody>
      </p:sp>
      <p:sp>
        <p:nvSpPr>
          <p:cNvPr id="174110" name="AutoShape 30">
            <a:extLst>
              <a:ext uri="{FF2B5EF4-FFF2-40B4-BE49-F238E27FC236}">
                <a16:creationId xmlns="" xmlns:a16="http://schemas.microsoft.com/office/drawing/2014/main" id="{4F116985-9E80-409F-A2B8-8E6094C7E3E1}"/>
              </a:ext>
            </a:extLst>
          </p:cNvPr>
          <p:cNvSpPr>
            <a:spLocks noChangeArrowheads="1"/>
          </p:cNvSpPr>
          <p:nvPr/>
        </p:nvSpPr>
        <p:spPr bwMode="auto">
          <a:xfrm>
            <a:off x="1725744" y="4494294"/>
            <a:ext cx="4419600" cy="609600"/>
          </a:xfrm>
          <a:prstGeom prst="hexagon">
            <a:avLst>
              <a:gd name="adj" fmla="val 61625"/>
              <a:gd name="vf" fmla="val 115470"/>
            </a:avLst>
          </a:prstGeom>
          <a:solidFill>
            <a:srgbClr val="00FF00"/>
          </a:solidFill>
          <a:ln w="38100" cmpd="dbl">
            <a:solidFill>
              <a:srgbClr val="00FF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r>
              <a:rPr lang="en-US" altLang="en-US" sz="2800" b="1" dirty="0" smtClean="0">
                <a:solidFill>
                  <a:srgbClr val="FFFFFF"/>
                </a:solidFill>
                <a:cs typeface="Times New Roman" panose="02020603050405020304" pitchFamily="18" charset="0"/>
              </a:rPr>
              <a:t>A. below 15 million</a:t>
            </a:r>
            <a:endParaRPr lang="ru-RU" altLang="en-US" sz="2800" b="1" dirty="0">
              <a:solidFill>
                <a:srgbClr val="FFFFFF"/>
              </a:solidFill>
              <a:cs typeface="Times New Roman" panose="02020603050405020304" pitchFamily="18" charset="0"/>
            </a:endParaRPr>
          </a:p>
        </p:txBody>
      </p:sp>
      <p:pic>
        <p:nvPicPr>
          <p:cNvPr id="174111" name="SN001212.wav">
            <a:hlinkClick r:id="" action="ppaction://media"/>
            <a:extLst>
              <a:ext uri="{FF2B5EF4-FFF2-40B4-BE49-F238E27FC236}">
                <a16:creationId xmlns="" xmlns:a16="http://schemas.microsoft.com/office/drawing/2014/main" id="{22C56677-CCE9-4043-8BB2-659C0BAFF1D4}"/>
              </a:ext>
            </a:extLst>
          </p:cNvPr>
          <p:cNvPicPr>
            <a:picLocks noChangeAspect="1" noChangeArrowheads="1"/>
          </p:cNvPicPr>
          <p:nvPr>
            <a:audioFile r:link="rId6"/>
            <p:extLst>
              <p:ext uri="{DAA4B4D4-6D71-4841-9C94-3DE7FCFB9230}">
                <p14:media xmlns:p14="http://schemas.microsoft.com/office/powerpoint/2010/main" r:embed="rId5"/>
              </p:ext>
            </p:extLst>
          </p:nvPr>
        </p:nvPicPr>
        <p:blipFill>
          <a:blip r:embed="rId11">
            <a:extLst>
              <a:ext uri="{28A0092B-C50C-407E-A947-70E740481C1C}">
                <a14:useLocalDpi xmlns:a14="http://schemas.microsoft.com/office/drawing/2010/main" val="0"/>
              </a:ext>
            </a:extLst>
          </a:blip>
          <a:srcRect/>
          <a:stretch>
            <a:fillRect/>
          </a:stretch>
        </p:blipFill>
        <p:spPr bwMode="auto">
          <a:xfrm>
            <a:off x="10287000" y="6477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3" name="Rectangle 26" descr="30%">
            <a:extLst>
              <a:ext uri="{FF2B5EF4-FFF2-40B4-BE49-F238E27FC236}">
                <a16:creationId xmlns="" xmlns:a16="http://schemas.microsoft.com/office/drawing/2014/main" id="{49F650F0-E162-4453-992A-617480EC7544}"/>
              </a:ext>
            </a:extLst>
          </p:cNvPr>
          <p:cNvSpPr>
            <a:spLocks noChangeArrowheads="1"/>
          </p:cNvSpPr>
          <p:nvPr/>
        </p:nvSpPr>
        <p:spPr bwMode="auto">
          <a:xfrm>
            <a:off x="6477000" y="4572000"/>
            <a:ext cx="365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endParaRPr lang="en-US" altLang="en-US" sz="2400" b="1" dirty="0">
              <a:solidFill>
                <a:srgbClr val="FFFFFF"/>
              </a:solidFill>
              <a:latin typeface="Sassoon Infant Md" panose="02000603050000020003" charset="0"/>
            </a:endParaRPr>
          </a:p>
        </p:txBody>
      </p:sp>
      <p:pic>
        <p:nvPicPr>
          <p:cNvPr id="32" name="Picture 5">
            <a:hlinkClick r:id="" action="ppaction://noaction">
              <a:snd r:embed="rId19" name="millionaire3.wav"/>
            </a:hlinkClick>
            <a:extLst>
              <a:ext uri="{FF2B5EF4-FFF2-40B4-BE49-F238E27FC236}">
                <a16:creationId xmlns="" xmlns:a16="http://schemas.microsoft.com/office/drawing/2014/main" id="{6456FEC6-B790-4A9F-B594-4B584E827D5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p:blipFill>
        <p:spPr bwMode="auto">
          <a:xfrm>
            <a:off x="-671789" y="-149224"/>
            <a:ext cx="3369554" cy="237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Logo, company name&#10;&#10;Description automatically generated">
            <a:extLst>
              <a:ext uri="{FF2B5EF4-FFF2-40B4-BE49-F238E27FC236}">
                <a16:creationId xmlns="" xmlns:a16="http://schemas.microsoft.com/office/drawing/2014/main" id="{E175C4CD-5B40-45DC-8271-2CA7006736D6}"/>
              </a:ext>
            </a:extLst>
          </p:cNvPr>
          <p:cNvPicPr>
            <a:picLocks noChangeAspect="1"/>
          </p:cNvPicPr>
          <p:nvPr/>
        </p:nvPicPr>
        <p:blipFill rotWithShape="1">
          <a:blip r:embed="rId21">
            <a:extLst>
              <a:ext uri="{28A0092B-C50C-407E-A947-70E740481C1C}">
                <a14:useLocalDpi xmlns:a14="http://schemas.microsoft.com/office/drawing/2010/main" val="0"/>
              </a:ext>
            </a:extLst>
          </a:blip>
          <a:srcRect l="25005" t="17747" r="24724" b="32408"/>
          <a:stretch/>
        </p:blipFill>
        <p:spPr>
          <a:xfrm>
            <a:off x="-2594111" y="329654"/>
            <a:ext cx="1748458" cy="1733630"/>
          </a:xfrm>
          <a:prstGeom prst="rect">
            <a:avLst/>
          </a:prstGeom>
        </p:spPr>
      </p:pic>
      <p:sp>
        <p:nvSpPr>
          <p:cNvPr id="34" name="TextBox 33">
            <a:extLst>
              <a:ext uri="{FF2B5EF4-FFF2-40B4-BE49-F238E27FC236}">
                <a16:creationId xmlns="" xmlns:a16="http://schemas.microsoft.com/office/drawing/2014/main" id="{1122697D-9F4D-4D5E-BB55-24BF5DA8B6F8}"/>
              </a:ext>
            </a:extLst>
          </p:cNvPr>
          <p:cNvSpPr txBox="1"/>
          <p:nvPr/>
        </p:nvSpPr>
        <p:spPr>
          <a:xfrm>
            <a:off x="-2774021" y="2204024"/>
            <a:ext cx="2645438" cy="830997"/>
          </a:xfrm>
          <a:prstGeom prst="rect">
            <a:avLst/>
          </a:prstGeom>
          <a:noFill/>
        </p:spPr>
        <p:txBody>
          <a:bodyPr wrap="square" rtlCol="0">
            <a:spAutoFit/>
          </a:bodyPr>
          <a:lstStyle/>
          <a:p>
            <a:r>
              <a:rPr lang="en-US" sz="2400" b="1">
                <a:latin typeface="Contastia"/>
              </a:rPr>
              <a:t>   Ms Phương </a:t>
            </a:r>
          </a:p>
          <a:p>
            <a:r>
              <a:rPr lang="en-US" sz="2400" b="1">
                <a:latin typeface="Contastia"/>
              </a:rPr>
              <a:t>Zalo: 0966765064</a:t>
            </a:r>
          </a:p>
        </p:txBody>
      </p:sp>
      <p:sp>
        <p:nvSpPr>
          <p:cNvPr id="2" name="TextBox 1"/>
          <p:cNvSpPr txBox="1"/>
          <p:nvPr/>
        </p:nvSpPr>
        <p:spPr>
          <a:xfrm>
            <a:off x="2221204" y="4525698"/>
            <a:ext cx="3137397" cy="523220"/>
          </a:xfrm>
          <a:prstGeom prst="rect">
            <a:avLst/>
          </a:prstGeom>
          <a:noFill/>
        </p:spPr>
        <p:txBody>
          <a:bodyPr wrap="non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A. below 15 million</a:t>
            </a:r>
            <a:endParaRPr lang="en-US" sz="28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wipe dir="d"/>
    <p:sndAc>
      <p:stSnd>
        <p:snd r:embed="rId8" name="millionaire1.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9" name="MSSN00254A0000[1].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74092"/>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mediacall" presetSubtype="0" fill="hold" nodeType="clickEffect">
                                  <p:stCondLst>
                                    <p:cond delay="0"/>
                                  </p:stCondLst>
                                  <p:childTnLst>
                                    <p:cmd type="call" cmd="playFrom(0.0)">
                                      <p:cBhvr>
                                        <p:cTn id="11" dur="3991" fill="hold"/>
                                        <p:tgtEl>
                                          <p:spTgt spid="174092"/>
                                        </p:tgtEl>
                                      </p:cBhvr>
                                    </p:cmd>
                                  </p:childTnLst>
                                </p:cTn>
                              </p:par>
                            </p:childTnLst>
                          </p:cTn>
                        </p:par>
                      </p:childTnLst>
                    </p:cTn>
                  </p:par>
                </p:childTnLst>
              </p:cTn>
              <p:nextCondLst>
                <p:cond evt="onClick" delay="0">
                  <p:tgtEl>
                    <p:spTgt spid="174092"/>
                  </p:tgtEl>
                </p:cond>
              </p:nextCondLst>
            </p:seq>
            <p:audio>
              <p:cMediaNode showWhenStopped="0">
                <p:cTn id="12" fill="hold" display="0">
                  <p:stCondLst>
                    <p:cond delay="indefinite"/>
                  </p:stCondLst>
                  <p:endCondLst>
                    <p:cond evt="onNext" delay="0">
                      <p:tgtEl>
                        <p:sldTgt/>
                      </p:tgtEl>
                    </p:cond>
                    <p:cond evt="onPrev" delay="0">
                      <p:tgtEl>
                        <p:sldTgt/>
                      </p:tgtEl>
                    </p:cond>
                    <p:cond evt="onStopAudio" delay="0">
                      <p:tgtEl>
                        <p:sldTgt/>
                      </p:tgtEl>
                    </p:cond>
                  </p:endCondLst>
                </p:cTn>
                <p:tgtEl>
                  <p:spTgt spid="174092"/>
                </p:tgtEl>
              </p:cMediaNode>
            </p:audio>
            <p:seq concurrent="1" nextAc="seek">
              <p:cTn id="13" restart="whenNotActive" fill="hold" evtFilter="cancelBubble" nodeType="interactiveSeq">
                <p:stCondLst>
                  <p:cond evt="onClick" delay="0">
                    <p:tgtEl>
                      <p:spTgt spid="174111"/>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1" presetClass="mediacall" presetSubtype="0" fill="hold" nodeType="clickEffect">
                                  <p:stCondLst>
                                    <p:cond delay="0"/>
                                  </p:stCondLst>
                                  <p:childTnLst>
                                    <p:cmd type="call" cmd="playFrom(0.0)">
                                      <p:cBhvr>
                                        <p:cTn id="17" dur="3584" fill="hold"/>
                                        <p:tgtEl>
                                          <p:spTgt spid="174111"/>
                                        </p:tgtEl>
                                      </p:cBhvr>
                                    </p:cmd>
                                  </p:childTnLst>
                                </p:cTn>
                              </p:par>
                            </p:childTnLst>
                          </p:cTn>
                        </p:par>
                      </p:childTnLst>
                    </p:cTn>
                  </p:par>
                </p:childTnLst>
              </p:cTn>
              <p:nextCondLst>
                <p:cond evt="onClick" delay="0">
                  <p:tgtEl>
                    <p:spTgt spid="174111"/>
                  </p:tgtEl>
                </p:cond>
              </p:nextCondLst>
            </p:seq>
            <p:audio>
              <p:cMediaNode showWhenStopped="0">
                <p:cTn id="18" fill="hold" display="0">
                  <p:stCondLst>
                    <p:cond delay="indefinite"/>
                  </p:stCondLst>
                  <p:endCondLst>
                    <p:cond evt="onNext" delay="0">
                      <p:tgtEl>
                        <p:sldTgt/>
                      </p:tgtEl>
                    </p:cond>
                    <p:cond evt="onPrev" delay="0">
                      <p:tgtEl>
                        <p:sldTgt/>
                      </p:tgtEl>
                    </p:cond>
                    <p:cond evt="onStopAudio" delay="0">
                      <p:tgtEl>
                        <p:sldTgt/>
                      </p:tgtEl>
                    </p:cond>
                  </p:endCondLst>
                </p:cTn>
                <p:tgtEl>
                  <p:spTgt spid="174111"/>
                </p:tgtEl>
              </p:cMediaNode>
            </p:audio>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74082"/>
                </p:tgtEl>
              </p:cMediaNode>
            </p:audio>
          </p:childTnLst>
        </p:cTn>
      </p:par>
    </p:tnLst>
    <p:bldLst>
      <p:bldP spid="174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8610" name="Picture 2">
            <a:extLst>
              <a:ext uri="{FF2B5EF4-FFF2-40B4-BE49-F238E27FC236}">
                <a16:creationId xmlns="" xmlns:a16="http://schemas.microsoft.com/office/drawing/2014/main" id="{6761A8FE-9AE0-4219-A643-50A1F6D5B2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4550" y="0"/>
            <a:ext cx="3473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
        <p:nvSpPr>
          <p:cNvPr id="68611" name="Rectangle 3" descr="5%">
            <a:extLst>
              <a:ext uri="{FF2B5EF4-FFF2-40B4-BE49-F238E27FC236}">
                <a16:creationId xmlns="" xmlns:a16="http://schemas.microsoft.com/office/drawing/2014/main" id="{B0E187B4-2D80-4F8B-A216-622B60A72C97}"/>
              </a:ext>
            </a:extLst>
          </p:cNvPr>
          <p:cNvSpPr>
            <a:spLocks noChangeArrowheads="1"/>
          </p:cNvSpPr>
          <p:nvPr/>
        </p:nvSpPr>
        <p:spPr bwMode="auto">
          <a:xfrm>
            <a:off x="7467600" y="5368925"/>
            <a:ext cx="2667000" cy="304800"/>
          </a:xfrm>
          <a:prstGeom prst="rect">
            <a:avLst/>
          </a:prstGeom>
          <a:noFill/>
          <a:ln w="38100" cmpd="dbl">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a:solidFill>
                <a:srgbClr val="000000"/>
              </a:solidFill>
              <a:latin typeface="Arial" panose="020B0604020202020204" pitchFamily="34" charset="0"/>
            </a:endParaRPr>
          </a:p>
        </p:txBody>
      </p:sp>
      <p:grpSp>
        <p:nvGrpSpPr>
          <p:cNvPr id="2" name="Group 6">
            <a:extLst>
              <a:ext uri="{FF2B5EF4-FFF2-40B4-BE49-F238E27FC236}">
                <a16:creationId xmlns="" xmlns:a16="http://schemas.microsoft.com/office/drawing/2014/main" id="{8C849213-1B0A-48F3-884D-FDEC81D6A53C}"/>
              </a:ext>
            </a:extLst>
          </p:cNvPr>
          <p:cNvGrpSpPr>
            <a:grpSpLocks/>
          </p:cNvGrpSpPr>
          <p:nvPr/>
        </p:nvGrpSpPr>
        <p:grpSpPr bwMode="auto">
          <a:xfrm>
            <a:off x="8001000" y="5832475"/>
            <a:ext cx="152400" cy="433388"/>
            <a:chOff x="4080" y="3674"/>
            <a:chExt cx="96" cy="273"/>
          </a:xfrm>
        </p:grpSpPr>
        <p:sp>
          <p:nvSpPr>
            <p:cNvPr id="12293" name="AutoShape 4">
              <a:extLst>
                <a:ext uri="{FF2B5EF4-FFF2-40B4-BE49-F238E27FC236}">
                  <a16:creationId xmlns="" xmlns:a16="http://schemas.microsoft.com/office/drawing/2014/main" id="{7FEEC0BE-7458-40C5-8863-184FF58E4E9C}"/>
                </a:ext>
              </a:extLst>
            </p:cNvPr>
            <p:cNvSpPr>
              <a:spLocks noChangeArrowheads="1"/>
            </p:cNvSpPr>
            <p:nvPr/>
          </p:nvSpPr>
          <p:spPr bwMode="auto">
            <a:xfrm>
              <a:off x="4080" y="3899"/>
              <a:ext cx="96" cy="48"/>
            </a:xfrm>
            <a:prstGeom prst="diamond">
              <a:avLst/>
            </a:prstGeom>
            <a:solidFill>
              <a:schemeClr val="bg1"/>
            </a:solidFill>
            <a:ln w="38100" cmpd="dbl">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a:solidFill>
                  <a:srgbClr val="000000"/>
                </a:solidFill>
                <a:latin typeface="Arial" panose="020B0604020202020204" pitchFamily="34" charset="0"/>
              </a:endParaRPr>
            </a:p>
          </p:txBody>
        </p:sp>
        <p:sp>
          <p:nvSpPr>
            <p:cNvPr id="12294" name="AutoShape 5">
              <a:extLst>
                <a:ext uri="{FF2B5EF4-FFF2-40B4-BE49-F238E27FC236}">
                  <a16:creationId xmlns="" xmlns:a16="http://schemas.microsoft.com/office/drawing/2014/main" id="{CAB8C5F3-310E-4646-BDE5-354B746DB7D5}"/>
                </a:ext>
              </a:extLst>
            </p:cNvPr>
            <p:cNvSpPr>
              <a:spLocks noChangeArrowheads="1"/>
            </p:cNvSpPr>
            <p:nvPr/>
          </p:nvSpPr>
          <p:spPr bwMode="auto">
            <a:xfrm>
              <a:off x="4080" y="3674"/>
              <a:ext cx="96" cy="48"/>
            </a:xfrm>
            <a:prstGeom prst="diamond">
              <a:avLst/>
            </a:prstGeom>
            <a:solidFill>
              <a:schemeClr val="bg1"/>
            </a:solidFill>
            <a:ln w="38100" cmpd="dbl">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a:solidFill>
                  <a:srgbClr val="000000"/>
                </a:solidFill>
                <a:latin typeface="Arial" panose="020B0604020202020204" pitchFamily="34" charset="0"/>
              </a:endParaRPr>
            </a:p>
          </p:txBody>
        </p:sp>
      </p:grpSp>
      <p:pic>
        <p:nvPicPr>
          <p:cNvPr id="7" name="Picture 6" descr="Logo, company name&#10;&#10;Description automatically generated">
            <a:extLst>
              <a:ext uri="{FF2B5EF4-FFF2-40B4-BE49-F238E27FC236}">
                <a16:creationId xmlns="" xmlns:a16="http://schemas.microsoft.com/office/drawing/2014/main" id="{9A54A264-AC23-4EC3-A0EA-10810AAC908C}"/>
              </a:ext>
            </a:extLst>
          </p:cNvPr>
          <p:cNvPicPr>
            <a:picLocks noChangeAspect="1"/>
          </p:cNvPicPr>
          <p:nvPr/>
        </p:nvPicPr>
        <p:blipFill rotWithShape="1">
          <a:blip r:embed="rId6">
            <a:extLst>
              <a:ext uri="{28A0092B-C50C-407E-A947-70E740481C1C}">
                <a14:useLocalDpi xmlns:a14="http://schemas.microsoft.com/office/drawing/2010/main" val="0"/>
              </a:ext>
            </a:extLst>
          </a:blip>
          <a:srcRect l="25005" t="17747" r="24724" b="32408"/>
          <a:stretch/>
        </p:blipFill>
        <p:spPr>
          <a:xfrm>
            <a:off x="-2594111" y="329654"/>
            <a:ext cx="1748458" cy="1733630"/>
          </a:xfrm>
          <a:prstGeom prst="rect">
            <a:avLst/>
          </a:prstGeom>
        </p:spPr>
      </p:pic>
      <p:sp>
        <p:nvSpPr>
          <p:cNvPr id="8" name="TextBox 7">
            <a:extLst>
              <a:ext uri="{FF2B5EF4-FFF2-40B4-BE49-F238E27FC236}">
                <a16:creationId xmlns="" xmlns:a16="http://schemas.microsoft.com/office/drawing/2014/main" id="{878EA616-C126-4E78-A863-36265FD5FC61}"/>
              </a:ext>
            </a:extLst>
          </p:cNvPr>
          <p:cNvSpPr txBox="1"/>
          <p:nvPr/>
        </p:nvSpPr>
        <p:spPr>
          <a:xfrm>
            <a:off x="-2774021" y="2204024"/>
            <a:ext cx="2645438" cy="830997"/>
          </a:xfrm>
          <a:prstGeom prst="rect">
            <a:avLst/>
          </a:prstGeom>
          <a:noFill/>
        </p:spPr>
        <p:txBody>
          <a:bodyPr wrap="square" rtlCol="0">
            <a:spAutoFit/>
          </a:bodyPr>
          <a:lstStyle/>
          <a:p>
            <a:r>
              <a:rPr lang="en-US" sz="2400" b="1">
                <a:latin typeface="Contastia"/>
              </a:rPr>
              <a:t>   Ms Phương </a:t>
            </a:r>
          </a:p>
          <a:p>
            <a:r>
              <a:rPr lang="en-US" sz="2400" b="1">
                <a:latin typeface="Contastia"/>
              </a:rPr>
              <a:t>Zalo: 0966765064</a:t>
            </a:r>
          </a:p>
        </p:txBody>
      </p:sp>
    </p:spTree>
  </p:cSld>
  <p:clrMapOvr>
    <a:masterClrMapping/>
  </p:clrMapOvr>
  <p:transition spd="slow">
    <p:wipe dir="d"/>
    <p:sndAc>
      <p:stSnd>
        <p:snd r:embed="rId2" name="score1.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nodeType="click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slide(fromRight)">
                                      <p:cBhvr>
                                        <p:cTn id="7" dur="500"/>
                                        <p:tgtEl>
                                          <p:spTgt spid="68610"/>
                                        </p:tgtEl>
                                      </p:cBhvr>
                                    </p:animEffect>
                                  </p:childTnLst>
                                  <p:subTnLst>
                                    <p:audio>
                                      <p:cMediaNode>
                                        <p:cTn display="0" masterRel="sameClick">
                                          <p:stCondLst>
                                            <p:cond evt="begin" delay="0">
                                              <p:tn val="5"/>
                                            </p:cond>
                                          </p:stCondLst>
                                          <p:endCondLst>
                                            <p:cond evt="onStopAudio" delay="0">
                                              <p:tgtEl>
                                                <p:sldTgt/>
                                              </p:tgtEl>
                                            </p:cond>
                                          </p:endCondLst>
                                        </p:cTn>
                                        <p:tgtEl>
                                          <p:sndTgt r:embed="rId3" name="scoreopen.wav"/>
                                        </p:tgtEl>
                                      </p:cMediaNode>
                                    </p:audio>
                                  </p:sub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par>
                          <p:cTn id="11" fill="hold" nodeType="afterGroup">
                            <p:stCondLst>
                              <p:cond delay="1000"/>
                            </p:stCondLst>
                            <p:childTnLst>
                              <p:par>
                                <p:cTn id="12" presetID="1" presetClass="entr" presetSubtype="0" fill="hold" grpId="0" nodeType="afterEffect">
                                  <p:stCondLst>
                                    <p:cond delay="3000"/>
                                  </p:stCondLst>
                                  <p:childTnLst>
                                    <p:set>
                                      <p:cBhvr>
                                        <p:cTn id="13" dur="1" fill="hold">
                                          <p:stCondLst>
                                            <p:cond delay="499"/>
                                          </p:stCondLst>
                                        </p:cTn>
                                        <p:tgtEl>
                                          <p:spTgt spid="6861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2" name="score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pic>
        <p:nvPicPr>
          <p:cNvPr id="189452" name="ELPH1228.wav">
            <a:hlinkClick r:id="" action="ppaction://media"/>
            <a:extLst>
              <a:ext uri="{FF2B5EF4-FFF2-40B4-BE49-F238E27FC236}">
                <a16:creationId xmlns="" xmlns:a16="http://schemas.microsoft.com/office/drawing/2014/main" id="{1782E7DF-9359-4548-A21F-29F3B9C80EEB}"/>
              </a:ext>
            </a:extLst>
          </p:cNvPr>
          <p:cNvPicPr>
            <a:picLocks noGrp="1" noChangeAspect="1" noChangeArrowheads="1"/>
          </p:cNvPicPr>
          <p:nvPr>
            <p:ph sz="half" idx="1"/>
            <a:audioFile r:link="rId2"/>
            <p:extLst>
              <p:ext uri="{DAA4B4D4-6D71-4841-9C94-3DE7FCFB9230}">
                <p14:media xmlns:p14="http://schemas.microsoft.com/office/powerpoint/2010/main" r:embed="rId1"/>
              </p:ext>
            </p:extLst>
          </p:nvPr>
        </p:nvPicPr>
        <p:blipFill>
          <a:blip r:embed="rId11">
            <a:extLst>
              <a:ext uri="{28A0092B-C50C-407E-A947-70E740481C1C}">
                <a14:useLocalDpi xmlns:a14="http://schemas.microsoft.com/office/drawing/2010/main" val="0"/>
              </a:ext>
            </a:extLst>
          </a:blip>
          <a:srcRect/>
          <a:stretch>
            <a:fillRect/>
          </a:stretch>
        </p:blipFill>
        <p:spPr>
          <a:xfrm>
            <a:off x="5410200" y="3505200"/>
            <a:ext cx="609600" cy="609600"/>
          </a:xfrm>
        </p:spPr>
      </p:pic>
      <p:pic>
        <p:nvPicPr>
          <p:cNvPr id="189442" name="MSSN1228.wav">
            <a:hlinkClick r:id="" action="ppaction://media"/>
            <a:extLst>
              <a:ext uri="{FF2B5EF4-FFF2-40B4-BE49-F238E27FC236}">
                <a16:creationId xmlns="" xmlns:a16="http://schemas.microsoft.com/office/drawing/2014/main" id="{0F6DADAC-01B6-4E43-B564-3C0B830C29F6}"/>
              </a:ext>
            </a:extLst>
          </p:cNvPr>
          <p:cNvPicPr>
            <a:picLocks noGrp="1" noChangeAspect="1" noChangeArrowheads="1"/>
          </p:cNvPicPr>
          <p:nvPr>
            <p:ph sz="half" idx="2"/>
            <a:audioFile r:link="rId4"/>
            <p:extLst>
              <p:ext uri="{DAA4B4D4-6D71-4841-9C94-3DE7FCFB9230}">
                <p14:media xmlns:p14="http://schemas.microsoft.com/office/powerpoint/2010/main" r:embed="rId3"/>
              </p:ext>
            </p:extLst>
          </p:nvPr>
        </p:nvPicPr>
        <p:blipFill>
          <a:blip r:embed="rId11">
            <a:extLst>
              <a:ext uri="{28A0092B-C50C-407E-A947-70E740481C1C}">
                <a14:useLocalDpi xmlns:a14="http://schemas.microsoft.com/office/drawing/2010/main" val="0"/>
              </a:ext>
            </a:extLst>
          </a:blip>
          <a:stretch>
            <a:fillRect/>
          </a:stretch>
        </p:blipFill>
        <p:spPr>
          <a:xfrm>
            <a:off x="7548563" y="3851275"/>
            <a:ext cx="609600" cy="609600"/>
          </a:xfrm>
        </p:spPr>
      </p:pic>
      <p:pic>
        <p:nvPicPr>
          <p:cNvPr id="13316" name="Picture 4">
            <a:extLst>
              <a:ext uri="{FF2B5EF4-FFF2-40B4-BE49-F238E27FC236}">
                <a16:creationId xmlns="" xmlns:a16="http://schemas.microsoft.com/office/drawing/2014/main" id="{19374278-7A5A-4DD8-A4CA-82168C2C9839}"/>
              </a:ext>
            </a:extLst>
          </p:cNvPr>
          <p:cNvPicPr>
            <a:picLocks noChangeAspect="1" noChangeArrowheads="1"/>
          </p:cNvPicPr>
          <p:nvPr/>
        </p:nvPicPr>
        <p:blipFill>
          <a:blip r:embed="rId12">
            <a:clrChange>
              <a:clrFrom>
                <a:srgbClr val="10082F"/>
              </a:clrFrom>
              <a:clrTo>
                <a:srgbClr val="10082F">
                  <a:alpha val="0"/>
                </a:srgbClr>
              </a:clrTo>
            </a:clrChange>
            <a:extLst>
              <a:ext uri="{28A0092B-C50C-407E-A947-70E740481C1C}">
                <a14:useLocalDpi xmlns:a14="http://schemas.microsoft.com/office/drawing/2010/main" val="0"/>
              </a:ext>
            </a:extLst>
          </a:blip>
          <a:srcRect/>
          <a:stretch>
            <a:fillRect/>
          </a:stretch>
        </p:blipFill>
        <p:spPr bwMode="auto">
          <a:xfrm>
            <a:off x="1500188" y="1600201"/>
            <a:ext cx="9144001"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
        <p:nvSpPr>
          <p:cNvPr id="13318" name="Oval 6">
            <a:hlinkClick r:id="rId13" action="ppaction://hlinksldjump" highlightClick="1"/>
            <a:extLst>
              <a:ext uri="{FF2B5EF4-FFF2-40B4-BE49-F238E27FC236}">
                <a16:creationId xmlns="" xmlns:a16="http://schemas.microsoft.com/office/drawing/2014/main" id="{86246760-1A16-455F-AE59-A7CA08375EFA}"/>
              </a:ext>
            </a:extLst>
          </p:cNvPr>
          <p:cNvSpPr>
            <a:spLocks noChangeArrowheads="1"/>
          </p:cNvSpPr>
          <p:nvPr/>
        </p:nvSpPr>
        <p:spPr bwMode="auto">
          <a:xfrm>
            <a:off x="3048000" y="3352800"/>
            <a:ext cx="1295400" cy="6858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fontAlgn="base" hangingPunct="0">
              <a:spcAft>
                <a:spcPct val="0"/>
              </a:spcAft>
              <a:buNone/>
            </a:pPr>
            <a:r>
              <a:rPr lang="en-US" altLang="en-US" sz="2800" b="1">
                <a:solidFill>
                  <a:srgbClr val="FFFFFF"/>
                </a:solidFill>
                <a:latin typeface="Sassoon Infant Md" panose="02000603050000020003" charset="0"/>
              </a:rPr>
              <a:t>50/50</a:t>
            </a:r>
          </a:p>
        </p:txBody>
      </p:sp>
      <p:grpSp>
        <p:nvGrpSpPr>
          <p:cNvPr id="13319" name="Group 7">
            <a:extLst>
              <a:ext uri="{FF2B5EF4-FFF2-40B4-BE49-F238E27FC236}">
                <a16:creationId xmlns="" xmlns:a16="http://schemas.microsoft.com/office/drawing/2014/main" id="{985D60C6-1E16-453D-A474-2624472FB7C4}"/>
              </a:ext>
            </a:extLst>
          </p:cNvPr>
          <p:cNvGrpSpPr>
            <a:grpSpLocks/>
          </p:cNvGrpSpPr>
          <p:nvPr/>
        </p:nvGrpSpPr>
        <p:grpSpPr bwMode="auto">
          <a:xfrm>
            <a:off x="5486400" y="3352800"/>
            <a:ext cx="1295400" cy="711200"/>
            <a:chOff x="2496" y="2112"/>
            <a:chExt cx="816" cy="448"/>
          </a:xfrm>
        </p:grpSpPr>
        <p:sp>
          <p:nvSpPr>
            <p:cNvPr id="13340" name="Oval 8">
              <a:hlinkClick r:id="rId14" action="ppaction://hlinksldjump" highlightClick="1"/>
              <a:extLst>
                <a:ext uri="{FF2B5EF4-FFF2-40B4-BE49-F238E27FC236}">
                  <a16:creationId xmlns="" xmlns:a16="http://schemas.microsoft.com/office/drawing/2014/main" id="{47792415-9E9E-4C4F-9BAC-3165A985C5F8}"/>
                </a:ext>
              </a:extLst>
            </p:cNvPr>
            <p:cNvSpPr>
              <a:spLocks noChangeArrowheads="1"/>
            </p:cNvSpPr>
            <p:nvPr/>
          </p:nvSpPr>
          <p:spPr bwMode="auto">
            <a:xfrm>
              <a:off x="2496" y="2112"/>
              <a:ext cx="816" cy="432"/>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a:solidFill>
                  <a:srgbClr val="000000"/>
                </a:solidFill>
                <a:latin typeface="Arial" panose="020B0604020202020204" pitchFamily="34" charset="0"/>
              </a:endParaRPr>
            </a:p>
          </p:txBody>
        </p:sp>
        <p:grpSp>
          <p:nvGrpSpPr>
            <p:cNvPr id="13341" name="Group 9">
              <a:extLst>
                <a:ext uri="{FF2B5EF4-FFF2-40B4-BE49-F238E27FC236}">
                  <a16:creationId xmlns="" xmlns:a16="http://schemas.microsoft.com/office/drawing/2014/main" id="{6CD5C56E-57A1-4EBD-92B3-C928D2DD50E6}"/>
                </a:ext>
              </a:extLst>
            </p:cNvPr>
            <p:cNvGrpSpPr>
              <a:grpSpLocks/>
            </p:cNvGrpSpPr>
            <p:nvPr/>
          </p:nvGrpSpPr>
          <p:grpSpPr bwMode="auto">
            <a:xfrm>
              <a:off x="2736" y="2160"/>
              <a:ext cx="420" cy="400"/>
              <a:chOff x="1065" y="2492"/>
              <a:chExt cx="420" cy="400"/>
            </a:xfrm>
          </p:grpSpPr>
          <p:pic>
            <p:nvPicPr>
              <p:cNvPr id="13342" name="Picture 10">
                <a:hlinkClick r:id="" action="ppaction://noaction"/>
                <a:extLst>
                  <a:ext uri="{FF2B5EF4-FFF2-40B4-BE49-F238E27FC236}">
                    <a16:creationId xmlns="" xmlns:a16="http://schemas.microsoft.com/office/drawing/2014/main" id="{817D7368-5F3E-4DA3-B033-D96DFA0A806B}"/>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flipV="1">
                <a:off x="1200" y="2496"/>
                <a:ext cx="285"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3" name="Freeform 11">
                <a:extLst>
                  <a:ext uri="{FF2B5EF4-FFF2-40B4-BE49-F238E27FC236}">
                    <a16:creationId xmlns="" xmlns:a16="http://schemas.microsoft.com/office/drawing/2014/main" id="{EE5F307A-9EC4-4A0A-8E93-D2D909A761DD}"/>
                  </a:ext>
                </a:extLst>
              </p:cNvPr>
              <p:cNvSpPr>
                <a:spLocks/>
              </p:cNvSpPr>
              <p:nvPr/>
            </p:nvSpPr>
            <p:spPr bwMode="auto">
              <a:xfrm rot="2869560" flipH="1" flipV="1">
                <a:off x="889" y="2668"/>
                <a:ext cx="400" cy="47"/>
              </a:xfrm>
              <a:custGeom>
                <a:avLst/>
                <a:gdLst>
                  <a:gd name="T0" fmla="*/ 0 w 3264"/>
                  <a:gd name="T1" fmla="*/ 0 h 336"/>
                  <a:gd name="T2" fmla="*/ 0 w 3264"/>
                  <a:gd name="T3" fmla="*/ 0 h 336"/>
                  <a:gd name="T4" fmla="*/ 0 w 3264"/>
                  <a:gd name="T5" fmla="*/ 0 h 336"/>
                  <a:gd name="T6" fmla="*/ 0 w 3264"/>
                  <a:gd name="T7" fmla="*/ 0 h 336"/>
                  <a:gd name="T8" fmla="*/ 0 w 3264"/>
                  <a:gd name="T9" fmla="*/ 0 h 336"/>
                  <a:gd name="T10" fmla="*/ 0 w 3264"/>
                  <a:gd name="T11" fmla="*/ 0 h 336"/>
                  <a:gd name="T12" fmla="*/ 0 w 3264"/>
                  <a:gd name="T13" fmla="*/ 0 h 336"/>
                  <a:gd name="T14" fmla="*/ 0 w 3264"/>
                  <a:gd name="T15" fmla="*/ 0 h 336"/>
                  <a:gd name="T16" fmla="*/ 0 w 3264"/>
                  <a:gd name="T17" fmla="*/ 0 h 336"/>
                  <a:gd name="T18" fmla="*/ 0 w 3264"/>
                  <a:gd name="T19" fmla="*/ 0 h 336"/>
                  <a:gd name="T20" fmla="*/ 0 w 3264"/>
                  <a:gd name="T21" fmla="*/ 0 h 336"/>
                  <a:gd name="T22" fmla="*/ 0 w 3264"/>
                  <a:gd name="T23" fmla="*/ 0 h 336"/>
                  <a:gd name="T24" fmla="*/ 0 w 3264"/>
                  <a:gd name="T25" fmla="*/ 0 h 3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64"/>
                  <a:gd name="T40" fmla="*/ 0 h 336"/>
                  <a:gd name="T41" fmla="*/ 3264 w 3264"/>
                  <a:gd name="T42" fmla="*/ 336 h 3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64" h="336">
                    <a:moveTo>
                      <a:pt x="0" y="336"/>
                    </a:moveTo>
                    <a:cubicBezTo>
                      <a:pt x="96" y="168"/>
                      <a:pt x="192" y="0"/>
                      <a:pt x="288" y="0"/>
                    </a:cubicBezTo>
                    <a:cubicBezTo>
                      <a:pt x="384" y="0"/>
                      <a:pt x="480" y="336"/>
                      <a:pt x="576" y="336"/>
                    </a:cubicBezTo>
                    <a:cubicBezTo>
                      <a:pt x="672" y="336"/>
                      <a:pt x="776" y="0"/>
                      <a:pt x="864" y="0"/>
                    </a:cubicBezTo>
                    <a:cubicBezTo>
                      <a:pt x="952" y="0"/>
                      <a:pt x="1016" y="336"/>
                      <a:pt x="1104" y="336"/>
                    </a:cubicBezTo>
                    <a:cubicBezTo>
                      <a:pt x="1192" y="336"/>
                      <a:pt x="1304" y="0"/>
                      <a:pt x="1392" y="0"/>
                    </a:cubicBezTo>
                    <a:cubicBezTo>
                      <a:pt x="1480" y="0"/>
                      <a:pt x="1544" y="336"/>
                      <a:pt x="1632" y="336"/>
                    </a:cubicBezTo>
                    <a:cubicBezTo>
                      <a:pt x="1720" y="336"/>
                      <a:pt x="1832" y="0"/>
                      <a:pt x="1920" y="0"/>
                    </a:cubicBezTo>
                    <a:cubicBezTo>
                      <a:pt x="2008" y="0"/>
                      <a:pt x="2072" y="336"/>
                      <a:pt x="2160" y="336"/>
                    </a:cubicBezTo>
                    <a:cubicBezTo>
                      <a:pt x="2248" y="336"/>
                      <a:pt x="2352" y="0"/>
                      <a:pt x="2448" y="0"/>
                    </a:cubicBezTo>
                    <a:cubicBezTo>
                      <a:pt x="2544" y="0"/>
                      <a:pt x="2640" y="336"/>
                      <a:pt x="2736" y="336"/>
                    </a:cubicBezTo>
                    <a:cubicBezTo>
                      <a:pt x="2832" y="336"/>
                      <a:pt x="2936" y="0"/>
                      <a:pt x="3024" y="0"/>
                    </a:cubicBezTo>
                    <a:cubicBezTo>
                      <a:pt x="3112" y="0"/>
                      <a:pt x="3188" y="168"/>
                      <a:pt x="3264" y="336"/>
                    </a:cubicBezTo>
                  </a:path>
                </a:pathLst>
              </a:cu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latin typeface="Sassoon Infant Md" panose="02000603050000020003" charset="0"/>
                </a:endParaRPr>
              </a:p>
            </p:txBody>
          </p:sp>
        </p:grpSp>
      </p:grpSp>
      <p:grpSp>
        <p:nvGrpSpPr>
          <p:cNvPr id="13321" name="Group 13">
            <a:extLst>
              <a:ext uri="{FF2B5EF4-FFF2-40B4-BE49-F238E27FC236}">
                <a16:creationId xmlns="" xmlns:a16="http://schemas.microsoft.com/office/drawing/2014/main" id="{EF58B8E7-3E9E-47D3-915F-04F6A67573D9}"/>
              </a:ext>
            </a:extLst>
          </p:cNvPr>
          <p:cNvGrpSpPr>
            <a:grpSpLocks/>
          </p:cNvGrpSpPr>
          <p:nvPr/>
        </p:nvGrpSpPr>
        <p:grpSpPr bwMode="auto">
          <a:xfrm>
            <a:off x="7924800" y="3352800"/>
            <a:ext cx="1295400" cy="685800"/>
            <a:chOff x="4032" y="2112"/>
            <a:chExt cx="816" cy="432"/>
          </a:xfrm>
        </p:grpSpPr>
        <p:sp>
          <p:nvSpPr>
            <p:cNvPr id="13332" name="Oval 14">
              <a:hlinkClick r:id="rId16" action="ppaction://hlinksldjump" highlightClick="1"/>
              <a:extLst>
                <a:ext uri="{FF2B5EF4-FFF2-40B4-BE49-F238E27FC236}">
                  <a16:creationId xmlns="" xmlns:a16="http://schemas.microsoft.com/office/drawing/2014/main" id="{1B3AB9CE-C187-4B75-8795-08C16AA1243A}"/>
                </a:ext>
              </a:extLst>
            </p:cNvPr>
            <p:cNvSpPr>
              <a:spLocks noChangeArrowheads="1"/>
            </p:cNvSpPr>
            <p:nvPr/>
          </p:nvSpPr>
          <p:spPr bwMode="auto">
            <a:xfrm>
              <a:off x="4032" y="2112"/>
              <a:ext cx="816" cy="432"/>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a:solidFill>
                  <a:srgbClr val="000000"/>
                </a:solidFill>
                <a:latin typeface="Arial" panose="020B0604020202020204" pitchFamily="34" charset="0"/>
              </a:endParaRPr>
            </a:p>
          </p:txBody>
        </p:sp>
        <p:grpSp>
          <p:nvGrpSpPr>
            <p:cNvPr id="13333" name="Group 15">
              <a:extLst>
                <a:ext uri="{FF2B5EF4-FFF2-40B4-BE49-F238E27FC236}">
                  <a16:creationId xmlns="" xmlns:a16="http://schemas.microsoft.com/office/drawing/2014/main" id="{AB626252-9F47-4E82-9468-C1D50CC2D7CB}"/>
                </a:ext>
              </a:extLst>
            </p:cNvPr>
            <p:cNvGrpSpPr>
              <a:grpSpLocks/>
            </p:cNvGrpSpPr>
            <p:nvPr/>
          </p:nvGrpSpPr>
          <p:grpSpPr bwMode="auto">
            <a:xfrm>
              <a:off x="4128" y="2160"/>
              <a:ext cx="622" cy="300"/>
              <a:chOff x="3122" y="2628"/>
              <a:chExt cx="622" cy="300"/>
            </a:xfrm>
          </p:grpSpPr>
          <p:sp>
            <p:nvSpPr>
              <p:cNvPr id="13334" name="AutoShape 16">
                <a:extLst>
                  <a:ext uri="{FF2B5EF4-FFF2-40B4-BE49-F238E27FC236}">
                    <a16:creationId xmlns="" xmlns:a16="http://schemas.microsoft.com/office/drawing/2014/main" id="{B87AD3A1-1623-46E0-90E0-CFBD436427FE}"/>
                  </a:ext>
                </a:extLst>
              </p:cNvPr>
              <p:cNvSpPr>
                <a:spLocks noChangeArrowheads="1"/>
              </p:cNvSpPr>
              <p:nvPr/>
            </p:nvSpPr>
            <p:spPr bwMode="auto">
              <a:xfrm flipV="1">
                <a:off x="3549" y="2722"/>
                <a:ext cx="195" cy="178"/>
              </a:xfrm>
              <a:prstGeom prst="flowChartOffpageConnector">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fontAlgn="base" hangingPunct="0">
                  <a:spcAft>
                    <a:spcPct val="0"/>
                  </a:spcAft>
                  <a:buNone/>
                </a:pPr>
                <a:endParaRPr lang="ru-RU" altLang="en-US" sz="4000" b="1">
                  <a:solidFill>
                    <a:srgbClr val="000000"/>
                  </a:solidFill>
                  <a:latin typeface="Arial" panose="020B0604020202020204" pitchFamily="34" charset="0"/>
                </a:endParaRPr>
              </a:p>
            </p:txBody>
          </p:sp>
          <p:sp>
            <p:nvSpPr>
              <p:cNvPr id="13335" name="AutoShape 17">
                <a:extLst>
                  <a:ext uri="{FF2B5EF4-FFF2-40B4-BE49-F238E27FC236}">
                    <a16:creationId xmlns="" xmlns:a16="http://schemas.microsoft.com/office/drawing/2014/main" id="{98CAAAEC-D38C-4F7F-A94B-6E2FE95709F4}"/>
                  </a:ext>
                </a:extLst>
              </p:cNvPr>
              <p:cNvSpPr>
                <a:spLocks noChangeArrowheads="1"/>
              </p:cNvSpPr>
              <p:nvPr/>
            </p:nvSpPr>
            <p:spPr bwMode="auto">
              <a:xfrm flipV="1">
                <a:off x="3122" y="2722"/>
                <a:ext cx="196" cy="178"/>
              </a:xfrm>
              <a:prstGeom prst="flowChartOffpageConnector">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fontAlgn="base" hangingPunct="0">
                  <a:spcAft>
                    <a:spcPct val="0"/>
                  </a:spcAft>
                  <a:buNone/>
                </a:pPr>
                <a:endParaRPr lang="ru-RU" altLang="en-US" sz="4000" b="1">
                  <a:solidFill>
                    <a:srgbClr val="000000"/>
                  </a:solidFill>
                  <a:latin typeface="Arial" panose="020B0604020202020204" pitchFamily="34" charset="0"/>
                </a:endParaRPr>
              </a:p>
            </p:txBody>
          </p:sp>
          <p:sp>
            <p:nvSpPr>
              <p:cNvPr id="13336" name="AutoShape 18">
                <a:extLst>
                  <a:ext uri="{FF2B5EF4-FFF2-40B4-BE49-F238E27FC236}">
                    <a16:creationId xmlns="" xmlns:a16="http://schemas.microsoft.com/office/drawing/2014/main" id="{F01E5D94-FB47-4868-B3FA-1277FCD48103}"/>
                  </a:ext>
                </a:extLst>
              </p:cNvPr>
              <p:cNvSpPr>
                <a:spLocks noChangeArrowheads="1"/>
              </p:cNvSpPr>
              <p:nvPr/>
            </p:nvSpPr>
            <p:spPr bwMode="auto">
              <a:xfrm flipV="1">
                <a:off x="3330" y="2736"/>
                <a:ext cx="201" cy="192"/>
              </a:xfrm>
              <a:prstGeom prst="flowChartOffpageConnector">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fontAlgn="base" hangingPunct="0">
                  <a:spcAft>
                    <a:spcPct val="0"/>
                  </a:spcAft>
                  <a:buNone/>
                </a:pPr>
                <a:endParaRPr lang="ru-RU" altLang="en-US" sz="4000" b="1">
                  <a:solidFill>
                    <a:srgbClr val="000000"/>
                  </a:solidFill>
                  <a:latin typeface="Arial" panose="020B0604020202020204" pitchFamily="34" charset="0"/>
                </a:endParaRPr>
              </a:p>
            </p:txBody>
          </p:sp>
          <p:sp>
            <p:nvSpPr>
              <p:cNvPr id="13337" name="Oval 19">
                <a:extLst>
                  <a:ext uri="{FF2B5EF4-FFF2-40B4-BE49-F238E27FC236}">
                    <a16:creationId xmlns="" xmlns:a16="http://schemas.microsoft.com/office/drawing/2014/main" id="{4CB00C93-C100-4EFC-90E3-081BB5F89D44}"/>
                  </a:ext>
                </a:extLst>
              </p:cNvPr>
              <p:cNvSpPr>
                <a:spLocks noChangeArrowheads="1"/>
              </p:cNvSpPr>
              <p:nvPr/>
            </p:nvSpPr>
            <p:spPr bwMode="auto">
              <a:xfrm>
                <a:off x="3167" y="2628"/>
                <a:ext cx="101" cy="88"/>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a:solidFill>
                    <a:srgbClr val="000000"/>
                  </a:solidFill>
                  <a:latin typeface="Arial" panose="020B0604020202020204" pitchFamily="34" charset="0"/>
                </a:endParaRPr>
              </a:p>
            </p:txBody>
          </p:sp>
          <p:sp>
            <p:nvSpPr>
              <p:cNvPr id="13338" name="Oval 20">
                <a:extLst>
                  <a:ext uri="{FF2B5EF4-FFF2-40B4-BE49-F238E27FC236}">
                    <a16:creationId xmlns="" xmlns:a16="http://schemas.microsoft.com/office/drawing/2014/main" id="{73D47FF9-3173-4C2A-B149-596459A2DBA2}"/>
                  </a:ext>
                </a:extLst>
              </p:cNvPr>
              <p:cNvSpPr>
                <a:spLocks noChangeArrowheads="1"/>
              </p:cNvSpPr>
              <p:nvPr/>
            </p:nvSpPr>
            <p:spPr bwMode="auto">
              <a:xfrm>
                <a:off x="3587" y="2631"/>
                <a:ext cx="102" cy="88"/>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a:solidFill>
                    <a:srgbClr val="000000"/>
                  </a:solidFill>
                  <a:latin typeface="Arial" panose="020B0604020202020204" pitchFamily="34" charset="0"/>
                </a:endParaRPr>
              </a:p>
            </p:txBody>
          </p:sp>
          <p:sp>
            <p:nvSpPr>
              <p:cNvPr id="13339" name="Oval 21">
                <a:extLst>
                  <a:ext uri="{FF2B5EF4-FFF2-40B4-BE49-F238E27FC236}">
                    <a16:creationId xmlns="" xmlns:a16="http://schemas.microsoft.com/office/drawing/2014/main" id="{EAB3DC2D-2422-4E70-B753-94070CF2BABB}"/>
                  </a:ext>
                </a:extLst>
              </p:cNvPr>
              <p:cNvSpPr>
                <a:spLocks noChangeArrowheads="1"/>
              </p:cNvSpPr>
              <p:nvPr/>
            </p:nvSpPr>
            <p:spPr bwMode="auto">
              <a:xfrm>
                <a:off x="3378" y="2640"/>
                <a:ext cx="102" cy="94"/>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a:solidFill>
                    <a:srgbClr val="000000"/>
                  </a:solidFill>
                  <a:latin typeface="Arial" panose="020B0604020202020204" pitchFamily="34" charset="0"/>
                </a:endParaRPr>
              </a:p>
            </p:txBody>
          </p:sp>
        </p:grpSp>
      </p:grpSp>
      <p:pic>
        <p:nvPicPr>
          <p:cNvPr id="13322" name="Picture 22">
            <a:extLst>
              <a:ext uri="{FF2B5EF4-FFF2-40B4-BE49-F238E27FC236}">
                <a16:creationId xmlns="" xmlns:a16="http://schemas.microsoft.com/office/drawing/2014/main" id="{1B2A6471-BA5C-40CF-8EC2-2D6FDAFF33F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47800" y="4572001"/>
            <a:ext cx="464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pic>
        <p:nvPicPr>
          <p:cNvPr id="13323" name="Picture 23">
            <a:extLst>
              <a:ext uri="{FF2B5EF4-FFF2-40B4-BE49-F238E27FC236}">
                <a16:creationId xmlns="" xmlns:a16="http://schemas.microsoft.com/office/drawing/2014/main" id="{474C3A10-376C-47C7-938D-9ACB6D01105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96000" y="4572000"/>
            <a:ext cx="46482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
        <p:nvSpPr>
          <p:cNvPr id="13324" name="Rectangle 24" descr="30%">
            <a:hlinkClick r:id="" action="ppaction://noaction" highlightClick="1"/>
            <a:extLst>
              <a:ext uri="{FF2B5EF4-FFF2-40B4-BE49-F238E27FC236}">
                <a16:creationId xmlns="" xmlns:a16="http://schemas.microsoft.com/office/drawing/2014/main" id="{03D615A1-D71C-41F7-9F73-AFF3949F77EF}"/>
              </a:ext>
            </a:extLst>
          </p:cNvPr>
          <p:cNvSpPr>
            <a:spLocks noChangeArrowheads="1"/>
          </p:cNvSpPr>
          <p:nvPr/>
        </p:nvSpPr>
        <p:spPr bwMode="auto">
          <a:xfrm>
            <a:off x="6477000" y="4608513"/>
            <a:ext cx="3810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r>
              <a:rPr lang="en-US" altLang="en-US" sz="2400" b="1" dirty="0" smtClean="0">
                <a:solidFill>
                  <a:srgbClr val="FFFFFF"/>
                </a:solidFill>
                <a:cs typeface="Times New Roman" panose="02020603050405020304" pitchFamily="18" charset="0"/>
              </a:rPr>
              <a:t>B. People who live in slums</a:t>
            </a:r>
            <a:endParaRPr lang="en-US" altLang="en-US" sz="2400" b="1" dirty="0">
              <a:solidFill>
                <a:srgbClr val="FFFFFF"/>
              </a:solidFill>
              <a:cs typeface="Times New Roman" panose="02020603050405020304" pitchFamily="18" charset="0"/>
            </a:endParaRPr>
          </a:p>
        </p:txBody>
      </p:sp>
      <p:pic>
        <p:nvPicPr>
          <p:cNvPr id="13325" name="Picture 25">
            <a:extLst>
              <a:ext uri="{FF2B5EF4-FFF2-40B4-BE49-F238E27FC236}">
                <a16:creationId xmlns="" xmlns:a16="http://schemas.microsoft.com/office/drawing/2014/main" id="{4CAF0761-044A-4573-9D2F-86D6D22C082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78288" y="5488477"/>
            <a:ext cx="46482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
        <p:nvSpPr>
          <p:cNvPr id="13326" name="Rectangle 27">
            <a:extLst>
              <a:ext uri="{FF2B5EF4-FFF2-40B4-BE49-F238E27FC236}">
                <a16:creationId xmlns="" xmlns:a16="http://schemas.microsoft.com/office/drawing/2014/main" id="{78C9F2E2-1558-4276-BB61-AA2D1C2A2AEB}"/>
              </a:ext>
            </a:extLst>
          </p:cNvPr>
          <p:cNvSpPr>
            <a:spLocks noChangeArrowheads="1"/>
          </p:cNvSpPr>
          <p:nvPr/>
        </p:nvSpPr>
        <p:spPr bwMode="auto">
          <a:xfrm>
            <a:off x="2133600" y="1676400"/>
            <a:ext cx="8001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None/>
              <a:defRPr/>
            </a:pPr>
            <a:r>
              <a:rPr lang="en-US" altLang="en-US" sz="2600" b="1" dirty="0" smtClean="0">
                <a:solidFill>
                  <a:srgbClr val="FFFFFF"/>
                </a:solidFill>
                <a:cs typeface="Times New Roman" panose="02020603050405020304" pitchFamily="18" charset="0"/>
              </a:rPr>
              <a:t>3. Problems in big cities affect...........</a:t>
            </a:r>
            <a:endParaRPr lang="en-US" altLang="en-US" sz="2600" b="1" dirty="0">
              <a:solidFill>
                <a:srgbClr val="FFFFFF"/>
              </a:solidFill>
              <a:cs typeface="Times New Roman" panose="02020603050405020304" pitchFamily="18" charset="0"/>
            </a:endParaRPr>
          </a:p>
        </p:txBody>
      </p:sp>
      <p:sp>
        <p:nvSpPr>
          <p:cNvPr id="13328" name="Rectangle 29" descr="30%">
            <a:hlinkClick r:id="" action="ppaction://noaction" highlightClick="1"/>
            <a:extLst>
              <a:ext uri="{FF2B5EF4-FFF2-40B4-BE49-F238E27FC236}">
                <a16:creationId xmlns="" xmlns:a16="http://schemas.microsoft.com/office/drawing/2014/main" id="{FA66BF31-AEEE-4766-9EF8-388DCABD8D6F}"/>
              </a:ext>
            </a:extLst>
          </p:cNvPr>
          <p:cNvSpPr>
            <a:spLocks noChangeArrowheads="1"/>
          </p:cNvSpPr>
          <p:nvPr/>
        </p:nvSpPr>
        <p:spPr bwMode="auto">
          <a:xfrm>
            <a:off x="2057400" y="4572000"/>
            <a:ext cx="3581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r>
              <a:rPr lang="en-US" altLang="en-US" sz="2400" b="1" dirty="0" smtClean="0">
                <a:solidFill>
                  <a:srgbClr val="FFFFFF"/>
                </a:solidFill>
                <a:cs typeface="Times New Roman" panose="02020603050405020304" pitchFamily="18" charset="0"/>
              </a:rPr>
              <a:t>A. Poor people</a:t>
            </a:r>
            <a:endParaRPr lang="en-US" altLang="en-US" sz="2400" b="1" dirty="0">
              <a:solidFill>
                <a:srgbClr val="FFFFFF"/>
              </a:solidFill>
              <a:cs typeface="Times New Roman" panose="02020603050405020304" pitchFamily="18" charset="0"/>
            </a:endParaRPr>
          </a:p>
        </p:txBody>
      </p:sp>
      <p:sp>
        <p:nvSpPr>
          <p:cNvPr id="189470" name="AutoShape 30">
            <a:extLst>
              <a:ext uri="{FF2B5EF4-FFF2-40B4-BE49-F238E27FC236}">
                <a16:creationId xmlns="" xmlns:a16="http://schemas.microsoft.com/office/drawing/2014/main" id="{EDBCD9ED-23F0-4D75-B307-007CFFC478CC}"/>
              </a:ext>
            </a:extLst>
          </p:cNvPr>
          <p:cNvSpPr>
            <a:spLocks noChangeArrowheads="1"/>
          </p:cNvSpPr>
          <p:nvPr/>
        </p:nvSpPr>
        <p:spPr bwMode="auto">
          <a:xfrm>
            <a:off x="4098132" y="5505867"/>
            <a:ext cx="4419600" cy="609600"/>
          </a:xfrm>
          <a:prstGeom prst="hexagon">
            <a:avLst>
              <a:gd name="adj" fmla="val 61625"/>
              <a:gd name="vf" fmla="val 115470"/>
            </a:avLst>
          </a:prstGeom>
          <a:solidFill>
            <a:srgbClr val="00FF00"/>
          </a:solidFill>
          <a:ln w="38100" cmpd="dbl">
            <a:solidFill>
              <a:srgbClr val="00FF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endParaRPr lang="ru-RU" altLang="en-US" sz="2400" b="1">
              <a:solidFill>
                <a:srgbClr val="FFFFFF"/>
              </a:solidFill>
              <a:latin typeface="Tahoma" panose="020B0604030504040204" pitchFamily="34" charset="0"/>
            </a:endParaRPr>
          </a:p>
        </p:txBody>
      </p:sp>
      <p:pic>
        <p:nvPicPr>
          <p:cNvPr id="189471" name="SN001228.wav">
            <a:hlinkClick r:id="" action="ppaction://media"/>
            <a:extLst>
              <a:ext uri="{FF2B5EF4-FFF2-40B4-BE49-F238E27FC236}">
                <a16:creationId xmlns="" xmlns:a16="http://schemas.microsoft.com/office/drawing/2014/main" id="{8981EDA7-27ED-4867-B919-986FB512024D}"/>
              </a:ext>
            </a:extLst>
          </p:cNvPr>
          <p:cNvPicPr>
            <a:picLocks noChangeAspect="1" noChangeArrowheads="1"/>
          </p:cNvPicPr>
          <p:nvPr>
            <a:audioFile r:link="rId6"/>
            <p:extLst>
              <p:ext uri="{DAA4B4D4-6D71-4841-9C94-3DE7FCFB9230}">
                <p14:media xmlns:p14="http://schemas.microsoft.com/office/powerpoint/2010/main" r:embed="rId5"/>
              </p:ext>
            </p:extLst>
          </p:nvPr>
        </p:nvPicPr>
        <p:blipFill>
          <a:blip r:embed="rId11">
            <a:extLst>
              <a:ext uri="{28A0092B-C50C-407E-A947-70E740481C1C}">
                <a14:useLocalDpi xmlns:a14="http://schemas.microsoft.com/office/drawing/2010/main" val="0"/>
              </a:ext>
            </a:extLst>
          </a:blip>
          <a:srcRect/>
          <a:stretch>
            <a:fillRect/>
          </a:stretch>
        </p:blipFill>
        <p:spPr bwMode="auto">
          <a:xfrm>
            <a:off x="10287000" y="6477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1" name="Rectangle 24" descr="30%">
            <a:hlinkClick r:id="" action="ppaction://noaction" highlightClick="1"/>
            <a:extLst>
              <a:ext uri="{FF2B5EF4-FFF2-40B4-BE49-F238E27FC236}">
                <a16:creationId xmlns="" xmlns:a16="http://schemas.microsoft.com/office/drawing/2014/main" id="{E47C3D02-0D7A-4CD0-8D23-A63802EF4FC9}"/>
              </a:ext>
            </a:extLst>
          </p:cNvPr>
          <p:cNvSpPr>
            <a:spLocks noChangeArrowheads="1"/>
          </p:cNvSpPr>
          <p:nvPr/>
        </p:nvSpPr>
        <p:spPr bwMode="auto">
          <a:xfrm>
            <a:off x="4648200" y="5511496"/>
            <a:ext cx="365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r>
              <a:rPr lang="en-US" altLang="en-US" sz="2400" b="1" dirty="0" smtClean="0">
                <a:solidFill>
                  <a:srgbClr val="FFFFFF"/>
                </a:solidFill>
                <a:cs typeface="Times New Roman" panose="02020603050405020304" pitchFamily="18" charset="0"/>
              </a:rPr>
              <a:t>C. Everyone</a:t>
            </a:r>
            <a:endParaRPr lang="en-US" altLang="en-US" sz="2400" b="1" dirty="0">
              <a:solidFill>
                <a:srgbClr val="FFFFFF"/>
              </a:solidFill>
              <a:cs typeface="Times New Roman" panose="02020603050405020304" pitchFamily="18" charset="0"/>
            </a:endParaRPr>
          </a:p>
        </p:txBody>
      </p:sp>
      <p:pic>
        <p:nvPicPr>
          <p:cNvPr id="32" name="Picture 5">
            <a:hlinkClick r:id="" action="ppaction://noaction">
              <a:snd r:embed="rId19" name="millionaire3.wav"/>
            </a:hlinkClick>
            <a:extLst>
              <a:ext uri="{FF2B5EF4-FFF2-40B4-BE49-F238E27FC236}">
                <a16:creationId xmlns="" xmlns:a16="http://schemas.microsoft.com/office/drawing/2014/main" id="{B8A88A3A-63C9-415B-83E0-0E35FE35C4C8}"/>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p:blipFill>
        <p:spPr bwMode="auto">
          <a:xfrm>
            <a:off x="-671789" y="-149224"/>
            <a:ext cx="3369554" cy="237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Logo, company name&#10;&#10;Description automatically generated">
            <a:extLst>
              <a:ext uri="{FF2B5EF4-FFF2-40B4-BE49-F238E27FC236}">
                <a16:creationId xmlns="" xmlns:a16="http://schemas.microsoft.com/office/drawing/2014/main" id="{A00CFBA1-B37E-4F79-9950-F83C80C12408}"/>
              </a:ext>
            </a:extLst>
          </p:cNvPr>
          <p:cNvPicPr>
            <a:picLocks noChangeAspect="1"/>
          </p:cNvPicPr>
          <p:nvPr/>
        </p:nvPicPr>
        <p:blipFill rotWithShape="1">
          <a:blip r:embed="rId21">
            <a:extLst>
              <a:ext uri="{28A0092B-C50C-407E-A947-70E740481C1C}">
                <a14:useLocalDpi xmlns:a14="http://schemas.microsoft.com/office/drawing/2010/main" val="0"/>
              </a:ext>
            </a:extLst>
          </a:blip>
          <a:srcRect l="25005" t="17747" r="24724" b="32408"/>
          <a:stretch/>
        </p:blipFill>
        <p:spPr>
          <a:xfrm>
            <a:off x="-2594111" y="329654"/>
            <a:ext cx="1748458" cy="1733630"/>
          </a:xfrm>
          <a:prstGeom prst="rect">
            <a:avLst/>
          </a:prstGeom>
        </p:spPr>
      </p:pic>
      <p:sp>
        <p:nvSpPr>
          <p:cNvPr id="34" name="TextBox 33">
            <a:extLst>
              <a:ext uri="{FF2B5EF4-FFF2-40B4-BE49-F238E27FC236}">
                <a16:creationId xmlns="" xmlns:a16="http://schemas.microsoft.com/office/drawing/2014/main" id="{6A60DBC3-84F0-4BAF-9268-BC0DAD8BC07A}"/>
              </a:ext>
            </a:extLst>
          </p:cNvPr>
          <p:cNvSpPr txBox="1"/>
          <p:nvPr/>
        </p:nvSpPr>
        <p:spPr>
          <a:xfrm>
            <a:off x="-2774021" y="2204024"/>
            <a:ext cx="2645438" cy="830997"/>
          </a:xfrm>
          <a:prstGeom prst="rect">
            <a:avLst/>
          </a:prstGeom>
          <a:noFill/>
        </p:spPr>
        <p:txBody>
          <a:bodyPr wrap="square" rtlCol="0">
            <a:spAutoFit/>
          </a:bodyPr>
          <a:lstStyle/>
          <a:p>
            <a:r>
              <a:rPr lang="en-US" sz="2400" b="1">
                <a:latin typeface="Contastia"/>
              </a:rPr>
              <a:t>   Ms Phương </a:t>
            </a:r>
          </a:p>
          <a:p>
            <a:r>
              <a:rPr lang="en-US" sz="2400" b="1">
                <a:latin typeface="Contastia"/>
              </a:rPr>
              <a:t>Zalo: 0966765064</a:t>
            </a:r>
          </a:p>
        </p:txBody>
      </p:sp>
    </p:spTree>
  </p:cSld>
  <p:clrMapOvr>
    <a:masterClrMapping/>
  </p:clrMapOvr>
  <p:transition spd="slow">
    <p:wipe dir="d"/>
    <p:sndAc>
      <p:stSnd>
        <p:snd r:embed="rId8" name="millionaire1.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947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9" name="MSSN00254A0000[1].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89452"/>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mediacall" presetSubtype="0" fill="hold" nodeType="clickEffect">
                                  <p:stCondLst>
                                    <p:cond delay="0"/>
                                  </p:stCondLst>
                                  <p:childTnLst>
                                    <p:cmd type="call" cmd="playFrom(0.0)">
                                      <p:cBhvr>
                                        <p:cTn id="11" dur="3992" fill="hold"/>
                                        <p:tgtEl>
                                          <p:spTgt spid="189452"/>
                                        </p:tgtEl>
                                      </p:cBhvr>
                                    </p:cmd>
                                  </p:childTnLst>
                                </p:cTn>
                              </p:par>
                            </p:childTnLst>
                          </p:cTn>
                        </p:par>
                      </p:childTnLst>
                    </p:cTn>
                  </p:par>
                </p:childTnLst>
              </p:cTn>
              <p:nextCondLst>
                <p:cond evt="onClick" delay="0">
                  <p:tgtEl>
                    <p:spTgt spid="189452"/>
                  </p:tgtEl>
                </p:cond>
              </p:nextCondLst>
            </p:seq>
            <p:audio>
              <p:cMediaNode showWhenStopped="0">
                <p:cTn id="12" fill="hold" display="0">
                  <p:stCondLst>
                    <p:cond delay="indefinite"/>
                  </p:stCondLst>
                  <p:endCondLst>
                    <p:cond evt="onNext" delay="0">
                      <p:tgtEl>
                        <p:sldTgt/>
                      </p:tgtEl>
                    </p:cond>
                    <p:cond evt="onPrev" delay="0">
                      <p:tgtEl>
                        <p:sldTgt/>
                      </p:tgtEl>
                    </p:cond>
                    <p:cond evt="onStopAudio" delay="0">
                      <p:tgtEl>
                        <p:sldTgt/>
                      </p:tgtEl>
                    </p:cond>
                  </p:endCondLst>
                </p:cTn>
                <p:tgtEl>
                  <p:spTgt spid="189452"/>
                </p:tgtEl>
              </p:cMediaNode>
            </p:audio>
            <p:seq concurrent="1" nextAc="seek">
              <p:cTn id="13" restart="whenNotActive" fill="hold" evtFilter="cancelBubble" nodeType="interactiveSeq">
                <p:stCondLst>
                  <p:cond evt="onClick" delay="0">
                    <p:tgtEl>
                      <p:spTgt spid="189471"/>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1" presetClass="mediacall" presetSubtype="0" fill="hold" nodeType="clickEffect">
                                  <p:stCondLst>
                                    <p:cond delay="0"/>
                                  </p:stCondLst>
                                  <p:childTnLst>
                                    <p:cmd type="call" cmd="playFrom(0.0)">
                                      <p:cBhvr>
                                        <p:cTn id="17" dur="3583" fill="hold"/>
                                        <p:tgtEl>
                                          <p:spTgt spid="189471"/>
                                        </p:tgtEl>
                                      </p:cBhvr>
                                    </p:cmd>
                                  </p:childTnLst>
                                </p:cTn>
                              </p:par>
                            </p:childTnLst>
                          </p:cTn>
                        </p:par>
                      </p:childTnLst>
                    </p:cTn>
                  </p:par>
                </p:childTnLst>
              </p:cTn>
              <p:nextCondLst>
                <p:cond evt="onClick" delay="0">
                  <p:tgtEl>
                    <p:spTgt spid="189471"/>
                  </p:tgtEl>
                </p:cond>
              </p:nextCondLst>
            </p:seq>
            <p:audio>
              <p:cMediaNode showWhenStopped="0">
                <p:cTn id="18" fill="hold" display="0">
                  <p:stCondLst>
                    <p:cond delay="indefinite"/>
                  </p:stCondLst>
                  <p:endCondLst>
                    <p:cond evt="onNext" delay="0">
                      <p:tgtEl>
                        <p:sldTgt/>
                      </p:tgtEl>
                    </p:cond>
                    <p:cond evt="onPrev" delay="0">
                      <p:tgtEl>
                        <p:sldTgt/>
                      </p:tgtEl>
                    </p:cond>
                    <p:cond evt="onStopAudio" delay="0">
                      <p:tgtEl>
                        <p:sldTgt/>
                      </p:tgtEl>
                    </p:cond>
                  </p:endCondLst>
                </p:cTn>
                <p:tgtEl>
                  <p:spTgt spid="189471"/>
                </p:tgtEl>
              </p:cMediaNode>
            </p:audio>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89442"/>
                </p:tgtEl>
              </p:cMediaNode>
            </p:audio>
          </p:childTnLst>
        </p:cTn>
      </p:par>
    </p:tnLst>
    <p:bldLst>
      <p:bldP spid="18947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9634" name="Picture 2">
            <a:extLst>
              <a:ext uri="{FF2B5EF4-FFF2-40B4-BE49-F238E27FC236}">
                <a16:creationId xmlns="" xmlns:a16="http://schemas.microsoft.com/office/drawing/2014/main" id="{32302C82-C31B-4BE8-A689-7D7199687C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4550" y="0"/>
            <a:ext cx="3473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
        <p:nvSpPr>
          <p:cNvPr id="69635" name="Rectangle 3" descr="5%">
            <a:extLst>
              <a:ext uri="{FF2B5EF4-FFF2-40B4-BE49-F238E27FC236}">
                <a16:creationId xmlns="" xmlns:a16="http://schemas.microsoft.com/office/drawing/2014/main" id="{027324E9-C5D6-448E-A035-4EF47D4BF8DE}"/>
              </a:ext>
            </a:extLst>
          </p:cNvPr>
          <p:cNvSpPr>
            <a:spLocks noChangeArrowheads="1"/>
          </p:cNvSpPr>
          <p:nvPr/>
        </p:nvSpPr>
        <p:spPr bwMode="auto">
          <a:xfrm>
            <a:off x="7467600" y="5005388"/>
            <a:ext cx="2667000" cy="304800"/>
          </a:xfrm>
          <a:prstGeom prst="rect">
            <a:avLst/>
          </a:prstGeom>
          <a:noFill/>
          <a:ln w="38100" cmpd="dbl">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a:solidFill>
                <a:srgbClr val="000000"/>
              </a:solidFill>
              <a:latin typeface="Arial" panose="020B0604020202020204" pitchFamily="34" charset="0"/>
            </a:endParaRPr>
          </a:p>
        </p:txBody>
      </p:sp>
      <p:grpSp>
        <p:nvGrpSpPr>
          <p:cNvPr id="2" name="Group 7">
            <a:extLst>
              <a:ext uri="{FF2B5EF4-FFF2-40B4-BE49-F238E27FC236}">
                <a16:creationId xmlns="" xmlns:a16="http://schemas.microsoft.com/office/drawing/2014/main" id="{871BD021-6903-4A70-8CB9-B6F4CAFAAF81}"/>
              </a:ext>
            </a:extLst>
          </p:cNvPr>
          <p:cNvGrpSpPr>
            <a:grpSpLocks/>
          </p:cNvGrpSpPr>
          <p:nvPr/>
        </p:nvGrpSpPr>
        <p:grpSpPr bwMode="auto">
          <a:xfrm>
            <a:off x="8001000" y="5486401"/>
            <a:ext cx="152400" cy="779463"/>
            <a:chOff x="4080" y="3456"/>
            <a:chExt cx="96" cy="491"/>
          </a:xfrm>
        </p:grpSpPr>
        <p:sp>
          <p:nvSpPr>
            <p:cNvPr id="14341" name="AutoShape 4">
              <a:extLst>
                <a:ext uri="{FF2B5EF4-FFF2-40B4-BE49-F238E27FC236}">
                  <a16:creationId xmlns="" xmlns:a16="http://schemas.microsoft.com/office/drawing/2014/main" id="{464A825E-B836-4489-BDE3-E5A5C864F634}"/>
                </a:ext>
              </a:extLst>
            </p:cNvPr>
            <p:cNvSpPr>
              <a:spLocks noChangeArrowheads="1"/>
            </p:cNvSpPr>
            <p:nvPr/>
          </p:nvSpPr>
          <p:spPr bwMode="auto">
            <a:xfrm>
              <a:off x="4080" y="3899"/>
              <a:ext cx="96" cy="48"/>
            </a:xfrm>
            <a:prstGeom prst="diamond">
              <a:avLst/>
            </a:prstGeom>
            <a:solidFill>
              <a:schemeClr val="bg1"/>
            </a:solidFill>
            <a:ln w="38100" cmpd="dbl">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a:solidFill>
                  <a:srgbClr val="000000"/>
                </a:solidFill>
                <a:latin typeface="Arial" panose="020B0604020202020204" pitchFamily="34" charset="0"/>
              </a:endParaRPr>
            </a:p>
          </p:txBody>
        </p:sp>
        <p:sp>
          <p:nvSpPr>
            <p:cNvPr id="14342" name="AutoShape 5">
              <a:extLst>
                <a:ext uri="{FF2B5EF4-FFF2-40B4-BE49-F238E27FC236}">
                  <a16:creationId xmlns="" xmlns:a16="http://schemas.microsoft.com/office/drawing/2014/main" id="{49A4A1B3-0054-4E8A-8E74-6CC288CD660D}"/>
                </a:ext>
              </a:extLst>
            </p:cNvPr>
            <p:cNvSpPr>
              <a:spLocks noChangeArrowheads="1"/>
            </p:cNvSpPr>
            <p:nvPr/>
          </p:nvSpPr>
          <p:spPr bwMode="auto">
            <a:xfrm>
              <a:off x="4080" y="3674"/>
              <a:ext cx="96" cy="48"/>
            </a:xfrm>
            <a:prstGeom prst="diamond">
              <a:avLst/>
            </a:prstGeom>
            <a:solidFill>
              <a:schemeClr val="bg1"/>
            </a:solidFill>
            <a:ln w="38100" cmpd="dbl">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a:solidFill>
                  <a:srgbClr val="000000"/>
                </a:solidFill>
                <a:latin typeface="Arial" panose="020B0604020202020204" pitchFamily="34" charset="0"/>
              </a:endParaRPr>
            </a:p>
          </p:txBody>
        </p:sp>
        <p:sp>
          <p:nvSpPr>
            <p:cNvPr id="14343" name="AutoShape 6">
              <a:extLst>
                <a:ext uri="{FF2B5EF4-FFF2-40B4-BE49-F238E27FC236}">
                  <a16:creationId xmlns="" xmlns:a16="http://schemas.microsoft.com/office/drawing/2014/main" id="{43977EAD-1BD9-430D-93C0-1B9949708DE2}"/>
                </a:ext>
              </a:extLst>
            </p:cNvPr>
            <p:cNvSpPr>
              <a:spLocks noChangeArrowheads="1"/>
            </p:cNvSpPr>
            <p:nvPr/>
          </p:nvSpPr>
          <p:spPr bwMode="auto">
            <a:xfrm>
              <a:off x="4080" y="3456"/>
              <a:ext cx="96" cy="48"/>
            </a:xfrm>
            <a:prstGeom prst="diamond">
              <a:avLst/>
            </a:prstGeom>
            <a:solidFill>
              <a:schemeClr val="bg1"/>
            </a:solidFill>
            <a:ln w="38100" cmpd="dbl">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a:solidFill>
                  <a:srgbClr val="000000"/>
                </a:solidFill>
                <a:latin typeface="Arial" panose="020B0604020202020204" pitchFamily="34" charset="0"/>
              </a:endParaRPr>
            </a:p>
          </p:txBody>
        </p:sp>
      </p:grpSp>
    </p:spTree>
  </p:cSld>
  <p:clrMapOvr>
    <a:masterClrMapping/>
  </p:clrMapOvr>
  <p:transition spd="slow">
    <p:wipe dir="d"/>
    <p:sndAc>
      <p:stSnd>
        <p:snd r:embed="rId2" name="score1.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nodeType="click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slide(fromRight)">
                                      <p:cBhvr>
                                        <p:cTn id="7" dur="500"/>
                                        <p:tgtEl>
                                          <p:spTgt spid="69634"/>
                                        </p:tgtEl>
                                      </p:cBhvr>
                                    </p:animEffect>
                                  </p:childTnLst>
                                  <p:subTnLst>
                                    <p:audio>
                                      <p:cMediaNode>
                                        <p:cTn display="0" masterRel="sameClick">
                                          <p:stCondLst>
                                            <p:cond evt="begin" delay="0">
                                              <p:tn val="5"/>
                                            </p:cond>
                                          </p:stCondLst>
                                          <p:endCondLst>
                                            <p:cond evt="onStopAudio" delay="0">
                                              <p:tgtEl>
                                                <p:sldTgt/>
                                              </p:tgtEl>
                                            </p:cond>
                                          </p:endCondLst>
                                        </p:cTn>
                                        <p:tgtEl>
                                          <p:sndTgt r:embed="rId3" name="scoreopen.wav"/>
                                        </p:tgtEl>
                                      </p:cMediaNode>
                                    </p:audio>
                                  </p:sub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par>
                          <p:cTn id="11" fill="hold" nodeType="afterGroup">
                            <p:stCondLst>
                              <p:cond delay="1000"/>
                            </p:stCondLst>
                            <p:childTnLst>
                              <p:par>
                                <p:cTn id="12" presetID="1" presetClass="entr" presetSubtype="0" fill="hold" grpId="0" nodeType="afterEffect">
                                  <p:stCondLst>
                                    <p:cond delay="3000"/>
                                  </p:stCondLst>
                                  <p:childTnLst>
                                    <p:set>
                                      <p:cBhvr>
                                        <p:cTn id="13" dur="1" fill="hold">
                                          <p:stCondLst>
                                            <p:cond delay="499"/>
                                          </p:stCondLst>
                                        </p:cTn>
                                        <p:tgtEl>
                                          <p:spTgt spid="69635"/>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2" name="score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pic>
        <p:nvPicPr>
          <p:cNvPr id="178188" name="ELPH1259.wav">
            <a:hlinkClick r:id="" action="ppaction://media"/>
            <a:extLst>
              <a:ext uri="{FF2B5EF4-FFF2-40B4-BE49-F238E27FC236}">
                <a16:creationId xmlns="" xmlns:a16="http://schemas.microsoft.com/office/drawing/2014/main" id="{C39CE41D-8F48-4112-9CC0-849C93D106C2}"/>
              </a:ext>
            </a:extLst>
          </p:cNvPr>
          <p:cNvPicPr>
            <a:picLocks noGrp="1" noChangeAspect="1" noChangeArrowheads="1"/>
          </p:cNvPicPr>
          <p:nvPr>
            <p:ph sz="half" idx="1"/>
            <a:audioFile r:link="rId2"/>
            <p:extLst>
              <p:ext uri="{DAA4B4D4-6D71-4841-9C94-3DE7FCFB9230}">
                <p14:media xmlns:p14="http://schemas.microsoft.com/office/powerpoint/2010/main" r:embed="rId1"/>
              </p:ext>
            </p:extLst>
          </p:nvPr>
        </p:nvPicPr>
        <p:blipFill>
          <a:blip r:embed="rId11">
            <a:extLst>
              <a:ext uri="{28A0092B-C50C-407E-A947-70E740481C1C}">
                <a14:useLocalDpi xmlns:a14="http://schemas.microsoft.com/office/drawing/2010/main" val="0"/>
              </a:ext>
            </a:extLst>
          </a:blip>
          <a:srcRect/>
          <a:stretch>
            <a:fillRect/>
          </a:stretch>
        </p:blipFill>
        <p:spPr>
          <a:xfrm>
            <a:off x="5410200" y="3505200"/>
            <a:ext cx="609600" cy="609600"/>
          </a:xfrm>
        </p:spPr>
      </p:pic>
      <p:pic>
        <p:nvPicPr>
          <p:cNvPr id="178178" name="MSSN1259.wav">
            <a:hlinkClick r:id="" action="ppaction://media"/>
            <a:extLst>
              <a:ext uri="{FF2B5EF4-FFF2-40B4-BE49-F238E27FC236}">
                <a16:creationId xmlns="" xmlns:a16="http://schemas.microsoft.com/office/drawing/2014/main" id="{7EB14BCD-7DB1-4DAF-8582-4A735A76E0F1}"/>
              </a:ext>
            </a:extLst>
          </p:cNvPr>
          <p:cNvPicPr>
            <a:picLocks noGrp="1" noChangeAspect="1" noChangeArrowheads="1"/>
          </p:cNvPicPr>
          <p:nvPr>
            <p:ph sz="half" idx="2"/>
            <a:audioFile r:link="rId4"/>
            <p:extLst>
              <p:ext uri="{DAA4B4D4-6D71-4841-9C94-3DE7FCFB9230}">
                <p14:media xmlns:p14="http://schemas.microsoft.com/office/powerpoint/2010/main" r:embed="rId3"/>
              </p:ext>
            </p:extLst>
          </p:nvPr>
        </p:nvPicPr>
        <p:blipFill>
          <a:blip r:embed="rId11">
            <a:extLst>
              <a:ext uri="{28A0092B-C50C-407E-A947-70E740481C1C}">
                <a14:useLocalDpi xmlns:a14="http://schemas.microsoft.com/office/drawing/2010/main" val="0"/>
              </a:ext>
            </a:extLst>
          </a:blip>
          <a:stretch>
            <a:fillRect/>
          </a:stretch>
        </p:blipFill>
        <p:spPr>
          <a:xfrm>
            <a:off x="7548563" y="3851275"/>
            <a:ext cx="609600" cy="609600"/>
          </a:xfrm>
        </p:spPr>
      </p:pic>
      <p:pic>
        <p:nvPicPr>
          <p:cNvPr id="15364" name="Picture 4">
            <a:extLst>
              <a:ext uri="{FF2B5EF4-FFF2-40B4-BE49-F238E27FC236}">
                <a16:creationId xmlns="" xmlns:a16="http://schemas.microsoft.com/office/drawing/2014/main" id="{89996392-DFDA-47EF-866F-4B2D5D5AE37A}"/>
              </a:ext>
            </a:extLst>
          </p:cNvPr>
          <p:cNvPicPr>
            <a:picLocks noChangeAspect="1" noChangeArrowheads="1"/>
          </p:cNvPicPr>
          <p:nvPr/>
        </p:nvPicPr>
        <p:blipFill>
          <a:blip r:embed="rId12">
            <a:clrChange>
              <a:clrFrom>
                <a:srgbClr val="10082F"/>
              </a:clrFrom>
              <a:clrTo>
                <a:srgbClr val="10082F">
                  <a:alpha val="0"/>
                </a:srgbClr>
              </a:clrTo>
            </a:clrChange>
            <a:extLst>
              <a:ext uri="{28A0092B-C50C-407E-A947-70E740481C1C}">
                <a14:useLocalDpi xmlns:a14="http://schemas.microsoft.com/office/drawing/2010/main" val="0"/>
              </a:ext>
            </a:extLst>
          </a:blip>
          <a:srcRect/>
          <a:stretch>
            <a:fillRect/>
          </a:stretch>
        </p:blipFill>
        <p:spPr bwMode="auto">
          <a:xfrm>
            <a:off x="1524000" y="1523207"/>
            <a:ext cx="91440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
        <p:nvSpPr>
          <p:cNvPr id="15366" name="Oval 6">
            <a:hlinkClick r:id="rId13" action="ppaction://hlinksldjump" highlightClick="1"/>
            <a:extLst>
              <a:ext uri="{FF2B5EF4-FFF2-40B4-BE49-F238E27FC236}">
                <a16:creationId xmlns="" xmlns:a16="http://schemas.microsoft.com/office/drawing/2014/main" id="{8E58CAD7-1249-4EDB-ACEE-35B4557E9355}"/>
              </a:ext>
            </a:extLst>
          </p:cNvPr>
          <p:cNvSpPr>
            <a:spLocks noChangeArrowheads="1"/>
          </p:cNvSpPr>
          <p:nvPr/>
        </p:nvSpPr>
        <p:spPr bwMode="auto">
          <a:xfrm>
            <a:off x="3048000" y="3352800"/>
            <a:ext cx="1295400" cy="6858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fontAlgn="base" hangingPunct="0">
              <a:spcAft>
                <a:spcPct val="0"/>
              </a:spcAft>
              <a:buNone/>
            </a:pPr>
            <a:r>
              <a:rPr lang="en-US" altLang="en-US" sz="2800" b="1">
                <a:solidFill>
                  <a:srgbClr val="FFFFFF"/>
                </a:solidFill>
                <a:latin typeface="Arial" panose="020B0604020202020204" pitchFamily="34" charset="0"/>
              </a:rPr>
              <a:t>50/50</a:t>
            </a:r>
          </a:p>
        </p:txBody>
      </p:sp>
      <p:grpSp>
        <p:nvGrpSpPr>
          <p:cNvPr id="15367" name="Group 7">
            <a:extLst>
              <a:ext uri="{FF2B5EF4-FFF2-40B4-BE49-F238E27FC236}">
                <a16:creationId xmlns="" xmlns:a16="http://schemas.microsoft.com/office/drawing/2014/main" id="{A1E232F8-A5B5-45AD-9101-E85B6E40E877}"/>
              </a:ext>
            </a:extLst>
          </p:cNvPr>
          <p:cNvGrpSpPr>
            <a:grpSpLocks/>
          </p:cNvGrpSpPr>
          <p:nvPr/>
        </p:nvGrpSpPr>
        <p:grpSpPr bwMode="auto">
          <a:xfrm>
            <a:off x="5486400" y="3352800"/>
            <a:ext cx="1295400" cy="711200"/>
            <a:chOff x="2496" y="2112"/>
            <a:chExt cx="816" cy="448"/>
          </a:xfrm>
        </p:grpSpPr>
        <p:sp>
          <p:nvSpPr>
            <p:cNvPr id="15388" name="Oval 8">
              <a:hlinkClick r:id="rId14" action="ppaction://hlinksldjump" highlightClick="1"/>
              <a:extLst>
                <a:ext uri="{FF2B5EF4-FFF2-40B4-BE49-F238E27FC236}">
                  <a16:creationId xmlns="" xmlns:a16="http://schemas.microsoft.com/office/drawing/2014/main" id="{DAFBF373-4166-4516-BF3C-7693213B8EB2}"/>
                </a:ext>
              </a:extLst>
            </p:cNvPr>
            <p:cNvSpPr>
              <a:spLocks noChangeArrowheads="1"/>
            </p:cNvSpPr>
            <p:nvPr/>
          </p:nvSpPr>
          <p:spPr bwMode="auto">
            <a:xfrm>
              <a:off x="2496" y="2112"/>
              <a:ext cx="816" cy="432"/>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a:solidFill>
                  <a:srgbClr val="000000"/>
                </a:solidFill>
                <a:latin typeface="Arial" panose="020B0604020202020204" pitchFamily="34" charset="0"/>
              </a:endParaRPr>
            </a:p>
          </p:txBody>
        </p:sp>
        <p:grpSp>
          <p:nvGrpSpPr>
            <p:cNvPr id="15389" name="Group 9">
              <a:extLst>
                <a:ext uri="{FF2B5EF4-FFF2-40B4-BE49-F238E27FC236}">
                  <a16:creationId xmlns="" xmlns:a16="http://schemas.microsoft.com/office/drawing/2014/main" id="{4500672C-865E-4177-9949-2C816659671C}"/>
                </a:ext>
              </a:extLst>
            </p:cNvPr>
            <p:cNvGrpSpPr>
              <a:grpSpLocks/>
            </p:cNvGrpSpPr>
            <p:nvPr/>
          </p:nvGrpSpPr>
          <p:grpSpPr bwMode="auto">
            <a:xfrm>
              <a:off x="2736" y="2160"/>
              <a:ext cx="420" cy="400"/>
              <a:chOff x="1065" y="2492"/>
              <a:chExt cx="420" cy="400"/>
            </a:xfrm>
          </p:grpSpPr>
          <p:pic>
            <p:nvPicPr>
              <p:cNvPr id="15390" name="Picture 10">
                <a:hlinkClick r:id="" action="ppaction://noaction"/>
                <a:extLst>
                  <a:ext uri="{FF2B5EF4-FFF2-40B4-BE49-F238E27FC236}">
                    <a16:creationId xmlns="" xmlns:a16="http://schemas.microsoft.com/office/drawing/2014/main" id="{78E8FE73-62AB-4EBD-AAB7-6529B9E3A7CF}"/>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flipV="1">
                <a:off x="1200" y="2496"/>
                <a:ext cx="285"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1" name="Freeform 11">
                <a:extLst>
                  <a:ext uri="{FF2B5EF4-FFF2-40B4-BE49-F238E27FC236}">
                    <a16:creationId xmlns="" xmlns:a16="http://schemas.microsoft.com/office/drawing/2014/main" id="{31DD191E-D9BA-4F7E-8251-E6F0AB7694DF}"/>
                  </a:ext>
                </a:extLst>
              </p:cNvPr>
              <p:cNvSpPr>
                <a:spLocks/>
              </p:cNvSpPr>
              <p:nvPr/>
            </p:nvSpPr>
            <p:spPr bwMode="auto">
              <a:xfrm rot="2869560" flipH="1" flipV="1">
                <a:off x="889" y="2668"/>
                <a:ext cx="400" cy="47"/>
              </a:xfrm>
              <a:custGeom>
                <a:avLst/>
                <a:gdLst>
                  <a:gd name="T0" fmla="*/ 0 w 3264"/>
                  <a:gd name="T1" fmla="*/ 0 h 336"/>
                  <a:gd name="T2" fmla="*/ 0 w 3264"/>
                  <a:gd name="T3" fmla="*/ 0 h 336"/>
                  <a:gd name="T4" fmla="*/ 0 w 3264"/>
                  <a:gd name="T5" fmla="*/ 0 h 336"/>
                  <a:gd name="T6" fmla="*/ 0 w 3264"/>
                  <a:gd name="T7" fmla="*/ 0 h 336"/>
                  <a:gd name="T8" fmla="*/ 0 w 3264"/>
                  <a:gd name="T9" fmla="*/ 0 h 336"/>
                  <a:gd name="T10" fmla="*/ 0 w 3264"/>
                  <a:gd name="T11" fmla="*/ 0 h 336"/>
                  <a:gd name="T12" fmla="*/ 0 w 3264"/>
                  <a:gd name="T13" fmla="*/ 0 h 336"/>
                  <a:gd name="T14" fmla="*/ 0 w 3264"/>
                  <a:gd name="T15" fmla="*/ 0 h 336"/>
                  <a:gd name="T16" fmla="*/ 0 w 3264"/>
                  <a:gd name="T17" fmla="*/ 0 h 336"/>
                  <a:gd name="T18" fmla="*/ 0 w 3264"/>
                  <a:gd name="T19" fmla="*/ 0 h 336"/>
                  <a:gd name="T20" fmla="*/ 0 w 3264"/>
                  <a:gd name="T21" fmla="*/ 0 h 336"/>
                  <a:gd name="T22" fmla="*/ 0 w 3264"/>
                  <a:gd name="T23" fmla="*/ 0 h 336"/>
                  <a:gd name="T24" fmla="*/ 0 w 3264"/>
                  <a:gd name="T25" fmla="*/ 0 h 3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64"/>
                  <a:gd name="T40" fmla="*/ 0 h 336"/>
                  <a:gd name="T41" fmla="*/ 3264 w 3264"/>
                  <a:gd name="T42" fmla="*/ 336 h 3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64" h="336">
                    <a:moveTo>
                      <a:pt x="0" y="336"/>
                    </a:moveTo>
                    <a:cubicBezTo>
                      <a:pt x="96" y="168"/>
                      <a:pt x="192" y="0"/>
                      <a:pt x="288" y="0"/>
                    </a:cubicBezTo>
                    <a:cubicBezTo>
                      <a:pt x="384" y="0"/>
                      <a:pt x="480" y="336"/>
                      <a:pt x="576" y="336"/>
                    </a:cubicBezTo>
                    <a:cubicBezTo>
                      <a:pt x="672" y="336"/>
                      <a:pt x="776" y="0"/>
                      <a:pt x="864" y="0"/>
                    </a:cubicBezTo>
                    <a:cubicBezTo>
                      <a:pt x="952" y="0"/>
                      <a:pt x="1016" y="336"/>
                      <a:pt x="1104" y="336"/>
                    </a:cubicBezTo>
                    <a:cubicBezTo>
                      <a:pt x="1192" y="336"/>
                      <a:pt x="1304" y="0"/>
                      <a:pt x="1392" y="0"/>
                    </a:cubicBezTo>
                    <a:cubicBezTo>
                      <a:pt x="1480" y="0"/>
                      <a:pt x="1544" y="336"/>
                      <a:pt x="1632" y="336"/>
                    </a:cubicBezTo>
                    <a:cubicBezTo>
                      <a:pt x="1720" y="336"/>
                      <a:pt x="1832" y="0"/>
                      <a:pt x="1920" y="0"/>
                    </a:cubicBezTo>
                    <a:cubicBezTo>
                      <a:pt x="2008" y="0"/>
                      <a:pt x="2072" y="336"/>
                      <a:pt x="2160" y="336"/>
                    </a:cubicBezTo>
                    <a:cubicBezTo>
                      <a:pt x="2248" y="336"/>
                      <a:pt x="2352" y="0"/>
                      <a:pt x="2448" y="0"/>
                    </a:cubicBezTo>
                    <a:cubicBezTo>
                      <a:pt x="2544" y="0"/>
                      <a:pt x="2640" y="336"/>
                      <a:pt x="2736" y="336"/>
                    </a:cubicBezTo>
                    <a:cubicBezTo>
                      <a:pt x="2832" y="336"/>
                      <a:pt x="2936" y="0"/>
                      <a:pt x="3024" y="0"/>
                    </a:cubicBezTo>
                    <a:cubicBezTo>
                      <a:pt x="3112" y="0"/>
                      <a:pt x="3188" y="168"/>
                      <a:pt x="3264" y="336"/>
                    </a:cubicBezTo>
                  </a:path>
                </a:pathLst>
              </a:cu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15369" name="Group 13">
            <a:extLst>
              <a:ext uri="{FF2B5EF4-FFF2-40B4-BE49-F238E27FC236}">
                <a16:creationId xmlns="" xmlns:a16="http://schemas.microsoft.com/office/drawing/2014/main" id="{3233098F-3DB8-4161-9B50-30E810B8DAE2}"/>
              </a:ext>
            </a:extLst>
          </p:cNvPr>
          <p:cNvGrpSpPr>
            <a:grpSpLocks/>
          </p:cNvGrpSpPr>
          <p:nvPr/>
        </p:nvGrpSpPr>
        <p:grpSpPr bwMode="auto">
          <a:xfrm>
            <a:off x="7924800" y="3352800"/>
            <a:ext cx="1295400" cy="685800"/>
            <a:chOff x="4032" y="2112"/>
            <a:chExt cx="816" cy="432"/>
          </a:xfrm>
        </p:grpSpPr>
        <p:sp>
          <p:nvSpPr>
            <p:cNvPr id="15380" name="Oval 14">
              <a:hlinkClick r:id="rId16" action="ppaction://hlinksldjump" highlightClick="1"/>
              <a:extLst>
                <a:ext uri="{FF2B5EF4-FFF2-40B4-BE49-F238E27FC236}">
                  <a16:creationId xmlns="" xmlns:a16="http://schemas.microsoft.com/office/drawing/2014/main" id="{47ACF58B-3546-4027-9439-571F31D49D7E}"/>
                </a:ext>
              </a:extLst>
            </p:cNvPr>
            <p:cNvSpPr>
              <a:spLocks noChangeArrowheads="1"/>
            </p:cNvSpPr>
            <p:nvPr/>
          </p:nvSpPr>
          <p:spPr bwMode="auto">
            <a:xfrm>
              <a:off x="4032" y="2112"/>
              <a:ext cx="816" cy="432"/>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a:solidFill>
                  <a:srgbClr val="000000"/>
                </a:solidFill>
                <a:latin typeface="Arial" panose="020B0604020202020204" pitchFamily="34" charset="0"/>
              </a:endParaRPr>
            </a:p>
          </p:txBody>
        </p:sp>
        <p:grpSp>
          <p:nvGrpSpPr>
            <p:cNvPr id="15381" name="Group 15">
              <a:extLst>
                <a:ext uri="{FF2B5EF4-FFF2-40B4-BE49-F238E27FC236}">
                  <a16:creationId xmlns="" xmlns:a16="http://schemas.microsoft.com/office/drawing/2014/main" id="{15F0E923-7140-4F24-93DD-8EAD238DDC76}"/>
                </a:ext>
              </a:extLst>
            </p:cNvPr>
            <p:cNvGrpSpPr>
              <a:grpSpLocks/>
            </p:cNvGrpSpPr>
            <p:nvPr/>
          </p:nvGrpSpPr>
          <p:grpSpPr bwMode="auto">
            <a:xfrm>
              <a:off x="4128" y="2160"/>
              <a:ext cx="622" cy="300"/>
              <a:chOff x="3122" y="2628"/>
              <a:chExt cx="622" cy="300"/>
            </a:xfrm>
          </p:grpSpPr>
          <p:sp>
            <p:nvSpPr>
              <p:cNvPr id="15382" name="AutoShape 16">
                <a:extLst>
                  <a:ext uri="{FF2B5EF4-FFF2-40B4-BE49-F238E27FC236}">
                    <a16:creationId xmlns="" xmlns:a16="http://schemas.microsoft.com/office/drawing/2014/main" id="{CD9771C0-1BB2-4615-B634-6A23EFF6703B}"/>
                  </a:ext>
                </a:extLst>
              </p:cNvPr>
              <p:cNvSpPr>
                <a:spLocks noChangeArrowheads="1"/>
              </p:cNvSpPr>
              <p:nvPr/>
            </p:nvSpPr>
            <p:spPr bwMode="auto">
              <a:xfrm flipV="1">
                <a:off x="3549" y="2722"/>
                <a:ext cx="195" cy="178"/>
              </a:xfrm>
              <a:prstGeom prst="flowChartOffpageConnector">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fontAlgn="base" hangingPunct="0">
                  <a:spcAft>
                    <a:spcPct val="0"/>
                  </a:spcAft>
                  <a:buNone/>
                </a:pPr>
                <a:endParaRPr lang="ru-RU" altLang="en-US" sz="4000" b="1">
                  <a:solidFill>
                    <a:srgbClr val="000000"/>
                  </a:solidFill>
                  <a:latin typeface="Arial" panose="020B0604020202020204" pitchFamily="34" charset="0"/>
                </a:endParaRPr>
              </a:p>
            </p:txBody>
          </p:sp>
          <p:sp>
            <p:nvSpPr>
              <p:cNvPr id="15383" name="AutoShape 17">
                <a:extLst>
                  <a:ext uri="{FF2B5EF4-FFF2-40B4-BE49-F238E27FC236}">
                    <a16:creationId xmlns="" xmlns:a16="http://schemas.microsoft.com/office/drawing/2014/main" id="{B6C62FF4-70B0-48D8-9CFC-7A65BFC13347}"/>
                  </a:ext>
                </a:extLst>
              </p:cNvPr>
              <p:cNvSpPr>
                <a:spLocks noChangeArrowheads="1"/>
              </p:cNvSpPr>
              <p:nvPr/>
            </p:nvSpPr>
            <p:spPr bwMode="auto">
              <a:xfrm flipV="1">
                <a:off x="3122" y="2722"/>
                <a:ext cx="196" cy="178"/>
              </a:xfrm>
              <a:prstGeom prst="flowChartOffpageConnector">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fontAlgn="base" hangingPunct="0">
                  <a:spcAft>
                    <a:spcPct val="0"/>
                  </a:spcAft>
                  <a:buNone/>
                </a:pPr>
                <a:endParaRPr lang="ru-RU" altLang="en-US" sz="4000" b="1">
                  <a:solidFill>
                    <a:srgbClr val="000000"/>
                  </a:solidFill>
                  <a:latin typeface="Arial" panose="020B0604020202020204" pitchFamily="34" charset="0"/>
                </a:endParaRPr>
              </a:p>
            </p:txBody>
          </p:sp>
          <p:sp>
            <p:nvSpPr>
              <p:cNvPr id="15384" name="AutoShape 18">
                <a:extLst>
                  <a:ext uri="{FF2B5EF4-FFF2-40B4-BE49-F238E27FC236}">
                    <a16:creationId xmlns="" xmlns:a16="http://schemas.microsoft.com/office/drawing/2014/main" id="{2384C446-C183-4013-A5B8-6E457E251AF1}"/>
                  </a:ext>
                </a:extLst>
              </p:cNvPr>
              <p:cNvSpPr>
                <a:spLocks noChangeArrowheads="1"/>
              </p:cNvSpPr>
              <p:nvPr/>
            </p:nvSpPr>
            <p:spPr bwMode="auto">
              <a:xfrm flipV="1">
                <a:off x="3330" y="2736"/>
                <a:ext cx="201" cy="192"/>
              </a:xfrm>
              <a:prstGeom prst="flowChartOffpageConnector">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fontAlgn="base" hangingPunct="0">
                  <a:spcAft>
                    <a:spcPct val="0"/>
                  </a:spcAft>
                  <a:buNone/>
                </a:pPr>
                <a:endParaRPr lang="ru-RU" altLang="en-US" sz="4000" b="1">
                  <a:solidFill>
                    <a:srgbClr val="000000"/>
                  </a:solidFill>
                  <a:latin typeface="Arial" panose="020B0604020202020204" pitchFamily="34" charset="0"/>
                </a:endParaRPr>
              </a:p>
            </p:txBody>
          </p:sp>
          <p:sp>
            <p:nvSpPr>
              <p:cNvPr id="15385" name="Oval 19">
                <a:extLst>
                  <a:ext uri="{FF2B5EF4-FFF2-40B4-BE49-F238E27FC236}">
                    <a16:creationId xmlns="" xmlns:a16="http://schemas.microsoft.com/office/drawing/2014/main" id="{F842643C-A21D-40C2-A98A-4BB71F51FBC5}"/>
                  </a:ext>
                </a:extLst>
              </p:cNvPr>
              <p:cNvSpPr>
                <a:spLocks noChangeArrowheads="1"/>
              </p:cNvSpPr>
              <p:nvPr/>
            </p:nvSpPr>
            <p:spPr bwMode="auto">
              <a:xfrm>
                <a:off x="3167" y="2628"/>
                <a:ext cx="101" cy="88"/>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a:solidFill>
                    <a:srgbClr val="000000"/>
                  </a:solidFill>
                  <a:latin typeface="Arial" panose="020B0604020202020204" pitchFamily="34" charset="0"/>
                </a:endParaRPr>
              </a:p>
            </p:txBody>
          </p:sp>
          <p:sp>
            <p:nvSpPr>
              <p:cNvPr id="15386" name="Oval 20">
                <a:extLst>
                  <a:ext uri="{FF2B5EF4-FFF2-40B4-BE49-F238E27FC236}">
                    <a16:creationId xmlns="" xmlns:a16="http://schemas.microsoft.com/office/drawing/2014/main" id="{EB4DDED0-F64C-47F4-96A9-B17FE8E34C8D}"/>
                  </a:ext>
                </a:extLst>
              </p:cNvPr>
              <p:cNvSpPr>
                <a:spLocks noChangeArrowheads="1"/>
              </p:cNvSpPr>
              <p:nvPr/>
            </p:nvSpPr>
            <p:spPr bwMode="auto">
              <a:xfrm>
                <a:off x="3587" y="2631"/>
                <a:ext cx="102" cy="88"/>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a:solidFill>
                    <a:srgbClr val="000000"/>
                  </a:solidFill>
                  <a:latin typeface="Arial" panose="020B0604020202020204" pitchFamily="34" charset="0"/>
                </a:endParaRPr>
              </a:p>
            </p:txBody>
          </p:sp>
          <p:sp>
            <p:nvSpPr>
              <p:cNvPr id="15387" name="Oval 21">
                <a:extLst>
                  <a:ext uri="{FF2B5EF4-FFF2-40B4-BE49-F238E27FC236}">
                    <a16:creationId xmlns="" xmlns:a16="http://schemas.microsoft.com/office/drawing/2014/main" id="{0C2E2F01-6D15-4A01-B226-9DABCC567440}"/>
                  </a:ext>
                </a:extLst>
              </p:cNvPr>
              <p:cNvSpPr>
                <a:spLocks noChangeArrowheads="1"/>
              </p:cNvSpPr>
              <p:nvPr/>
            </p:nvSpPr>
            <p:spPr bwMode="auto">
              <a:xfrm>
                <a:off x="3378" y="2640"/>
                <a:ext cx="102" cy="94"/>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a:solidFill>
                    <a:srgbClr val="000000"/>
                  </a:solidFill>
                  <a:latin typeface="Arial" panose="020B0604020202020204" pitchFamily="34" charset="0"/>
                </a:endParaRPr>
              </a:p>
            </p:txBody>
          </p:sp>
        </p:grpSp>
      </p:grpSp>
      <p:pic>
        <p:nvPicPr>
          <p:cNvPr id="15370" name="Picture 22">
            <a:extLst>
              <a:ext uri="{FF2B5EF4-FFF2-40B4-BE49-F238E27FC236}">
                <a16:creationId xmlns="" xmlns:a16="http://schemas.microsoft.com/office/drawing/2014/main" id="{DA15201F-C5E7-4866-9F2F-43BA15F938E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22962" y="5529468"/>
            <a:ext cx="5822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pic>
        <p:nvPicPr>
          <p:cNvPr id="15371" name="Picture 23">
            <a:extLst>
              <a:ext uri="{FF2B5EF4-FFF2-40B4-BE49-F238E27FC236}">
                <a16:creationId xmlns="" xmlns:a16="http://schemas.microsoft.com/office/drawing/2014/main" id="{371736CE-A91C-4781-B9EC-1C25EB22D19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19800" y="4572412"/>
            <a:ext cx="46482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
        <p:nvSpPr>
          <p:cNvPr id="15372" name="Rectangle 24" descr="30%">
            <a:hlinkClick r:id="" action="ppaction://noaction" highlightClick="1"/>
            <a:extLst>
              <a:ext uri="{FF2B5EF4-FFF2-40B4-BE49-F238E27FC236}">
                <a16:creationId xmlns="" xmlns:a16="http://schemas.microsoft.com/office/drawing/2014/main" id="{F4DF82D8-51F7-461E-BF70-0EDEB4107908}"/>
              </a:ext>
            </a:extLst>
          </p:cNvPr>
          <p:cNvSpPr>
            <a:spLocks noChangeArrowheads="1"/>
          </p:cNvSpPr>
          <p:nvPr/>
        </p:nvSpPr>
        <p:spPr bwMode="auto">
          <a:xfrm>
            <a:off x="6146313" y="4588029"/>
            <a:ext cx="365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r>
              <a:rPr lang="en-US" altLang="en-US" sz="2400" b="1" dirty="0" smtClean="0">
                <a:solidFill>
                  <a:schemeClr val="bg1"/>
                </a:solidFill>
                <a:cs typeface="Times New Roman" panose="02020603050405020304" pitchFamily="18" charset="0"/>
              </a:rPr>
              <a:t>B. Healthy problems and stress</a:t>
            </a:r>
            <a:endParaRPr lang="en-US" altLang="en-US" sz="2400" b="1" dirty="0">
              <a:solidFill>
                <a:schemeClr val="bg1"/>
              </a:solidFill>
              <a:cs typeface="Times New Roman" panose="02020603050405020304" pitchFamily="18" charset="0"/>
            </a:endParaRPr>
          </a:p>
        </p:txBody>
      </p:sp>
      <p:pic>
        <p:nvPicPr>
          <p:cNvPr id="15373" name="Picture 25">
            <a:extLst>
              <a:ext uri="{FF2B5EF4-FFF2-40B4-BE49-F238E27FC236}">
                <a16:creationId xmlns="" xmlns:a16="http://schemas.microsoft.com/office/drawing/2014/main" id="{C629B324-184A-4A26-8C45-3CDC5B527E4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3900" y="4585494"/>
            <a:ext cx="46482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
        <p:nvSpPr>
          <p:cNvPr id="15374" name="Rectangle 26" descr="30%">
            <a:extLst>
              <a:ext uri="{FF2B5EF4-FFF2-40B4-BE49-F238E27FC236}">
                <a16:creationId xmlns="" xmlns:a16="http://schemas.microsoft.com/office/drawing/2014/main" id="{D483CE43-056A-4C03-8A09-562D2CB9CE66}"/>
              </a:ext>
            </a:extLst>
          </p:cNvPr>
          <p:cNvSpPr>
            <a:spLocks noChangeArrowheads="1"/>
          </p:cNvSpPr>
          <p:nvPr/>
        </p:nvSpPr>
        <p:spPr bwMode="auto">
          <a:xfrm>
            <a:off x="2823457" y="5517768"/>
            <a:ext cx="505777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r>
              <a:rPr lang="en-US" altLang="en-US" sz="2400" b="1" dirty="0" smtClean="0">
                <a:solidFill>
                  <a:schemeClr val="bg1"/>
                </a:solidFill>
                <a:cs typeface="Times New Roman" panose="02020603050405020304" pitchFamily="18" charset="0"/>
              </a:rPr>
              <a:t>C. Having no home or living in slums</a:t>
            </a:r>
            <a:endParaRPr lang="en-US" altLang="en-US" sz="2400" b="1" dirty="0">
              <a:solidFill>
                <a:schemeClr val="bg1"/>
              </a:solidFill>
              <a:cs typeface="Times New Roman" panose="02020603050405020304" pitchFamily="18" charset="0"/>
            </a:endParaRPr>
          </a:p>
        </p:txBody>
      </p:sp>
      <p:sp>
        <p:nvSpPr>
          <p:cNvPr id="15375" name="Rectangle 27">
            <a:extLst>
              <a:ext uri="{FF2B5EF4-FFF2-40B4-BE49-F238E27FC236}">
                <a16:creationId xmlns="" xmlns:a16="http://schemas.microsoft.com/office/drawing/2014/main" id="{7D100D32-0ED8-4352-801A-774A07D402C8}"/>
              </a:ext>
            </a:extLst>
          </p:cNvPr>
          <p:cNvSpPr>
            <a:spLocks noChangeArrowheads="1"/>
          </p:cNvSpPr>
          <p:nvPr/>
        </p:nvSpPr>
        <p:spPr bwMode="auto">
          <a:xfrm>
            <a:off x="2119251" y="1315244"/>
            <a:ext cx="817245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None/>
              <a:defRPr/>
            </a:pPr>
            <a:r>
              <a:rPr lang="en-US" altLang="en-US" sz="2600" b="1" dirty="0" smtClean="0">
                <a:solidFill>
                  <a:srgbClr val="FFFFFF"/>
                </a:solidFill>
                <a:cs typeface="Times New Roman" panose="02020603050405020304" pitchFamily="18" charset="0"/>
              </a:rPr>
              <a:t>4. Some problem that poor people face in cities include....</a:t>
            </a:r>
            <a:endParaRPr lang="en-US" altLang="en-US" sz="2600" b="1" dirty="0">
              <a:solidFill>
                <a:srgbClr val="FFFFFF"/>
              </a:solidFill>
              <a:cs typeface="Times New Roman" panose="02020603050405020304" pitchFamily="18" charset="0"/>
            </a:endParaRPr>
          </a:p>
        </p:txBody>
      </p:sp>
      <p:sp>
        <p:nvSpPr>
          <p:cNvPr id="178206" name="AutoShape 30">
            <a:extLst>
              <a:ext uri="{FF2B5EF4-FFF2-40B4-BE49-F238E27FC236}">
                <a16:creationId xmlns="" xmlns:a16="http://schemas.microsoft.com/office/drawing/2014/main" id="{C82B93F5-E25C-4702-B9BD-A747C1A98CFA}"/>
              </a:ext>
            </a:extLst>
          </p:cNvPr>
          <p:cNvSpPr>
            <a:spLocks noChangeArrowheads="1"/>
          </p:cNvSpPr>
          <p:nvPr/>
        </p:nvSpPr>
        <p:spPr bwMode="auto">
          <a:xfrm>
            <a:off x="2714344" y="5519484"/>
            <a:ext cx="5693056" cy="609600"/>
          </a:xfrm>
          <a:prstGeom prst="hexagon">
            <a:avLst>
              <a:gd name="adj" fmla="val 61625"/>
              <a:gd name="vf" fmla="val 115470"/>
            </a:avLst>
          </a:prstGeom>
          <a:solidFill>
            <a:srgbClr val="00FF00"/>
          </a:solidFill>
          <a:ln w="38100" cmpd="dbl">
            <a:solidFill>
              <a:srgbClr val="00FF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r>
              <a:rPr lang="en-US" altLang="en-US" sz="2400" b="1" dirty="0">
                <a:solidFill>
                  <a:schemeClr val="bg1"/>
                </a:solidFill>
                <a:cs typeface="Times New Roman" panose="02020603050405020304" pitchFamily="18" charset="0"/>
              </a:rPr>
              <a:t>C. Having no home or living in slums</a:t>
            </a:r>
          </a:p>
        </p:txBody>
      </p:sp>
      <p:pic>
        <p:nvPicPr>
          <p:cNvPr id="178207" name="SN001275.wav">
            <a:hlinkClick r:id="" action="ppaction://media"/>
            <a:extLst>
              <a:ext uri="{FF2B5EF4-FFF2-40B4-BE49-F238E27FC236}">
                <a16:creationId xmlns="" xmlns:a16="http://schemas.microsoft.com/office/drawing/2014/main" id="{664A4BBF-B320-4306-B6B4-560B663672DA}"/>
              </a:ext>
            </a:extLst>
          </p:cNvPr>
          <p:cNvPicPr>
            <a:picLocks noChangeAspect="1" noChangeArrowheads="1"/>
          </p:cNvPicPr>
          <p:nvPr>
            <a:audioFile r:link="rId6"/>
            <p:extLst>
              <p:ext uri="{DAA4B4D4-6D71-4841-9C94-3DE7FCFB9230}">
                <p14:media xmlns:p14="http://schemas.microsoft.com/office/powerpoint/2010/main" r:embed="rId5"/>
              </p:ext>
            </p:extLst>
          </p:nvPr>
        </p:nvPicPr>
        <p:blipFill>
          <a:blip r:embed="rId11">
            <a:extLst>
              <a:ext uri="{28A0092B-C50C-407E-A947-70E740481C1C}">
                <a14:useLocalDpi xmlns:a14="http://schemas.microsoft.com/office/drawing/2010/main" val="0"/>
              </a:ext>
            </a:extLst>
          </a:blip>
          <a:srcRect/>
          <a:stretch>
            <a:fillRect/>
          </a:stretch>
        </p:blipFill>
        <p:spPr bwMode="auto">
          <a:xfrm>
            <a:off x="10287000" y="6477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9" name="Rectangle 28" descr="30%">
            <a:extLst>
              <a:ext uri="{FF2B5EF4-FFF2-40B4-BE49-F238E27FC236}">
                <a16:creationId xmlns="" xmlns:a16="http://schemas.microsoft.com/office/drawing/2014/main" id="{ADEA2A92-3B65-4579-95AE-742F7E4A9105}"/>
              </a:ext>
            </a:extLst>
          </p:cNvPr>
          <p:cNvSpPr>
            <a:spLocks noChangeArrowheads="1"/>
          </p:cNvSpPr>
          <p:nvPr/>
        </p:nvSpPr>
        <p:spPr bwMode="auto">
          <a:xfrm>
            <a:off x="1012988" y="4580824"/>
            <a:ext cx="3581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r>
              <a:rPr lang="en-US" altLang="en-US" sz="2400" b="1" dirty="0" smtClean="0">
                <a:solidFill>
                  <a:schemeClr val="bg1"/>
                </a:solidFill>
                <a:cs typeface="Times New Roman" panose="02020603050405020304" pitchFamily="18" charset="0"/>
              </a:rPr>
              <a:t>A. Traffic and air pollution</a:t>
            </a:r>
            <a:endParaRPr lang="en-US" altLang="en-US" sz="2400" b="1" dirty="0">
              <a:solidFill>
                <a:schemeClr val="bg1"/>
              </a:solidFill>
              <a:cs typeface="Times New Roman" panose="02020603050405020304" pitchFamily="18" charset="0"/>
            </a:endParaRPr>
          </a:p>
        </p:txBody>
      </p:sp>
      <p:pic>
        <p:nvPicPr>
          <p:cNvPr id="32" name="Picture 5">
            <a:hlinkClick r:id="" action="ppaction://noaction">
              <a:snd r:embed="rId19" name="millionaire3.wav"/>
            </a:hlinkClick>
            <a:extLst>
              <a:ext uri="{FF2B5EF4-FFF2-40B4-BE49-F238E27FC236}">
                <a16:creationId xmlns="" xmlns:a16="http://schemas.microsoft.com/office/drawing/2014/main" id="{06AC51BB-A28D-4A21-B00A-1135A3ED0188}"/>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p:blipFill>
        <p:spPr bwMode="auto">
          <a:xfrm>
            <a:off x="-671789" y="-149224"/>
            <a:ext cx="3369554" cy="237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d"/>
    <p:sndAc>
      <p:stSnd>
        <p:snd r:embed="rId8" name="millionaire1.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20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9" name="MSSN00254A0000[1].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78188"/>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mediacall" presetSubtype="0" fill="hold" nodeType="clickEffect">
                                  <p:stCondLst>
                                    <p:cond delay="0"/>
                                  </p:stCondLst>
                                  <p:childTnLst>
                                    <p:cmd type="call" cmd="playFrom(0.0)">
                                      <p:cBhvr>
                                        <p:cTn id="11" dur="3992" fill="hold"/>
                                        <p:tgtEl>
                                          <p:spTgt spid="178188"/>
                                        </p:tgtEl>
                                      </p:cBhvr>
                                    </p:cmd>
                                  </p:childTnLst>
                                </p:cTn>
                              </p:par>
                            </p:childTnLst>
                          </p:cTn>
                        </p:par>
                      </p:childTnLst>
                    </p:cTn>
                  </p:par>
                </p:childTnLst>
              </p:cTn>
              <p:nextCondLst>
                <p:cond evt="onClick" delay="0">
                  <p:tgtEl>
                    <p:spTgt spid="178188"/>
                  </p:tgtEl>
                </p:cond>
              </p:nextCondLst>
            </p:seq>
            <p:audio>
              <p:cMediaNode showWhenStopped="0">
                <p:cTn id="12" fill="hold" display="0">
                  <p:stCondLst>
                    <p:cond delay="indefinite"/>
                  </p:stCondLst>
                  <p:endCondLst>
                    <p:cond evt="onNext" delay="0">
                      <p:tgtEl>
                        <p:sldTgt/>
                      </p:tgtEl>
                    </p:cond>
                    <p:cond evt="onPrev" delay="0">
                      <p:tgtEl>
                        <p:sldTgt/>
                      </p:tgtEl>
                    </p:cond>
                    <p:cond evt="onStopAudio" delay="0">
                      <p:tgtEl>
                        <p:sldTgt/>
                      </p:tgtEl>
                    </p:cond>
                  </p:endCondLst>
                </p:cTn>
                <p:tgtEl>
                  <p:spTgt spid="178188"/>
                </p:tgtEl>
              </p:cMediaNode>
            </p:audio>
            <p:seq concurrent="1" nextAc="seek">
              <p:cTn id="13" restart="whenNotActive" fill="hold" evtFilter="cancelBubble" nodeType="interactiveSeq">
                <p:stCondLst>
                  <p:cond evt="onClick" delay="0">
                    <p:tgtEl>
                      <p:spTgt spid="178207"/>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1" presetClass="mediacall" presetSubtype="0" fill="hold" nodeType="clickEffect">
                                  <p:stCondLst>
                                    <p:cond delay="0"/>
                                  </p:stCondLst>
                                  <p:childTnLst>
                                    <p:cmd type="call" cmd="playFrom(0.0)">
                                      <p:cBhvr>
                                        <p:cTn id="17" dur="3584" fill="hold"/>
                                        <p:tgtEl>
                                          <p:spTgt spid="178207"/>
                                        </p:tgtEl>
                                      </p:cBhvr>
                                    </p:cmd>
                                  </p:childTnLst>
                                </p:cTn>
                              </p:par>
                            </p:childTnLst>
                          </p:cTn>
                        </p:par>
                      </p:childTnLst>
                    </p:cTn>
                  </p:par>
                </p:childTnLst>
              </p:cTn>
              <p:nextCondLst>
                <p:cond evt="onClick" delay="0">
                  <p:tgtEl>
                    <p:spTgt spid="178207"/>
                  </p:tgtEl>
                </p:cond>
              </p:nextCondLst>
            </p:seq>
            <p:audio>
              <p:cMediaNode showWhenStopped="0">
                <p:cTn id="18" fill="hold" display="0">
                  <p:stCondLst>
                    <p:cond delay="indefinite"/>
                  </p:stCondLst>
                  <p:endCondLst>
                    <p:cond evt="onNext" delay="0">
                      <p:tgtEl>
                        <p:sldTgt/>
                      </p:tgtEl>
                    </p:cond>
                    <p:cond evt="onPrev" delay="0">
                      <p:tgtEl>
                        <p:sldTgt/>
                      </p:tgtEl>
                    </p:cond>
                    <p:cond evt="onStopAudio" delay="0">
                      <p:tgtEl>
                        <p:sldTgt/>
                      </p:tgtEl>
                    </p:cond>
                  </p:endCondLst>
                </p:cTn>
                <p:tgtEl>
                  <p:spTgt spid="178207"/>
                </p:tgtEl>
              </p:cMediaNode>
            </p:audio>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78178"/>
                </p:tgtEl>
              </p:cMediaNode>
            </p:audio>
          </p:childTnLst>
        </p:cTn>
      </p:par>
    </p:tnLst>
    <p:bldLst>
      <p:bldP spid="17820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0658" name="Picture 2">
            <a:extLst>
              <a:ext uri="{FF2B5EF4-FFF2-40B4-BE49-F238E27FC236}">
                <a16:creationId xmlns="" xmlns:a16="http://schemas.microsoft.com/office/drawing/2014/main" id="{72D79A5A-C536-4EC8-94DC-669FF5ED6F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4550" y="0"/>
            <a:ext cx="3473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
        <p:nvSpPr>
          <p:cNvPr id="70659" name="Rectangle 3" descr="5%">
            <a:extLst>
              <a:ext uri="{FF2B5EF4-FFF2-40B4-BE49-F238E27FC236}">
                <a16:creationId xmlns="" xmlns:a16="http://schemas.microsoft.com/office/drawing/2014/main" id="{AA10FFAC-C420-4AFC-BFCF-6A3A5895A45F}"/>
              </a:ext>
            </a:extLst>
          </p:cNvPr>
          <p:cNvSpPr>
            <a:spLocks noChangeArrowheads="1"/>
          </p:cNvSpPr>
          <p:nvPr/>
        </p:nvSpPr>
        <p:spPr bwMode="auto">
          <a:xfrm>
            <a:off x="7467600" y="4648200"/>
            <a:ext cx="2667000" cy="304800"/>
          </a:xfrm>
          <a:prstGeom prst="rect">
            <a:avLst/>
          </a:prstGeom>
          <a:noFill/>
          <a:ln w="38100" cmpd="dbl">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a:solidFill>
                <a:srgbClr val="000000"/>
              </a:solidFill>
              <a:latin typeface="Arial" panose="020B0604020202020204" pitchFamily="34" charset="0"/>
            </a:endParaRPr>
          </a:p>
        </p:txBody>
      </p:sp>
      <p:grpSp>
        <p:nvGrpSpPr>
          <p:cNvPr id="2" name="Group 8">
            <a:extLst>
              <a:ext uri="{FF2B5EF4-FFF2-40B4-BE49-F238E27FC236}">
                <a16:creationId xmlns="" xmlns:a16="http://schemas.microsoft.com/office/drawing/2014/main" id="{8D794492-FCF9-4E00-AB5C-C4ED56D8BC8D}"/>
              </a:ext>
            </a:extLst>
          </p:cNvPr>
          <p:cNvGrpSpPr>
            <a:grpSpLocks/>
          </p:cNvGrpSpPr>
          <p:nvPr/>
        </p:nvGrpSpPr>
        <p:grpSpPr bwMode="auto">
          <a:xfrm>
            <a:off x="8001000" y="5122863"/>
            <a:ext cx="152400" cy="1143000"/>
            <a:chOff x="4080" y="3227"/>
            <a:chExt cx="96" cy="720"/>
          </a:xfrm>
        </p:grpSpPr>
        <p:sp>
          <p:nvSpPr>
            <p:cNvPr id="16389" name="AutoShape 4">
              <a:extLst>
                <a:ext uri="{FF2B5EF4-FFF2-40B4-BE49-F238E27FC236}">
                  <a16:creationId xmlns="" xmlns:a16="http://schemas.microsoft.com/office/drawing/2014/main" id="{37D879BE-1A2F-4353-8A0E-955039A20DFA}"/>
                </a:ext>
              </a:extLst>
            </p:cNvPr>
            <p:cNvSpPr>
              <a:spLocks noChangeArrowheads="1"/>
            </p:cNvSpPr>
            <p:nvPr/>
          </p:nvSpPr>
          <p:spPr bwMode="auto">
            <a:xfrm>
              <a:off x="4080" y="3899"/>
              <a:ext cx="96" cy="48"/>
            </a:xfrm>
            <a:prstGeom prst="diamond">
              <a:avLst/>
            </a:prstGeom>
            <a:solidFill>
              <a:schemeClr val="bg1"/>
            </a:solidFill>
            <a:ln w="38100" cmpd="dbl">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a:solidFill>
                  <a:srgbClr val="000000"/>
                </a:solidFill>
                <a:latin typeface="Arial" panose="020B0604020202020204" pitchFamily="34" charset="0"/>
              </a:endParaRPr>
            </a:p>
          </p:txBody>
        </p:sp>
        <p:sp>
          <p:nvSpPr>
            <p:cNvPr id="16390" name="AutoShape 5">
              <a:extLst>
                <a:ext uri="{FF2B5EF4-FFF2-40B4-BE49-F238E27FC236}">
                  <a16:creationId xmlns="" xmlns:a16="http://schemas.microsoft.com/office/drawing/2014/main" id="{12540F1D-B1DE-48D2-9160-C8B542E7556F}"/>
                </a:ext>
              </a:extLst>
            </p:cNvPr>
            <p:cNvSpPr>
              <a:spLocks noChangeArrowheads="1"/>
            </p:cNvSpPr>
            <p:nvPr/>
          </p:nvSpPr>
          <p:spPr bwMode="auto">
            <a:xfrm>
              <a:off x="4080" y="3674"/>
              <a:ext cx="96" cy="48"/>
            </a:xfrm>
            <a:prstGeom prst="diamond">
              <a:avLst/>
            </a:prstGeom>
            <a:solidFill>
              <a:schemeClr val="bg1"/>
            </a:solidFill>
            <a:ln w="38100" cmpd="dbl">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a:solidFill>
                  <a:srgbClr val="000000"/>
                </a:solidFill>
                <a:latin typeface="Arial" panose="020B0604020202020204" pitchFamily="34" charset="0"/>
              </a:endParaRPr>
            </a:p>
          </p:txBody>
        </p:sp>
        <p:sp>
          <p:nvSpPr>
            <p:cNvPr id="16391" name="AutoShape 6">
              <a:extLst>
                <a:ext uri="{FF2B5EF4-FFF2-40B4-BE49-F238E27FC236}">
                  <a16:creationId xmlns="" xmlns:a16="http://schemas.microsoft.com/office/drawing/2014/main" id="{FB76A359-6ED6-4050-8409-C5D97CC161FB}"/>
                </a:ext>
              </a:extLst>
            </p:cNvPr>
            <p:cNvSpPr>
              <a:spLocks noChangeArrowheads="1"/>
            </p:cNvSpPr>
            <p:nvPr/>
          </p:nvSpPr>
          <p:spPr bwMode="auto">
            <a:xfrm>
              <a:off x="4080" y="3456"/>
              <a:ext cx="96" cy="48"/>
            </a:xfrm>
            <a:prstGeom prst="diamond">
              <a:avLst/>
            </a:prstGeom>
            <a:solidFill>
              <a:schemeClr val="bg1"/>
            </a:solidFill>
            <a:ln w="38100" cmpd="dbl">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a:solidFill>
                  <a:srgbClr val="000000"/>
                </a:solidFill>
                <a:latin typeface="Arial" panose="020B0604020202020204" pitchFamily="34" charset="0"/>
              </a:endParaRPr>
            </a:p>
          </p:txBody>
        </p:sp>
        <p:sp>
          <p:nvSpPr>
            <p:cNvPr id="16392" name="AutoShape 7">
              <a:extLst>
                <a:ext uri="{FF2B5EF4-FFF2-40B4-BE49-F238E27FC236}">
                  <a16:creationId xmlns="" xmlns:a16="http://schemas.microsoft.com/office/drawing/2014/main" id="{FFFB0A91-6335-44AE-9E10-921741FFF917}"/>
                </a:ext>
              </a:extLst>
            </p:cNvPr>
            <p:cNvSpPr>
              <a:spLocks noChangeArrowheads="1"/>
            </p:cNvSpPr>
            <p:nvPr/>
          </p:nvSpPr>
          <p:spPr bwMode="auto">
            <a:xfrm>
              <a:off x="4080" y="3227"/>
              <a:ext cx="96" cy="48"/>
            </a:xfrm>
            <a:prstGeom prst="diamond">
              <a:avLst/>
            </a:prstGeom>
            <a:solidFill>
              <a:schemeClr val="bg1"/>
            </a:solidFill>
            <a:ln w="38100" cmpd="dbl">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a:solidFill>
                  <a:srgbClr val="000000"/>
                </a:solidFill>
                <a:latin typeface="Arial" panose="020B0604020202020204" pitchFamily="34" charset="0"/>
              </a:endParaRPr>
            </a:p>
          </p:txBody>
        </p:sp>
      </p:grpSp>
      <p:pic>
        <p:nvPicPr>
          <p:cNvPr id="9" name="Picture 8" descr="Logo, company name&#10;&#10;Description automatically generated">
            <a:extLst>
              <a:ext uri="{FF2B5EF4-FFF2-40B4-BE49-F238E27FC236}">
                <a16:creationId xmlns="" xmlns:a16="http://schemas.microsoft.com/office/drawing/2014/main" id="{85D72106-B7A7-4224-8393-FBA89247B2D6}"/>
              </a:ext>
            </a:extLst>
          </p:cNvPr>
          <p:cNvPicPr>
            <a:picLocks noChangeAspect="1"/>
          </p:cNvPicPr>
          <p:nvPr/>
        </p:nvPicPr>
        <p:blipFill rotWithShape="1">
          <a:blip r:embed="rId6">
            <a:extLst>
              <a:ext uri="{28A0092B-C50C-407E-A947-70E740481C1C}">
                <a14:useLocalDpi xmlns:a14="http://schemas.microsoft.com/office/drawing/2010/main" val="0"/>
              </a:ext>
            </a:extLst>
          </a:blip>
          <a:srcRect l="25005" t="17747" r="24724" b="32408"/>
          <a:stretch/>
        </p:blipFill>
        <p:spPr>
          <a:xfrm>
            <a:off x="-2594111" y="329654"/>
            <a:ext cx="1748458" cy="1733630"/>
          </a:xfrm>
          <a:prstGeom prst="rect">
            <a:avLst/>
          </a:prstGeom>
        </p:spPr>
      </p:pic>
      <p:sp>
        <p:nvSpPr>
          <p:cNvPr id="10" name="TextBox 9">
            <a:extLst>
              <a:ext uri="{FF2B5EF4-FFF2-40B4-BE49-F238E27FC236}">
                <a16:creationId xmlns="" xmlns:a16="http://schemas.microsoft.com/office/drawing/2014/main" id="{17FA9A41-A3E0-47DC-870B-D8AA4F1F8082}"/>
              </a:ext>
            </a:extLst>
          </p:cNvPr>
          <p:cNvSpPr txBox="1"/>
          <p:nvPr/>
        </p:nvSpPr>
        <p:spPr>
          <a:xfrm>
            <a:off x="-2774021" y="2204024"/>
            <a:ext cx="2645438" cy="830997"/>
          </a:xfrm>
          <a:prstGeom prst="rect">
            <a:avLst/>
          </a:prstGeom>
          <a:noFill/>
        </p:spPr>
        <p:txBody>
          <a:bodyPr wrap="square" rtlCol="0">
            <a:spAutoFit/>
          </a:bodyPr>
          <a:lstStyle/>
          <a:p>
            <a:r>
              <a:rPr lang="en-US" sz="2400" b="1">
                <a:latin typeface="Contastia"/>
              </a:rPr>
              <a:t>   Ms Phương </a:t>
            </a:r>
          </a:p>
          <a:p>
            <a:r>
              <a:rPr lang="en-US" sz="2400" b="1">
                <a:latin typeface="Contastia"/>
              </a:rPr>
              <a:t>Zalo: 0966765064</a:t>
            </a:r>
          </a:p>
        </p:txBody>
      </p:sp>
    </p:spTree>
  </p:cSld>
  <p:clrMapOvr>
    <a:masterClrMapping/>
  </p:clrMapOvr>
  <p:transition spd="slow">
    <p:wipe dir="d"/>
    <p:sndAc>
      <p:stSnd>
        <p:snd r:embed="rId2" name="score1.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nodeType="click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slide(fromRight)">
                                      <p:cBhvr>
                                        <p:cTn id="7" dur="500"/>
                                        <p:tgtEl>
                                          <p:spTgt spid="70658"/>
                                        </p:tgtEl>
                                      </p:cBhvr>
                                    </p:animEffect>
                                  </p:childTnLst>
                                  <p:subTnLst>
                                    <p:audio>
                                      <p:cMediaNode>
                                        <p:cTn display="0" masterRel="sameClick">
                                          <p:stCondLst>
                                            <p:cond evt="begin" delay="0">
                                              <p:tn val="5"/>
                                            </p:cond>
                                          </p:stCondLst>
                                          <p:endCondLst>
                                            <p:cond evt="onStopAudio" delay="0">
                                              <p:tgtEl>
                                                <p:sldTgt/>
                                              </p:tgtEl>
                                            </p:cond>
                                          </p:endCondLst>
                                        </p:cTn>
                                        <p:tgtEl>
                                          <p:sndTgt r:embed="rId3" name="scoreopen.wav"/>
                                        </p:tgtEl>
                                      </p:cMediaNode>
                                    </p:audio>
                                  </p:sub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par>
                          <p:cTn id="11" fill="hold" nodeType="afterGroup">
                            <p:stCondLst>
                              <p:cond delay="1000"/>
                            </p:stCondLst>
                            <p:childTnLst>
                              <p:par>
                                <p:cTn id="12" presetID="1" presetClass="entr" presetSubtype="0" fill="hold" grpId="0" nodeType="afterEffect">
                                  <p:stCondLst>
                                    <p:cond delay="3000"/>
                                  </p:stCondLst>
                                  <p:childTnLst>
                                    <p:set>
                                      <p:cBhvr>
                                        <p:cTn id="13" dur="1" fill="hold">
                                          <p:stCondLst>
                                            <p:cond delay="499"/>
                                          </p:stCondLst>
                                        </p:cTn>
                                        <p:tgtEl>
                                          <p:spTgt spid="70659"/>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2" name="score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pic>
        <p:nvPicPr>
          <p:cNvPr id="185356" name="ELPH1478.wav">
            <a:hlinkClick r:id="" action="ppaction://media"/>
            <a:extLst>
              <a:ext uri="{FF2B5EF4-FFF2-40B4-BE49-F238E27FC236}">
                <a16:creationId xmlns="" xmlns:a16="http://schemas.microsoft.com/office/drawing/2014/main" id="{9949B8B0-01D5-44A8-A43E-ACB279C2C10E}"/>
              </a:ext>
            </a:extLst>
          </p:cNvPr>
          <p:cNvPicPr>
            <a:picLocks noGrp="1" noChangeAspect="1" noChangeArrowheads="1"/>
          </p:cNvPicPr>
          <p:nvPr>
            <p:ph sz="half" idx="1"/>
            <a:audioFile r:link="rId2"/>
            <p:extLst>
              <p:ext uri="{DAA4B4D4-6D71-4841-9C94-3DE7FCFB9230}">
                <p14:media xmlns:p14="http://schemas.microsoft.com/office/powerpoint/2010/main" r:embed="rId1"/>
              </p:ext>
            </p:extLst>
          </p:nvPr>
        </p:nvPicPr>
        <p:blipFill>
          <a:blip r:embed="rId11">
            <a:extLst>
              <a:ext uri="{28A0092B-C50C-407E-A947-70E740481C1C}">
                <a14:useLocalDpi xmlns:a14="http://schemas.microsoft.com/office/drawing/2010/main" val="0"/>
              </a:ext>
            </a:extLst>
          </a:blip>
          <a:srcRect/>
          <a:stretch>
            <a:fillRect/>
          </a:stretch>
        </p:blipFill>
        <p:spPr>
          <a:xfrm>
            <a:off x="5410200" y="3505200"/>
            <a:ext cx="609600" cy="609600"/>
          </a:xfrm>
        </p:spPr>
      </p:pic>
      <p:pic>
        <p:nvPicPr>
          <p:cNvPr id="185346" name="MSSN1478.wav">
            <a:hlinkClick r:id="" action="ppaction://media"/>
            <a:extLst>
              <a:ext uri="{FF2B5EF4-FFF2-40B4-BE49-F238E27FC236}">
                <a16:creationId xmlns="" xmlns:a16="http://schemas.microsoft.com/office/drawing/2014/main" id="{19DA68DF-51A4-4748-BCFE-786061BD35A6}"/>
              </a:ext>
            </a:extLst>
          </p:cNvPr>
          <p:cNvPicPr>
            <a:picLocks noGrp="1" noChangeAspect="1" noChangeArrowheads="1"/>
          </p:cNvPicPr>
          <p:nvPr>
            <p:ph sz="half" idx="2"/>
            <a:audioFile r:link="rId4"/>
            <p:extLst>
              <p:ext uri="{DAA4B4D4-6D71-4841-9C94-3DE7FCFB9230}">
                <p14:media xmlns:p14="http://schemas.microsoft.com/office/powerpoint/2010/main" r:embed="rId3"/>
              </p:ext>
            </p:extLst>
          </p:nvPr>
        </p:nvPicPr>
        <p:blipFill>
          <a:blip r:embed="rId11">
            <a:extLst>
              <a:ext uri="{28A0092B-C50C-407E-A947-70E740481C1C}">
                <a14:useLocalDpi xmlns:a14="http://schemas.microsoft.com/office/drawing/2010/main" val="0"/>
              </a:ext>
            </a:extLst>
          </a:blip>
          <a:stretch>
            <a:fillRect/>
          </a:stretch>
        </p:blipFill>
        <p:spPr>
          <a:xfrm>
            <a:off x="7548563" y="3851275"/>
            <a:ext cx="609600" cy="609600"/>
          </a:xfrm>
        </p:spPr>
      </p:pic>
      <p:pic>
        <p:nvPicPr>
          <p:cNvPr id="27652" name="Picture 4">
            <a:extLst>
              <a:ext uri="{FF2B5EF4-FFF2-40B4-BE49-F238E27FC236}">
                <a16:creationId xmlns="" xmlns:a16="http://schemas.microsoft.com/office/drawing/2014/main" id="{9A966438-8A39-4846-969E-44A704D1D6A8}"/>
              </a:ext>
            </a:extLst>
          </p:cNvPr>
          <p:cNvPicPr>
            <a:picLocks noChangeAspect="1" noChangeArrowheads="1"/>
          </p:cNvPicPr>
          <p:nvPr/>
        </p:nvPicPr>
        <p:blipFill>
          <a:blip r:embed="rId12">
            <a:clrChange>
              <a:clrFrom>
                <a:srgbClr val="10082F"/>
              </a:clrFrom>
              <a:clrTo>
                <a:srgbClr val="10082F">
                  <a:alpha val="0"/>
                </a:srgbClr>
              </a:clrTo>
            </a:clrChange>
            <a:extLst>
              <a:ext uri="{28A0092B-C50C-407E-A947-70E740481C1C}">
                <a14:useLocalDpi xmlns:a14="http://schemas.microsoft.com/office/drawing/2010/main" val="0"/>
              </a:ext>
            </a:extLst>
          </a:blip>
          <a:srcRect/>
          <a:stretch>
            <a:fillRect/>
          </a:stretch>
        </p:blipFill>
        <p:spPr bwMode="auto">
          <a:xfrm>
            <a:off x="1524000" y="1600201"/>
            <a:ext cx="91440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
        <p:nvSpPr>
          <p:cNvPr id="27654" name="Oval 6">
            <a:hlinkClick r:id="rId13" action="ppaction://hlinksldjump" highlightClick="1"/>
            <a:extLst>
              <a:ext uri="{FF2B5EF4-FFF2-40B4-BE49-F238E27FC236}">
                <a16:creationId xmlns="" xmlns:a16="http://schemas.microsoft.com/office/drawing/2014/main" id="{E16AE323-0DB4-4770-A36F-CE166D4B18CB}"/>
              </a:ext>
            </a:extLst>
          </p:cNvPr>
          <p:cNvSpPr>
            <a:spLocks noChangeArrowheads="1"/>
          </p:cNvSpPr>
          <p:nvPr/>
        </p:nvSpPr>
        <p:spPr bwMode="auto">
          <a:xfrm>
            <a:off x="3048000" y="3352800"/>
            <a:ext cx="1295400" cy="6858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fontAlgn="base" hangingPunct="0">
              <a:spcAft>
                <a:spcPct val="0"/>
              </a:spcAft>
              <a:buNone/>
            </a:pPr>
            <a:r>
              <a:rPr lang="en-US" altLang="en-US" sz="2800" b="1">
                <a:solidFill>
                  <a:srgbClr val="FFFFFF"/>
                </a:solidFill>
                <a:latin typeface="Arial" panose="020B0604020202020204" pitchFamily="34" charset="0"/>
              </a:rPr>
              <a:t>50/50</a:t>
            </a:r>
          </a:p>
        </p:txBody>
      </p:sp>
      <p:grpSp>
        <p:nvGrpSpPr>
          <p:cNvPr id="27655" name="Group 7">
            <a:extLst>
              <a:ext uri="{FF2B5EF4-FFF2-40B4-BE49-F238E27FC236}">
                <a16:creationId xmlns="" xmlns:a16="http://schemas.microsoft.com/office/drawing/2014/main" id="{D8667240-3A3B-4F79-8E1E-E004BFE21EB0}"/>
              </a:ext>
            </a:extLst>
          </p:cNvPr>
          <p:cNvGrpSpPr>
            <a:grpSpLocks/>
          </p:cNvGrpSpPr>
          <p:nvPr/>
        </p:nvGrpSpPr>
        <p:grpSpPr bwMode="auto">
          <a:xfrm>
            <a:off x="5486400" y="3352800"/>
            <a:ext cx="1295400" cy="711200"/>
            <a:chOff x="2496" y="2112"/>
            <a:chExt cx="816" cy="448"/>
          </a:xfrm>
        </p:grpSpPr>
        <p:sp>
          <p:nvSpPr>
            <p:cNvPr id="27676" name="Oval 8">
              <a:hlinkClick r:id="rId14" action="ppaction://hlinksldjump" highlightClick="1"/>
              <a:extLst>
                <a:ext uri="{FF2B5EF4-FFF2-40B4-BE49-F238E27FC236}">
                  <a16:creationId xmlns="" xmlns:a16="http://schemas.microsoft.com/office/drawing/2014/main" id="{D68045D0-FA98-40FD-BA7D-0C586EB72BF5}"/>
                </a:ext>
              </a:extLst>
            </p:cNvPr>
            <p:cNvSpPr>
              <a:spLocks noChangeArrowheads="1"/>
            </p:cNvSpPr>
            <p:nvPr/>
          </p:nvSpPr>
          <p:spPr bwMode="auto">
            <a:xfrm>
              <a:off x="2496" y="2112"/>
              <a:ext cx="816" cy="432"/>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a:solidFill>
                  <a:srgbClr val="000000"/>
                </a:solidFill>
                <a:latin typeface="Arial" panose="020B0604020202020204" pitchFamily="34" charset="0"/>
              </a:endParaRPr>
            </a:p>
          </p:txBody>
        </p:sp>
        <p:grpSp>
          <p:nvGrpSpPr>
            <p:cNvPr id="27677" name="Group 9">
              <a:extLst>
                <a:ext uri="{FF2B5EF4-FFF2-40B4-BE49-F238E27FC236}">
                  <a16:creationId xmlns="" xmlns:a16="http://schemas.microsoft.com/office/drawing/2014/main" id="{ABD0F8EC-51C5-4215-825E-A35EB5862FFF}"/>
                </a:ext>
              </a:extLst>
            </p:cNvPr>
            <p:cNvGrpSpPr>
              <a:grpSpLocks/>
            </p:cNvGrpSpPr>
            <p:nvPr/>
          </p:nvGrpSpPr>
          <p:grpSpPr bwMode="auto">
            <a:xfrm>
              <a:off x="2736" y="2160"/>
              <a:ext cx="420" cy="400"/>
              <a:chOff x="1065" y="2492"/>
              <a:chExt cx="420" cy="400"/>
            </a:xfrm>
          </p:grpSpPr>
          <p:pic>
            <p:nvPicPr>
              <p:cNvPr id="27678" name="Picture 10">
                <a:hlinkClick r:id="" action="ppaction://noaction"/>
                <a:extLst>
                  <a:ext uri="{FF2B5EF4-FFF2-40B4-BE49-F238E27FC236}">
                    <a16:creationId xmlns="" xmlns:a16="http://schemas.microsoft.com/office/drawing/2014/main" id="{CDA29236-DBFC-412D-B01F-5A36F66B7A35}"/>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flipV="1">
                <a:off x="1200" y="2496"/>
                <a:ext cx="285"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9" name="Freeform 11">
                <a:extLst>
                  <a:ext uri="{FF2B5EF4-FFF2-40B4-BE49-F238E27FC236}">
                    <a16:creationId xmlns="" xmlns:a16="http://schemas.microsoft.com/office/drawing/2014/main" id="{AA51CACE-92AD-44CE-988F-8D533299F76C}"/>
                  </a:ext>
                </a:extLst>
              </p:cNvPr>
              <p:cNvSpPr>
                <a:spLocks/>
              </p:cNvSpPr>
              <p:nvPr/>
            </p:nvSpPr>
            <p:spPr bwMode="auto">
              <a:xfrm rot="2869560" flipH="1" flipV="1">
                <a:off x="889" y="2668"/>
                <a:ext cx="400" cy="47"/>
              </a:xfrm>
              <a:custGeom>
                <a:avLst/>
                <a:gdLst>
                  <a:gd name="T0" fmla="*/ 0 w 3264"/>
                  <a:gd name="T1" fmla="*/ 0 h 336"/>
                  <a:gd name="T2" fmla="*/ 0 w 3264"/>
                  <a:gd name="T3" fmla="*/ 0 h 336"/>
                  <a:gd name="T4" fmla="*/ 0 w 3264"/>
                  <a:gd name="T5" fmla="*/ 0 h 336"/>
                  <a:gd name="T6" fmla="*/ 0 w 3264"/>
                  <a:gd name="T7" fmla="*/ 0 h 336"/>
                  <a:gd name="T8" fmla="*/ 0 w 3264"/>
                  <a:gd name="T9" fmla="*/ 0 h 336"/>
                  <a:gd name="T10" fmla="*/ 0 w 3264"/>
                  <a:gd name="T11" fmla="*/ 0 h 336"/>
                  <a:gd name="T12" fmla="*/ 0 w 3264"/>
                  <a:gd name="T13" fmla="*/ 0 h 336"/>
                  <a:gd name="T14" fmla="*/ 0 w 3264"/>
                  <a:gd name="T15" fmla="*/ 0 h 336"/>
                  <a:gd name="T16" fmla="*/ 0 w 3264"/>
                  <a:gd name="T17" fmla="*/ 0 h 336"/>
                  <a:gd name="T18" fmla="*/ 0 w 3264"/>
                  <a:gd name="T19" fmla="*/ 0 h 336"/>
                  <a:gd name="T20" fmla="*/ 0 w 3264"/>
                  <a:gd name="T21" fmla="*/ 0 h 336"/>
                  <a:gd name="T22" fmla="*/ 0 w 3264"/>
                  <a:gd name="T23" fmla="*/ 0 h 336"/>
                  <a:gd name="T24" fmla="*/ 0 w 3264"/>
                  <a:gd name="T25" fmla="*/ 0 h 3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64"/>
                  <a:gd name="T40" fmla="*/ 0 h 336"/>
                  <a:gd name="T41" fmla="*/ 3264 w 3264"/>
                  <a:gd name="T42" fmla="*/ 336 h 3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64" h="336">
                    <a:moveTo>
                      <a:pt x="0" y="336"/>
                    </a:moveTo>
                    <a:cubicBezTo>
                      <a:pt x="96" y="168"/>
                      <a:pt x="192" y="0"/>
                      <a:pt x="288" y="0"/>
                    </a:cubicBezTo>
                    <a:cubicBezTo>
                      <a:pt x="384" y="0"/>
                      <a:pt x="480" y="336"/>
                      <a:pt x="576" y="336"/>
                    </a:cubicBezTo>
                    <a:cubicBezTo>
                      <a:pt x="672" y="336"/>
                      <a:pt x="776" y="0"/>
                      <a:pt x="864" y="0"/>
                    </a:cubicBezTo>
                    <a:cubicBezTo>
                      <a:pt x="952" y="0"/>
                      <a:pt x="1016" y="336"/>
                      <a:pt x="1104" y="336"/>
                    </a:cubicBezTo>
                    <a:cubicBezTo>
                      <a:pt x="1192" y="336"/>
                      <a:pt x="1304" y="0"/>
                      <a:pt x="1392" y="0"/>
                    </a:cubicBezTo>
                    <a:cubicBezTo>
                      <a:pt x="1480" y="0"/>
                      <a:pt x="1544" y="336"/>
                      <a:pt x="1632" y="336"/>
                    </a:cubicBezTo>
                    <a:cubicBezTo>
                      <a:pt x="1720" y="336"/>
                      <a:pt x="1832" y="0"/>
                      <a:pt x="1920" y="0"/>
                    </a:cubicBezTo>
                    <a:cubicBezTo>
                      <a:pt x="2008" y="0"/>
                      <a:pt x="2072" y="336"/>
                      <a:pt x="2160" y="336"/>
                    </a:cubicBezTo>
                    <a:cubicBezTo>
                      <a:pt x="2248" y="336"/>
                      <a:pt x="2352" y="0"/>
                      <a:pt x="2448" y="0"/>
                    </a:cubicBezTo>
                    <a:cubicBezTo>
                      <a:pt x="2544" y="0"/>
                      <a:pt x="2640" y="336"/>
                      <a:pt x="2736" y="336"/>
                    </a:cubicBezTo>
                    <a:cubicBezTo>
                      <a:pt x="2832" y="336"/>
                      <a:pt x="2936" y="0"/>
                      <a:pt x="3024" y="0"/>
                    </a:cubicBezTo>
                    <a:cubicBezTo>
                      <a:pt x="3112" y="0"/>
                      <a:pt x="3188" y="168"/>
                      <a:pt x="3264" y="336"/>
                    </a:cubicBezTo>
                  </a:path>
                </a:pathLst>
              </a:cu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7657" name="Group 13">
            <a:extLst>
              <a:ext uri="{FF2B5EF4-FFF2-40B4-BE49-F238E27FC236}">
                <a16:creationId xmlns="" xmlns:a16="http://schemas.microsoft.com/office/drawing/2014/main" id="{70F3FB50-60C7-444D-A4C2-B668CCBEFCD5}"/>
              </a:ext>
            </a:extLst>
          </p:cNvPr>
          <p:cNvGrpSpPr>
            <a:grpSpLocks/>
          </p:cNvGrpSpPr>
          <p:nvPr/>
        </p:nvGrpSpPr>
        <p:grpSpPr bwMode="auto">
          <a:xfrm>
            <a:off x="7924800" y="3352800"/>
            <a:ext cx="1295400" cy="685800"/>
            <a:chOff x="4032" y="2112"/>
            <a:chExt cx="816" cy="432"/>
          </a:xfrm>
        </p:grpSpPr>
        <p:sp>
          <p:nvSpPr>
            <p:cNvPr id="27668" name="Oval 14">
              <a:hlinkClick r:id="rId16" action="ppaction://hlinksldjump" highlightClick="1"/>
              <a:extLst>
                <a:ext uri="{FF2B5EF4-FFF2-40B4-BE49-F238E27FC236}">
                  <a16:creationId xmlns="" xmlns:a16="http://schemas.microsoft.com/office/drawing/2014/main" id="{AFD0B3EB-773D-4EE8-ADCC-D2F477AC7E89}"/>
                </a:ext>
              </a:extLst>
            </p:cNvPr>
            <p:cNvSpPr>
              <a:spLocks noChangeArrowheads="1"/>
            </p:cNvSpPr>
            <p:nvPr/>
          </p:nvSpPr>
          <p:spPr bwMode="auto">
            <a:xfrm>
              <a:off x="4032" y="2112"/>
              <a:ext cx="816" cy="432"/>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a:solidFill>
                  <a:srgbClr val="000000"/>
                </a:solidFill>
                <a:latin typeface="Arial" panose="020B0604020202020204" pitchFamily="34" charset="0"/>
              </a:endParaRPr>
            </a:p>
          </p:txBody>
        </p:sp>
        <p:grpSp>
          <p:nvGrpSpPr>
            <p:cNvPr id="27669" name="Group 15">
              <a:extLst>
                <a:ext uri="{FF2B5EF4-FFF2-40B4-BE49-F238E27FC236}">
                  <a16:creationId xmlns="" xmlns:a16="http://schemas.microsoft.com/office/drawing/2014/main" id="{937B6336-F909-44D8-BFDA-FEC9E7B8C645}"/>
                </a:ext>
              </a:extLst>
            </p:cNvPr>
            <p:cNvGrpSpPr>
              <a:grpSpLocks/>
            </p:cNvGrpSpPr>
            <p:nvPr/>
          </p:nvGrpSpPr>
          <p:grpSpPr bwMode="auto">
            <a:xfrm>
              <a:off x="4128" y="2160"/>
              <a:ext cx="622" cy="300"/>
              <a:chOff x="3122" y="2628"/>
              <a:chExt cx="622" cy="300"/>
            </a:xfrm>
          </p:grpSpPr>
          <p:sp>
            <p:nvSpPr>
              <p:cNvPr id="27670" name="AutoShape 16">
                <a:extLst>
                  <a:ext uri="{FF2B5EF4-FFF2-40B4-BE49-F238E27FC236}">
                    <a16:creationId xmlns="" xmlns:a16="http://schemas.microsoft.com/office/drawing/2014/main" id="{EB3C90BA-CA11-468A-A72B-E737AC110809}"/>
                  </a:ext>
                </a:extLst>
              </p:cNvPr>
              <p:cNvSpPr>
                <a:spLocks noChangeArrowheads="1"/>
              </p:cNvSpPr>
              <p:nvPr/>
            </p:nvSpPr>
            <p:spPr bwMode="auto">
              <a:xfrm flipV="1">
                <a:off x="3549" y="2722"/>
                <a:ext cx="195" cy="178"/>
              </a:xfrm>
              <a:prstGeom prst="flowChartOffpageConnector">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fontAlgn="base" hangingPunct="0">
                  <a:spcAft>
                    <a:spcPct val="0"/>
                  </a:spcAft>
                  <a:buNone/>
                </a:pPr>
                <a:endParaRPr lang="ru-RU" altLang="en-US" sz="4000" b="1">
                  <a:solidFill>
                    <a:srgbClr val="000000"/>
                  </a:solidFill>
                  <a:latin typeface="Arial" panose="020B0604020202020204" pitchFamily="34" charset="0"/>
                </a:endParaRPr>
              </a:p>
            </p:txBody>
          </p:sp>
          <p:sp>
            <p:nvSpPr>
              <p:cNvPr id="27671" name="AutoShape 17">
                <a:extLst>
                  <a:ext uri="{FF2B5EF4-FFF2-40B4-BE49-F238E27FC236}">
                    <a16:creationId xmlns="" xmlns:a16="http://schemas.microsoft.com/office/drawing/2014/main" id="{AFF3EC11-FCB3-4008-AF2E-1AE883DDA75E}"/>
                  </a:ext>
                </a:extLst>
              </p:cNvPr>
              <p:cNvSpPr>
                <a:spLocks noChangeArrowheads="1"/>
              </p:cNvSpPr>
              <p:nvPr/>
            </p:nvSpPr>
            <p:spPr bwMode="auto">
              <a:xfrm flipV="1">
                <a:off x="3122" y="2722"/>
                <a:ext cx="196" cy="178"/>
              </a:xfrm>
              <a:prstGeom prst="flowChartOffpageConnector">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fontAlgn="base" hangingPunct="0">
                  <a:spcAft>
                    <a:spcPct val="0"/>
                  </a:spcAft>
                  <a:buNone/>
                </a:pPr>
                <a:endParaRPr lang="ru-RU" altLang="en-US" sz="4000" b="1">
                  <a:solidFill>
                    <a:srgbClr val="000000"/>
                  </a:solidFill>
                  <a:latin typeface="Arial" panose="020B0604020202020204" pitchFamily="34" charset="0"/>
                </a:endParaRPr>
              </a:p>
            </p:txBody>
          </p:sp>
          <p:sp>
            <p:nvSpPr>
              <p:cNvPr id="27672" name="AutoShape 18">
                <a:extLst>
                  <a:ext uri="{FF2B5EF4-FFF2-40B4-BE49-F238E27FC236}">
                    <a16:creationId xmlns="" xmlns:a16="http://schemas.microsoft.com/office/drawing/2014/main" id="{C1F474D1-56CA-4B18-9784-D3564B9C921C}"/>
                  </a:ext>
                </a:extLst>
              </p:cNvPr>
              <p:cNvSpPr>
                <a:spLocks noChangeArrowheads="1"/>
              </p:cNvSpPr>
              <p:nvPr/>
            </p:nvSpPr>
            <p:spPr bwMode="auto">
              <a:xfrm flipV="1">
                <a:off x="3330" y="2736"/>
                <a:ext cx="201" cy="192"/>
              </a:xfrm>
              <a:prstGeom prst="flowChartOffpageConnector">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fontAlgn="base" hangingPunct="0">
                  <a:spcAft>
                    <a:spcPct val="0"/>
                  </a:spcAft>
                  <a:buNone/>
                </a:pPr>
                <a:endParaRPr lang="ru-RU" altLang="en-US" sz="4000" b="1">
                  <a:solidFill>
                    <a:srgbClr val="000000"/>
                  </a:solidFill>
                  <a:latin typeface="Arial" panose="020B0604020202020204" pitchFamily="34" charset="0"/>
                </a:endParaRPr>
              </a:p>
            </p:txBody>
          </p:sp>
          <p:sp>
            <p:nvSpPr>
              <p:cNvPr id="27673" name="Oval 19">
                <a:extLst>
                  <a:ext uri="{FF2B5EF4-FFF2-40B4-BE49-F238E27FC236}">
                    <a16:creationId xmlns="" xmlns:a16="http://schemas.microsoft.com/office/drawing/2014/main" id="{9A1AA441-D3F9-4EF0-B9E9-02755ACE9EA4}"/>
                  </a:ext>
                </a:extLst>
              </p:cNvPr>
              <p:cNvSpPr>
                <a:spLocks noChangeArrowheads="1"/>
              </p:cNvSpPr>
              <p:nvPr/>
            </p:nvSpPr>
            <p:spPr bwMode="auto">
              <a:xfrm>
                <a:off x="3167" y="2628"/>
                <a:ext cx="101" cy="88"/>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a:solidFill>
                    <a:srgbClr val="000000"/>
                  </a:solidFill>
                  <a:latin typeface="Arial" panose="020B0604020202020204" pitchFamily="34" charset="0"/>
                </a:endParaRPr>
              </a:p>
            </p:txBody>
          </p:sp>
          <p:sp>
            <p:nvSpPr>
              <p:cNvPr id="27674" name="Oval 20">
                <a:extLst>
                  <a:ext uri="{FF2B5EF4-FFF2-40B4-BE49-F238E27FC236}">
                    <a16:creationId xmlns="" xmlns:a16="http://schemas.microsoft.com/office/drawing/2014/main" id="{AF28DA5D-C746-4734-9886-D5E38F3DF4E5}"/>
                  </a:ext>
                </a:extLst>
              </p:cNvPr>
              <p:cNvSpPr>
                <a:spLocks noChangeArrowheads="1"/>
              </p:cNvSpPr>
              <p:nvPr/>
            </p:nvSpPr>
            <p:spPr bwMode="auto">
              <a:xfrm>
                <a:off x="3587" y="2631"/>
                <a:ext cx="102" cy="88"/>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a:solidFill>
                    <a:srgbClr val="000000"/>
                  </a:solidFill>
                  <a:latin typeface="Arial" panose="020B0604020202020204" pitchFamily="34" charset="0"/>
                </a:endParaRPr>
              </a:p>
            </p:txBody>
          </p:sp>
          <p:sp>
            <p:nvSpPr>
              <p:cNvPr id="27675" name="Oval 21">
                <a:extLst>
                  <a:ext uri="{FF2B5EF4-FFF2-40B4-BE49-F238E27FC236}">
                    <a16:creationId xmlns="" xmlns:a16="http://schemas.microsoft.com/office/drawing/2014/main" id="{29CEA3DD-6525-4022-986E-960DB2B07579}"/>
                  </a:ext>
                </a:extLst>
              </p:cNvPr>
              <p:cNvSpPr>
                <a:spLocks noChangeArrowheads="1"/>
              </p:cNvSpPr>
              <p:nvPr/>
            </p:nvSpPr>
            <p:spPr bwMode="auto">
              <a:xfrm>
                <a:off x="3378" y="2640"/>
                <a:ext cx="102" cy="94"/>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a:solidFill>
                    <a:srgbClr val="000000"/>
                  </a:solidFill>
                  <a:latin typeface="Arial" panose="020B0604020202020204" pitchFamily="34" charset="0"/>
                </a:endParaRPr>
              </a:p>
            </p:txBody>
          </p:sp>
        </p:grpSp>
      </p:grpSp>
      <p:pic>
        <p:nvPicPr>
          <p:cNvPr id="27658" name="Picture 22">
            <a:extLst>
              <a:ext uri="{FF2B5EF4-FFF2-40B4-BE49-F238E27FC236}">
                <a16:creationId xmlns="" xmlns:a16="http://schemas.microsoft.com/office/drawing/2014/main" id="{103A9514-BCF7-4F78-8687-D4A69415425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47800" y="4572001"/>
            <a:ext cx="464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pic>
        <p:nvPicPr>
          <p:cNvPr id="27659" name="Picture 23">
            <a:extLst>
              <a:ext uri="{FF2B5EF4-FFF2-40B4-BE49-F238E27FC236}">
                <a16:creationId xmlns="" xmlns:a16="http://schemas.microsoft.com/office/drawing/2014/main" id="{875B0CFB-D184-4CA9-A1A1-C98ABF9F2D5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30963" y="4548981"/>
            <a:ext cx="46482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
        <p:nvSpPr>
          <p:cNvPr id="27660" name="Rectangle 24" descr="30%">
            <a:hlinkClick r:id="" action="ppaction://noaction" highlightClick="1"/>
            <a:extLst>
              <a:ext uri="{FF2B5EF4-FFF2-40B4-BE49-F238E27FC236}">
                <a16:creationId xmlns="" xmlns:a16="http://schemas.microsoft.com/office/drawing/2014/main" id="{DFFCCA87-EDC5-48F3-A8E3-E2C26759DDCE}"/>
              </a:ext>
            </a:extLst>
          </p:cNvPr>
          <p:cNvSpPr>
            <a:spLocks noChangeArrowheads="1"/>
          </p:cNvSpPr>
          <p:nvPr/>
        </p:nvSpPr>
        <p:spPr bwMode="auto">
          <a:xfrm>
            <a:off x="6705600" y="4587875"/>
            <a:ext cx="365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r>
              <a:rPr lang="en-US" altLang="en-US" sz="2800" b="1" dirty="0">
                <a:solidFill>
                  <a:srgbClr val="FFFFFF"/>
                </a:solidFill>
                <a:cs typeface="Times New Roman" panose="02020603050405020304" pitchFamily="18" charset="0"/>
              </a:rPr>
              <a:t>B) </a:t>
            </a:r>
            <a:r>
              <a:rPr lang="en-US" altLang="en-US" sz="2800" b="1" dirty="0" smtClean="0">
                <a:solidFill>
                  <a:srgbClr val="FFFFFF"/>
                </a:solidFill>
                <a:cs typeface="Times New Roman" panose="02020603050405020304" pitchFamily="18" charset="0"/>
              </a:rPr>
              <a:t>don’t go out</a:t>
            </a:r>
            <a:endParaRPr lang="en-US" altLang="en-US" sz="2800" b="1" dirty="0">
              <a:solidFill>
                <a:srgbClr val="FFFFFF"/>
              </a:solidFill>
              <a:cs typeface="Times New Roman" panose="02020603050405020304" pitchFamily="18" charset="0"/>
            </a:endParaRPr>
          </a:p>
        </p:txBody>
      </p:sp>
      <p:pic>
        <p:nvPicPr>
          <p:cNvPr id="27661" name="Picture 25">
            <a:extLst>
              <a:ext uri="{FF2B5EF4-FFF2-40B4-BE49-F238E27FC236}">
                <a16:creationId xmlns="" xmlns:a16="http://schemas.microsoft.com/office/drawing/2014/main" id="{F9F6468F-1348-4EDF-8788-79ADC185771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60776" y="5802026"/>
            <a:ext cx="46482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
        <p:nvSpPr>
          <p:cNvPr id="27662" name="Rectangle 26" descr="30%">
            <a:extLst>
              <a:ext uri="{FF2B5EF4-FFF2-40B4-BE49-F238E27FC236}">
                <a16:creationId xmlns="" xmlns:a16="http://schemas.microsoft.com/office/drawing/2014/main" id="{4503D0DD-E9BF-49F1-B939-E6733D6F6170}"/>
              </a:ext>
            </a:extLst>
          </p:cNvPr>
          <p:cNvSpPr>
            <a:spLocks noChangeArrowheads="1"/>
          </p:cNvSpPr>
          <p:nvPr/>
        </p:nvSpPr>
        <p:spPr bwMode="auto">
          <a:xfrm>
            <a:off x="4076700" y="5825045"/>
            <a:ext cx="365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r>
              <a:rPr lang="en-US" altLang="en-US" sz="2400" b="1" dirty="0">
                <a:solidFill>
                  <a:srgbClr val="FFFFFF"/>
                </a:solidFill>
                <a:cs typeface="Times New Roman" panose="02020603050405020304" pitchFamily="18" charset="0"/>
              </a:rPr>
              <a:t>C</a:t>
            </a:r>
            <a:r>
              <a:rPr lang="en-US" altLang="en-US" sz="2400" b="1" dirty="0" smtClean="0">
                <a:solidFill>
                  <a:srgbClr val="FFFFFF"/>
                </a:solidFill>
                <a:cs typeface="Times New Roman" panose="02020603050405020304" pitchFamily="18" charset="0"/>
              </a:rPr>
              <a:t>. Move to smaller cities</a:t>
            </a:r>
            <a:endParaRPr lang="en-US" altLang="en-US" sz="2400" b="1" dirty="0">
              <a:solidFill>
                <a:srgbClr val="FFFFFF"/>
              </a:solidFill>
              <a:cs typeface="Times New Roman" panose="02020603050405020304" pitchFamily="18" charset="0"/>
            </a:endParaRPr>
          </a:p>
        </p:txBody>
      </p:sp>
      <p:sp>
        <p:nvSpPr>
          <p:cNvPr id="27663" name="Rectangle 27">
            <a:extLst>
              <a:ext uri="{FF2B5EF4-FFF2-40B4-BE49-F238E27FC236}">
                <a16:creationId xmlns="" xmlns:a16="http://schemas.microsoft.com/office/drawing/2014/main" id="{E2485B95-DA23-4D17-BEC9-24BEE76A0F91}"/>
              </a:ext>
            </a:extLst>
          </p:cNvPr>
          <p:cNvSpPr>
            <a:spLocks noChangeArrowheads="1"/>
          </p:cNvSpPr>
          <p:nvPr/>
        </p:nvSpPr>
        <p:spPr bwMode="auto">
          <a:xfrm>
            <a:off x="2133600" y="1676400"/>
            <a:ext cx="8001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None/>
              <a:defRPr/>
            </a:pPr>
            <a:r>
              <a:rPr lang="en-US" altLang="en-US" sz="2800" b="1" dirty="0" smtClean="0">
                <a:solidFill>
                  <a:srgbClr val="FFFFFF"/>
                </a:solidFill>
                <a:cs typeface="Times New Roman" panose="02020603050405020304" pitchFamily="18" charset="0"/>
              </a:rPr>
              <a:t>5. When air pollution is bad, people.........</a:t>
            </a:r>
            <a:endParaRPr lang="en-US" altLang="en-US" sz="2800" b="1" dirty="0">
              <a:solidFill>
                <a:srgbClr val="FFFFFF"/>
              </a:solidFill>
              <a:cs typeface="Times New Roman" panose="02020603050405020304" pitchFamily="18" charset="0"/>
            </a:endParaRPr>
          </a:p>
          <a:p>
            <a:pPr algn="ctr" fontAlgn="base">
              <a:spcBef>
                <a:spcPct val="0"/>
              </a:spcBef>
              <a:spcAft>
                <a:spcPct val="0"/>
              </a:spcAft>
              <a:buNone/>
            </a:pPr>
            <a:r>
              <a:rPr lang="en-US" altLang="en-US" sz="2800" b="1" dirty="0">
                <a:solidFill>
                  <a:srgbClr val="FFFFFF"/>
                </a:solidFill>
                <a:cs typeface="Times New Roman" panose="02020603050405020304" pitchFamily="18" charset="0"/>
              </a:rPr>
              <a:t>  </a:t>
            </a:r>
          </a:p>
        </p:txBody>
      </p:sp>
      <p:sp>
        <p:nvSpPr>
          <p:cNvPr id="27664" name="Rectangle 29" descr="30%">
            <a:hlinkClick r:id="" action="ppaction://noaction" highlightClick="1"/>
            <a:extLst>
              <a:ext uri="{FF2B5EF4-FFF2-40B4-BE49-F238E27FC236}">
                <a16:creationId xmlns="" xmlns:a16="http://schemas.microsoft.com/office/drawing/2014/main" id="{A053490A-3DC6-4FA6-A5BD-77A6E60E43BD}"/>
              </a:ext>
            </a:extLst>
          </p:cNvPr>
          <p:cNvSpPr>
            <a:spLocks noChangeArrowheads="1"/>
          </p:cNvSpPr>
          <p:nvPr/>
        </p:nvSpPr>
        <p:spPr bwMode="auto">
          <a:xfrm>
            <a:off x="2057400" y="4572000"/>
            <a:ext cx="3581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r>
              <a:rPr lang="en-US" altLang="en-US" sz="2400" b="1" dirty="0" smtClean="0">
                <a:solidFill>
                  <a:srgbClr val="FFFFFF"/>
                </a:solidFill>
                <a:cs typeface="Times New Roman" panose="02020603050405020304" pitchFamily="18" charset="0"/>
              </a:rPr>
              <a:t>A. Only go out at night</a:t>
            </a:r>
            <a:endParaRPr lang="en-US" altLang="en-US" sz="2400" b="1" dirty="0">
              <a:solidFill>
                <a:srgbClr val="FFFFFF"/>
              </a:solidFill>
              <a:cs typeface="Times New Roman" panose="02020603050405020304" pitchFamily="18" charset="0"/>
            </a:endParaRPr>
          </a:p>
        </p:txBody>
      </p:sp>
      <p:sp>
        <p:nvSpPr>
          <p:cNvPr id="185374" name="AutoShape 30">
            <a:extLst>
              <a:ext uri="{FF2B5EF4-FFF2-40B4-BE49-F238E27FC236}">
                <a16:creationId xmlns="" xmlns:a16="http://schemas.microsoft.com/office/drawing/2014/main" id="{F444B76A-A697-4549-B032-EDCE9DC28B19}"/>
              </a:ext>
            </a:extLst>
          </p:cNvPr>
          <p:cNvSpPr>
            <a:spLocks noChangeArrowheads="1"/>
          </p:cNvSpPr>
          <p:nvPr/>
        </p:nvSpPr>
        <p:spPr bwMode="auto">
          <a:xfrm>
            <a:off x="6430963" y="4572000"/>
            <a:ext cx="4419600" cy="609600"/>
          </a:xfrm>
          <a:prstGeom prst="hexagon">
            <a:avLst>
              <a:gd name="adj" fmla="val 61625"/>
              <a:gd name="vf" fmla="val 115470"/>
            </a:avLst>
          </a:prstGeom>
          <a:solidFill>
            <a:srgbClr val="00FF00"/>
          </a:solidFill>
          <a:ln w="38100" cmpd="dbl">
            <a:solidFill>
              <a:srgbClr val="00FF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r>
              <a:rPr lang="en-US" altLang="en-US" sz="2400" b="1" dirty="0" smtClean="0">
                <a:solidFill>
                  <a:srgbClr val="FFFFFF"/>
                </a:solidFill>
                <a:cs typeface="Times New Roman" panose="02020603050405020304" pitchFamily="18" charset="0"/>
              </a:rPr>
              <a:t>B. </a:t>
            </a:r>
            <a:r>
              <a:rPr lang="en-US" altLang="en-US" sz="2400" b="1" dirty="0">
                <a:solidFill>
                  <a:srgbClr val="FFFFFF"/>
                </a:solidFill>
                <a:cs typeface="Times New Roman" panose="02020603050405020304" pitchFamily="18" charset="0"/>
              </a:rPr>
              <a:t>don’t go out</a:t>
            </a:r>
          </a:p>
        </p:txBody>
      </p:sp>
      <p:pic>
        <p:nvPicPr>
          <p:cNvPr id="185375" name="SN001478.wav">
            <a:hlinkClick r:id="" action="ppaction://media"/>
            <a:extLst>
              <a:ext uri="{FF2B5EF4-FFF2-40B4-BE49-F238E27FC236}">
                <a16:creationId xmlns="" xmlns:a16="http://schemas.microsoft.com/office/drawing/2014/main" id="{310F4BF7-C7FE-4551-856D-B7FF9EA4286E}"/>
              </a:ext>
            </a:extLst>
          </p:cNvPr>
          <p:cNvPicPr>
            <a:picLocks noChangeAspect="1" noChangeArrowheads="1"/>
          </p:cNvPicPr>
          <p:nvPr>
            <a:audioFile r:link="rId6"/>
            <p:extLst>
              <p:ext uri="{DAA4B4D4-6D71-4841-9C94-3DE7FCFB9230}">
                <p14:media xmlns:p14="http://schemas.microsoft.com/office/powerpoint/2010/main" r:embed="rId5"/>
              </p:ext>
            </p:extLst>
          </p:nvPr>
        </p:nvPicPr>
        <p:blipFill>
          <a:blip r:embed="rId11">
            <a:extLst>
              <a:ext uri="{28A0092B-C50C-407E-A947-70E740481C1C}">
                <a14:useLocalDpi xmlns:a14="http://schemas.microsoft.com/office/drawing/2010/main" val="0"/>
              </a:ext>
            </a:extLst>
          </a:blip>
          <a:srcRect/>
          <a:stretch>
            <a:fillRect/>
          </a:stretch>
        </p:blipFill>
        <p:spPr bwMode="auto">
          <a:xfrm>
            <a:off x="10287000" y="6477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7" name="Rectangle 29" descr="30%">
            <a:hlinkClick r:id="" action="ppaction://noaction" highlightClick="1"/>
            <a:extLst>
              <a:ext uri="{FF2B5EF4-FFF2-40B4-BE49-F238E27FC236}">
                <a16:creationId xmlns="" xmlns:a16="http://schemas.microsoft.com/office/drawing/2014/main" id="{3CD98ADD-2E0B-4F6E-921B-0C6524FFB305}"/>
              </a:ext>
            </a:extLst>
          </p:cNvPr>
          <p:cNvSpPr>
            <a:spLocks noChangeArrowheads="1"/>
          </p:cNvSpPr>
          <p:nvPr/>
        </p:nvSpPr>
        <p:spPr bwMode="auto">
          <a:xfrm>
            <a:off x="2264139" y="6270885"/>
            <a:ext cx="3581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endParaRPr lang="en-US" altLang="en-US" sz="2400" b="1" dirty="0">
              <a:solidFill>
                <a:srgbClr val="FFFFFF"/>
              </a:solidFill>
              <a:latin typeface="Sassoon Infant Md" panose="02000603050000020003" charset="0"/>
            </a:endParaRPr>
          </a:p>
        </p:txBody>
      </p:sp>
      <p:pic>
        <p:nvPicPr>
          <p:cNvPr id="32" name="Picture 5">
            <a:hlinkClick r:id="" action="ppaction://noaction">
              <a:snd r:embed="rId19" name="millionaire3.wav"/>
            </a:hlinkClick>
            <a:extLst>
              <a:ext uri="{FF2B5EF4-FFF2-40B4-BE49-F238E27FC236}">
                <a16:creationId xmlns="" xmlns:a16="http://schemas.microsoft.com/office/drawing/2014/main" id="{1EDBDAD8-DBFF-44EE-82E3-69D42A511C1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p:blipFill>
        <p:spPr bwMode="auto">
          <a:xfrm>
            <a:off x="-671789" y="-149224"/>
            <a:ext cx="3369554" cy="237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d"/>
    <p:sndAc>
      <p:stSnd>
        <p:snd r:embed="rId8" name="millionaire1.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37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9" name="MSSN00254A0000[1].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85356"/>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mediacall" presetSubtype="0" fill="hold" nodeType="clickEffect">
                                  <p:stCondLst>
                                    <p:cond delay="0"/>
                                  </p:stCondLst>
                                  <p:childTnLst>
                                    <p:cmd type="call" cmd="playFrom(0.0)">
                                      <p:cBhvr>
                                        <p:cTn id="11" dur="3992" fill="hold"/>
                                        <p:tgtEl>
                                          <p:spTgt spid="185356"/>
                                        </p:tgtEl>
                                      </p:cBhvr>
                                    </p:cmd>
                                  </p:childTnLst>
                                </p:cTn>
                              </p:par>
                            </p:childTnLst>
                          </p:cTn>
                        </p:par>
                      </p:childTnLst>
                    </p:cTn>
                  </p:par>
                </p:childTnLst>
              </p:cTn>
              <p:nextCondLst>
                <p:cond evt="onClick" delay="0">
                  <p:tgtEl>
                    <p:spTgt spid="185356"/>
                  </p:tgtEl>
                </p:cond>
              </p:nextCondLst>
            </p:seq>
            <p:audio>
              <p:cMediaNode showWhenStopped="0">
                <p:cTn id="12" fill="hold" display="0">
                  <p:stCondLst>
                    <p:cond delay="indefinite"/>
                  </p:stCondLst>
                  <p:endCondLst>
                    <p:cond evt="onNext" delay="0">
                      <p:tgtEl>
                        <p:sldTgt/>
                      </p:tgtEl>
                    </p:cond>
                    <p:cond evt="onPrev" delay="0">
                      <p:tgtEl>
                        <p:sldTgt/>
                      </p:tgtEl>
                    </p:cond>
                    <p:cond evt="onStopAudio" delay="0">
                      <p:tgtEl>
                        <p:sldTgt/>
                      </p:tgtEl>
                    </p:cond>
                  </p:endCondLst>
                </p:cTn>
                <p:tgtEl>
                  <p:spTgt spid="185356"/>
                </p:tgtEl>
              </p:cMediaNode>
            </p:audio>
            <p:seq concurrent="1" nextAc="seek">
              <p:cTn id="13" restart="whenNotActive" fill="hold" evtFilter="cancelBubble" nodeType="interactiveSeq">
                <p:stCondLst>
                  <p:cond evt="onClick" delay="0">
                    <p:tgtEl>
                      <p:spTgt spid="185375"/>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1" presetClass="mediacall" presetSubtype="0" fill="hold" nodeType="clickEffect">
                                  <p:stCondLst>
                                    <p:cond delay="0"/>
                                  </p:stCondLst>
                                  <p:childTnLst>
                                    <p:cmd type="call" cmd="playFrom(0.0)">
                                      <p:cBhvr>
                                        <p:cTn id="17" dur="3583" fill="hold"/>
                                        <p:tgtEl>
                                          <p:spTgt spid="185375"/>
                                        </p:tgtEl>
                                      </p:cBhvr>
                                    </p:cmd>
                                  </p:childTnLst>
                                </p:cTn>
                              </p:par>
                            </p:childTnLst>
                          </p:cTn>
                        </p:par>
                      </p:childTnLst>
                    </p:cTn>
                  </p:par>
                </p:childTnLst>
              </p:cTn>
              <p:nextCondLst>
                <p:cond evt="onClick" delay="0">
                  <p:tgtEl>
                    <p:spTgt spid="185375"/>
                  </p:tgtEl>
                </p:cond>
              </p:nextCondLst>
            </p:seq>
            <p:audio>
              <p:cMediaNode showWhenStopped="0">
                <p:cTn id="18" fill="hold" display="0">
                  <p:stCondLst>
                    <p:cond delay="indefinite"/>
                  </p:stCondLst>
                  <p:endCondLst>
                    <p:cond evt="onNext" delay="0">
                      <p:tgtEl>
                        <p:sldTgt/>
                      </p:tgtEl>
                    </p:cond>
                    <p:cond evt="onPrev" delay="0">
                      <p:tgtEl>
                        <p:sldTgt/>
                      </p:tgtEl>
                    </p:cond>
                    <p:cond evt="onStopAudio" delay="0">
                      <p:tgtEl>
                        <p:sldTgt/>
                      </p:tgtEl>
                    </p:cond>
                  </p:endCondLst>
                </p:cTn>
                <p:tgtEl>
                  <p:spTgt spid="185375"/>
                </p:tgtEl>
              </p:cMediaNode>
            </p:audio>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85346"/>
                </p:tgtEl>
              </p:cMediaNode>
            </p:audio>
          </p:childTnLst>
        </p:cTn>
      </p:par>
    </p:tnLst>
    <p:bldLst>
      <p:bldP spid="18537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1682" name="Picture 2">
            <a:extLst>
              <a:ext uri="{FF2B5EF4-FFF2-40B4-BE49-F238E27FC236}">
                <a16:creationId xmlns="" xmlns:a16="http://schemas.microsoft.com/office/drawing/2014/main" id="{FB63D52A-FE9B-4FCA-A399-472B218DB3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4550" y="0"/>
            <a:ext cx="3473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
        <p:nvSpPr>
          <p:cNvPr id="71683" name="Rectangle 3" descr="5%">
            <a:extLst>
              <a:ext uri="{FF2B5EF4-FFF2-40B4-BE49-F238E27FC236}">
                <a16:creationId xmlns="" xmlns:a16="http://schemas.microsoft.com/office/drawing/2014/main" id="{883E910E-5FEE-49A9-92F9-207E75F78709}"/>
              </a:ext>
            </a:extLst>
          </p:cNvPr>
          <p:cNvSpPr>
            <a:spLocks noChangeArrowheads="1"/>
          </p:cNvSpPr>
          <p:nvPr/>
        </p:nvSpPr>
        <p:spPr bwMode="auto">
          <a:xfrm>
            <a:off x="7467600" y="4308475"/>
            <a:ext cx="2667000" cy="304800"/>
          </a:xfrm>
          <a:prstGeom prst="rect">
            <a:avLst/>
          </a:prstGeom>
          <a:noFill/>
          <a:ln w="38100" cmpd="dbl">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a:solidFill>
                <a:srgbClr val="000000"/>
              </a:solidFill>
              <a:latin typeface="Arial" panose="020B0604020202020204" pitchFamily="34" charset="0"/>
            </a:endParaRPr>
          </a:p>
        </p:txBody>
      </p:sp>
      <p:grpSp>
        <p:nvGrpSpPr>
          <p:cNvPr id="2" name="Group 9">
            <a:extLst>
              <a:ext uri="{FF2B5EF4-FFF2-40B4-BE49-F238E27FC236}">
                <a16:creationId xmlns="" xmlns:a16="http://schemas.microsoft.com/office/drawing/2014/main" id="{264B3AA3-3930-451F-899E-E92522709A5E}"/>
              </a:ext>
            </a:extLst>
          </p:cNvPr>
          <p:cNvGrpSpPr>
            <a:grpSpLocks/>
          </p:cNvGrpSpPr>
          <p:nvPr/>
        </p:nvGrpSpPr>
        <p:grpSpPr bwMode="auto">
          <a:xfrm>
            <a:off x="8001000" y="4759325"/>
            <a:ext cx="152400" cy="1506538"/>
            <a:chOff x="4080" y="2998"/>
            <a:chExt cx="96" cy="949"/>
          </a:xfrm>
        </p:grpSpPr>
        <p:sp>
          <p:nvSpPr>
            <p:cNvPr id="18437" name="AutoShape 4">
              <a:extLst>
                <a:ext uri="{FF2B5EF4-FFF2-40B4-BE49-F238E27FC236}">
                  <a16:creationId xmlns="" xmlns:a16="http://schemas.microsoft.com/office/drawing/2014/main" id="{165C5955-79AE-43A1-9B3E-8C836123734C}"/>
                </a:ext>
              </a:extLst>
            </p:cNvPr>
            <p:cNvSpPr>
              <a:spLocks noChangeArrowheads="1"/>
            </p:cNvSpPr>
            <p:nvPr/>
          </p:nvSpPr>
          <p:spPr bwMode="auto">
            <a:xfrm>
              <a:off x="4080" y="3899"/>
              <a:ext cx="96" cy="48"/>
            </a:xfrm>
            <a:prstGeom prst="diamond">
              <a:avLst/>
            </a:prstGeom>
            <a:solidFill>
              <a:schemeClr val="bg1"/>
            </a:solidFill>
            <a:ln w="38100" cmpd="dbl">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a:solidFill>
                  <a:srgbClr val="000000"/>
                </a:solidFill>
                <a:latin typeface="Arial" panose="020B0604020202020204" pitchFamily="34" charset="0"/>
              </a:endParaRPr>
            </a:p>
          </p:txBody>
        </p:sp>
        <p:sp>
          <p:nvSpPr>
            <p:cNvPr id="18438" name="AutoShape 5">
              <a:extLst>
                <a:ext uri="{FF2B5EF4-FFF2-40B4-BE49-F238E27FC236}">
                  <a16:creationId xmlns="" xmlns:a16="http://schemas.microsoft.com/office/drawing/2014/main" id="{E4C3BBF3-85BF-44DA-ABFE-5C7A97506A8C}"/>
                </a:ext>
              </a:extLst>
            </p:cNvPr>
            <p:cNvSpPr>
              <a:spLocks noChangeArrowheads="1"/>
            </p:cNvSpPr>
            <p:nvPr/>
          </p:nvSpPr>
          <p:spPr bwMode="auto">
            <a:xfrm>
              <a:off x="4080" y="3674"/>
              <a:ext cx="96" cy="48"/>
            </a:xfrm>
            <a:prstGeom prst="diamond">
              <a:avLst/>
            </a:prstGeom>
            <a:solidFill>
              <a:schemeClr val="bg1"/>
            </a:solidFill>
            <a:ln w="38100" cmpd="dbl">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a:solidFill>
                  <a:srgbClr val="000000"/>
                </a:solidFill>
                <a:latin typeface="Arial" panose="020B0604020202020204" pitchFamily="34" charset="0"/>
              </a:endParaRPr>
            </a:p>
          </p:txBody>
        </p:sp>
        <p:sp>
          <p:nvSpPr>
            <p:cNvPr id="18439" name="AutoShape 6">
              <a:extLst>
                <a:ext uri="{FF2B5EF4-FFF2-40B4-BE49-F238E27FC236}">
                  <a16:creationId xmlns="" xmlns:a16="http://schemas.microsoft.com/office/drawing/2014/main" id="{4331C3C8-BCC1-49AC-9962-57A247977F76}"/>
                </a:ext>
              </a:extLst>
            </p:cNvPr>
            <p:cNvSpPr>
              <a:spLocks noChangeArrowheads="1"/>
            </p:cNvSpPr>
            <p:nvPr/>
          </p:nvSpPr>
          <p:spPr bwMode="auto">
            <a:xfrm>
              <a:off x="4080" y="3456"/>
              <a:ext cx="96" cy="48"/>
            </a:xfrm>
            <a:prstGeom prst="diamond">
              <a:avLst/>
            </a:prstGeom>
            <a:solidFill>
              <a:schemeClr val="bg1"/>
            </a:solidFill>
            <a:ln w="38100" cmpd="dbl">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a:solidFill>
                  <a:srgbClr val="000000"/>
                </a:solidFill>
                <a:latin typeface="Arial" panose="020B0604020202020204" pitchFamily="34" charset="0"/>
              </a:endParaRPr>
            </a:p>
          </p:txBody>
        </p:sp>
        <p:sp>
          <p:nvSpPr>
            <p:cNvPr id="18440" name="AutoShape 7">
              <a:extLst>
                <a:ext uri="{FF2B5EF4-FFF2-40B4-BE49-F238E27FC236}">
                  <a16:creationId xmlns="" xmlns:a16="http://schemas.microsoft.com/office/drawing/2014/main" id="{B62AD6B4-792A-4D4D-8E71-52758569630C}"/>
                </a:ext>
              </a:extLst>
            </p:cNvPr>
            <p:cNvSpPr>
              <a:spLocks noChangeArrowheads="1"/>
            </p:cNvSpPr>
            <p:nvPr/>
          </p:nvSpPr>
          <p:spPr bwMode="auto">
            <a:xfrm>
              <a:off x="4080" y="3227"/>
              <a:ext cx="96" cy="48"/>
            </a:xfrm>
            <a:prstGeom prst="diamond">
              <a:avLst/>
            </a:prstGeom>
            <a:solidFill>
              <a:schemeClr val="bg1"/>
            </a:solidFill>
            <a:ln w="38100" cmpd="dbl">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a:solidFill>
                  <a:srgbClr val="000000"/>
                </a:solidFill>
                <a:latin typeface="Arial" panose="020B0604020202020204" pitchFamily="34" charset="0"/>
              </a:endParaRPr>
            </a:p>
          </p:txBody>
        </p:sp>
        <p:sp>
          <p:nvSpPr>
            <p:cNvPr id="18441" name="AutoShape 8">
              <a:extLst>
                <a:ext uri="{FF2B5EF4-FFF2-40B4-BE49-F238E27FC236}">
                  <a16:creationId xmlns="" xmlns:a16="http://schemas.microsoft.com/office/drawing/2014/main" id="{C2A2FF12-6592-41A7-9764-E2BE417771D8}"/>
                </a:ext>
              </a:extLst>
            </p:cNvPr>
            <p:cNvSpPr>
              <a:spLocks noChangeArrowheads="1"/>
            </p:cNvSpPr>
            <p:nvPr/>
          </p:nvSpPr>
          <p:spPr bwMode="auto">
            <a:xfrm>
              <a:off x="4080" y="2998"/>
              <a:ext cx="96" cy="48"/>
            </a:xfrm>
            <a:prstGeom prst="diamond">
              <a:avLst/>
            </a:prstGeom>
            <a:solidFill>
              <a:schemeClr val="bg1"/>
            </a:solidFill>
            <a:ln w="38100" cmpd="dbl">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ru-RU" altLang="en-US" sz="1800">
                <a:solidFill>
                  <a:srgbClr val="000000"/>
                </a:solidFill>
                <a:latin typeface="Arial" panose="020B0604020202020204" pitchFamily="34" charset="0"/>
              </a:endParaRPr>
            </a:p>
          </p:txBody>
        </p:sp>
      </p:grpSp>
      <p:pic>
        <p:nvPicPr>
          <p:cNvPr id="10" name="Picture 9" descr="Logo, company name&#10;&#10;Description automatically generated">
            <a:extLst>
              <a:ext uri="{FF2B5EF4-FFF2-40B4-BE49-F238E27FC236}">
                <a16:creationId xmlns="" xmlns:a16="http://schemas.microsoft.com/office/drawing/2014/main" id="{C1CC7044-CD51-4C40-B972-ED9E4D66A9F5}"/>
              </a:ext>
            </a:extLst>
          </p:cNvPr>
          <p:cNvPicPr>
            <a:picLocks noChangeAspect="1"/>
          </p:cNvPicPr>
          <p:nvPr/>
        </p:nvPicPr>
        <p:blipFill rotWithShape="1">
          <a:blip r:embed="rId6">
            <a:extLst>
              <a:ext uri="{28A0092B-C50C-407E-A947-70E740481C1C}">
                <a14:useLocalDpi xmlns:a14="http://schemas.microsoft.com/office/drawing/2010/main" val="0"/>
              </a:ext>
            </a:extLst>
          </a:blip>
          <a:srcRect l="25005" t="17747" r="24724" b="32408"/>
          <a:stretch/>
        </p:blipFill>
        <p:spPr>
          <a:xfrm>
            <a:off x="-2594111" y="329654"/>
            <a:ext cx="1748458" cy="1733630"/>
          </a:xfrm>
          <a:prstGeom prst="rect">
            <a:avLst/>
          </a:prstGeom>
        </p:spPr>
      </p:pic>
      <p:sp>
        <p:nvSpPr>
          <p:cNvPr id="11" name="TextBox 10">
            <a:extLst>
              <a:ext uri="{FF2B5EF4-FFF2-40B4-BE49-F238E27FC236}">
                <a16:creationId xmlns="" xmlns:a16="http://schemas.microsoft.com/office/drawing/2014/main" id="{FF97EE32-1BFD-476C-8471-313A73925D71}"/>
              </a:ext>
            </a:extLst>
          </p:cNvPr>
          <p:cNvSpPr txBox="1"/>
          <p:nvPr/>
        </p:nvSpPr>
        <p:spPr>
          <a:xfrm>
            <a:off x="-2774021" y="2204024"/>
            <a:ext cx="2645438" cy="830997"/>
          </a:xfrm>
          <a:prstGeom prst="rect">
            <a:avLst/>
          </a:prstGeom>
          <a:noFill/>
        </p:spPr>
        <p:txBody>
          <a:bodyPr wrap="square" rtlCol="0">
            <a:spAutoFit/>
          </a:bodyPr>
          <a:lstStyle/>
          <a:p>
            <a:r>
              <a:rPr lang="en-US" sz="2400" b="1" dirty="0">
                <a:latin typeface="Contastia"/>
              </a:rPr>
              <a:t>   </a:t>
            </a:r>
            <a:r>
              <a:rPr lang="en-US" sz="2400" b="1" dirty="0" err="1">
                <a:latin typeface="Contastia"/>
              </a:rPr>
              <a:t>Ms</a:t>
            </a:r>
            <a:r>
              <a:rPr lang="en-US" sz="2400" b="1" dirty="0">
                <a:latin typeface="Contastia"/>
              </a:rPr>
              <a:t> </a:t>
            </a:r>
            <a:r>
              <a:rPr lang="en-US" sz="2400" b="1" dirty="0" err="1">
                <a:latin typeface="Contastia"/>
              </a:rPr>
              <a:t>Phương</a:t>
            </a:r>
            <a:r>
              <a:rPr lang="en-US" sz="2400" b="1" dirty="0">
                <a:latin typeface="Contastia"/>
              </a:rPr>
              <a:t> </a:t>
            </a:r>
          </a:p>
          <a:p>
            <a:r>
              <a:rPr lang="en-US" sz="2400" b="1" dirty="0" err="1">
                <a:latin typeface="Contastia"/>
              </a:rPr>
              <a:t>Zalo</a:t>
            </a:r>
            <a:r>
              <a:rPr lang="en-US" sz="2400" b="1" dirty="0">
                <a:latin typeface="Contastia"/>
              </a:rPr>
              <a:t>: 0966765064</a:t>
            </a:r>
          </a:p>
        </p:txBody>
      </p:sp>
    </p:spTree>
  </p:cSld>
  <p:clrMapOvr>
    <a:masterClrMapping/>
  </p:clrMapOvr>
  <p:transition spd="slow">
    <p:wipe dir="d"/>
    <p:sndAc>
      <p:stSnd>
        <p:snd r:embed="rId2" name="score1.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slide(fromRight)">
                                      <p:cBhvr>
                                        <p:cTn id="7" dur="500"/>
                                        <p:tgtEl>
                                          <p:spTgt spid="71682"/>
                                        </p:tgtEl>
                                      </p:cBhvr>
                                    </p:animEffect>
                                  </p:childTnLst>
                                  <p:subTnLst>
                                    <p:audio>
                                      <p:cMediaNode>
                                        <p:cTn display="0" masterRel="sameClick">
                                          <p:stCondLst>
                                            <p:cond evt="begin" delay="0">
                                              <p:tn val="5"/>
                                            </p:cond>
                                          </p:stCondLst>
                                          <p:endCondLst>
                                            <p:cond evt="onStopAudio" delay="0">
                                              <p:tgtEl>
                                                <p:sldTgt/>
                                              </p:tgtEl>
                                            </p:cond>
                                          </p:endCondLst>
                                        </p:cTn>
                                        <p:tgtEl>
                                          <p:sndTgt r:embed="rId3" name="scoreopen.wav"/>
                                        </p:tgtEl>
                                      </p:cMediaNode>
                                    </p:audio>
                                  </p:sub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par>
                          <p:cTn id="11" fill="hold" nodeType="afterGroup">
                            <p:stCondLst>
                              <p:cond delay="1000"/>
                            </p:stCondLst>
                            <p:childTnLst>
                              <p:par>
                                <p:cTn id="12" presetID="1" presetClass="entr" presetSubtype="0" fill="hold" grpId="0" nodeType="afterEffect">
                                  <p:stCondLst>
                                    <p:cond delay="3000"/>
                                  </p:stCondLst>
                                  <p:childTnLst>
                                    <p:set>
                                      <p:cBhvr>
                                        <p:cTn id="13" dur="1" fill="hold">
                                          <p:stCondLst>
                                            <p:cond delay="499"/>
                                          </p:stCondLst>
                                        </p:cTn>
                                        <p:tgtEl>
                                          <p:spTgt spid="71683"/>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2" name="score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5843588"/>
            <a:ext cx="12191999" cy="1325563"/>
          </a:xfrm>
        </p:spPr>
        <p:txBody>
          <a:bodyPr/>
          <a:lstStyle/>
          <a:p>
            <a:pPr algn="ctr"/>
            <a:r>
              <a:rPr lang="en-US" altLang="en-US" dirty="0"/>
              <a:t>TOKYO</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301" y="0"/>
            <a:ext cx="8348354" cy="584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43485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6866" name="Picture 2">
            <a:extLst>
              <a:ext uri="{FF2B5EF4-FFF2-40B4-BE49-F238E27FC236}">
                <a16:creationId xmlns="" xmlns:a16="http://schemas.microsoft.com/office/drawing/2014/main" id="{0AF84817-7D69-4371-87F7-0CD964FD6E60}"/>
              </a:ext>
            </a:extLst>
          </p:cNvPr>
          <p:cNvPicPr>
            <a:picLocks noChangeAspect="1" noChangeArrowheads="1"/>
          </p:cNvPicPr>
          <p:nvPr/>
        </p:nvPicPr>
        <p:blipFill>
          <a:blip r:embed="rId5">
            <a:clrChange>
              <a:clrFrom>
                <a:srgbClr val="10082F"/>
              </a:clrFrom>
              <a:clrTo>
                <a:srgbClr val="10082F">
                  <a:alpha val="0"/>
                </a:srgbClr>
              </a:clrTo>
            </a:clrChange>
            <a:extLst>
              <a:ext uri="{28A0092B-C50C-407E-A947-70E740481C1C}">
                <a14:useLocalDpi xmlns:a14="http://schemas.microsoft.com/office/drawing/2010/main" val="0"/>
              </a:ext>
            </a:extLst>
          </a:blip>
          <a:srcRect/>
          <a:stretch>
            <a:fillRect/>
          </a:stretch>
        </p:blipFill>
        <p:spPr bwMode="auto">
          <a:xfrm>
            <a:off x="1524000" y="2133601"/>
            <a:ext cx="91440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
        <p:nvSpPr>
          <p:cNvPr id="84995" name="Rectangle 3">
            <a:extLst>
              <a:ext uri="{FF2B5EF4-FFF2-40B4-BE49-F238E27FC236}">
                <a16:creationId xmlns="" xmlns:a16="http://schemas.microsoft.com/office/drawing/2014/main" id="{72531250-18B1-4646-B371-CF0374935448}"/>
              </a:ext>
            </a:extLst>
          </p:cNvPr>
          <p:cNvSpPr>
            <a:spLocks noChangeArrowheads="1"/>
          </p:cNvSpPr>
          <p:nvPr/>
        </p:nvSpPr>
        <p:spPr bwMode="auto">
          <a:xfrm>
            <a:off x="2667000" y="2133600"/>
            <a:ext cx="7010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None/>
            </a:pPr>
            <a:r>
              <a:rPr lang="en-US" altLang="en-US" sz="6600" b="1">
                <a:solidFill>
                  <a:srgbClr val="FFFFFF"/>
                </a:solidFill>
                <a:latin typeface="Tahoma" panose="020B0604030504040204" pitchFamily="34" charset="0"/>
              </a:rPr>
              <a:t>Congratulations!</a:t>
            </a:r>
          </a:p>
        </p:txBody>
      </p:sp>
      <p:sp>
        <p:nvSpPr>
          <p:cNvPr id="84996" name="Rectangle 4">
            <a:extLst>
              <a:ext uri="{FF2B5EF4-FFF2-40B4-BE49-F238E27FC236}">
                <a16:creationId xmlns="" xmlns:a16="http://schemas.microsoft.com/office/drawing/2014/main" id="{ACD74DBC-8858-407F-9D4F-1BA17863A4AF}"/>
              </a:ext>
            </a:extLst>
          </p:cNvPr>
          <p:cNvSpPr>
            <a:spLocks noChangeArrowheads="1"/>
          </p:cNvSpPr>
          <p:nvPr/>
        </p:nvSpPr>
        <p:spPr bwMode="auto">
          <a:xfrm>
            <a:off x="3260725" y="3505201"/>
            <a:ext cx="57340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None/>
            </a:pPr>
            <a:r>
              <a:rPr lang="en-US" altLang="en-US" sz="4000" b="1">
                <a:solidFill>
                  <a:srgbClr val="FFFFFF"/>
                </a:solidFill>
                <a:latin typeface="Tahoma" panose="020B0604030504040204" pitchFamily="34" charset="0"/>
              </a:rPr>
              <a:t>Thank</a:t>
            </a:r>
            <a:r>
              <a:rPr lang="ru-RU" altLang="en-US" sz="4000" b="1">
                <a:solidFill>
                  <a:srgbClr val="FFFFFF"/>
                </a:solidFill>
                <a:latin typeface="Tahoma" panose="020B0604030504040204" pitchFamily="34" charset="0"/>
              </a:rPr>
              <a:t> </a:t>
            </a:r>
            <a:r>
              <a:rPr lang="en-US" altLang="en-US" sz="4000" b="1">
                <a:solidFill>
                  <a:srgbClr val="FFFFFF"/>
                </a:solidFill>
                <a:latin typeface="Tahoma" panose="020B0604030504040204" pitchFamily="34" charset="0"/>
              </a:rPr>
              <a:t>you for playing</a:t>
            </a:r>
          </a:p>
        </p:txBody>
      </p:sp>
      <p:pic>
        <p:nvPicPr>
          <p:cNvPr id="5" name="Picture 4" descr="Logo, company name&#10;&#10;Description automatically generated">
            <a:extLst>
              <a:ext uri="{FF2B5EF4-FFF2-40B4-BE49-F238E27FC236}">
                <a16:creationId xmlns="" xmlns:a16="http://schemas.microsoft.com/office/drawing/2014/main" id="{A5C9A8EE-E015-46C2-87D1-FDE1D69B4E3A}"/>
              </a:ext>
            </a:extLst>
          </p:cNvPr>
          <p:cNvPicPr>
            <a:picLocks noChangeAspect="1"/>
          </p:cNvPicPr>
          <p:nvPr/>
        </p:nvPicPr>
        <p:blipFill rotWithShape="1">
          <a:blip r:embed="rId6">
            <a:extLst>
              <a:ext uri="{28A0092B-C50C-407E-A947-70E740481C1C}">
                <a14:useLocalDpi xmlns:a14="http://schemas.microsoft.com/office/drawing/2010/main" val="0"/>
              </a:ext>
            </a:extLst>
          </a:blip>
          <a:srcRect l="25005" t="17747" r="24724" b="32408"/>
          <a:stretch/>
        </p:blipFill>
        <p:spPr>
          <a:xfrm>
            <a:off x="-2594111" y="329654"/>
            <a:ext cx="1748458" cy="1733630"/>
          </a:xfrm>
          <a:prstGeom prst="rect">
            <a:avLst/>
          </a:prstGeom>
        </p:spPr>
      </p:pic>
      <p:sp>
        <p:nvSpPr>
          <p:cNvPr id="6" name="TextBox 5">
            <a:extLst>
              <a:ext uri="{FF2B5EF4-FFF2-40B4-BE49-F238E27FC236}">
                <a16:creationId xmlns="" xmlns:a16="http://schemas.microsoft.com/office/drawing/2014/main" id="{0881EB94-D194-4830-9013-D9B4E3D530BF}"/>
              </a:ext>
            </a:extLst>
          </p:cNvPr>
          <p:cNvSpPr txBox="1"/>
          <p:nvPr/>
        </p:nvSpPr>
        <p:spPr>
          <a:xfrm>
            <a:off x="-2774021" y="2204024"/>
            <a:ext cx="2645438" cy="830997"/>
          </a:xfrm>
          <a:prstGeom prst="rect">
            <a:avLst/>
          </a:prstGeom>
          <a:noFill/>
        </p:spPr>
        <p:txBody>
          <a:bodyPr wrap="square" rtlCol="0">
            <a:spAutoFit/>
          </a:bodyPr>
          <a:lstStyle/>
          <a:p>
            <a:r>
              <a:rPr lang="en-US" sz="2400" b="1">
                <a:latin typeface="Contastia"/>
              </a:rPr>
              <a:t>   Ms Phương </a:t>
            </a:r>
          </a:p>
          <a:p>
            <a:r>
              <a:rPr lang="en-US" sz="2400" b="1">
                <a:latin typeface="Contastia"/>
              </a:rPr>
              <a:t>Zalo: 0966765064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4995"/>
                                        </p:tgtEl>
                                        <p:attrNameLst>
                                          <p:attrName>style.visibility</p:attrName>
                                        </p:attrNameLst>
                                      </p:cBhvr>
                                      <p:to>
                                        <p:strVal val="visible"/>
                                      </p:to>
                                    </p:set>
                                    <p:anim calcmode="lin" valueType="num">
                                      <p:cBhvr>
                                        <p:cTn id="7" dur="500" fill="hold"/>
                                        <p:tgtEl>
                                          <p:spTgt spid="84995"/>
                                        </p:tgtEl>
                                        <p:attrNameLst>
                                          <p:attrName>ppt_w</p:attrName>
                                        </p:attrNameLst>
                                      </p:cBhvr>
                                      <p:tavLst>
                                        <p:tav tm="0">
                                          <p:val>
                                            <p:fltVal val="0"/>
                                          </p:val>
                                        </p:tav>
                                        <p:tav tm="100000">
                                          <p:val>
                                            <p:strVal val="#ppt_w"/>
                                          </p:val>
                                        </p:tav>
                                      </p:tavLst>
                                    </p:anim>
                                    <p:anim calcmode="lin" valueType="num">
                                      <p:cBhvr>
                                        <p:cTn id="8" dur="500" fill="hold"/>
                                        <p:tgtEl>
                                          <p:spTgt spid="8499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cheer.wav"/>
                                        </p:tgtEl>
                                      </p:cMediaNode>
                                    </p:audio>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4996"/>
                                        </p:tgtEl>
                                        <p:attrNameLst>
                                          <p:attrName>style.visibility</p:attrName>
                                        </p:attrNameLst>
                                      </p:cBhvr>
                                      <p:to>
                                        <p:strVal val="visible"/>
                                      </p:to>
                                    </p:set>
                                    <p:anim calcmode="lin" valueType="num">
                                      <p:cBhvr additive="base">
                                        <p:cTn id="12" dur="500" fill="hold"/>
                                        <p:tgtEl>
                                          <p:spTgt spid="84996"/>
                                        </p:tgtEl>
                                        <p:attrNameLst>
                                          <p:attrName>ppt_x</p:attrName>
                                        </p:attrNameLst>
                                      </p:cBhvr>
                                      <p:tavLst>
                                        <p:tav tm="0">
                                          <p:val>
                                            <p:strVal val="0-#ppt_w/2"/>
                                          </p:val>
                                        </p:tav>
                                        <p:tav tm="100000">
                                          <p:val>
                                            <p:strVal val="#ppt_x"/>
                                          </p:val>
                                        </p:tav>
                                      </p:tavLst>
                                    </p:anim>
                                    <p:anim calcmode="lin" valueType="num">
                                      <p:cBhvr additive="base">
                                        <p:cTn id="13" dur="500" fill="hold"/>
                                        <p:tgtEl>
                                          <p:spTgt spid="849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autoUpdateAnimBg="0"/>
      <p:bldP spid="84996"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p:txBody>
          <a:bodyPr/>
          <a:lstStyle/>
          <a:p>
            <a:pPr marL="0" indent="0">
              <a:buNone/>
            </a:pPr>
            <a:r>
              <a:rPr lang="en-US" altLang="en-US" b="1" dirty="0" smtClean="0">
                <a:solidFill>
                  <a:srgbClr val="FF0000"/>
                </a:solidFill>
              </a:rPr>
              <a:t>Key:</a:t>
            </a:r>
            <a:endParaRPr lang="en-US" altLang="en-US" b="1" dirty="0">
              <a:solidFill>
                <a:srgbClr val="FF0000"/>
              </a:solidFill>
            </a:endParaRPr>
          </a:p>
          <a:p>
            <a:pPr>
              <a:buFont typeface="Wingdings" panose="05000000000000000000" pitchFamily="2" charset="2"/>
              <a:buNone/>
            </a:pPr>
            <a:r>
              <a:rPr lang="en-US" altLang="en-US" dirty="0"/>
              <a:t>1. C		2.C		3.C		4.C		5. B</a:t>
            </a:r>
          </a:p>
        </p:txBody>
      </p:sp>
    </p:spTree>
    <p:extLst>
      <p:ext uri="{BB962C8B-B14F-4D97-AF65-F5344CB8AC3E}">
        <p14:creationId xmlns:p14="http://schemas.microsoft.com/office/powerpoint/2010/main" val="219948832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86100" y="1100138"/>
            <a:ext cx="8712642" cy="2308324"/>
          </a:xfrm>
          <a:prstGeom prst="rect">
            <a:avLst/>
          </a:prstGeom>
          <a:noFill/>
        </p:spPr>
        <p:txBody>
          <a:bodyPr wrap="none" rtlCol="0">
            <a:spAutoFit/>
          </a:bodyPr>
          <a:lstStyle/>
          <a:p>
            <a:pPr marL="342900" indent="-342900">
              <a:buAutoNum type="arabicPeriod"/>
            </a:pPr>
            <a:r>
              <a:rPr lang="en-US" sz="3600" dirty="0" smtClean="0">
                <a:latin typeface="Times New Roman" panose="02020603050405020304" pitchFamily="18" charset="0"/>
                <a:cs typeface="Times New Roman" panose="02020603050405020304" pitchFamily="18" charset="0"/>
              </a:rPr>
              <a:t>There / not / enough/ space/ children/ pay</a:t>
            </a:r>
          </a:p>
          <a:p>
            <a:pPr marL="342900" indent="-342900">
              <a:buAutoNum type="arabicPeriod"/>
            </a:pPr>
            <a:r>
              <a:rPr lang="en-US" sz="3600" dirty="0" smtClean="0">
                <a:latin typeface="Times New Roman" panose="02020603050405020304" pitchFamily="18" charset="0"/>
                <a:cs typeface="Times New Roman" panose="02020603050405020304" pitchFamily="18" charset="0"/>
              </a:rPr>
              <a:t>Traffic jam/ happen</a:t>
            </a:r>
          </a:p>
          <a:p>
            <a:pPr marL="342900" indent="-342900">
              <a:buAutoNum type="arabicPeriod"/>
            </a:pPr>
            <a:r>
              <a:rPr lang="en-US" sz="3600" dirty="0" smtClean="0">
                <a:latin typeface="Times New Roman" panose="02020603050405020304" pitchFamily="18" charset="0"/>
                <a:cs typeface="Times New Roman" panose="02020603050405020304" pitchFamily="18" charset="0"/>
              </a:rPr>
              <a:t>There/ a shortage / water  / electric/ supplies</a:t>
            </a:r>
          </a:p>
          <a:p>
            <a:pPr marL="342900" indent="-342900">
              <a:buAutoNum type="arabicPeriod"/>
            </a:pPr>
            <a:r>
              <a:rPr lang="en-US" sz="3600" dirty="0" smtClean="0">
                <a:latin typeface="Times New Roman" panose="02020603050405020304" pitchFamily="18" charset="0"/>
                <a:cs typeface="Times New Roman" panose="02020603050405020304" pitchFamily="18" charset="0"/>
              </a:rPr>
              <a:t>The environment / polluted</a:t>
            </a:r>
            <a:endParaRPr lang="en-US"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371600" y="271463"/>
            <a:ext cx="1829347" cy="646331"/>
          </a:xfrm>
          <a:prstGeom prst="rect">
            <a:avLst/>
          </a:prstGeom>
          <a:noFill/>
        </p:spPr>
        <p:txBody>
          <a:bodyPr wrap="none" rtlCol="0">
            <a:spAutoFit/>
          </a:bodyPr>
          <a:lstStyle/>
          <a:p>
            <a:r>
              <a:rPr lang="en-US" sz="3600" b="1" dirty="0" smtClean="0">
                <a:solidFill>
                  <a:schemeClr val="accent1"/>
                </a:solidFill>
              </a:rPr>
              <a:t>3. Write</a:t>
            </a:r>
            <a:endParaRPr lang="en-US" sz="3600" b="1" dirty="0">
              <a:solidFill>
                <a:schemeClr val="accent1"/>
              </a:solidFill>
            </a:endParaRPr>
          </a:p>
        </p:txBody>
      </p:sp>
    </p:spTree>
    <p:extLst>
      <p:ext uri="{BB962C8B-B14F-4D97-AF65-F5344CB8AC3E}">
        <p14:creationId xmlns:p14="http://schemas.microsoft.com/office/powerpoint/2010/main" val="141727733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9"/>
          <p:cNvSpPr txBox="1">
            <a:spLocks noChangeArrowheads="1"/>
          </p:cNvSpPr>
          <p:nvPr/>
        </p:nvSpPr>
        <p:spPr bwMode="auto">
          <a:xfrm>
            <a:off x="3962400" y="914400"/>
            <a:ext cx="533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600" b="1" u="sng">
                <a:latin typeface=".VnTimeH" panose="020B7200000000000000" pitchFamily="34" charset="0"/>
              </a:rPr>
              <a:t>NETWORKS</a:t>
            </a:r>
          </a:p>
        </p:txBody>
      </p:sp>
      <p:sp>
        <p:nvSpPr>
          <p:cNvPr id="32771" name="Oval 3"/>
          <p:cNvSpPr>
            <a:spLocks noChangeArrowheads="1"/>
          </p:cNvSpPr>
          <p:nvPr/>
        </p:nvSpPr>
        <p:spPr bwMode="auto">
          <a:xfrm>
            <a:off x="4038600" y="2971800"/>
            <a:ext cx="4724400" cy="1447800"/>
          </a:xfrm>
          <a:prstGeom prst="ellipse">
            <a:avLst/>
          </a:prstGeom>
          <a:solidFill>
            <a:schemeClr val="accent1"/>
          </a:solidFill>
          <a:ln w="9525" algn="ctr">
            <a:solidFill>
              <a:schemeClr val="tx1"/>
            </a:solidFill>
            <a:round/>
            <a:headEnd/>
            <a:tailEnd/>
          </a:ln>
          <a:effectLst>
            <a:prstShdw prst="shdw13" dist="53882" dir="13500000">
              <a:schemeClr val="bg2">
                <a:alpha val="50000"/>
              </a:schemeClr>
            </a:prstShdw>
          </a:effectLst>
        </p:spPr>
        <p:txBody>
          <a:bodyPr wrap="none" anchor="ctr"/>
          <a:lstStyle/>
          <a:p>
            <a:pPr algn="ctr"/>
            <a:r>
              <a:rPr lang="en-US" altLang="en-US" sz="3600" b="1">
                <a:solidFill>
                  <a:srgbClr val="FF0000"/>
                </a:solidFill>
              </a:rPr>
              <a:t> </a:t>
            </a:r>
            <a:r>
              <a:rPr lang="en-US" altLang="en-US" sz="3600" b="1"/>
              <a:t>An overcrowded </a:t>
            </a:r>
          </a:p>
          <a:p>
            <a:pPr algn="ctr"/>
            <a:r>
              <a:rPr lang="en-US" altLang="en-US" sz="3600" b="1"/>
              <a:t>school</a:t>
            </a:r>
          </a:p>
        </p:txBody>
      </p:sp>
      <p:sp>
        <p:nvSpPr>
          <p:cNvPr id="32772" name="Line 4"/>
          <p:cNvSpPr>
            <a:spLocks noChangeShapeType="1"/>
          </p:cNvSpPr>
          <p:nvPr/>
        </p:nvSpPr>
        <p:spPr bwMode="auto">
          <a:xfrm flipH="1">
            <a:off x="7086600" y="2438400"/>
            <a:ext cx="609600" cy="685800"/>
          </a:xfrm>
          <a:prstGeom prst="line">
            <a:avLst/>
          </a:prstGeom>
          <a:noFill/>
          <a:ln w="19050">
            <a:solidFill>
              <a:schemeClr val="tx1"/>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32773" name="Line 5"/>
          <p:cNvSpPr>
            <a:spLocks noChangeShapeType="1"/>
          </p:cNvSpPr>
          <p:nvPr/>
        </p:nvSpPr>
        <p:spPr bwMode="auto">
          <a:xfrm>
            <a:off x="6248400" y="4572000"/>
            <a:ext cx="0" cy="838200"/>
          </a:xfrm>
          <a:prstGeom prst="line">
            <a:avLst/>
          </a:prstGeom>
          <a:noFill/>
          <a:ln w="19050">
            <a:solidFill>
              <a:schemeClr val="tx1"/>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32774" name="Line 6"/>
          <p:cNvSpPr>
            <a:spLocks noChangeShapeType="1"/>
          </p:cNvSpPr>
          <p:nvPr/>
        </p:nvSpPr>
        <p:spPr bwMode="auto">
          <a:xfrm flipH="1">
            <a:off x="7620000" y="4343400"/>
            <a:ext cx="1066800" cy="0"/>
          </a:xfrm>
          <a:prstGeom prst="line">
            <a:avLst/>
          </a:prstGeom>
          <a:noFill/>
          <a:ln w="19050">
            <a:solidFill>
              <a:schemeClr val="tx1"/>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32775" name="Line 7"/>
          <p:cNvSpPr>
            <a:spLocks noChangeShapeType="1"/>
          </p:cNvSpPr>
          <p:nvPr/>
        </p:nvSpPr>
        <p:spPr bwMode="auto">
          <a:xfrm>
            <a:off x="3429000" y="4081831"/>
            <a:ext cx="609600" cy="0"/>
          </a:xfrm>
          <a:prstGeom prst="line">
            <a:avLst/>
          </a:prstGeom>
          <a:noFill/>
          <a:ln w="19050">
            <a:solidFill>
              <a:schemeClr val="tx1"/>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32776" name="Text Box 8"/>
          <p:cNvSpPr txBox="1">
            <a:spLocks noChangeArrowheads="1"/>
          </p:cNvSpPr>
          <p:nvPr/>
        </p:nvSpPr>
        <p:spPr bwMode="auto">
          <a:xfrm>
            <a:off x="7543800" y="1995488"/>
            <a:ext cx="2667000" cy="51911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en-US" altLang="en-US" sz="2800">
                <a:solidFill>
                  <a:srgbClr val="009900"/>
                </a:solidFill>
              </a:rPr>
              <a:t> </a:t>
            </a:r>
            <a:r>
              <a:rPr lang="en-US" altLang="en-US" sz="2800"/>
              <a:t>big classes</a:t>
            </a:r>
          </a:p>
        </p:txBody>
      </p:sp>
      <p:sp>
        <p:nvSpPr>
          <p:cNvPr id="32777" name="Text Box 9"/>
          <p:cNvSpPr txBox="1">
            <a:spLocks noChangeArrowheads="1"/>
          </p:cNvSpPr>
          <p:nvPr/>
        </p:nvSpPr>
        <p:spPr bwMode="auto">
          <a:xfrm rot="10505457" flipV="1">
            <a:off x="7591426" y="4187825"/>
            <a:ext cx="2517775" cy="9461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en-US" altLang="en-US" sz="2800"/>
              <a:t>less individual  care</a:t>
            </a:r>
          </a:p>
        </p:txBody>
      </p:sp>
      <p:sp>
        <p:nvSpPr>
          <p:cNvPr id="32779" name="Text Box 11"/>
          <p:cNvSpPr txBox="1">
            <a:spLocks noChangeArrowheads="1"/>
          </p:cNvSpPr>
          <p:nvPr/>
        </p:nvSpPr>
        <p:spPr bwMode="auto">
          <a:xfrm>
            <a:off x="1524000" y="3429001"/>
            <a:ext cx="2438400" cy="138499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en-US" altLang="en-US" sz="2800"/>
              <a:t>not enough playing ground</a:t>
            </a:r>
          </a:p>
        </p:txBody>
      </p:sp>
      <p:sp>
        <p:nvSpPr>
          <p:cNvPr id="32780" name="Line 12"/>
          <p:cNvSpPr>
            <a:spLocks noChangeShapeType="1"/>
          </p:cNvSpPr>
          <p:nvPr/>
        </p:nvSpPr>
        <p:spPr bwMode="auto">
          <a:xfrm>
            <a:off x="5029200" y="2438400"/>
            <a:ext cx="457200" cy="609600"/>
          </a:xfrm>
          <a:prstGeom prst="line">
            <a:avLst/>
          </a:prstGeom>
          <a:noFill/>
          <a:ln w="19050">
            <a:solidFill>
              <a:schemeClr val="tx1"/>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32781" name="Text Box 13"/>
          <p:cNvSpPr txBox="1">
            <a:spLocks noChangeArrowheads="1"/>
          </p:cNvSpPr>
          <p:nvPr/>
        </p:nvSpPr>
        <p:spPr bwMode="auto">
          <a:xfrm>
            <a:off x="3429000" y="1219200"/>
            <a:ext cx="1828800" cy="181588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en-US" altLang="en-US" sz="2800"/>
              <a:t>not enough study aids</a:t>
            </a:r>
            <a:r>
              <a:rPr lang="en-US" altLang="en-US" sz="2800">
                <a:solidFill>
                  <a:srgbClr val="009900"/>
                </a:solidFill>
              </a:rPr>
              <a:t> </a:t>
            </a:r>
          </a:p>
        </p:txBody>
      </p:sp>
    </p:spTree>
    <p:extLst>
      <p:ext uri="{BB962C8B-B14F-4D97-AF65-F5344CB8AC3E}">
        <p14:creationId xmlns:p14="http://schemas.microsoft.com/office/powerpoint/2010/main" val="31940287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81">
                                            <p:txEl>
                                              <p:pRg st="0" end="0"/>
                                            </p:txEl>
                                          </p:spTgt>
                                        </p:tgtEl>
                                        <p:attrNameLst>
                                          <p:attrName>style.visibility</p:attrName>
                                        </p:attrNameLst>
                                      </p:cBhvr>
                                      <p:to>
                                        <p:strVal val="visible"/>
                                      </p:to>
                                    </p:set>
                                    <p:anim calcmode="lin" valueType="num">
                                      <p:cBhvr additive="base">
                                        <p:cTn id="7" dur="500" fill="hold"/>
                                        <p:tgtEl>
                                          <p:spTgt spid="3278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776">
                                            <p:txEl>
                                              <p:pRg st="0" end="0"/>
                                            </p:txEl>
                                          </p:spTgt>
                                        </p:tgtEl>
                                        <p:attrNameLst>
                                          <p:attrName>style.visibility</p:attrName>
                                        </p:attrNameLst>
                                      </p:cBhvr>
                                      <p:to>
                                        <p:strVal val="visible"/>
                                      </p:to>
                                    </p:set>
                                    <p:anim calcmode="lin" valueType="num">
                                      <p:cBhvr additive="base">
                                        <p:cTn id="13" dur="500" fill="hold"/>
                                        <p:tgtEl>
                                          <p:spTgt spid="3277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2779">
                                            <p:txEl>
                                              <p:pRg st="0" end="0"/>
                                            </p:txEl>
                                          </p:spTgt>
                                        </p:tgtEl>
                                        <p:attrNameLst>
                                          <p:attrName>style.visibility</p:attrName>
                                        </p:attrNameLst>
                                      </p:cBhvr>
                                      <p:to>
                                        <p:strVal val="visible"/>
                                      </p:to>
                                    </p:set>
                                    <p:anim calcmode="lin" valueType="num">
                                      <p:cBhvr additive="base">
                                        <p:cTn id="19" dur="500" fill="hold"/>
                                        <p:tgtEl>
                                          <p:spTgt spid="3277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2777">
                                            <p:txEl>
                                              <p:pRg st="0" end="0"/>
                                            </p:txEl>
                                          </p:spTgt>
                                        </p:tgtEl>
                                        <p:attrNameLst>
                                          <p:attrName>style.visibility</p:attrName>
                                        </p:attrNameLst>
                                      </p:cBhvr>
                                      <p:to>
                                        <p:strVal val="visible"/>
                                      </p:to>
                                    </p:set>
                                    <p:anim calcmode="lin" valueType="num">
                                      <p:cBhvr additive="base">
                                        <p:cTn id="25" dur="500" fill="hold"/>
                                        <p:tgtEl>
                                          <p:spTgt spid="3277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9"/>
          <p:cNvSpPr txBox="1">
            <a:spLocks noChangeArrowheads="1"/>
          </p:cNvSpPr>
          <p:nvPr/>
        </p:nvSpPr>
        <p:spPr bwMode="auto">
          <a:xfrm>
            <a:off x="3962400" y="914400"/>
            <a:ext cx="533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600" b="1" u="sng">
                <a:latin typeface=".VnTimeH" panose="020B7200000000000000" pitchFamily="34" charset="0"/>
              </a:rPr>
              <a:t>NETWORKS</a:t>
            </a:r>
          </a:p>
        </p:txBody>
      </p:sp>
      <p:sp>
        <p:nvSpPr>
          <p:cNvPr id="32771" name="Oval 3"/>
          <p:cNvSpPr>
            <a:spLocks noChangeArrowheads="1"/>
          </p:cNvSpPr>
          <p:nvPr/>
        </p:nvSpPr>
        <p:spPr bwMode="auto">
          <a:xfrm>
            <a:off x="4038600" y="2971800"/>
            <a:ext cx="4724400" cy="1447800"/>
          </a:xfrm>
          <a:prstGeom prst="ellipse">
            <a:avLst/>
          </a:prstGeom>
          <a:solidFill>
            <a:schemeClr val="accent1"/>
          </a:solidFill>
          <a:ln w="9525" algn="ctr">
            <a:solidFill>
              <a:schemeClr val="tx1"/>
            </a:solidFill>
            <a:round/>
            <a:headEnd/>
            <a:tailEnd/>
          </a:ln>
          <a:effectLst>
            <a:prstShdw prst="shdw13" dist="53882" dir="13500000">
              <a:schemeClr val="bg2">
                <a:alpha val="50000"/>
              </a:schemeClr>
            </a:prstShdw>
          </a:effectLst>
        </p:spPr>
        <p:txBody>
          <a:bodyPr wrap="none" anchor="ctr"/>
          <a:lstStyle/>
          <a:p>
            <a:pPr algn="ctr"/>
            <a:r>
              <a:rPr lang="en-US" altLang="en-US" sz="3600" b="1">
                <a:solidFill>
                  <a:srgbClr val="FF0000"/>
                </a:solidFill>
              </a:rPr>
              <a:t> </a:t>
            </a:r>
            <a:r>
              <a:rPr lang="en-US" altLang="en-US" sz="3600" b="1"/>
              <a:t>An overcrowded </a:t>
            </a:r>
          </a:p>
          <a:p>
            <a:pPr algn="ctr"/>
            <a:r>
              <a:rPr lang="en-US" altLang="en-US" sz="3600" b="1"/>
              <a:t>school</a:t>
            </a:r>
          </a:p>
        </p:txBody>
      </p:sp>
      <p:sp>
        <p:nvSpPr>
          <p:cNvPr id="32772" name="Line 4"/>
          <p:cNvSpPr>
            <a:spLocks noChangeShapeType="1"/>
          </p:cNvSpPr>
          <p:nvPr/>
        </p:nvSpPr>
        <p:spPr bwMode="auto">
          <a:xfrm flipH="1">
            <a:off x="7086600" y="2438400"/>
            <a:ext cx="609600" cy="685800"/>
          </a:xfrm>
          <a:prstGeom prst="line">
            <a:avLst/>
          </a:prstGeom>
          <a:noFill/>
          <a:ln w="19050">
            <a:solidFill>
              <a:schemeClr val="tx1"/>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32773" name="Line 5"/>
          <p:cNvSpPr>
            <a:spLocks noChangeShapeType="1"/>
          </p:cNvSpPr>
          <p:nvPr/>
        </p:nvSpPr>
        <p:spPr bwMode="auto">
          <a:xfrm>
            <a:off x="6248400" y="4572000"/>
            <a:ext cx="0" cy="838200"/>
          </a:xfrm>
          <a:prstGeom prst="line">
            <a:avLst/>
          </a:prstGeom>
          <a:noFill/>
          <a:ln w="19050">
            <a:solidFill>
              <a:schemeClr val="tx1"/>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32774" name="Line 6"/>
          <p:cNvSpPr>
            <a:spLocks noChangeShapeType="1"/>
          </p:cNvSpPr>
          <p:nvPr/>
        </p:nvSpPr>
        <p:spPr bwMode="auto">
          <a:xfrm flipH="1">
            <a:off x="7620000" y="4343400"/>
            <a:ext cx="1066800" cy="0"/>
          </a:xfrm>
          <a:prstGeom prst="line">
            <a:avLst/>
          </a:prstGeom>
          <a:noFill/>
          <a:ln w="19050">
            <a:solidFill>
              <a:schemeClr val="tx1"/>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32775" name="Line 7"/>
          <p:cNvSpPr>
            <a:spLocks noChangeShapeType="1"/>
          </p:cNvSpPr>
          <p:nvPr/>
        </p:nvSpPr>
        <p:spPr bwMode="auto">
          <a:xfrm>
            <a:off x="4114800" y="3733800"/>
            <a:ext cx="609600" cy="0"/>
          </a:xfrm>
          <a:prstGeom prst="line">
            <a:avLst/>
          </a:prstGeom>
          <a:noFill/>
          <a:ln w="19050">
            <a:solidFill>
              <a:schemeClr val="tx1"/>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32776" name="Text Box 8"/>
          <p:cNvSpPr txBox="1">
            <a:spLocks noChangeArrowheads="1"/>
          </p:cNvSpPr>
          <p:nvPr/>
        </p:nvSpPr>
        <p:spPr bwMode="auto">
          <a:xfrm>
            <a:off x="7543800" y="1995488"/>
            <a:ext cx="2667000" cy="51911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en-US" altLang="en-US" sz="2800">
                <a:solidFill>
                  <a:srgbClr val="009900"/>
                </a:solidFill>
              </a:rPr>
              <a:t> </a:t>
            </a:r>
            <a:r>
              <a:rPr lang="en-US" altLang="en-US" sz="2800"/>
              <a:t>big classes</a:t>
            </a:r>
          </a:p>
        </p:txBody>
      </p:sp>
      <p:sp>
        <p:nvSpPr>
          <p:cNvPr id="32777" name="Text Box 9"/>
          <p:cNvSpPr txBox="1">
            <a:spLocks noChangeArrowheads="1"/>
          </p:cNvSpPr>
          <p:nvPr/>
        </p:nvSpPr>
        <p:spPr bwMode="auto">
          <a:xfrm rot="10505457" flipV="1">
            <a:off x="7591426" y="4187825"/>
            <a:ext cx="2517775" cy="9461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en-US" altLang="en-US" sz="2800"/>
              <a:t>less individual  care</a:t>
            </a:r>
          </a:p>
        </p:txBody>
      </p:sp>
      <p:sp>
        <p:nvSpPr>
          <p:cNvPr id="32779" name="Text Box 11"/>
          <p:cNvSpPr txBox="1">
            <a:spLocks noChangeArrowheads="1"/>
          </p:cNvSpPr>
          <p:nvPr/>
        </p:nvSpPr>
        <p:spPr bwMode="auto">
          <a:xfrm>
            <a:off x="1524000" y="3429001"/>
            <a:ext cx="2438400" cy="138499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en-US" altLang="en-US" sz="2800"/>
              <a:t>not enough playing ground</a:t>
            </a:r>
          </a:p>
        </p:txBody>
      </p:sp>
      <p:sp>
        <p:nvSpPr>
          <p:cNvPr id="32780" name="Line 12"/>
          <p:cNvSpPr>
            <a:spLocks noChangeShapeType="1"/>
          </p:cNvSpPr>
          <p:nvPr/>
        </p:nvSpPr>
        <p:spPr bwMode="auto">
          <a:xfrm>
            <a:off x="5029200" y="2438400"/>
            <a:ext cx="457200" cy="609600"/>
          </a:xfrm>
          <a:prstGeom prst="line">
            <a:avLst/>
          </a:prstGeom>
          <a:noFill/>
          <a:ln w="19050">
            <a:solidFill>
              <a:schemeClr val="tx1"/>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32781" name="Text Box 13"/>
          <p:cNvSpPr txBox="1">
            <a:spLocks noChangeArrowheads="1"/>
          </p:cNvSpPr>
          <p:nvPr/>
        </p:nvSpPr>
        <p:spPr bwMode="auto">
          <a:xfrm>
            <a:off x="3429000" y="1219200"/>
            <a:ext cx="1828800" cy="181588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en-US" altLang="en-US" sz="2800"/>
              <a:t>not enough study aids</a:t>
            </a:r>
            <a:r>
              <a:rPr lang="en-US" altLang="en-US" sz="2800">
                <a:solidFill>
                  <a:srgbClr val="009900"/>
                </a:solidFill>
              </a:rPr>
              <a:t> </a:t>
            </a:r>
          </a:p>
        </p:txBody>
      </p:sp>
    </p:spTree>
    <p:extLst>
      <p:ext uri="{BB962C8B-B14F-4D97-AF65-F5344CB8AC3E}">
        <p14:creationId xmlns:p14="http://schemas.microsoft.com/office/powerpoint/2010/main" val="37395631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81">
                                            <p:txEl>
                                              <p:pRg st="0" end="0"/>
                                            </p:txEl>
                                          </p:spTgt>
                                        </p:tgtEl>
                                        <p:attrNameLst>
                                          <p:attrName>style.visibility</p:attrName>
                                        </p:attrNameLst>
                                      </p:cBhvr>
                                      <p:to>
                                        <p:strVal val="visible"/>
                                      </p:to>
                                    </p:set>
                                    <p:anim calcmode="lin" valueType="num">
                                      <p:cBhvr additive="base">
                                        <p:cTn id="7" dur="500" fill="hold"/>
                                        <p:tgtEl>
                                          <p:spTgt spid="3278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776">
                                            <p:txEl>
                                              <p:pRg st="0" end="0"/>
                                            </p:txEl>
                                          </p:spTgt>
                                        </p:tgtEl>
                                        <p:attrNameLst>
                                          <p:attrName>style.visibility</p:attrName>
                                        </p:attrNameLst>
                                      </p:cBhvr>
                                      <p:to>
                                        <p:strVal val="visible"/>
                                      </p:to>
                                    </p:set>
                                    <p:anim calcmode="lin" valueType="num">
                                      <p:cBhvr additive="base">
                                        <p:cTn id="13" dur="500" fill="hold"/>
                                        <p:tgtEl>
                                          <p:spTgt spid="3277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2779">
                                            <p:txEl>
                                              <p:pRg st="0" end="0"/>
                                            </p:txEl>
                                          </p:spTgt>
                                        </p:tgtEl>
                                        <p:attrNameLst>
                                          <p:attrName>style.visibility</p:attrName>
                                        </p:attrNameLst>
                                      </p:cBhvr>
                                      <p:to>
                                        <p:strVal val="visible"/>
                                      </p:to>
                                    </p:set>
                                    <p:anim calcmode="lin" valueType="num">
                                      <p:cBhvr additive="base">
                                        <p:cTn id="19" dur="500" fill="hold"/>
                                        <p:tgtEl>
                                          <p:spTgt spid="3277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2777">
                                            <p:txEl>
                                              <p:pRg st="0" end="0"/>
                                            </p:txEl>
                                          </p:spTgt>
                                        </p:tgtEl>
                                        <p:attrNameLst>
                                          <p:attrName>style.visibility</p:attrName>
                                        </p:attrNameLst>
                                      </p:cBhvr>
                                      <p:to>
                                        <p:strVal val="visible"/>
                                      </p:to>
                                    </p:set>
                                    <p:anim calcmode="lin" valueType="num">
                                      <p:cBhvr additive="base">
                                        <p:cTn id="25" dur="500" fill="hold"/>
                                        <p:tgtEl>
                                          <p:spTgt spid="3277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 xmlns:a16="http://schemas.microsoft.com/office/drawing/2014/main" id="{058A14AF-9FB5-4CC7-BA35-E8E85D3EDF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 xmlns:a16="http://schemas.microsoft.com/office/drawing/2014/main" id="{DBFA7C28-C3A9-4D45-95E7-4AB4F420DD0C}"/>
              </a:ext>
            </a:extLst>
          </p:cNvPr>
          <p:cNvSpPr/>
          <p:nvPr/>
        </p:nvSpPr>
        <p:spPr>
          <a:xfrm>
            <a:off x="793662" y="386930"/>
            <a:ext cx="10066122" cy="1298448"/>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nSpc>
                <a:spcPct val="90000"/>
              </a:lnSpc>
              <a:spcBef>
                <a:spcPct val="0"/>
              </a:spcBef>
              <a:spcAft>
                <a:spcPts val="600"/>
              </a:spcAft>
            </a:pPr>
            <a:r>
              <a:rPr lang="en-US" sz="4800" b="1" kern="1200">
                <a:solidFill>
                  <a:schemeClr val="tx1"/>
                </a:solidFill>
                <a:latin typeface="+mj-lt"/>
                <a:ea typeface="+mj-ea"/>
                <a:cs typeface="+mj-cs"/>
              </a:rPr>
              <a:t>HOMEWORK</a:t>
            </a:r>
          </a:p>
        </p:txBody>
      </p:sp>
      <p:sp>
        <p:nvSpPr>
          <p:cNvPr id="16" name="Rectangle 15">
            <a:extLst>
              <a:ext uri="{FF2B5EF4-FFF2-40B4-BE49-F238E27FC236}">
                <a16:creationId xmlns="" xmlns:a16="http://schemas.microsoft.com/office/drawing/2014/main" id="{3A9A4357-BD1D-4622-A4FE-766E6AB8DE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E659831F-0D9A-4C63-9EBB-8435B85A44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 xmlns:a16="http://schemas.microsoft.com/office/drawing/2014/main" id="{E33D58E4-7BD1-4405-900B-9E05C3388585}"/>
              </a:ext>
            </a:extLst>
          </p:cNvPr>
          <p:cNvSpPr txBox="1"/>
          <p:nvPr/>
        </p:nvSpPr>
        <p:spPr>
          <a:xfrm>
            <a:off x="793661" y="2599509"/>
            <a:ext cx="4530898" cy="3639450"/>
          </a:xfrm>
          <a:prstGeom prst="rect">
            <a:avLst/>
          </a:prstGeom>
        </p:spPr>
        <p:txBody>
          <a:bodyPr vert="horz" lIns="91440" tIns="45720" rIns="91440" bIns="45720" rtlCol="0" anchor="ctr">
            <a:normAutofit/>
          </a:bodyPr>
          <a:lstStyle/>
          <a:p>
            <a:pPr indent="-228600">
              <a:lnSpc>
                <a:spcPct val="90000"/>
              </a:lnSpc>
              <a:spcBef>
                <a:spcPts val="600"/>
              </a:spcBef>
              <a:spcAft>
                <a:spcPts val="600"/>
              </a:spcAft>
              <a:buFont typeface="Arial" panose="020B0604020202020204" pitchFamily="34" charset="0"/>
              <a:buChar char="•"/>
            </a:pPr>
            <a:r>
              <a:rPr lang="en-US" sz="2000">
                <a:effectLst/>
              </a:rPr>
              <a:t>Pronunciation: Stress the first syllable for most two - syllable adjectives.</a:t>
            </a:r>
          </a:p>
          <a:p>
            <a:pPr indent="-228600">
              <a:lnSpc>
                <a:spcPct val="90000"/>
              </a:lnSpc>
              <a:buFont typeface="Arial" panose="020B0604020202020204" pitchFamily="34" charset="0"/>
              <a:buChar char="•"/>
            </a:pPr>
            <a:r>
              <a:rPr lang="en-US" sz="2000">
                <a:effectLst/>
              </a:rPr>
              <a:t>- Practice speaking: What was on at the movies with your classmates.</a:t>
            </a:r>
          </a:p>
          <a:p>
            <a:pPr indent="-228600">
              <a:lnSpc>
                <a:spcPct val="90000"/>
              </a:lnSpc>
              <a:spcBef>
                <a:spcPts val="600"/>
              </a:spcBef>
              <a:spcAft>
                <a:spcPts val="600"/>
              </a:spcAft>
              <a:buFont typeface="Arial" panose="020B0604020202020204" pitchFamily="34" charset="0"/>
              <a:buChar char="•"/>
            </a:pPr>
            <a:r>
              <a:rPr lang="en-US" sz="2000">
                <a:effectLst/>
              </a:rPr>
              <a:t>- Do homework: Grammar/ writing on page 41/ (workbook)</a:t>
            </a:r>
          </a:p>
        </p:txBody>
      </p:sp>
      <p:pic>
        <p:nvPicPr>
          <p:cNvPr id="11" name="Graphic 10" descr="Books">
            <a:extLst>
              <a:ext uri="{FF2B5EF4-FFF2-40B4-BE49-F238E27FC236}">
                <a16:creationId xmlns="" xmlns:a16="http://schemas.microsoft.com/office/drawing/2014/main" id="{4C525228-C2B7-493B-B531-1513D5DA88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629548" y="2484255"/>
            <a:ext cx="3714244" cy="3714244"/>
          </a:xfrm>
          <a:prstGeom prst="rect">
            <a:avLst/>
          </a:prstGeom>
        </p:spPr>
      </p:pic>
      <p:sp>
        <p:nvSpPr>
          <p:cNvPr id="20" name="Rectangle 19">
            <a:extLst>
              <a:ext uri="{FF2B5EF4-FFF2-40B4-BE49-F238E27FC236}">
                <a16:creationId xmlns="" xmlns:a16="http://schemas.microsoft.com/office/drawing/2014/main" id="{E6995CE5-F890-4ABA-82A2-26507CE8D2A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company name&#10;&#10;Description automatically generated">
            <a:extLst>
              <a:ext uri="{FF2B5EF4-FFF2-40B4-BE49-F238E27FC236}">
                <a16:creationId xmlns="" xmlns:a16="http://schemas.microsoft.com/office/drawing/2014/main" id="{4DEE73BF-F938-42D4-B5DE-985338A668DA}"/>
              </a:ext>
            </a:extLst>
          </p:cNvPr>
          <p:cNvPicPr>
            <a:picLocks noChangeAspect="1"/>
          </p:cNvPicPr>
          <p:nvPr/>
        </p:nvPicPr>
        <p:blipFill rotWithShape="1">
          <a:blip r:embed="rId4">
            <a:extLst>
              <a:ext uri="{28A0092B-C50C-407E-A947-70E740481C1C}">
                <a14:useLocalDpi xmlns:a14="http://schemas.microsoft.com/office/drawing/2010/main" val="0"/>
              </a:ext>
            </a:extLst>
          </a:blip>
          <a:srcRect l="25005" t="17747" r="24724" b="32408"/>
          <a:stretch/>
        </p:blipFill>
        <p:spPr>
          <a:xfrm>
            <a:off x="-2594111" y="329654"/>
            <a:ext cx="1748458" cy="1733630"/>
          </a:xfrm>
          <a:prstGeom prst="rect">
            <a:avLst/>
          </a:prstGeom>
        </p:spPr>
      </p:pic>
      <p:sp>
        <p:nvSpPr>
          <p:cNvPr id="7" name="TextBox 6">
            <a:extLst>
              <a:ext uri="{FF2B5EF4-FFF2-40B4-BE49-F238E27FC236}">
                <a16:creationId xmlns="" xmlns:a16="http://schemas.microsoft.com/office/drawing/2014/main" id="{D82773D6-39CB-4927-AD7F-7EC35A54543D}"/>
              </a:ext>
            </a:extLst>
          </p:cNvPr>
          <p:cNvSpPr txBox="1"/>
          <p:nvPr/>
        </p:nvSpPr>
        <p:spPr>
          <a:xfrm>
            <a:off x="-2774021" y="2204024"/>
            <a:ext cx="2645438" cy="907941"/>
          </a:xfrm>
          <a:prstGeom prst="rect">
            <a:avLst/>
          </a:prstGeom>
          <a:noFill/>
        </p:spPr>
        <p:txBody>
          <a:bodyPr wrap="square" rtlCol="0">
            <a:spAutoFit/>
          </a:bodyPr>
          <a:lstStyle/>
          <a:p>
            <a:pPr>
              <a:spcAft>
                <a:spcPts val="600"/>
              </a:spcAft>
            </a:pPr>
            <a:r>
              <a:rPr lang="en-US" sz="2400" b="1">
                <a:latin typeface="Contastia"/>
              </a:rPr>
              <a:t>   Ms Phương </a:t>
            </a:r>
          </a:p>
          <a:p>
            <a:pPr>
              <a:spcAft>
                <a:spcPts val="600"/>
              </a:spcAft>
            </a:pPr>
            <a:r>
              <a:rPr lang="en-US" sz="2400" b="1">
                <a:latin typeface="Contastia"/>
              </a:rPr>
              <a:t>Zalo: 0966765064</a:t>
            </a:r>
          </a:p>
        </p:txBody>
      </p:sp>
    </p:spTree>
    <p:extLst>
      <p:ext uri="{BB962C8B-B14F-4D97-AF65-F5344CB8AC3E}">
        <p14:creationId xmlns:p14="http://schemas.microsoft.com/office/powerpoint/2010/main" val="12466641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19EF24AF-CC61-4348-89C2-C5292BE9AC89}"/>
              </a:ext>
            </a:extLst>
          </p:cNvPr>
          <p:cNvSpPr txBox="1"/>
          <p:nvPr/>
        </p:nvSpPr>
        <p:spPr>
          <a:xfrm>
            <a:off x="373659" y="935061"/>
            <a:ext cx="11444681" cy="1384995"/>
          </a:xfrm>
          <a:prstGeom prst="rect">
            <a:avLst/>
          </a:prstGeom>
          <a:solidFill>
            <a:schemeClr val="bg1"/>
          </a:solidFill>
        </p:spPr>
        <p:txBody>
          <a:bodyPr wrap="square">
            <a:spAutoFit/>
          </a:bodyPr>
          <a:lstStyle/>
          <a:p>
            <a:r>
              <a:rPr lang="en-US" sz="2800" b="1">
                <a:solidFill>
                  <a:srgbClr val="FF0000"/>
                </a:solidFill>
                <a:latin typeface="+mj-lt"/>
              </a:rPr>
              <a:t>BÀI GIẢNG THUỘC QUYỀN SỞ HỮU TRÍ TUỆ CỦA E-TEACHERS. NGHIÊM CẤM MỌI HÀNH VI SAO CHÉP, PHÁT TÁN CHIA SẺ , MUA ĐI BÁN LẠI  KHI CHƯA ĐƯỢC SỰ ĐỒNG Ý CỦA E-TEACHERS </a:t>
            </a:r>
          </a:p>
        </p:txBody>
      </p:sp>
      <p:grpSp>
        <p:nvGrpSpPr>
          <p:cNvPr id="18" name="Group 17">
            <a:extLst>
              <a:ext uri="{FF2B5EF4-FFF2-40B4-BE49-F238E27FC236}">
                <a16:creationId xmlns="" xmlns:a16="http://schemas.microsoft.com/office/drawing/2014/main" id="{7D6E4F03-A0EF-4B5E-9245-17BF6A26DA51}"/>
              </a:ext>
            </a:extLst>
          </p:cNvPr>
          <p:cNvGrpSpPr/>
          <p:nvPr/>
        </p:nvGrpSpPr>
        <p:grpSpPr>
          <a:xfrm>
            <a:off x="492672" y="2718566"/>
            <a:ext cx="9677488" cy="999325"/>
            <a:chOff x="2956033" y="2603400"/>
            <a:chExt cx="6832053" cy="999325"/>
          </a:xfrm>
        </p:grpSpPr>
        <p:pic>
          <p:nvPicPr>
            <p:cNvPr id="6" name="Picture 5" descr="Icon&#10;&#10;Description automatically generated">
              <a:extLst>
                <a:ext uri="{FF2B5EF4-FFF2-40B4-BE49-F238E27FC236}">
                  <a16:creationId xmlns="" xmlns:a16="http://schemas.microsoft.com/office/drawing/2014/main" id="{220C008C-6000-4430-8AE3-D3400C38790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2956033" y="2603400"/>
              <a:ext cx="583325" cy="583325"/>
            </a:xfrm>
            <a:prstGeom prst="rect">
              <a:avLst/>
            </a:prstGeom>
          </p:spPr>
        </p:pic>
        <p:sp>
          <p:nvSpPr>
            <p:cNvPr id="8" name="TextBox 7">
              <a:extLst>
                <a:ext uri="{FF2B5EF4-FFF2-40B4-BE49-F238E27FC236}">
                  <a16:creationId xmlns="" xmlns:a16="http://schemas.microsoft.com/office/drawing/2014/main" id="{4E812FCE-864C-429E-AB61-F3CDBB1560C1}"/>
                </a:ext>
              </a:extLst>
            </p:cNvPr>
            <p:cNvSpPr txBox="1"/>
            <p:nvPr/>
          </p:nvSpPr>
          <p:spPr>
            <a:xfrm>
              <a:off x="3681248" y="2648618"/>
              <a:ext cx="6106838" cy="954107"/>
            </a:xfrm>
            <a:prstGeom prst="rect">
              <a:avLst/>
            </a:prstGeom>
            <a:noFill/>
          </p:spPr>
          <p:txBody>
            <a:bodyPr wrap="square" rtlCol="0">
              <a:spAutoFit/>
            </a:bodyPr>
            <a:lstStyle/>
            <a:p>
              <a:r>
                <a:rPr lang="en-US" sz="2800" b="1">
                  <a:solidFill>
                    <a:srgbClr val="002060"/>
                  </a:solidFill>
                </a:rPr>
                <a:t>PHONE /ZALO: 0966765064 – MS PHƯƠNG</a:t>
              </a:r>
            </a:p>
          </p:txBody>
        </p:sp>
      </p:grpSp>
      <p:grpSp>
        <p:nvGrpSpPr>
          <p:cNvPr id="19" name="Group 18">
            <a:extLst>
              <a:ext uri="{FF2B5EF4-FFF2-40B4-BE49-F238E27FC236}">
                <a16:creationId xmlns="" xmlns:a16="http://schemas.microsoft.com/office/drawing/2014/main" id="{AF39CB87-5D5B-4066-B006-7AB793230CAC}"/>
              </a:ext>
            </a:extLst>
          </p:cNvPr>
          <p:cNvGrpSpPr/>
          <p:nvPr/>
        </p:nvGrpSpPr>
        <p:grpSpPr>
          <a:xfrm>
            <a:off x="492672" y="3404059"/>
            <a:ext cx="9322203" cy="779920"/>
            <a:chOff x="2759438" y="3281316"/>
            <a:chExt cx="9322203" cy="779920"/>
          </a:xfrm>
        </p:grpSpPr>
        <p:sp>
          <p:nvSpPr>
            <p:cNvPr id="9" name="TextBox 8">
              <a:extLst>
                <a:ext uri="{FF2B5EF4-FFF2-40B4-BE49-F238E27FC236}">
                  <a16:creationId xmlns="" xmlns:a16="http://schemas.microsoft.com/office/drawing/2014/main" id="{D45E80A1-5D53-443B-B994-B8CC65B8AB8A}"/>
                </a:ext>
              </a:extLst>
            </p:cNvPr>
            <p:cNvSpPr txBox="1"/>
            <p:nvPr/>
          </p:nvSpPr>
          <p:spPr>
            <a:xfrm>
              <a:off x="3539358" y="3429000"/>
              <a:ext cx="8542283" cy="523220"/>
            </a:xfrm>
            <a:prstGeom prst="rect">
              <a:avLst/>
            </a:prstGeom>
            <a:noFill/>
          </p:spPr>
          <p:txBody>
            <a:bodyPr wrap="square" rtlCol="0">
              <a:spAutoFit/>
            </a:bodyPr>
            <a:lstStyle/>
            <a:p>
              <a:r>
                <a:rPr lang="en-US" sz="2800" b="1">
                  <a:solidFill>
                    <a:srgbClr val="002060"/>
                  </a:solidFill>
                </a:rPr>
                <a:t>https://www.facebook.com/maiphuongdo.dhnn/</a:t>
              </a:r>
            </a:p>
          </p:txBody>
        </p:sp>
        <p:pic>
          <p:nvPicPr>
            <p:cNvPr id="11" name="Picture 10" descr="Icon&#10;&#10;Description automatically generated">
              <a:extLst>
                <a:ext uri="{FF2B5EF4-FFF2-40B4-BE49-F238E27FC236}">
                  <a16:creationId xmlns="" xmlns:a16="http://schemas.microsoft.com/office/drawing/2014/main" id="{FF8F6EEC-3C08-469A-B3E2-9856807835B0}"/>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a:off x="2759438" y="3281316"/>
              <a:ext cx="779920" cy="779920"/>
            </a:xfrm>
            <a:prstGeom prst="rect">
              <a:avLst/>
            </a:prstGeom>
          </p:spPr>
        </p:pic>
      </p:grpSp>
      <p:grpSp>
        <p:nvGrpSpPr>
          <p:cNvPr id="17" name="Group 16">
            <a:extLst>
              <a:ext uri="{FF2B5EF4-FFF2-40B4-BE49-F238E27FC236}">
                <a16:creationId xmlns="" xmlns:a16="http://schemas.microsoft.com/office/drawing/2014/main" id="{B4C693B8-6794-4396-AD32-2F91C7387526}"/>
              </a:ext>
            </a:extLst>
          </p:cNvPr>
          <p:cNvGrpSpPr/>
          <p:nvPr/>
        </p:nvGrpSpPr>
        <p:grpSpPr>
          <a:xfrm>
            <a:off x="123038" y="3682545"/>
            <a:ext cx="3955308" cy="3434256"/>
            <a:chOff x="2331981" y="3690610"/>
            <a:chExt cx="3955308" cy="3434256"/>
          </a:xfrm>
        </p:grpSpPr>
        <p:pic>
          <p:nvPicPr>
            <p:cNvPr id="1026" name="Picture 2" descr="credit card png free - Clip Art Library">
              <a:extLst>
                <a:ext uri="{FF2B5EF4-FFF2-40B4-BE49-F238E27FC236}">
                  <a16:creationId xmlns="" xmlns:a16="http://schemas.microsoft.com/office/drawing/2014/main" id="{FFF7535F-66D4-4246-A6B1-B254D64B94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1981" y="3690610"/>
              <a:ext cx="3721627" cy="343425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 xmlns:a16="http://schemas.microsoft.com/office/drawing/2014/main" id="{576FC451-7836-4560-BA27-2C63914602F5}"/>
                </a:ext>
              </a:extLst>
            </p:cNvPr>
            <p:cNvSpPr txBox="1"/>
            <p:nvPr/>
          </p:nvSpPr>
          <p:spPr>
            <a:xfrm>
              <a:off x="2405555" y="4715152"/>
              <a:ext cx="3881734" cy="369332"/>
            </a:xfrm>
            <a:prstGeom prst="rect">
              <a:avLst/>
            </a:prstGeom>
            <a:noFill/>
          </p:spPr>
          <p:txBody>
            <a:bodyPr wrap="square" rtlCol="0">
              <a:spAutoFit/>
            </a:bodyPr>
            <a:lstStyle/>
            <a:p>
              <a:r>
                <a:rPr lang="en-US">
                  <a:solidFill>
                    <a:schemeClr val="bg1"/>
                  </a:solidFill>
                </a:rPr>
                <a:t>TK: 3614689   ĐỖ MAI PHƯƠNG </a:t>
              </a:r>
            </a:p>
          </p:txBody>
        </p:sp>
        <p:sp>
          <p:nvSpPr>
            <p:cNvPr id="16" name="TextBox 15">
              <a:extLst>
                <a:ext uri="{FF2B5EF4-FFF2-40B4-BE49-F238E27FC236}">
                  <a16:creationId xmlns="" xmlns:a16="http://schemas.microsoft.com/office/drawing/2014/main" id="{8C71CFBA-7EA4-4362-AC9D-63689FE25397}"/>
                </a:ext>
              </a:extLst>
            </p:cNvPr>
            <p:cNvSpPr txBox="1"/>
            <p:nvPr/>
          </p:nvSpPr>
          <p:spPr>
            <a:xfrm>
              <a:off x="2405555" y="5159544"/>
              <a:ext cx="3379708" cy="923330"/>
            </a:xfrm>
            <a:prstGeom prst="rect">
              <a:avLst/>
            </a:prstGeom>
            <a:noFill/>
          </p:spPr>
          <p:txBody>
            <a:bodyPr wrap="square" rtlCol="0">
              <a:spAutoFit/>
            </a:bodyPr>
            <a:lstStyle/>
            <a:p>
              <a:r>
                <a:rPr lang="en-US"/>
                <a:t>NGÂN HÀNG VPBAK VIÊT NAM THỊNH VƯỢNG CHI NHÁNH HÀ NỘI.</a:t>
              </a:r>
            </a:p>
          </p:txBody>
        </p:sp>
      </p:grpSp>
      <p:pic>
        <p:nvPicPr>
          <p:cNvPr id="21" name="Picture 20" descr="Logo, company name&#10;&#10;Description automatically generated">
            <a:extLst>
              <a:ext uri="{FF2B5EF4-FFF2-40B4-BE49-F238E27FC236}">
                <a16:creationId xmlns="" xmlns:a16="http://schemas.microsoft.com/office/drawing/2014/main" id="{6506CAFC-87C0-4DEC-A017-D613D09FC39A}"/>
              </a:ext>
            </a:extLst>
          </p:cNvPr>
          <p:cNvPicPr>
            <a:picLocks noChangeAspect="1"/>
          </p:cNvPicPr>
          <p:nvPr/>
        </p:nvPicPr>
        <p:blipFill rotWithShape="1">
          <a:blip r:embed="rId7">
            <a:extLst>
              <a:ext uri="{28A0092B-C50C-407E-A947-70E740481C1C}">
                <a14:useLocalDpi xmlns:a14="http://schemas.microsoft.com/office/drawing/2010/main" val="0"/>
              </a:ext>
            </a:extLst>
          </a:blip>
          <a:srcRect l="24176" t="19128" r="19761" b="32397"/>
          <a:stretch/>
        </p:blipFill>
        <p:spPr>
          <a:xfrm>
            <a:off x="10015860" y="2335353"/>
            <a:ext cx="1897450" cy="1640653"/>
          </a:xfrm>
          <a:prstGeom prst="rect">
            <a:avLst/>
          </a:prstGeom>
        </p:spPr>
      </p:pic>
      <p:sp>
        <p:nvSpPr>
          <p:cNvPr id="15" name="TextBox 21">
            <a:extLst>
              <a:ext uri="{FF2B5EF4-FFF2-40B4-BE49-F238E27FC236}">
                <a16:creationId xmlns="" xmlns:a16="http://schemas.microsoft.com/office/drawing/2014/main" id="{4767DDCA-2F86-423D-83F5-63E865C5E79C}"/>
              </a:ext>
            </a:extLst>
          </p:cNvPr>
          <p:cNvSpPr txBox="1"/>
          <p:nvPr/>
        </p:nvSpPr>
        <p:spPr>
          <a:xfrm>
            <a:off x="3844665" y="4183979"/>
            <a:ext cx="8224297" cy="25545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latin typeface="Times New Roman" panose="02020603050405020304" pitchFamily="18" charset="0"/>
                <a:cs typeface="Times New Roman" panose="02020603050405020304" pitchFamily="18" charset="0"/>
              </a:rPr>
              <a:t>SỬ DỤNG TÀI LIỆU CHÍNH CHỦ BẠN SẼ NHẬN ĐƯỢC SỰ TẬN TÂM VÀ CHÚNG TÔI SẼ PHỤC VỤ CÁC BẠN TẬN TÌNH. </a:t>
            </a:r>
          </a:p>
          <a:p>
            <a:endParaRPr lang="en-US" sz="1600" b="1">
              <a:latin typeface="Times New Roman" panose="02020603050405020304" pitchFamily="18" charset="0"/>
              <a:cs typeface="Times New Roman" panose="02020603050405020304" pitchFamily="18" charset="0"/>
            </a:endParaRPr>
          </a:p>
          <a:p>
            <a:r>
              <a:rPr lang="en-US" sz="1600" b="1">
                <a:latin typeface="Times New Roman" panose="02020603050405020304" pitchFamily="18" charset="0"/>
                <a:cs typeface="Times New Roman" panose="02020603050405020304" pitchFamily="18" charset="0"/>
              </a:rPr>
              <a:t>TÀI LIỆU ĐƯỢC UPDATE VÀO MAIL CÁ NHÂN NGAY KHI UPDATE VÀ ĐƯỢC GIẢI ĐÁP MỌI THẮC MẮC VỀ KỸ THUẬT HOẶC CHUYÊN MÔN MỘT CÁCH KỊP THỜI NHẤT. </a:t>
            </a:r>
          </a:p>
          <a:p>
            <a:pPr marL="342900" indent="-342900">
              <a:buFontTx/>
              <a:buChar char="-"/>
            </a:pPr>
            <a:r>
              <a:rPr lang="en-US" sz="1600" b="1">
                <a:solidFill>
                  <a:srgbClr val="FF0000"/>
                </a:solidFill>
                <a:latin typeface="Times New Roman" panose="02020603050405020304" pitchFamily="18" charset="0"/>
                <a:cs typeface="Times New Roman" panose="02020603050405020304" pitchFamily="18" charset="0"/>
              </a:rPr>
              <a:t>ỦNG HỘ CÔNG SỨC LAO ĐỘNG CỦA ĐỒNG NGHIỆP CHÍNH LÀ ĐANG GIEO NHÂN QUẢ TỐT.</a:t>
            </a:r>
          </a:p>
          <a:p>
            <a:pPr marL="342900" indent="-342900">
              <a:buFontTx/>
              <a:buChar char="-"/>
            </a:pPr>
            <a:r>
              <a:rPr lang="en-US" sz="1600" b="1">
                <a:solidFill>
                  <a:srgbClr val="FF0000"/>
                </a:solidFill>
                <a:latin typeface="Times New Roman" panose="02020603050405020304" pitchFamily="18" charset="0"/>
                <a:cs typeface="Times New Roman" panose="02020603050405020304" pitchFamily="18" charset="0"/>
              </a:rPr>
              <a:t>BUÔN BÁN TRÊN CÔNG SỨC CỦA NGƯỜI KHÁC LÀ HÀNH ĐỘNG CẦN TẨY CHAY VÀ LÊN ÁN. </a:t>
            </a:r>
          </a:p>
        </p:txBody>
      </p:sp>
    </p:spTree>
    <p:extLst>
      <p:ext uri="{BB962C8B-B14F-4D97-AF65-F5344CB8AC3E}">
        <p14:creationId xmlns:p14="http://schemas.microsoft.com/office/powerpoint/2010/main" val="2922992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029" y="0"/>
            <a:ext cx="9179626"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Grp="1" noChangeArrowheads="1"/>
          </p:cNvSpPr>
          <p:nvPr>
            <p:ph type="title"/>
          </p:nvPr>
        </p:nvSpPr>
        <p:spPr>
          <a:xfrm>
            <a:off x="1728787" y="5857875"/>
            <a:ext cx="8229600" cy="1143000"/>
          </a:xfrm>
        </p:spPr>
        <p:txBody>
          <a:bodyPr/>
          <a:lstStyle/>
          <a:p>
            <a:pPr algn="ctr"/>
            <a:r>
              <a:rPr lang="en-US" altLang="en-US" dirty="0"/>
              <a:t>SHANGHAI</a:t>
            </a:r>
          </a:p>
        </p:txBody>
      </p:sp>
    </p:spTree>
    <p:extLst>
      <p:ext uri="{BB962C8B-B14F-4D97-AF65-F5344CB8AC3E}">
        <p14:creationId xmlns:p14="http://schemas.microsoft.com/office/powerpoint/2010/main" val="274122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6296" y="0"/>
            <a:ext cx="8419605" cy="582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Grp="1" noChangeArrowheads="1"/>
          </p:cNvSpPr>
          <p:nvPr>
            <p:ph type="title"/>
          </p:nvPr>
        </p:nvSpPr>
        <p:spPr>
          <a:xfrm>
            <a:off x="1" y="5886450"/>
            <a:ext cx="12191999" cy="1143000"/>
          </a:xfrm>
        </p:spPr>
        <p:txBody>
          <a:bodyPr/>
          <a:lstStyle/>
          <a:p>
            <a:pPr algn="ctr"/>
            <a:r>
              <a:rPr lang="en-US" altLang="en-US" dirty="0"/>
              <a:t>MANILA</a:t>
            </a:r>
          </a:p>
        </p:txBody>
      </p:sp>
    </p:spTree>
    <p:extLst>
      <p:ext uri="{BB962C8B-B14F-4D97-AF65-F5344CB8AC3E}">
        <p14:creationId xmlns:p14="http://schemas.microsoft.com/office/powerpoint/2010/main" val="158095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83" y="0"/>
            <a:ext cx="8823366" cy="578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Grp="1" noChangeArrowheads="1"/>
          </p:cNvSpPr>
          <p:nvPr>
            <p:ph type="title"/>
          </p:nvPr>
        </p:nvSpPr>
        <p:spPr>
          <a:xfrm>
            <a:off x="0" y="5786438"/>
            <a:ext cx="12192000" cy="1143000"/>
          </a:xfrm>
        </p:spPr>
        <p:txBody>
          <a:bodyPr/>
          <a:lstStyle/>
          <a:p>
            <a:pPr algn="ctr"/>
            <a:r>
              <a:rPr lang="en-US" altLang="en-US" dirty="0"/>
              <a:t>JAKARTA</a:t>
            </a:r>
          </a:p>
        </p:txBody>
      </p:sp>
    </p:spTree>
    <p:extLst>
      <p:ext uri="{BB962C8B-B14F-4D97-AF65-F5344CB8AC3E}">
        <p14:creationId xmlns:p14="http://schemas.microsoft.com/office/powerpoint/2010/main" val="3979904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3"/>
          <p:cNvSpPr>
            <a:spLocks noChangeArrowheads="1"/>
          </p:cNvSpPr>
          <p:nvPr/>
        </p:nvSpPr>
        <p:spPr bwMode="auto">
          <a:xfrm>
            <a:off x="1905000" y="0"/>
            <a:ext cx="830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60000"/>
              <a:buFont typeface="Wingdings" panose="05000000000000000000" pitchFamily="2" charset="2"/>
              <a:buChar char="n"/>
              <a:defRPr sz="2800">
                <a:solidFill>
                  <a:schemeClr val="tx1"/>
                </a:solidFill>
                <a:effectLst>
                  <a:outerShdw blurRad="38100" dist="38100" dir="2700000" algn="tl">
                    <a:srgbClr val="000000"/>
                  </a:outerShdw>
                </a:effectLst>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a:solidFill>
                  <a:schemeClr val="tx1"/>
                </a:solidFill>
                <a:effectLst>
                  <a:outerShdw blurRad="38100" dist="38100" dir="2700000" algn="tl">
                    <a:srgbClr val="000000"/>
                  </a:outerShdw>
                </a:effectLst>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a:solidFill>
                  <a:schemeClr val="tx1"/>
                </a:solidFill>
                <a:effectLst>
                  <a:outerShdw blurRad="38100" dist="38100" dir="2700000" algn="tl">
                    <a:srgbClr val="000000"/>
                  </a:outerShdw>
                </a:effectLst>
                <a:latin typeface="Times New Roman" panose="02020603050405020304" pitchFamily="18" charset="0"/>
              </a:defRPr>
            </a:lvl5pPr>
            <a:lvl6pPr marL="2514600" indent="-228600" fontAlgn="base">
              <a:spcBef>
                <a:spcPct val="20000"/>
              </a:spcBef>
              <a:spcAft>
                <a:spcPct val="0"/>
              </a:spcAft>
              <a:buClr>
                <a:schemeClr val="hlink"/>
              </a:buClr>
              <a:buSzPct val="60000"/>
              <a:buFont typeface="Wingdings" panose="05000000000000000000" pitchFamily="2" charset="2"/>
              <a:buChar char="n"/>
              <a:defRPr>
                <a:solidFill>
                  <a:schemeClr val="tx1"/>
                </a:solidFill>
                <a:effectLst>
                  <a:outerShdw blurRad="38100" dist="38100" dir="2700000" algn="tl">
                    <a:srgbClr val="000000"/>
                  </a:outerShdw>
                </a:effectLst>
                <a:latin typeface="Times New Roman" panose="02020603050405020304" pitchFamily="18" charset="0"/>
              </a:defRPr>
            </a:lvl6pPr>
            <a:lvl7pPr marL="2971800" indent="-228600" fontAlgn="base">
              <a:spcBef>
                <a:spcPct val="20000"/>
              </a:spcBef>
              <a:spcAft>
                <a:spcPct val="0"/>
              </a:spcAft>
              <a:buClr>
                <a:schemeClr val="hlink"/>
              </a:buClr>
              <a:buSzPct val="60000"/>
              <a:buFont typeface="Wingdings" panose="05000000000000000000" pitchFamily="2" charset="2"/>
              <a:buChar char="n"/>
              <a:defRPr>
                <a:solidFill>
                  <a:schemeClr val="tx1"/>
                </a:solidFill>
                <a:effectLst>
                  <a:outerShdw blurRad="38100" dist="38100" dir="2700000" algn="tl">
                    <a:srgbClr val="000000"/>
                  </a:outerShdw>
                </a:effectLst>
                <a:latin typeface="Times New Roman" panose="02020603050405020304" pitchFamily="18" charset="0"/>
              </a:defRPr>
            </a:lvl7pPr>
            <a:lvl8pPr marL="3429000" indent="-228600" fontAlgn="base">
              <a:spcBef>
                <a:spcPct val="20000"/>
              </a:spcBef>
              <a:spcAft>
                <a:spcPct val="0"/>
              </a:spcAft>
              <a:buClr>
                <a:schemeClr val="hlink"/>
              </a:buClr>
              <a:buSzPct val="60000"/>
              <a:buFont typeface="Wingdings" panose="05000000000000000000" pitchFamily="2" charset="2"/>
              <a:buChar char="n"/>
              <a:defRPr>
                <a:solidFill>
                  <a:schemeClr val="tx1"/>
                </a:solidFill>
                <a:effectLst>
                  <a:outerShdw blurRad="38100" dist="38100" dir="2700000" algn="tl">
                    <a:srgbClr val="000000"/>
                  </a:outerShdw>
                </a:effectLst>
                <a:latin typeface="Times New Roman" panose="02020603050405020304" pitchFamily="18" charset="0"/>
              </a:defRPr>
            </a:lvl8pPr>
            <a:lvl9pPr marL="3886200" indent="-228600" fontAlgn="base">
              <a:spcBef>
                <a:spcPct val="20000"/>
              </a:spcBef>
              <a:spcAft>
                <a:spcPct val="0"/>
              </a:spcAft>
              <a:buClr>
                <a:schemeClr val="hlink"/>
              </a:buClr>
              <a:buSzPct val="60000"/>
              <a:buFont typeface="Wingdings" panose="05000000000000000000" pitchFamily="2" charset="2"/>
              <a:buChar char="n"/>
              <a:defRPr>
                <a:solidFill>
                  <a:schemeClr val="tx1"/>
                </a:solidFill>
                <a:effectLst>
                  <a:outerShdw blurRad="38100" dist="38100" dir="2700000" algn="tl">
                    <a:srgbClr val="000000"/>
                  </a:outerShdw>
                </a:effectLst>
                <a:latin typeface="Times New Roman" panose="02020603050405020304" pitchFamily="18" charset="0"/>
              </a:defRPr>
            </a:lvl9pPr>
          </a:lstStyle>
          <a:p>
            <a:pPr algn="ctr" eaLnBrk="1" hangingPunct="1">
              <a:buFont typeface="Wingdings" panose="05000000000000000000" pitchFamily="2" charset="2"/>
              <a:buNone/>
            </a:pPr>
            <a:r>
              <a:rPr lang="en-US" altLang="en-US" sz="3600" b="1">
                <a:solidFill>
                  <a:schemeClr val="accent1"/>
                </a:solidFill>
              </a:rPr>
              <a:t>Match the city with the country</a:t>
            </a:r>
          </a:p>
        </p:txBody>
      </p:sp>
      <p:sp>
        <p:nvSpPr>
          <p:cNvPr id="164868" name="Rectangle 4"/>
          <p:cNvSpPr>
            <a:spLocks noChangeArrowheads="1"/>
          </p:cNvSpPr>
          <p:nvPr/>
        </p:nvSpPr>
        <p:spPr bwMode="auto">
          <a:xfrm>
            <a:off x="2209800" y="685800"/>
            <a:ext cx="7696200" cy="1066800"/>
          </a:xfrm>
          <a:prstGeom prst="rect">
            <a:avLst/>
          </a:prstGeom>
          <a:solidFill>
            <a:srgbClr val="FFFF99"/>
          </a:solidFill>
          <a:ln w="38100" algn="ctr">
            <a:pattFill prst="wdDnDiag">
              <a:fgClr>
                <a:schemeClr val="accent1"/>
              </a:fgClr>
              <a:bgClr>
                <a:srgbClr val="A50021"/>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a:latin typeface="Arial" panose="020B0604020202020204" pitchFamily="34" charset="0"/>
              </a:rPr>
              <a:t>	</a:t>
            </a:r>
            <a:r>
              <a:rPr lang="en-US" altLang="en-US" sz="2400" b="1">
                <a:solidFill>
                  <a:srgbClr val="000066"/>
                </a:solidFill>
                <a:latin typeface="Comic Sans MS" panose="030F0702030302020204" pitchFamily="66" charset="0"/>
              </a:rPr>
              <a:t>Philippines		Japan		England</a:t>
            </a:r>
          </a:p>
          <a:p>
            <a:pPr eaLnBrk="1" hangingPunct="1"/>
            <a:r>
              <a:rPr lang="en-US" altLang="en-US" sz="2400" b="1">
                <a:solidFill>
                  <a:srgbClr val="000066"/>
                </a:solidFill>
                <a:latin typeface="Comic Sans MS" panose="030F0702030302020204" pitchFamily="66" charset="0"/>
              </a:rPr>
              <a:t>	Vietnam		China			Laos</a:t>
            </a:r>
          </a:p>
          <a:p>
            <a:pPr eaLnBrk="1" hangingPunct="1"/>
            <a:r>
              <a:rPr lang="en-US" altLang="en-US" sz="2400" b="1">
                <a:solidFill>
                  <a:srgbClr val="000066"/>
                </a:solidFill>
                <a:latin typeface="Comic Sans MS" panose="030F0702030302020204" pitchFamily="66" charset="0"/>
              </a:rPr>
              <a:t>	Indonesia</a:t>
            </a:r>
          </a:p>
        </p:txBody>
      </p:sp>
      <p:graphicFrame>
        <p:nvGraphicFramePr>
          <p:cNvPr id="164869" name="Group 5"/>
          <p:cNvGraphicFramePr>
            <a:graphicFrameLocks noGrp="1"/>
          </p:cNvGraphicFramePr>
          <p:nvPr>
            <p:ph type="tbl" idx="1"/>
          </p:nvPr>
        </p:nvGraphicFramePr>
        <p:xfrm>
          <a:off x="2209800" y="1828801"/>
          <a:ext cx="7772400" cy="4505325"/>
        </p:xfrm>
        <a:graphic>
          <a:graphicData uri="http://schemas.openxmlformats.org/drawingml/2006/table">
            <a:tbl>
              <a:tblPr/>
              <a:tblGrid>
                <a:gridCol w="3886200"/>
                <a:gridCol w="3886200"/>
              </a:tblGrid>
              <a:tr h="561975">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marL="344488">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marL="693738">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marL="989013">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marL="1282700">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marL="17399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marL="21971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marL="26543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marL="31115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800" b="1" i="0" u="none" strike="noStrike" cap="none" normalizeH="0" baseline="0" dirty="0" smtClean="0">
                          <a:ln>
                            <a:noFill/>
                          </a:ln>
                          <a:solidFill>
                            <a:srgbClr val="A50021"/>
                          </a:solidFill>
                          <a:effectLst>
                            <a:outerShdw blurRad="38100" dist="38100" dir="2700000" algn="tl">
                              <a:srgbClr val="000000"/>
                            </a:outerShdw>
                          </a:effectLst>
                          <a:latin typeface="Times New Roman" panose="02020603050405020304" pitchFamily="18" charset="0"/>
                        </a:rPr>
                        <a:t>CITY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marL="344488">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marL="693738">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marL="989013">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marL="1282700">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marL="17399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marL="21971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marL="26543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marL="31115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800" b="1" i="0" u="none" strike="noStrike" cap="none" normalizeH="0" baseline="0" smtClean="0">
                          <a:ln>
                            <a:noFill/>
                          </a:ln>
                          <a:solidFill>
                            <a:srgbClr val="A50021"/>
                          </a:solidFill>
                          <a:effectLst>
                            <a:outerShdw blurRad="38100" dist="38100" dir="2700000" algn="tl">
                              <a:srgbClr val="000000"/>
                            </a:outerShdw>
                          </a:effectLst>
                          <a:latin typeface="Times New Roman" panose="02020603050405020304" pitchFamily="18" charset="0"/>
                        </a:rPr>
                        <a:t>COUNTRY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561975">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marL="344488">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marL="693738">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marL="989013">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marL="1282700">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marL="17399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marL="21971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marL="26543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marL="31115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800" b="1" i="0" u="none" strike="noStrike" cap="none" normalizeH="0" baseline="0" smtClean="0">
                          <a:ln>
                            <a:noFill/>
                          </a:ln>
                          <a:solidFill>
                            <a:srgbClr val="000099"/>
                          </a:solidFill>
                          <a:effectLst>
                            <a:outerShdw blurRad="38100" dist="38100" dir="2700000" algn="tl">
                              <a:srgbClr val="000000"/>
                            </a:outerShdw>
                          </a:effectLst>
                          <a:latin typeface="Times New Roman" panose="02020603050405020304" pitchFamily="18" charset="0"/>
                        </a:rPr>
                        <a:t>London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marL="344488">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marL="693738">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marL="989013">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marL="1282700">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marL="17399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marL="21971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marL="26543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marL="31115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endParaRPr kumimoji="0" lang="en-US" altLang="en-US" sz="28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561975">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marL="344488">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marL="693738">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marL="989013">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marL="1282700">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marL="17399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marL="21971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marL="26543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marL="31115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800" b="1" i="0" u="none" strike="noStrike" cap="none" normalizeH="0" baseline="0" smtClean="0">
                          <a:ln>
                            <a:noFill/>
                          </a:ln>
                          <a:solidFill>
                            <a:srgbClr val="000099"/>
                          </a:solidFill>
                          <a:effectLst>
                            <a:outerShdw blurRad="38100" dist="38100" dir="2700000" algn="tl">
                              <a:srgbClr val="000000"/>
                            </a:outerShdw>
                          </a:effectLst>
                          <a:latin typeface="Times New Roman" panose="02020603050405020304" pitchFamily="18" charset="0"/>
                        </a:rPr>
                        <a:t>Shanghai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marL="344488">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marL="693738">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marL="989013">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marL="1282700">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marL="17399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marL="21971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marL="26543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marL="31115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altLang="en-US" sz="28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561975">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marL="344488">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marL="693738">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marL="989013">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marL="1282700">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marL="17399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marL="21971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marL="26543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marL="31115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800" b="1" i="0" u="none" strike="noStrike" cap="none" normalizeH="0" baseline="0" dirty="0" smtClean="0">
                          <a:ln>
                            <a:noFill/>
                          </a:ln>
                          <a:solidFill>
                            <a:srgbClr val="000099"/>
                          </a:solidFill>
                          <a:effectLst>
                            <a:outerShdw blurRad="38100" dist="38100" dir="2700000" algn="tl">
                              <a:srgbClr val="000000"/>
                            </a:outerShdw>
                          </a:effectLst>
                          <a:latin typeface="Times New Roman" panose="02020603050405020304" pitchFamily="18" charset="0"/>
                        </a:rPr>
                        <a:t>Tokyo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marL="344488">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marL="693738">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marL="989013">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marL="1282700">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marL="17399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marL="21971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marL="26543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marL="31115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altLang="en-US" sz="28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571500">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marL="344488">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marL="693738">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marL="989013">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marL="1282700">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marL="17399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marL="21971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marL="26543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marL="31115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800" b="1" i="0" u="none" strike="noStrike" cap="none" normalizeH="0" baseline="0" smtClean="0">
                          <a:ln>
                            <a:noFill/>
                          </a:ln>
                          <a:solidFill>
                            <a:srgbClr val="000099"/>
                          </a:solidFill>
                          <a:effectLst>
                            <a:outerShdw blurRad="38100" dist="38100" dir="2700000" algn="tl">
                              <a:srgbClr val="000000"/>
                            </a:outerShdw>
                          </a:effectLst>
                          <a:latin typeface="Times New Roman" panose="02020603050405020304" pitchFamily="18" charset="0"/>
                        </a:rPr>
                        <a:t>Manila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marL="344488">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marL="693738">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marL="989013">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marL="1282700">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marL="17399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marL="21971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marL="26543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marL="31115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altLang="en-US" sz="28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561975">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marL="344488">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marL="693738">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marL="989013">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marL="1282700">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marL="17399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marL="21971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marL="26543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marL="31115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800" b="1" i="0" u="none" strike="noStrike" cap="none" normalizeH="0" baseline="0" smtClean="0">
                          <a:ln>
                            <a:noFill/>
                          </a:ln>
                          <a:solidFill>
                            <a:srgbClr val="000099"/>
                          </a:solidFill>
                          <a:effectLst>
                            <a:outerShdw blurRad="38100" dist="38100" dir="2700000" algn="tl">
                              <a:srgbClr val="000000"/>
                            </a:outerShdw>
                          </a:effectLst>
                          <a:latin typeface="Times New Roman" panose="02020603050405020304" pitchFamily="18" charset="0"/>
                        </a:rPr>
                        <a:t>Vientiane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marL="344488">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marL="693738">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marL="989013">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marL="1282700">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marL="17399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marL="21971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marL="26543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marL="31115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altLang="en-US" sz="28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561975">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marL="344488">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marL="693738">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marL="989013">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marL="1282700">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marL="17399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marL="21971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marL="26543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marL="31115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800" b="1" i="0" u="none" strike="noStrike" cap="none" normalizeH="0" baseline="0" smtClean="0">
                          <a:ln>
                            <a:noFill/>
                          </a:ln>
                          <a:solidFill>
                            <a:srgbClr val="000099"/>
                          </a:solidFill>
                          <a:effectLst>
                            <a:outerShdw blurRad="38100" dist="38100" dir="2700000" algn="tl">
                              <a:srgbClr val="000000"/>
                            </a:outerShdw>
                          </a:effectLst>
                          <a:latin typeface="Times New Roman" panose="02020603050405020304" pitchFamily="18" charset="0"/>
                        </a:rPr>
                        <a:t>Hanoi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marL="344488">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marL="693738">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marL="989013">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marL="1282700">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marL="17399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marL="21971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marL="26543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marL="31115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altLang="en-US" sz="28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561975">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marL="344488">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marL="693738">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marL="989013">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marL="1282700">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marL="17399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marL="21971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marL="26543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marL="31115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800" b="1" i="0" u="none" strike="noStrike" cap="none" normalizeH="0" baseline="0" smtClean="0">
                          <a:ln>
                            <a:noFill/>
                          </a:ln>
                          <a:solidFill>
                            <a:srgbClr val="000099"/>
                          </a:solidFill>
                          <a:effectLst>
                            <a:outerShdw blurRad="38100" dist="38100" dir="2700000" algn="tl">
                              <a:srgbClr val="000000"/>
                            </a:outerShdw>
                          </a:effectLst>
                          <a:latin typeface="Times New Roman" panose="02020603050405020304" pitchFamily="18" charset="0"/>
                        </a:rPr>
                        <a:t>Jakarta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marL="344488">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marL="693738">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marL="989013">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marL="1282700">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marL="17399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marL="21971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marL="26543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marL="3111500"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r>
            </a:tbl>
          </a:graphicData>
        </a:graphic>
      </p:graphicFrame>
      <p:sp>
        <p:nvSpPr>
          <p:cNvPr id="164898" name="Rectangle 34"/>
          <p:cNvSpPr>
            <a:spLocks noChangeArrowheads="1"/>
          </p:cNvSpPr>
          <p:nvPr/>
        </p:nvSpPr>
        <p:spPr bwMode="auto">
          <a:xfrm>
            <a:off x="6096000" y="2362200"/>
            <a:ext cx="3886200" cy="609600"/>
          </a:xfrm>
          <a:prstGeom prst="rect">
            <a:avLst/>
          </a:prstGeom>
          <a:solidFill>
            <a:srgbClr val="CC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b="1" dirty="0">
              <a:latin typeface="Arial" panose="020B0604020202020204" pitchFamily="34" charset="0"/>
            </a:endParaRPr>
          </a:p>
          <a:p>
            <a:pPr algn="ctr" eaLnBrk="1" hangingPunct="1"/>
            <a:r>
              <a:rPr lang="en-US" altLang="en-US" sz="3200" b="1" dirty="0">
                <a:solidFill>
                  <a:srgbClr val="FF0000"/>
                </a:solidFill>
                <a:latin typeface="Comic Sans MS" panose="030F0702030302020204" pitchFamily="66" charset="0"/>
              </a:rPr>
              <a:t>England</a:t>
            </a:r>
            <a:endParaRPr lang="en-US" altLang="en-US" sz="3200" dirty="0">
              <a:solidFill>
                <a:srgbClr val="FF0000"/>
              </a:solidFill>
              <a:latin typeface="Comic Sans MS" panose="030F0702030302020204" pitchFamily="66" charset="0"/>
            </a:endParaRPr>
          </a:p>
          <a:p>
            <a:pPr algn="ctr" eaLnBrk="1" hangingPunct="1"/>
            <a:endParaRPr lang="en-US" altLang="en-US" sz="2400" dirty="0">
              <a:solidFill>
                <a:srgbClr val="FF0000"/>
              </a:solidFill>
              <a:latin typeface="Arial" panose="020B0604020202020204" pitchFamily="34" charset="0"/>
            </a:endParaRPr>
          </a:p>
        </p:txBody>
      </p:sp>
      <p:sp>
        <p:nvSpPr>
          <p:cNvPr id="164899" name="Rectangle 35"/>
          <p:cNvSpPr>
            <a:spLocks noChangeArrowheads="1"/>
          </p:cNvSpPr>
          <p:nvPr/>
        </p:nvSpPr>
        <p:spPr bwMode="auto">
          <a:xfrm>
            <a:off x="6096000" y="2971800"/>
            <a:ext cx="3886200" cy="533400"/>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3200" b="1" dirty="0">
                <a:solidFill>
                  <a:srgbClr val="FF0000"/>
                </a:solidFill>
                <a:latin typeface="Comic Sans MS" panose="030F0702030302020204" pitchFamily="66" charset="0"/>
              </a:rPr>
              <a:t>China</a:t>
            </a:r>
          </a:p>
        </p:txBody>
      </p:sp>
      <p:sp>
        <p:nvSpPr>
          <p:cNvPr id="164900" name="Rectangle 36"/>
          <p:cNvSpPr>
            <a:spLocks noChangeArrowheads="1"/>
          </p:cNvSpPr>
          <p:nvPr/>
        </p:nvSpPr>
        <p:spPr bwMode="auto">
          <a:xfrm>
            <a:off x="6096000" y="3505200"/>
            <a:ext cx="3886200" cy="609600"/>
          </a:xfrm>
          <a:prstGeom prst="rect">
            <a:avLst/>
          </a:prstGeom>
          <a:solidFill>
            <a:srgbClr val="FF99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3200" b="1">
                <a:latin typeface="Comic Sans MS" panose="030F0702030302020204" pitchFamily="66" charset="0"/>
              </a:rPr>
              <a:t>Japan</a:t>
            </a:r>
          </a:p>
        </p:txBody>
      </p:sp>
      <p:sp>
        <p:nvSpPr>
          <p:cNvPr id="164901" name="Rectangle 37"/>
          <p:cNvSpPr>
            <a:spLocks noChangeArrowheads="1"/>
          </p:cNvSpPr>
          <p:nvPr/>
        </p:nvSpPr>
        <p:spPr bwMode="auto">
          <a:xfrm>
            <a:off x="6096000" y="4114800"/>
            <a:ext cx="3886200" cy="533400"/>
          </a:xfrm>
          <a:prstGeom prst="rect">
            <a:avLst/>
          </a:prstGeom>
          <a:solidFill>
            <a:srgbClr val="FFCC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tx2"/>
              </a:buClr>
              <a:buSzPct val="70000"/>
              <a:buFont typeface="Wingdings" panose="05000000000000000000" pitchFamily="2" charset="2"/>
              <a:buNone/>
            </a:pPr>
            <a:endParaRPr lang="en-US" altLang="en-US" sz="2400" b="1" dirty="0">
              <a:solidFill>
                <a:srgbClr val="FF0000"/>
              </a:solidFill>
              <a:latin typeface="Arial" panose="020B0604020202020204" pitchFamily="34" charset="0"/>
            </a:endParaRPr>
          </a:p>
          <a:p>
            <a:pPr algn="ctr" eaLnBrk="1" hangingPunct="1">
              <a:spcBef>
                <a:spcPct val="20000"/>
              </a:spcBef>
              <a:buClr>
                <a:schemeClr val="tx2"/>
              </a:buClr>
              <a:buSzPct val="70000"/>
              <a:buFont typeface="Wingdings" panose="05000000000000000000" pitchFamily="2" charset="2"/>
              <a:buNone/>
            </a:pPr>
            <a:r>
              <a:rPr lang="en-US" altLang="en-US" sz="3200" b="1" dirty="0">
                <a:solidFill>
                  <a:srgbClr val="FF0000"/>
                </a:solidFill>
                <a:latin typeface="Comic Sans MS" panose="030F0702030302020204" pitchFamily="66" charset="0"/>
              </a:rPr>
              <a:t>Philippines</a:t>
            </a:r>
          </a:p>
          <a:p>
            <a:pPr algn="ctr" eaLnBrk="1" hangingPunct="1"/>
            <a:endParaRPr lang="en-US" altLang="en-US" sz="2400" dirty="0">
              <a:latin typeface="Arial" panose="020B0604020202020204" pitchFamily="34" charset="0"/>
            </a:endParaRPr>
          </a:p>
        </p:txBody>
      </p:sp>
      <p:sp>
        <p:nvSpPr>
          <p:cNvPr id="164902" name="Rectangle 38"/>
          <p:cNvSpPr>
            <a:spLocks noChangeArrowheads="1"/>
          </p:cNvSpPr>
          <p:nvPr/>
        </p:nvSpPr>
        <p:spPr bwMode="auto">
          <a:xfrm>
            <a:off x="6096000" y="4648200"/>
            <a:ext cx="3886200" cy="533400"/>
          </a:xfrm>
          <a:prstGeom prst="rect">
            <a:avLst/>
          </a:prstGeom>
          <a:solidFill>
            <a:srgbClr val="CC99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tx2"/>
              </a:buClr>
              <a:buSzPct val="70000"/>
              <a:buFont typeface="Wingdings" panose="05000000000000000000" pitchFamily="2" charset="2"/>
              <a:buNone/>
            </a:pPr>
            <a:endParaRPr lang="en-US" altLang="en-US" sz="2400" b="1" dirty="0">
              <a:latin typeface="Arial" panose="020B0604020202020204" pitchFamily="34" charset="0"/>
            </a:endParaRPr>
          </a:p>
          <a:p>
            <a:pPr algn="ctr" eaLnBrk="1" hangingPunct="1">
              <a:spcBef>
                <a:spcPct val="20000"/>
              </a:spcBef>
              <a:buClr>
                <a:schemeClr val="tx2"/>
              </a:buClr>
              <a:buSzPct val="70000"/>
              <a:buFont typeface="Wingdings" panose="05000000000000000000" pitchFamily="2" charset="2"/>
              <a:buNone/>
            </a:pPr>
            <a:r>
              <a:rPr lang="en-US" altLang="en-US" sz="3200" b="1" dirty="0">
                <a:latin typeface="Comic Sans MS" panose="030F0702030302020204" pitchFamily="66" charset="0"/>
              </a:rPr>
              <a:t>Laos</a:t>
            </a:r>
          </a:p>
          <a:p>
            <a:pPr algn="ctr" eaLnBrk="1" hangingPunct="1"/>
            <a:endParaRPr lang="en-US" altLang="en-US" sz="2400" dirty="0">
              <a:latin typeface="Arial" panose="020B0604020202020204" pitchFamily="34" charset="0"/>
            </a:endParaRPr>
          </a:p>
        </p:txBody>
      </p:sp>
      <p:sp>
        <p:nvSpPr>
          <p:cNvPr id="164903" name="Rectangle 39"/>
          <p:cNvSpPr>
            <a:spLocks noChangeArrowheads="1"/>
          </p:cNvSpPr>
          <p:nvPr/>
        </p:nvSpPr>
        <p:spPr bwMode="auto">
          <a:xfrm>
            <a:off x="6096000" y="5181600"/>
            <a:ext cx="3886200" cy="609600"/>
          </a:xfrm>
          <a:prstGeom prst="rect">
            <a:avLst/>
          </a:prstGeom>
          <a:solidFill>
            <a:srgbClr val="CC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tx2"/>
              </a:buClr>
              <a:buSzPct val="70000"/>
              <a:buFont typeface="Wingdings" panose="05000000000000000000" pitchFamily="2" charset="2"/>
              <a:buNone/>
            </a:pPr>
            <a:endParaRPr lang="en-US" altLang="en-US" sz="2400" b="1">
              <a:latin typeface="Arial" panose="020B0604020202020204" pitchFamily="34" charset="0"/>
            </a:endParaRPr>
          </a:p>
          <a:p>
            <a:pPr algn="ctr" eaLnBrk="1" hangingPunct="1">
              <a:spcBef>
                <a:spcPct val="20000"/>
              </a:spcBef>
              <a:buClr>
                <a:schemeClr val="tx2"/>
              </a:buClr>
              <a:buSzPct val="70000"/>
              <a:buFont typeface="Wingdings" panose="05000000000000000000" pitchFamily="2" charset="2"/>
              <a:buNone/>
            </a:pPr>
            <a:r>
              <a:rPr lang="en-US" altLang="en-US" sz="3200" b="1">
                <a:latin typeface="Comic Sans MS" panose="030F0702030302020204" pitchFamily="66" charset="0"/>
              </a:rPr>
              <a:t>Vietnam</a:t>
            </a:r>
          </a:p>
          <a:p>
            <a:pPr algn="ctr" eaLnBrk="1" hangingPunct="1"/>
            <a:endParaRPr lang="en-US" altLang="en-US" sz="2400">
              <a:latin typeface="Arial" panose="020B0604020202020204" pitchFamily="34" charset="0"/>
            </a:endParaRPr>
          </a:p>
        </p:txBody>
      </p:sp>
      <p:sp>
        <p:nvSpPr>
          <p:cNvPr id="164904" name="Rectangle 40"/>
          <p:cNvSpPr>
            <a:spLocks noChangeArrowheads="1"/>
          </p:cNvSpPr>
          <p:nvPr/>
        </p:nvSpPr>
        <p:spPr bwMode="auto">
          <a:xfrm>
            <a:off x="6096000" y="5791200"/>
            <a:ext cx="3886200" cy="533400"/>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2400" b="1" dirty="0" err="1" smtClean="0">
                <a:solidFill>
                  <a:srgbClr val="FF0000"/>
                </a:solidFill>
                <a:latin typeface="Arial" panose="020B0604020202020204" pitchFamily="34" charset="0"/>
              </a:rPr>
              <a:t>VietNam</a:t>
            </a:r>
            <a:endParaRPr lang="en-US" altLang="en-US" sz="2400" b="1" dirty="0">
              <a:solidFill>
                <a:srgbClr val="FF0000"/>
              </a:solidFill>
              <a:latin typeface="Arial" panose="020B0604020202020204" pitchFamily="34" charset="0"/>
            </a:endParaRPr>
          </a:p>
          <a:p>
            <a:pPr algn="ctr" eaLnBrk="1" hangingPunct="1"/>
            <a:r>
              <a:rPr lang="en-US" altLang="en-US" sz="3200" b="1" dirty="0">
                <a:solidFill>
                  <a:srgbClr val="FF0000"/>
                </a:solidFill>
                <a:latin typeface="Comic Sans MS" panose="030F0702030302020204" pitchFamily="66" charset="0"/>
              </a:rPr>
              <a:t>Indonesia</a:t>
            </a:r>
            <a:endParaRPr lang="en-US" altLang="en-US" sz="3200" dirty="0">
              <a:solidFill>
                <a:srgbClr val="FF0000"/>
              </a:solidFill>
              <a:latin typeface="Comic Sans MS" panose="030F0702030302020204" pitchFamily="66" charset="0"/>
            </a:endParaRPr>
          </a:p>
          <a:p>
            <a:pPr algn="ctr" eaLnBrk="1" hangingPunct="1"/>
            <a:endParaRPr lang="en-US" altLang="en-US" sz="2400" dirty="0">
              <a:latin typeface="Arial" panose="020B0604020202020204" pitchFamily="34" charset="0"/>
            </a:endParaRPr>
          </a:p>
        </p:txBody>
      </p:sp>
    </p:spTree>
    <p:extLst>
      <p:ext uri="{BB962C8B-B14F-4D97-AF65-F5344CB8AC3E}">
        <p14:creationId xmlns:p14="http://schemas.microsoft.com/office/powerpoint/2010/main" val="4061847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4868">
                                            <p:bg/>
                                          </p:spTgt>
                                        </p:tgtEl>
                                        <p:attrNameLst>
                                          <p:attrName>style.visibility</p:attrName>
                                        </p:attrNameLst>
                                      </p:cBhvr>
                                      <p:to>
                                        <p:strVal val="visible"/>
                                      </p:to>
                                    </p:set>
                                    <p:anim calcmode="lin" valueType="num">
                                      <p:cBhvr>
                                        <p:cTn id="7" dur="500" fill="hold"/>
                                        <p:tgtEl>
                                          <p:spTgt spid="164868">
                                            <p:bg/>
                                          </p:spTgt>
                                        </p:tgtEl>
                                        <p:attrNameLst>
                                          <p:attrName>ppt_w</p:attrName>
                                        </p:attrNameLst>
                                      </p:cBhvr>
                                      <p:tavLst>
                                        <p:tav tm="0">
                                          <p:val>
                                            <p:fltVal val="0"/>
                                          </p:val>
                                        </p:tav>
                                        <p:tav tm="100000">
                                          <p:val>
                                            <p:strVal val="#ppt_w"/>
                                          </p:val>
                                        </p:tav>
                                      </p:tavLst>
                                    </p:anim>
                                    <p:anim calcmode="lin" valueType="num">
                                      <p:cBhvr>
                                        <p:cTn id="8" dur="500" fill="hold"/>
                                        <p:tgtEl>
                                          <p:spTgt spid="164868">
                                            <p:bg/>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64868">
                                            <p:txEl>
                                              <p:pRg st="0" end="0"/>
                                            </p:txEl>
                                          </p:spTgt>
                                        </p:tgtEl>
                                        <p:attrNameLst>
                                          <p:attrName>style.visibility</p:attrName>
                                        </p:attrNameLst>
                                      </p:cBhvr>
                                      <p:to>
                                        <p:strVal val="visible"/>
                                      </p:to>
                                    </p:set>
                                    <p:anim calcmode="lin" valueType="num">
                                      <p:cBhvr>
                                        <p:cTn id="11" dur="500" fill="hold"/>
                                        <p:tgtEl>
                                          <p:spTgt spid="164868">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64868">
                                            <p:txEl>
                                              <p:pRg st="0" end="0"/>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64868">
                                            <p:txEl>
                                              <p:pRg st="1" end="1"/>
                                            </p:txEl>
                                          </p:spTgt>
                                        </p:tgtEl>
                                        <p:attrNameLst>
                                          <p:attrName>style.visibility</p:attrName>
                                        </p:attrNameLst>
                                      </p:cBhvr>
                                      <p:to>
                                        <p:strVal val="visible"/>
                                      </p:to>
                                    </p:set>
                                    <p:anim calcmode="lin" valueType="num">
                                      <p:cBhvr>
                                        <p:cTn id="15" dur="500" fill="hold"/>
                                        <p:tgtEl>
                                          <p:spTgt spid="164868">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64868">
                                            <p:txEl>
                                              <p:pRg st="1" end="1"/>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64868">
                                            <p:txEl>
                                              <p:pRg st="2" end="2"/>
                                            </p:txEl>
                                          </p:spTgt>
                                        </p:tgtEl>
                                        <p:attrNameLst>
                                          <p:attrName>style.visibility</p:attrName>
                                        </p:attrNameLst>
                                      </p:cBhvr>
                                      <p:to>
                                        <p:strVal val="visible"/>
                                      </p:to>
                                    </p:set>
                                    <p:anim calcmode="lin" valueType="num">
                                      <p:cBhvr>
                                        <p:cTn id="19" dur="500" fill="hold"/>
                                        <p:tgtEl>
                                          <p:spTgt spid="164868">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64868">
                                            <p:txEl>
                                              <p:pRg st="2" end="2"/>
                                            </p:txEl>
                                          </p:spTgt>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64868">
                                            <p:txEl>
                                              <p:pRg st="1" end="1"/>
                                            </p:txEl>
                                          </p:spTgt>
                                        </p:tgtEl>
                                        <p:attrNameLst>
                                          <p:attrName>style.visibility</p:attrName>
                                        </p:attrNameLst>
                                      </p:cBhvr>
                                      <p:to>
                                        <p:strVal val="visible"/>
                                      </p:to>
                                    </p:set>
                                    <p:anim calcmode="lin" valueType="num">
                                      <p:cBhvr>
                                        <p:cTn id="23" dur="500" fill="hold"/>
                                        <p:tgtEl>
                                          <p:spTgt spid="164868">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64868">
                                            <p:txEl>
                                              <p:pRg st="1" end="1"/>
                                            </p:txEl>
                                          </p:spTgt>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64868">
                                            <p:txEl>
                                              <p:pRg st="2" end="2"/>
                                            </p:txEl>
                                          </p:spTgt>
                                        </p:tgtEl>
                                        <p:attrNameLst>
                                          <p:attrName>style.visibility</p:attrName>
                                        </p:attrNameLst>
                                      </p:cBhvr>
                                      <p:to>
                                        <p:strVal val="visible"/>
                                      </p:to>
                                    </p:set>
                                    <p:anim calcmode="lin" valueType="num">
                                      <p:cBhvr>
                                        <p:cTn id="27" dur="500" fill="hold"/>
                                        <p:tgtEl>
                                          <p:spTgt spid="164868">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64868">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5" presetClass="entr" presetSubtype="0" fill="hold" nodeType="clickEffect">
                                  <p:stCondLst>
                                    <p:cond delay="0"/>
                                  </p:stCondLst>
                                  <p:childTnLst>
                                    <p:set>
                                      <p:cBhvr>
                                        <p:cTn id="32" dur="1" fill="hold">
                                          <p:stCondLst>
                                            <p:cond delay="0"/>
                                          </p:stCondLst>
                                        </p:cTn>
                                        <p:tgtEl>
                                          <p:spTgt spid="164869"/>
                                        </p:tgtEl>
                                        <p:attrNameLst>
                                          <p:attrName>style.visibility</p:attrName>
                                        </p:attrNameLst>
                                      </p:cBhvr>
                                      <p:to>
                                        <p:strVal val="visible"/>
                                      </p:to>
                                    </p:set>
                                    <p:anim calcmode="lin" valueType="num">
                                      <p:cBhvr>
                                        <p:cTn id="33" dur="1000" fill="hold"/>
                                        <p:tgtEl>
                                          <p:spTgt spid="164869"/>
                                        </p:tgtEl>
                                        <p:attrNameLst>
                                          <p:attrName>ppt_w</p:attrName>
                                        </p:attrNameLst>
                                      </p:cBhvr>
                                      <p:tavLst>
                                        <p:tav tm="0">
                                          <p:val>
                                            <p:strVal val="#ppt_w*0.70"/>
                                          </p:val>
                                        </p:tav>
                                        <p:tav tm="100000">
                                          <p:val>
                                            <p:strVal val="#ppt_w"/>
                                          </p:val>
                                        </p:tav>
                                      </p:tavLst>
                                    </p:anim>
                                    <p:anim calcmode="lin" valueType="num">
                                      <p:cBhvr>
                                        <p:cTn id="34" dur="1000" fill="hold"/>
                                        <p:tgtEl>
                                          <p:spTgt spid="164869"/>
                                        </p:tgtEl>
                                        <p:attrNameLst>
                                          <p:attrName>ppt_h</p:attrName>
                                        </p:attrNameLst>
                                      </p:cBhvr>
                                      <p:tavLst>
                                        <p:tav tm="0">
                                          <p:val>
                                            <p:strVal val="#ppt_h"/>
                                          </p:val>
                                        </p:tav>
                                        <p:tav tm="100000">
                                          <p:val>
                                            <p:strVal val="#ppt_h"/>
                                          </p:val>
                                        </p:tav>
                                      </p:tavLst>
                                    </p:anim>
                                    <p:animEffect transition="in" filter="fade">
                                      <p:cBhvr>
                                        <p:cTn id="35" dur="1000"/>
                                        <p:tgtEl>
                                          <p:spTgt spid="16486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8" presetClass="entr" presetSubtype="0" accel="100000" fill="hold" grpId="0" nodeType="clickEffect">
                                  <p:stCondLst>
                                    <p:cond delay="0"/>
                                  </p:stCondLst>
                                  <p:childTnLst>
                                    <p:set>
                                      <p:cBhvr>
                                        <p:cTn id="39" dur="1" fill="hold">
                                          <p:stCondLst>
                                            <p:cond delay="0"/>
                                          </p:stCondLst>
                                        </p:cTn>
                                        <p:tgtEl>
                                          <p:spTgt spid="164898"/>
                                        </p:tgtEl>
                                        <p:attrNameLst>
                                          <p:attrName>style.visibility</p:attrName>
                                        </p:attrNameLst>
                                      </p:cBhvr>
                                      <p:to>
                                        <p:strVal val="visible"/>
                                      </p:to>
                                    </p:set>
                                    <p:anim calcmode="lin" valueType="num">
                                      <p:cBhvr>
                                        <p:cTn id="40" dur="500" fill="hold"/>
                                        <p:tgtEl>
                                          <p:spTgt spid="164898"/>
                                        </p:tgtEl>
                                        <p:attrNameLst>
                                          <p:attrName>ppt_w</p:attrName>
                                        </p:attrNameLst>
                                      </p:cBhvr>
                                      <p:tavLst>
                                        <p:tav tm="0">
                                          <p:val>
                                            <p:strVal val="#ppt_w*2.5"/>
                                          </p:val>
                                        </p:tav>
                                        <p:tav tm="100000">
                                          <p:val>
                                            <p:strVal val="#ppt_w"/>
                                          </p:val>
                                        </p:tav>
                                      </p:tavLst>
                                    </p:anim>
                                    <p:anim calcmode="lin" valueType="num">
                                      <p:cBhvr>
                                        <p:cTn id="41" dur="500" fill="hold"/>
                                        <p:tgtEl>
                                          <p:spTgt spid="164898"/>
                                        </p:tgtEl>
                                        <p:attrNameLst>
                                          <p:attrName>ppt_h</p:attrName>
                                        </p:attrNameLst>
                                      </p:cBhvr>
                                      <p:tavLst>
                                        <p:tav tm="0">
                                          <p:val>
                                            <p:strVal val="#ppt_h*0.01"/>
                                          </p:val>
                                        </p:tav>
                                        <p:tav tm="100000">
                                          <p:val>
                                            <p:strVal val="#ppt_h"/>
                                          </p:val>
                                        </p:tav>
                                      </p:tavLst>
                                    </p:anim>
                                    <p:anim calcmode="lin" valueType="num">
                                      <p:cBhvr>
                                        <p:cTn id="42" dur="500" fill="hold"/>
                                        <p:tgtEl>
                                          <p:spTgt spid="164898"/>
                                        </p:tgtEl>
                                        <p:attrNameLst>
                                          <p:attrName>ppt_x</p:attrName>
                                        </p:attrNameLst>
                                      </p:cBhvr>
                                      <p:tavLst>
                                        <p:tav tm="0">
                                          <p:val>
                                            <p:strVal val="#ppt_x"/>
                                          </p:val>
                                        </p:tav>
                                        <p:tav tm="100000">
                                          <p:val>
                                            <p:strVal val="#ppt_x"/>
                                          </p:val>
                                        </p:tav>
                                      </p:tavLst>
                                    </p:anim>
                                    <p:anim calcmode="lin" valueType="num">
                                      <p:cBhvr>
                                        <p:cTn id="43" dur="500" fill="hold"/>
                                        <p:tgtEl>
                                          <p:spTgt spid="164898"/>
                                        </p:tgtEl>
                                        <p:attrNameLst>
                                          <p:attrName>ppt_y</p:attrName>
                                        </p:attrNameLst>
                                      </p:cBhvr>
                                      <p:tavLst>
                                        <p:tav tm="0">
                                          <p:val>
                                            <p:strVal val="#ppt_h+1"/>
                                          </p:val>
                                        </p:tav>
                                        <p:tav tm="100000">
                                          <p:val>
                                            <p:strVal val="#ppt_y"/>
                                          </p:val>
                                        </p:tav>
                                      </p:tavLst>
                                    </p:anim>
                                    <p:animEffect transition="in" filter="fade">
                                      <p:cBhvr>
                                        <p:cTn id="44" dur="500"/>
                                        <p:tgtEl>
                                          <p:spTgt spid="16489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8" presetClass="entr" presetSubtype="0" accel="100000" fill="hold" grpId="0" nodeType="clickEffect">
                                  <p:stCondLst>
                                    <p:cond delay="0"/>
                                  </p:stCondLst>
                                  <p:childTnLst>
                                    <p:set>
                                      <p:cBhvr>
                                        <p:cTn id="48" dur="1" fill="hold">
                                          <p:stCondLst>
                                            <p:cond delay="0"/>
                                          </p:stCondLst>
                                        </p:cTn>
                                        <p:tgtEl>
                                          <p:spTgt spid="164899"/>
                                        </p:tgtEl>
                                        <p:attrNameLst>
                                          <p:attrName>style.visibility</p:attrName>
                                        </p:attrNameLst>
                                      </p:cBhvr>
                                      <p:to>
                                        <p:strVal val="visible"/>
                                      </p:to>
                                    </p:set>
                                    <p:anim calcmode="lin" valueType="num">
                                      <p:cBhvr>
                                        <p:cTn id="49" dur="500" fill="hold"/>
                                        <p:tgtEl>
                                          <p:spTgt spid="164899"/>
                                        </p:tgtEl>
                                        <p:attrNameLst>
                                          <p:attrName>ppt_w</p:attrName>
                                        </p:attrNameLst>
                                      </p:cBhvr>
                                      <p:tavLst>
                                        <p:tav tm="0">
                                          <p:val>
                                            <p:strVal val="#ppt_w*2.5"/>
                                          </p:val>
                                        </p:tav>
                                        <p:tav tm="100000">
                                          <p:val>
                                            <p:strVal val="#ppt_w"/>
                                          </p:val>
                                        </p:tav>
                                      </p:tavLst>
                                    </p:anim>
                                    <p:anim calcmode="lin" valueType="num">
                                      <p:cBhvr>
                                        <p:cTn id="50" dur="500" fill="hold"/>
                                        <p:tgtEl>
                                          <p:spTgt spid="164899"/>
                                        </p:tgtEl>
                                        <p:attrNameLst>
                                          <p:attrName>ppt_h</p:attrName>
                                        </p:attrNameLst>
                                      </p:cBhvr>
                                      <p:tavLst>
                                        <p:tav tm="0">
                                          <p:val>
                                            <p:strVal val="#ppt_h*0.01"/>
                                          </p:val>
                                        </p:tav>
                                        <p:tav tm="100000">
                                          <p:val>
                                            <p:strVal val="#ppt_h"/>
                                          </p:val>
                                        </p:tav>
                                      </p:tavLst>
                                    </p:anim>
                                    <p:anim calcmode="lin" valueType="num">
                                      <p:cBhvr>
                                        <p:cTn id="51" dur="500" fill="hold"/>
                                        <p:tgtEl>
                                          <p:spTgt spid="164899"/>
                                        </p:tgtEl>
                                        <p:attrNameLst>
                                          <p:attrName>ppt_x</p:attrName>
                                        </p:attrNameLst>
                                      </p:cBhvr>
                                      <p:tavLst>
                                        <p:tav tm="0">
                                          <p:val>
                                            <p:strVal val="#ppt_x"/>
                                          </p:val>
                                        </p:tav>
                                        <p:tav tm="100000">
                                          <p:val>
                                            <p:strVal val="#ppt_x"/>
                                          </p:val>
                                        </p:tav>
                                      </p:tavLst>
                                    </p:anim>
                                    <p:anim calcmode="lin" valueType="num">
                                      <p:cBhvr>
                                        <p:cTn id="52" dur="500" fill="hold"/>
                                        <p:tgtEl>
                                          <p:spTgt spid="164899"/>
                                        </p:tgtEl>
                                        <p:attrNameLst>
                                          <p:attrName>ppt_y</p:attrName>
                                        </p:attrNameLst>
                                      </p:cBhvr>
                                      <p:tavLst>
                                        <p:tav tm="0">
                                          <p:val>
                                            <p:strVal val="#ppt_h+1"/>
                                          </p:val>
                                        </p:tav>
                                        <p:tav tm="100000">
                                          <p:val>
                                            <p:strVal val="#ppt_y"/>
                                          </p:val>
                                        </p:tav>
                                      </p:tavLst>
                                    </p:anim>
                                    <p:animEffect transition="in" filter="fade">
                                      <p:cBhvr>
                                        <p:cTn id="53" dur="500"/>
                                        <p:tgtEl>
                                          <p:spTgt spid="16489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8" presetClass="entr" presetSubtype="0" accel="100000" fill="hold" grpId="0" nodeType="clickEffect">
                                  <p:stCondLst>
                                    <p:cond delay="0"/>
                                  </p:stCondLst>
                                  <p:childTnLst>
                                    <p:set>
                                      <p:cBhvr>
                                        <p:cTn id="57" dur="1" fill="hold">
                                          <p:stCondLst>
                                            <p:cond delay="0"/>
                                          </p:stCondLst>
                                        </p:cTn>
                                        <p:tgtEl>
                                          <p:spTgt spid="164900"/>
                                        </p:tgtEl>
                                        <p:attrNameLst>
                                          <p:attrName>style.visibility</p:attrName>
                                        </p:attrNameLst>
                                      </p:cBhvr>
                                      <p:to>
                                        <p:strVal val="visible"/>
                                      </p:to>
                                    </p:set>
                                    <p:anim calcmode="lin" valueType="num">
                                      <p:cBhvr>
                                        <p:cTn id="58" dur="500" fill="hold"/>
                                        <p:tgtEl>
                                          <p:spTgt spid="164900"/>
                                        </p:tgtEl>
                                        <p:attrNameLst>
                                          <p:attrName>ppt_w</p:attrName>
                                        </p:attrNameLst>
                                      </p:cBhvr>
                                      <p:tavLst>
                                        <p:tav tm="0">
                                          <p:val>
                                            <p:strVal val="#ppt_w*2.5"/>
                                          </p:val>
                                        </p:tav>
                                        <p:tav tm="100000">
                                          <p:val>
                                            <p:strVal val="#ppt_w"/>
                                          </p:val>
                                        </p:tav>
                                      </p:tavLst>
                                    </p:anim>
                                    <p:anim calcmode="lin" valueType="num">
                                      <p:cBhvr>
                                        <p:cTn id="59" dur="500" fill="hold"/>
                                        <p:tgtEl>
                                          <p:spTgt spid="164900"/>
                                        </p:tgtEl>
                                        <p:attrNameLst>
                                          <p:attrName>ppt_h</p:attrName>
                                        </p:attrNameLst>
                                      </p:cBhvr>
                                      <p:tavLst>
                                        <p:tav tm="0">
                                          <p:val>
                                            <p:strVal val="#ppt_h*0.01"/>
                                          </p:val>
                                        </p:tav>
                                        <p:tav tm="100000">
                                          <p:val>
                                            <p:strVal val="#ppt_h"/>
                                          </p:val>
                                        </p:tav>
                                      </p:tavLst>
                                    </p:anim>
                                    <p:anim calcmode="lin" valueType="num">
                                      <p:cBhvr>
                                        <p:cTn id="60" dur="500" fill="hold"/>
                                        <p:tgtEl>
                                          <p:spTgt spid="164900"/>
                                        </p:tgtEl>
                                        <p:attrNameLst>
                                          <p:attrName>ppt_x</p:attrName>
                                        </p:attrNameLst>
                                      </p:cBhvr>
                                      <p:tavLst>
                                        <p:tav tm="0">
                                          <p:val>
                                            <p:strVal val="#ppt_x"/>
                                          </p:val>
                                        </p:tav>
                                        <p:tav tm="100000">
                                          <p:val>
                                            <p:strVal val="#ppt_x"/>
                                          </p:val>
                                        </p:tav>
                                      </p:tavLst>
                                    </p:anim>
                                    <p:anim calcmode="lin" valueType="num">
                                      <p:cBhvr>
                                        <p:cTn id="61" dur="500" fill="hold"/>
                                        <p:tgtEl>
                                          <p:spTgt spid="164900"/>
                                        </p:tgtEl>
                                        <p:attrNameLst>
                                          <p:attrName>ppt_y</p:attrName>
                                        </p:attrNameLst>
                                      </p:cBhvr>
                                      <p:tavLst>
                                        <p:tav tm="0">
                                          <p:val>
                                            <p:strVal val="#ppt_h+1"/>
                                          </p:val>
                                        </p:tav>
                                        <p:tav tm="100000">
                                          <p:val>
                                            <p:strVal val="#ppt_y"/>
                                          </p:val>
                                        </p:tav>
                                      </p:tavLst>
                                    </p:anim>
                                    <p:animEffect transition="in" filter="fade">
                                      <p:cBhvr>
                                        <p:cTn id="62" dur="500"/>
                                        <p:tgtEl>
                                          <p:spTgt spid="16490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8" presetClass="entr" presetSubtype="0" accel="100000" fill="hold" grpId="0" nodeType="clickEffect">
                                  <p:stCondLst>
                                    <p:cond delay="0"/>
                                  </p:stCondLst>
                                  <p:childTnLst>
                                    <p:set>
                                      <p:cBhvr>
                                        <p:cTn id="66" dur="1" fill="hold">
                                          <p:stCondLst>
                                            <p:cond delay="0"/>
                                          </p:stCondLst>
                                        </p:cTn>
                                        <p:tgtEl>
                                          <p:spTgt spid="164901"/>
                                        </p:tgtEl>
                                        <p:attrNameLst>
                                          <p:attrName>style.visibility</p:attrName>
                                        </p:attrNameLst>
                                      </p:cBhvr>
                                      <p:to>
                                        <p:strVal val="visible"/>
                                      </p:to>
                                    </p:set>
                                    <p:anim calcmode="lin" valueType="num">
                                      <p:cBhvr>
                                        <p:cTn id="67" dur="500" fill="hold"/>
                                        <p:tgtEl>
                                          <p:spTgt spid="164901"/>
                                        </p:tgtEl>
                                        <p:attrNameLst>
                                          <p:attrName>ppt_w</p:attrName>
                                        </p:attrNameLst>
                                      </p:cBhvr>
                                      <p:tavLst>
                                        <p:tav tm="0">
                                          <p:val>
                                            <p:strVal val="#ppt_w*2.5"/>
                                          </p:val>
                                        </p:tav>
                                        <p:tav tm="100000">
                                          <p:val>
                                            <p:strVal val="#ppt_w"/>
                                          </p:val>
                                        </p:tav>
                                      </p:tavLst>
                                    </p:anim>
                                    <p:anim calcmode="lin" valueType="num">
                                      <p:cBhvr>
                                        <p:cTn id="68" dur="500" fill="hold"/>
                                        <p:tgtEl>
                                          <p:spTgt spid="164901"/>
                                        </p:tgtEl>
                                        <p:attrNameLst>
                                          <p:attrName>ppt_h</p:attrName>
                                        </p:attrNameLst>
                                      </p:cBhvr>
                                      <p:tavLst>
                                        <p:tav tm="0">
                                          <p:val>
                                            <p:strVal val="#ppt_h*0.01"/>
                                          </p:val>
                                        </p:tav>
                                        <p:tav tm="100000">
                                          <p:val>
                                            <p:strVal val="#ppt_h"/>
                                          </p:val>
                                        </p:tav>
                                      </p:tavLst>
                                    </p:anim>
                                    <p:anim calcmode="lin" valueType="num">
                                      <p:cBhvr>
                                        <p:cTn id="69" dur="500" fill="hold"/>
                                        <p:tgtEl>
                                          <p:spTgt spid="164901"/>
                                        </p:tgtEl>
                                        <p:attrNameLst>
                                          <p:attrName>ppt_x</p:attrName>
                                        </p:attrNameLst>
                                      </p:cBhvr>
                                      <p:tavLst>
                                        <p:tav tm="0">
                                          <p:val>
                                            <p:strVal val="#ppt_x"/>
                                          </p:val>
                                        </p:tav>
                                        <p:tav tm="100000">
                                          <p:val>
                                            <p:strVal val="#ppt_x"/>
                                          </p:val>
                                        </p:tav>
                                      </p:tavLst>
                                    </p:anim>
                                    <p:anim calcmode="lin" valueType="num">
                                      <p:cBhvr>
                                        <p:cTn id="70" dur="500" fill="hold"/>
                                        <p:tgtEl>
                                          <p:spTgt spid="164901"/>
                                        </p:tgtEl>
                                        <p:attrNameLst>
                                          <p:attrName>ppt_y</p:attrName>
                                        </p:attrNameLst>
                                      </p:cBhvr>
                                      <p:tavLst>
                                        <p:tav tm="0">
                                          <p:val>
                                            <p:strVal val="#ppt_h+1"/>
                                          </p:val>
                                        </p:tav>
                                        <p:tav tm="100000">
                                          <p:val>
                                            <p:strVal val="#ppt_y"/>
                                          </p:val>
                                        </p:tav>
                                      </p:tavLst>
                                    </p:anim>
                                    <p:animEffect transition="in" filter="fade">
                                      <p:cBhvr>
                                        <p:cTn id="71" dur="500"/>
                                        <p:tgtEl>
                                          <p:spTgt spid="164901"/>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58" presetClass="entr" presetSubtype="0" accel="100000" fill="hold" grpId="0" nodeType="clickEffect">
                                  <p:stCondLst>
                                    <p:cond delay="0"/>
                                  </p:stCondLst>
                                  <p:childTnLst>
                                    <p:set>
                                      <p:cBhvr>
                                        <p:cTn id="75" dur="1" fill="hold">
                                          <p:stCondLst>
                                            <p:cond delay="0"/>
                                          </p:stCondLst>
                                        </p:cTn>
                                        <p:tgtEl>
                                          <p:spTgt spid="164902"/>
                                        </p:tgtEl>
                                        <p:attrNameLst>
                                          <p:attrName>style.visibility</p:attrName>
                                        </p:attrNameLst>
                                      </p:cBhvr>
                                      <p:to>
                                        <p:strVal val="visible"/>
                                      </p:to>
                                    </p:set>
                                    <p:anim calcmode="lin" valueType="num">
                                      <p:cBhvr>
                                        <p:cTn id="76" dur="500" fill="hold"/>
                                        <p:tgtEl>
                                          <p:spTgt spid="164902"/>
                                        </p:tgtEl>
                                        <p:attrNameLst>
                                          <p:attrName>ppt_w</p:attrName>
                                        </p:attrNameLst>
                                      </p:cBhvr>
                                      <p:tavLst>
                                        <p:tav tm="0">
                                          <p:val>
                                            <p:strVal val="#ppt_w*2.5"/>
                                          </p:val>
                                        </p:tav>
                                        <p:tav tm="100000">
                                          <p:val>
                                            <p:strVal val="#ppt_w"/>
                                          </p:val>
                                        </p:tav>
                                      </p:tavLst>
                                    </p:anim>
                                    <p:anim calcmode="lin" valueType="num">
                                      <p:cBhvr>
                                        <p:cTn id="77" dur="500" fill="hold"/>
                                        <p:tgtEl>
                                          <p:spTgt spid="164902"/>
                                        </p:tgtEl>
                                        <p:attrNameLst>
                                          <p:attrName>ppt_h</p:attrName>
                                        </p:attrNameLst>
                                      </p:cBhvr>
                                      <p:tavLst>
                                        <p:tav tm="0">
                                          <p:val>
                                            <p:strVal val="#ppt_h*0.01"/>
                                          </p:val>
                                        </p:tav>
                                        <p:tav tm="100000">
                                          <p:val>
                                            <p:strVal val="#ppt_h"/>
                                          </p:val>
                                        </p:tav>
                                      </p:tavLst>
                                    </p:anim>
                                    <p:anim calcmode="lin" valueType="num">
                                      <p:cBhvr>
                                        <p:cTn id="78" dur="500" fill="hold"/>
                                        <p:tgtEl>
                                          <p:spTgt spid="164902"/>
                                        </p:tgtEl>
                                        <p:attrNameLst>
                                          <p:attrName>ppt_x</p:attrName>
                                        </p:attrNameLst>
                                      </p:cBhvr>
                                      <p:tavLst>
                                        <p:tav tm="0">
                                          <p:val>
                                            <p:strVal val="#ppt_x"/>
                                          </p:val>
                                        </p:tav>
                                        <p:tav tm="100000">
                                          <p:val>
                                            <p:strVal val="#ppt_x"/>
                                          </p:val>
                                        </p:tav>
                                      </p:tavLst>
                                    </p:anim>
                                    <p:anim calcmode="lin" valueType="num">
                                      <p:cBhvr>
                                        <p:cTn id="79" dur="500" fill="hold"/>
                                        <p:tgtEl>
                                          <p:spTgt spid="164902"/>
                                        </p:tgtEl>
                                        <p:attrNameLst>
                                          <p:attrName>ppt_y</p:attrName>
                                        </p:attrNameLst>
                                      </p:cBhvr>
                                      <p:tavLst>
                                        <p:tav tm="0">
                                          <p:val>
                                            <p:strVal val="#ppt_h+1"/>
                                          </p:val>
                                        </p:tav>
                                        <p:tav tm="100000">
                                          <p:val>
                                            <p:strVal val="#ppt_y"/>
                                          </p:val>
                                        </p:tav>
                                      </p:tavLst>
                                    </p:anim>
                                    <p:animEffect transition="in" filter="fade">
                                      <p:cBhvr>
                                        <p:cTn id="80" dur="500"/>
                                        <p:tgtEl>
                                          <p:spTgt spid="164902"/>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58" presetClass="entr" presetSubtype="0" accel="100000" fill="hold" grpId="0" nodeType="clickEffect">
                                  <p:stCondLst>
                                    <p:cond delay="0"/>
                                  </p:stCondLst>
                                  <p:childTnLst>
                                    <p:set>
                                      <p:cBhvr>
                                        <p:cTn id="84" dur="1" fill="hold">
                                          <p:stCondLst>
                                            <p:cond delay="0"/>
                                          </p:stCondLst>
                                        </p:cTn>
                                        <p:tgtEl>
                                          <p:spTgt spid="164903"/>
                                        </p:tgtEl>
                                        <p:attrNameLst>
                                          <p:attrName>style.visibility</p:attrName>
                                        </p:attrNameLst>
                                      </p:cBhvr>
                                      <p:to>
                                        <p:strVal val="visible"/>
                                      </p:to>
                                    </p:set>
                                    <p:anim calcmode="lin" valueType="num">
                                      <p:cBhvr>
                                        <p:cTn id="85" dur="500" fill="hold"/>
                                        <p:tgtEl>
                                          <p:spTgt spid="164903"/>
                                        </p:tgtEl>
                                        <p:attrNameLst>
                                          <p:attrName>ppt_w</p:attrName>
                                        </p:attrNameLst>
                                      </p:cBhvr>
                                      <p:tavLst>
                                        <p:tav tm="0">
                                          <p:val>
                                            <p:strVal val="#ppt_w*2.5"/>
                                          </p:val>
                                        </p:tav>
                                        <p:tav tm="100000">
                                          <p:val>
                                            <p:strVal val="#ppt_w"/>
                                          </p:val>
                                        </p:tav>
                                      </p:tavLst>
                                    </p:anim>
                                    <p:anim calcmode="lin" valueType="num">
                                      <p:cBhvr>
                                        <p:cTn id="86" dur="500" fill="hold"/>
                                        <p:tgtEl>
                                          <p:spTgt spid="164903"/>
                                        </p:tgtEl>
                                        <p:attrNameLst>
                                          <p:attrName>ppt_h</p:attrName>
                                        </p:attrNameLst>
                                      </p:cBhvr>
                                      <p:tavLst>
                                        <p:tav tm="0">
                                          <p:val>
                                            <p:strVal val="#ppt_h*0.01"/>
                                          </p:val>
                                        </p:tav>
                                        <p:tav tm="100000">
                                          <p:val>
                                            <p:strVal val="#ppt_h"/>
                                          </p:val>
                                        </p:tav>
                                      </p:tavLst>
                                    </p:anim>
                                    <p:anim calcmode="lin" valueType="num">
                                      <p:cBhvr>
                                        <p:cTn id="87" dur="500" fill="hold"/>
                                        <p:tgtEl>
                                          <p:spTgt spid="164903"/>
                                        </p:tgtEl>
                                        <p:attrNameLst>
                                          <p:attrName>ppt_x</p:attrName>
                                        </p:attrNameLst>
                                      </p:cBhvr>
                                      <p:tavLst>
                                        <p:tav tm="0">
                                          <p:val>
                                            <p:strVal val="#ppt_x"/>
                                          </p:val>
                                        </p:tav>
                                        <p:tav tm="100000">
                                          <p:val>
                                            <p:strVal val="#ppt_x"/>
                                          </p:val>
                                        </p:tav>
                                      </p:tavLst>
                                    </p:anim>
                                    <p:anim calcmode="lin" valueType="num">
                                      <p:cBhvr>
                                        <p:cTn id="88" dur="500" fill="hold"/>
                                        <p:tgtEl>
                                          <p:spTgt spid="164903"/>
                                        </p:tgtEl>
                                        <p:attrNameLst>
                                          <p:attrName>ppt_y</p:attrName>
                                        </p:attrNameLst>
                                      </p:cBhvr>
                                      <p:tavLst>
                                        <p:tav tm="0">
                                          <p:val>
                                            <p:strVal val="#ppt_h+1"/>
                                          </p:val>
                                        </p:tav>
                                        <p:tav tm="100000">
                                          <p:val>
                                            <p:strVal val="#ppt_y"/>
                                          </p:val>
                                        </p:tav>
                                      </p:tavLst>
                                    </p:anim>
                                    <p:animEffect transition="in" filter="fade">
                                      <p:cBhvr>
                                        <p:cTn id="89" dur="500"/>
                                        <p:tgtEl>
                                          <p:spTgt spid="164903"/>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58" presetClass="entr" presetSubtype="0" accel="100000" fill="hold" nodeType="clickEffect">
                                  <p:stCondLst>
                                    <p:cond delay="0"/>
                                  </p:stCondLst>
                                  <p:childTnLst>
                                    <p:set>
                                      <p:cBhvr>
                                        <p:cTn id="93" dur="1" fill="hold">
                                          <p:stCondLst>
                                            <p:cond delay="0"/>
                                          </p:stCondLst>
                                        </p:cTn>
                                        <p:tgtEl>
                                          <p:spTgt spid="164904"/>
                                        </p:tgtEl>
                                        <p:attrNameLst>
                                          <p:attrName>style.visibility</p:attrName>
                                        </p:attrNameLst>
                                      </p:cBhvr>
                                      <p:to>
                                        <p:strVal val="visible"/>
                                      </p:to>
                                    </p:set>
                                    <p:anim calcmode="lin" valueType="num">
                                      <p:cBhvr>
                                        <p:cTn id="94" dur="500" fill="hold"/>
                                        <p:tgtEl>
                                          <p:spTgt spid="164904"/>
                                        </p:tgtEl>
                                        <p:attrNameLst>
                                          <p:attrName>ppt_w</p:attrName>
                                        </p:attrNameLst>
                                      </p:cBhvr>
                                      <p:tavLst>
                                        <p:tav tm="0">
                                          <p:val>
                                            <p:strVal val="#ppt_w*2.5"/>
                                          </p:val>
                                        </p:tav>
                                        <p:tav tm="100000">
                                          <p:val>
                                            <p:strVal val="#ppt_w"/>
                                          </p:val>
                                        </p:tav>
                                      </p:tavLst>
                                    </p:anim>
                                    <p:anim calcmode="lin" valueType="num">
                                      <p:cBhvr>
                                        <p:cTn id="95" dur="500" fill="hold"/>
                                        <p:tgtEl>
                                          <p:spTgt spid="164904"/>
                                        </p:tgtEl>
                                        <p:attrNameLst>
                                          <p:attrName>ppt_h</p:attrName>
                                        </p:attrNameLst>
                                      </p:cBhvr>
                                      <p:tavLst>
                                        <p:tav tm="0">
                                          <p:val>
                                            <p:strVal val="#ppt_h*0.01"/>
                                          </p:val>
                                        </p:tav>
                                        <p:tav tm="100000">
                                          <p:val>
                                            <p:strVal val="#ppt_h"/>
                                          </p:val>
                                        </p:tav>
                                      </p:tavLst>
                                    </p:anim>
                                    <p:anim calcmode="lin" valueType="num">
                                      <p:cBhvr>
                                        <p:cTn id="96" dur="500" fill="hold"/>
                                        <p:tgtEl>
                                          <p:spTgt spid="164904"/>
                                        </p:tgtEl>
                                        <p:attrNameLst>
                                          <p:attrName>ppt_x</p:attrName>
                                        </p:attrNameLst>
                                      </p:cBhvr>
                                      <p:tavLst>
                                        <p:tav tm="0">
                                          <p:val>
                                            <p:strVal val="#ppt_x"/>
                                          </p:val>
                                        </p:tav>
                                        <p:tav tm="100000">
                                          <p:val>
                                            <p:strVal val="#ppt_x"/>
                                          </p:val>
                                        </p:tav>
                                      </p:tavLst>
                                    </p:anim>
                                    <p:anim calcmode="lin" valueType="num">
                                      <p:cBhvr>
                                        <p:cTn id="97" dur="500" fill="hold"/>
                                        <p:tgtEl>
                                          <p:spTgt spid="164904"/>
                                        </p:tgtEl>
                                        <p:attrNameLst>
                                          <p:attrName>ppt_y</p:attrName>
                                        </p:attrNameLst>
                                      </p:cBhvr>
                                      <p:tavLst>
                                        <p:tav tm="0">
                                          <p:val>
                                            <p:strVal val="#ppt_h+1"/>
                                          </p:val>
                                        </p:tav>
                                        <p:tav tm="100000">
                                          <p:val>
                                            <p:strVal val="#ppt_y"/>
                                          </p:val>
                                        </p:tav>
                                      </p:tavLst>
                                    </p:anim>
                                    <p:animEffect transition="in" filter="fade">
                                      <p:cBhvr>
                                        <p:cTn id="98" dur="500"/>
                                        <p:tgtEl>
                                          <p:spTgt spid="164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8" grpId="0" build="allAtOnce" animBg="1"/>
      <p:bldP spid="164898" grpId="0" animBg="1"/>
      <p:bldP spid="164899" grpId="0" animBg="1"/>
      <p:bldP spid="164900" grpId="0" animBg="1"/>
      <p:bldP spid="164901" grpId="0" animBg="1"/>
      <p:bldP spid="164902" grpId="0" animBg="1"/>
      <p:bldP spid="16490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7109" y="1555667"/>
            <a:ext cx="10524035" cy="1754326"/>
          </a:xfrm>
          <a:prstGeom prst="rect">
            <a:avLst/>
          </a:prstGeom>
          <a:noFill/>
        </p:spPr>
        <p:txBody>
          <a:bodyPr wrap="none" rtlCol="0">
            <a:spAutoFit/>
          </a:bodyPr>
          <a:lstStyle/>
          <a:p>
            <a:pPr algn="ctr"/>
            <a:r>
              <a:rPr lang="en-US" sz="5400" b="1" dirty="0" smtClean="0">
                <a:solidFill>
                  <a:srgbClr val="FF0000"/>
                </a:solidFill>
              </a:rPr>
              <a:t>Unit 12: An overcrowded world</a:t>
            </a:r>
          </a:p>
          <a:p>
            <a:pPr algn="ctr"/>
            <a:r>
              <a:rPr lang="en-US" sz="5400" b="1" dirty="0" smtClean="0">
                <a:solidFill>
                  <a:srgbClr val="FF0000"/>
                </a:solidFill>
              </a:rPr>
              <a:t>Lesson 4: Skills 1</a:t>
            </a:r>
            <a:endParaRPr lang="en-US" sz="5400" b="1" dirty="0">
              <a:solidFill>
                <a:srgbClr val="FF0000"/>
              </a:solidFill>
            </a:endParaRPr>
          </a:p>
        </p:txBody>
      </p:sp>
    </p:spTree>
    <p:extLst>
      <p:ext uri="{BB962C8B-B14F-4D97-AF65-F5344CB8AC3E}">
        <p14:creationId xmlns:p14="http://schemas.microsoft.com/office/powerpoint/2010/main" val="944959525"/>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0275" y="642928"/>
            <a:ext cx="3220753" cy="646331"/>
          </a:xfrm>
          <a:prstGeom prst="rect">
            <a:avLst/>
          </a:prstGeom>
        </p:spPr>
        <p:txBody>
          <a:bodyPr wrap="none">
            <a:spAutoFit/>
          </a:bodyPr>
          <a:lstStyle/>
          <a:p>
            <a:r>
              <a:rPr lang="en-US" sz="3600" b="1" dirty="0">
                <a:solidFill>
                  <a:srgbClr val="FF0000"/>
                </a:solidFill>
              </a:rPr>
              <a:t>1. New words</a:t>
            </a:r>
            <a:r>
              <a:rPr lang="vi-VN" dirty="0"/>
              <a:t> </a:t>
            </a:r>
          </a:p>
        </p:txBody>
      </p:sp>
      <p:sp>
        <p:nvSpPr>
          <p:cNvPr id="4" name="Rectangle 3"/>
          <p:cNvSpPr/>
          <p:nvPr/>
        </p:nvSpPr>
        <p:spPr>
          <a:xfrm>
            <a:off x="2541318" y="2335246"/>
            <a:ext cx="9775691" cy="646331"/>
          </a:xfrm>
          <a:prstGeom prst="rect">
            <a:avLst/>
          </a:prstGeom>
        </p:spPr>
        <p:txBody>
          <a:bodyPr wrap="square">
            <a:spAutoFit/>
          </a:bodyPr>
          <a:lstStyle/>
          <a:p>
            <a:r>
              <a:rPr lang="en-US" altLang="en-US" sz="3600" b="1" dirty="0" smtClean="0">
                <a:latin typeface="Times New Roman" panose="02020603050405020304" pitchFamily="18" charset="0"/>
                <a:cs typeface="Times New Roman" panose="02020603050405020304" pitchFamily="18" charset="0"/>
              </a:rPr>
              <a:t>- </a:t>
            </a:r>
            <a:r>
              <a:rPr lang="en-US" altLang="en-US" sz="3600" b="1" dirty="0" smtClean="0">
                <a:latin typeface="Times New Roman" panose="02020603050405020304" pitchFamily="18" charset="0"/>
                <a:cs typeface="Times New Roman" panose="02020603050405020304" pitchFamily="18" charset="0"/>
              </a:rPr>
              <a:t>issue </a:t>
            </a:r>
            <a:r>
              <a:rPr lang="en-US" altLang="en-US" sz="3600" b="1" dirty="0">
                <a:latin typeface="Times New Roman" panose="02020603050405020304" pitchFamily="18" charset="0"/>
                <a:cs typeface="Times New Roman" panose="02020603050405020304" pitchFamily="18" charset="0"/>
              </a:rPr>
              <a:t>( n ) </a:t>
            </a:r>
            <a:r>
              <a:rPr lang="en-US" altLang="en-US" sz="3600" b="1" dirty="0" smtClean="0">
                <a:latin typeface="Times New Roman" panose="02020603050405020304" pitchFamily="18" charset="0"/>
                <a:cs typeface="Times New Roman" panose="02020603050405020304" pitchFamily="18" charset="0"/>
              </a:rPr>
              <a:t>: topic of interest or discussion, :</a:t>
            </a:r>
            <a:r>
              <a:rPr lang="en-US" altLang="en-US" dirty="0" smtClean="0">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cs typeface="Times New Roman" panose="02020603050405020304" pitchFamily="18" charset="0"/>
            </a:endParaRPr>
          </a:p>
        </p:txBody>
      </p:sp>
      <p:sp>
        <p:nvSpPr>
          <p:cNvPr id="5" name="Rectangle 4"/>
          <p:cNvSpPr/>
          <p:nvPr/>
        </p:nvSpPr>
        <p:spPr>
          <a:xfrm>
            <a:off x="3016333" y="2201998"/>
            <a:ext cx="249382" cy="190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16333" y="2991542"/>
            <a:ext cx="249382" cy="190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541318" y="3086545"/>
            <a:ext cx="5096267" cy="646331"/>
          </a:xfrm>
          <a:prstGeom prst="rect">
            <a:avLst/>
          </a:prstGeom>
          <a:noFill/>
        </p:spPr>
        <p:txBody>
          <a:bodyPr wrap="none" rtlCol="0">
            <a:spAutoFit/>
          </a:bodyPr>
          <a:lstStyle/>
          <a:p>
            <a:r>
              <a:rPr lang="en-US" sz="3600" b="1" dirty="0" smtClean="0">
                <a:latin typeface="Times New Roman" panose="02020603050405020304" pitchFamily="18" charset="0"/>
                <a:cs typeface="Times New Roman" panose="02020603050405020304" pitchFamily="18" charset="0"/>
              </a:rPr>
              <a:t>- Megacity (n) </a:t>
            </a:r>
            <a:r>
              <a:rPr lang="en-US" sz="3600" b="1" dirty="0" err="1" smtClean="0">
                <a:latin typeface="Times New Roman" panose="02020603050405020304" pitchFamily="18" charset="0"/>
                <a:cs typeface="Times New Roman" panose="02020603050405020304" pitchFamily="18" charset="0"/>
              </a:rPr>
              <a:t>siêu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đô</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thị</a:t>
            </a:r>
            <a:endParaRPr lang="en-US" sz="36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2541318" y="3732374"/>
            <a:ext cx="7346563" cy="646331"/>
          </a:xfrm>
          <a:prstGeom prst="rect">
            <a:avLst/>
          </a:prstGeom>
          <a:noFill/>
        </p:spPr>
        <p:txBody>
          <a:bodyPr wrap="none" rtlCol="0">
            <a:spAutoFit/>
          </a:bodyPr>
          <a:lstStyle/>
          <a:p>
            <a:r>
              <a:rPr lang="en-US" sz="3600" b="1" dirty="0" smtClean="0">
                <a:latin typeface="Times New Roman" panose="02020603050405020304" pitchFamily="18" charset="0"/>
                <a:cs typeface="Times New Roman" panose="02020603050405020304" pitchFamily="18" charset="0"/>
              </a:rPr>
              <a:t>- Growth(n) </a:t>
            </a:r>
            <a:r>
              <a:rPr lang="en-US" sz="3600" b="1" dirty="0" err="1" smtClean="0">
                <a:latin typeface="Times New Roman" panose="02020603050405020304" pitchFamily="18" charset="0"/>
                <a:cs typeface="Times New Roman" panose="02020603050405020304" pitchFamily="18" charset="0"/>
              </a:rPr>
              <a:t>sự</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lớn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lên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sự</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phát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triển</a:t>
            </a:r>
            <a:endParaRPr lang="en-US" sz="36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2541318" y="4476647"/>
            <a:ext cx="3051861" cy="646331"/>
          </a:xfrm>
          <a:prstGeom prst="rect">
            <a:avLst/>
          </a:prstGeom>
          <a:noFill/>
        </p:spPr>
        <p:txBody>
          <a:bodyPr wrap="none" rtlCol="0">
            <a:spAutoFit/>
          </a:bodyPr>
          <a:lstStyle/>
          <a:p>
            <a:r>
              <a:rPr lang="en-US" sz="3600" b="1" dirty="0" smtClean="0"/>
              <a:t>- </a:t>
            </a:r>
            <a:r>
              <a:rPr lang="en-US" sz="3600" b="1" dirty="0" smtClean="0">
                <a:latin typeface="Times New Roman" panose="02020603050405020304" pitchFamily="18" charset="0"/>
                <a:cs typeface="Times New Roman" panose="02020603050405020304" pitchFamily="18" charset="0"/>
              </a:rPr>
              <a:t>Traffic block</a:t>
            </a:r>
            <a:endParaRPr lang="en-US" sz="36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6315700" y="4483673"/>
            <a:ext cx="2762295" cy="646331"/>
          </a:xfrm>
          <a:prstGeom prst="rect">
            <a:avLst/>
          </a:prstGeom>
          <a:noFill/>
        </p:spPr>
        <p:txBody>
          <a:bodyPr wrap="none" rtlCol="0">
            <a:spAutoFit/>
          </a:bodyPr>
          <a:lstStyle/>
          <a:p>
            <a:r>
              <a:rPr lang="en-US" sz="3600" b="1" dirty="0" smtClean="0">
                <a:latin typeface="Times New Roman" panose="02020603050405020304" pitchFamily="18" charset="0"/>
                <a:cs typeface="Times New Roman" panose="02020603050405020304" pitchFamily="18" charset="0"/>
              </a:rPr>
              <a:t>=Traffic jam</a:t>
            </a:r>
            <a:endParaRPr lang="en-US" sz="36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2560568" y="5134215"/>
            <a:ext cx="5155579" cy="646331"/>
          </a:xfrm>
          <a:prstGeom prst="rect">
            <a:avLst/>
          </a:prstGeom>
          <a:noFill/>
        </p:spPr>
        <p:txBody>
          <a:bodyPr wrap="none" rtlCol="0">
            <a:spAutoFit/>
          </a:bodyPr>
          <a:lstStyle/>
          <a:p>
            <a:r>
              <a:rPr lang="en-US" sz="3600" b="1" dirty="0" smtClean="0">
                <a:latin typeface="Times New Roman" panose="02020603050405020304" pitchFamily="18" charset="0"/>
                <a:cs typeface="Times New Roman" panose="02020603050405020304" pitchFamily="18" charset="0"/>
              </a:rPr>
              <a:t>- explosion(n) </a:t>
            </a:r>
            <a:r>
              <a:rPr lang="en-US" sz="3600" b="1" dirty="0" err="1" smtClean="0">
                <a:latin typeface="Times New Roman" panose="02020603050405020304" pitchFamily="18" charset="0"/>
                <a:cs typeface="Times New Roman" panose="02020603050405020304" pitchFamily="18" charset="0"/>
              </a:rPr>
              <a:t>sự</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bùng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nổ</a:t>
            </a:r>
            <a:endParaRPr lang="en-US" sz="3600" b="1" dirty="0">
              <a:latin typeface="Times New Roman" panose="02020603050405020304" pitchFamily="18" charset="0"/>
              <a:cs typeface="Times New Roman" panose="02020603050405020304" pitchFamily="18" charset="0"/>
            </a:endParaRPr>
          </a:p>
        </p:txBody>
      </p:sp>
      <p:sp>
        <p:nvSpPr>
          <p:cNvPr id="15" name="Rectangle 14"/>
          <p:cNvSpPr/>
          <p:nvPr/>
        </p:nvSpPr>
        <p:spPr>
          <a:xfrm>
            <a:off x="3630651" y="5027975"/>
            <a:ext cx="249382" cy="190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016333" y="4382916"/>
            <a:ext cx="249382" cy="190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319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arn(inVertical)">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9" grpId="0"/>
      <p:bldP spid="11" grpId="0"/>
      <p:bldP spid="12" grpId="0"/>
      <p:bldP spid="13" grpId="0"/>
      <p:bldP spid="14" grpId="0"/>
      <p:bldP spid="15" grpId="0" animBg="1"/>
      <p:bldP spid="1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1043</TotalTime>
  <Words>895</Words>
  <Application>Microsoft Office PowerPoint</Application>
  <PresentationFormat>Widescreen</PresentationFormat>
  <Paragraphs>175</Paragraphs>
  <Slides>36</Slides>
  <Notes>2</Notes>
  <HiddenSlides>1</HiddenSlides>
  <MMClips>16</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36</vt:i4>
      </vt:variant>
    </vt:vector>
  </HeadingPairs>
  <TitlesOfParts>
    <vt:vector size="50" baseType="lpstr">
      <vt:lpstr>Times New Roman</vt:lpstr>
      <vt:lpstr>Arial</vt:lpstr>
      <vt:lpstr>Tahoma</vt:lpstr>
      <vt:lpstr>Contastia</vt:lpstr>
      <vt:lpstr>Webdings</vt:lpstr>
      <vt:lpstr>Wingdings</vt:lpstr>
      <vt:lpstr>Wingdings 3</vt:lpstr>
      <vt:lpstr>.VnTimeH</vt:lpstr>
      <vt:lpstr>Segoe UI</vt:lpstr>
      <vt:lpstr>Comic Sans MS</vt:lpstr>
      <vt:lpstr>Century Gothic</vt:lpstr>
      <vt:lpstr>Calibri</vt:lpstr>
      <vt:lpstr>Sassoon Infant Md</vt:lpstr>
      <vt:lpstr>Ion</vt:lpstr>
      <vt:lpstr>PowerPoint Presentation</vt:lpstr>
      <vt:lpstr>LONDON</vt:lpstr>
      <vt:lpstr>TOKYO</vt:lpstr>
      <vt:lpstr>SHANGHAI</vt:lpstr>
      <vt:lpstr>MANILA</vt:lpstr>
      <vt:lpstr>JAKARTA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user822</dc:creator>
  <cp:lastModifiedBy>Minh1082QN</cp:lastModifiedBy>
  <cp:revision>75</cp:revision>
  <dcterms:created xsi:type="dcterms:W3CDTF">2021-09-05T02:15:09Z</dcterms:created>
  <dcterms:modified xsi:type="dcterms:W3CDTF">2022-03-14T03:53:31Z</dcterms:modified>
</cp:coreProperties>
</file>