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66" r:id="rId1"/>
  </p:sldMasterIdLst>
  <p:notesMasterIdLst>
    <p:notesMasterId r:id="rId40"/>
  </p:notesMasterIdLst>
  <p:sldIdLst>
    <p:sldId id="434" r:id="rId2"/>
    <p:sldId id="433" r:id="rId3"/>
    <p:sldId id="402" r:id="rId4"/>
    <p:sldId id="404" r:id="rId5"/>
    <p:sldId id="403" r:id="rId6"/>
    <p:sldId id="405" r:id="rId7"/>
    <p:sldId id="406" r:id="rId8"/>
    <p:sldId id="408" r:id="rId9"/>
    <p:sldId id="415" r:id="rId10"/>
    <p:sldId id="416" r:id="rId11"/>
    <p:sldId id="425" r:id="rId12"/>
    <p:sldId id="430" r:id="rId13"/>
    <p:sldId id="411" r:id="rId14"/>
    <p:sldId id="413" r:id="rId15"/>
    <p:sldId id="414" r:id="rId16"/>
    <p:sldId id="431" r:id="rId17"/>
    <p:sldId id="426" r:id="rId18"/>
    <p:sldId id="435" r:id="rId19"/>
    <p:sldId id="306" r:id="rId20"/>
    <p:sldId id="372" r:id="rId21"/>
    <p:sldId id="373" r:id="rId22"/>
    <p:sldId id="357" r:id="rId23"/>
    <p:sldId id="374" r:id="rId24"/>
    <p:sldId id="356" r:id="rId25"/>
    <p:sldId id="375" r:id="rId26"/>
    <p:sldId id="371" r:id="rId27"/>
    <p:sldId id="376" r:id="rId28"/>
    <p:sldId id="377" r:id="rId29"/>
    <p:sldId id="378" r:id="rId30"/>
    <p:sldId id="379" r:id="rId31"/>
    <p:sldId id="380" r:id="rId32"/>
    <p:sldId id="298" r:id="rId33"/>
    <p:sldId id="432" r:id="rId34"/>
    <p:sldId id="429" r:id="rId35"/>
    <p:sldId id="420" r:id="rId36"/>
    <p:sldId id="419" r:id="rId37"/>
    <p:sldId id="437" r:id="rId38"/>
    <p:sldId id="436" r:id="rId39"/>
  </p:sldIdLst>
  <p:sldSz cx="12192000" cy="6858000"/>
  <p:notesSz cx="6858000" cy="9144000"/>
  <p:embeddedFontLst>
    <p:embeddedFont>
      <p:font typeface="Segoe UI" panose="020B0502040204020203" pitchFamily="34" charset="0"/>
      <p:regular r:id="rId41"/>
      <p:bold r:id="rId42"/>
      <p:italic r:id="rId43"/>
      <p:boldItalic r:id="rId44"/>
    </p:embeddedFont>
    <p:embeddedFont>
      <p:font typeface="Comic Sans MS" panose="030F0702030302020204" pitchFamily="66" charset="0"/>
      <p:regular r:id="rId45"/>
      <p:bold r:id="rId46"/>
      <p:italic r:id="rId47"/>
      <p:boldItalic r:id="rId48"/>
    </p:embeddedFont>
    <p:embeddedFont>
      <p:font typeface="Wingdings 2" panose="05020102010507070707" pitchFamily="18" charset="2"/>
      <p:regular r:id="rId49"/>
    </p:embeddedFont>
    <p:embeddedFont>
      <p:font typeface="Tahoma" panose="020B0604030504040204" pitchFamily="34" charset="0"/>
      <p:regular r:id="rId50"/>
      <p:bold r:id="rId51"/>
    </p:embeddedFont>
    <p:embeddedFont>
      <p:font typeface="Calibri" panose="020F0502020204030204" pitchFamily="34" charset="0"/>
      <p:regular r:id="rId52"/>
      <p:bold r:id="rId53"/>
      <p:italic r:id="rId54"/>
      <p:boldItalic r:id="rId55"/>
    </p:embeddedFont>
    <p:embeddedFont>
      <p:font typeface="Webdings" panose="05030102010509060703" pitchFamily="18" charset="2"/>
      <p:regular r:id="rId56"/>
    </p:embeddedFont>
    <p:embeddedFont>
      <p:font typeface=".VnTimeH" panose="020BE200000000000000"/>
      <p:regular r:id="rId57"/>
      <p:bold r:id="rId58"/>
      <p:italic r:id="rId59"/>
      <p:boldItalic r:id="rId60"/>
    </p:embeddedFont>
    <p:embeddedFont>
      <p:font typeface="Calibri Light" panose="020F0302020204030204" pitchFamily="34" charset="0"/>
      <p:regular r:id="rId61"/>
      <p:italic r:id="rId62"/>
    </p:embeddedFont>
    <p:embeddedFont>
      <p:font typeface=".VnTime" panose="020B0604020202020204" pitchFamily="34" charset="0"/>
      <p:regular r:id="rId63"/>
      <p:bold r:id="rId64"/>
      <p:italic r:id="rId65"/>
      <p:boldItalic r:id="rId66"/>
    </p:embeddedFont>
    <p:embeddedFont>
      <p:font typeface="Segoe UI Light" panose="020B0502040204020203" pitchFamily="34"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822" initials="u" lastIdx="3" clrIdx="0">
    <p:extLst>
      <p:ext uri="{19B8F6BF-5375-455C-9EA6-DF929625EA0E}">
        <p15:presenceInfo xmlns:p15="http://schemas.microsoft.com/office/powerpoint/2012/main" userId="S::user822@sfzcs.onmicrosoft.com::331031e0-aab3-4edc-875c-fe4ab02327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AFE7"/>
    <a:srgbClr val="934BC9"/>
    <a:srgbClr val="95DAC1"/>
    <a:srgbClr val="FFFFCC"/>
    <a:srgbClr val="E6E6E6"/>
    <a:srgbClr val="52C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779" autoAdjust="0"/>
    <p:restoredTop sz="94660"/>
  </p:normalViewPr>
  <p:slideViewPr>
    <p:cSldViewPr snapToGrid="0">
      <p:cViewPr varScale="1">
        <p:scale>
          <a:sx n="61" d="100"/>
          <a:sy n="61" d="100"/>
        </p:scale>
        <p:origin x="3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11.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AB1C-2E1F-4ED8-96DC-30FD791AE6A9}" type="datetimeFigureOut">
              <a:rPr lang="en-US" smtClean="0"/>
              <a:t>3/19/2022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4FB6E1-B8A2-48A6-9B02-38F669570434}" type="slidenum">
              <a:rPr lang="en-US" smtClean="0"/>
              <a:t>‹#›</a:t>
            </a:fld>
            <a:endParaRPr lang="en-US"/>
          </a:p>
        </p:txBody>
      </p:sp>
    </p:spTree>
    <p:extLst>
      <p:ext uri="{BB962C8B-B14F-4D97-AF65-F5344CB8AC3E}">
        <p14:creationId xmlns:p14="http://schemas.microsoft.com/office/powerpoint/2010/main" val="549130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3BBE41F-BA1E-4FB9-AC44-307DE853E86D}" type="slidenum">
              <a:rPr lang="vi-VN" smtClean="0"/>
              <a:t>2</a:t>
            </a:fld>
            <a:endParaRPr lang="vi-VN"/>
          </a:p>
        </p:txBody>
      </p:sp>
    </p:spTree>
    <p:extLst>
      <p:ext uri="{BB962C8B-B14F-4D97-AF65-F5344CB8AC3E}">
        <p14:creationId xmlns:p14="http://schemas.microsoft.com/office/powerpoint/2010/main" val="301177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3BBE41F-BA1E-4FB9-AC44-307DE853E86D}" type="slidenum">
              <a:rPr lang="vi-VN" smtClean="0"/>
              <a:t>15</a:t>
            </a:fld>
            <a:endParaRPr lang="vi-VN"/>
          </a:p>
        </p:txBody>
      </p:sp>
    </p:spTree>
    <p:extLst>
      <p:ext uri="{BB962C8B-B14F-4D97-AF65-F5344CB8AC3E}">
        <p14:creationId xmlns:p14="http://schemas.microsoft.com/office/powerpoint/2010/main" val="265723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xmlns="" id="{E00CD77E-7777-41EC-A2FB-3CC48469BE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BB3C36-EABE-428B-A793-6F771DCA3B08}" type="slidenum">
              <a:rPr kumimoji="0" lang="en-US" altLang="en-US" sz="1200" b="0" i="0" u="none" strike="noStrike" kern="1200" cap="none" spc="0" normalizeH="0" baseline="0" noProof="0" smtClean="0">
                <a:ln>
                  <a:noFill/>
                </a:ln>
                <a:solidFill>
                  <a:srgbClr val="FFFFFF"/>
                </a:solidFill>
                <a:effectLst/>
                <a:uLnTx/>
                <a:uFillTx/>
                <a:latin typeface="Webdings" panose="05030102010509060703" pitchFamily="18" charset="2"/>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FFFFFF"/>
              </a:solidFill>
              <a:effectLst/>
              <a:uLnTx/>
              <a:uFillTx/>
              <a:latin typeface="Webdings" panose="05030102010509060703" pitchFamily="18" charset="2"/>
              <a:ea typeface="+mn-ea"/>
              <a:cs typeface="+mn-cs"/>
            </a:endParaRPr>
          </a:p>
        </p:txBody>
      </p:sp>
      <p:sp>
        <p:nvSpPr>
          <p:cNvPr id="37891" name="Rectangle 2">
            <a:extLst>
              <a:ext uri="{FF2B5EF4-FFF2-40B4-BE49-F238E27FC236}">
                <a16:creationId xmlns:a16="http://schemas.microsoft.com/office/drawing/2014/main" xmlns="" id="{18D2955C-66ED-44AB-A9EB-68038E081EE5}"/>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xmlns="" id="{F72AFE52-8FC4-456F-84E2-6406509883E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Correct</a:t>
            </a:r>
          </a:p>
          <a:p>
            <a:pPr eaLnBrk="1" hangingPunct="1"/>
            <a:endParaRPr lang="en-US" altLang="en-US"/>
          </a:p>
        </p:txBody>
      </p:sp>
    </p:spTree>
    <p:extLst>
      <p:ext uri="{BB962C8B-B14F-4D97-AF65-F5344CB8AC3E}">
        <p14:creationId xmlns:p14="http://schemas.microsoft.com/office/powerpoint/2010/main" val="380871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606C14-68CA-47AB-BAEC-33F975F8E0C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657301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06C14-68CA-47AB-BAEC-33F975F8E0C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13970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06C14-68CA-47AB-BAEC-33F975F8E0C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42002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9C0C5535-9C14-4955-A761-9106954C2E8D}" type="slidenum">
              <a:rPr lang="en-US" altLang="en-US"/>
              <a:pPr/>
              <a:t>‹#›</a:t>
            </a:fld>
            <a:endParaRPr lang="en-US" altLang="en-US"/>
          </a:p>
        </p:txBody>
      </p:sp>
    </p:spTree>
    <p:extLst>
      <p:ext uri="{BB962C8B-B14F-4D97-AF65-F5344CB8AC3E}">
        <p14:creationId xmlns:p14="http://schemas.microsoft.com/office/powerpoint/2010/main" val="2272239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606C14-68CA-47AB-BAEC-33F975F8E0C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384917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06C14-68CA-47AB-BAEC-33F975F8E0C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679966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606C14-68CA-47AB-BAEC-33F975F8E0CE}"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93997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606C14-68CA-47AB-BAEC-33F975F8E0CE}" type="datetimeFigureOut">
              <a:rPr lang="en-US" smtClean="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967865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606C14-68CA-47AB-BAEC-33F975F8E0CE}" type="datetimeFigureOut">
              <a:rPr lang="en-US" smtClean="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70562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06C14-68CA-47AB-BAEC-33F975F8E0CE}" type="datetimeFigureOut">
              <a:rPr lang="en-US" smtClean="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13553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06C14-68CA-47AB-BAEC-33F975F8E0CE}"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29192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06C14-68CA-47AB-BAEC-33F975F8E0CE}"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12239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06C14-68CA-47AB-BAEC-33F975F8E0CE}" type="datetimeFigureOut">
              <a:rPr lang="en-US" smtClean="0"/>
              <a:t>3/19/2022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DB2F0-36BB-4BA7-A3AF-A5F846F0E961}" type="slidenum">
              <a:rPr lang="en-US" smtClean="0"/>
              <a:t>‹#›</a:t>
            </a:fld>
            <a:endParaRPr lang="en-US"/>
          </a:p>
        </p:txBody>
      </p:sp>
    </p:spTree>
    <p:extLst>
      <p:ext uri="{BB962C8B-B14F-4D97-AF65-F5344CB8AC3E}">
        <p14:creationId xmlns:p14="http://schemas.microsoft.com/office/powerpoint/2010/main" val="318384344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file:///E:\CODUNG\anh%206%20new\GIAO%20AN%207\POWER%20POINT\GIAO%20AN%20DU%20GIO\Bai%201.MP3" TargetMode="External"/><Relationship Id="rId1" Type="http://schemas.openxmlformats.org/officeDocument/2006/relationships/audio" Target="file:///D:\AV\Hello-How-Do-You-Do.mp3" TargetMode="External"/><Relationship Id="rId6" Type="http://schemas.openxmlformats.org/officeDocument/2006/relationships/image" Target="../media/image2.gif"/><Relationship Id="rId5" Type="http://schemas.openxmlformats.org/officeDocument/2006/relationships/image" Target="../media/image1.wm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18" Type="http://schemas.openxmlformats.org/officeDocument/2006/relationships/slide" Target="slide19.xml"/><Relationship Id="rId3" Type="http://schemas.microsoft.com/office/2007/relationships/media" Target="../media/media3.WAV"/><Relationship Id="rId21" Type="http://schemas.openxmlformats.org/officeDocument/2006/relationships/image" Target="../media/image14.png"/><Relationship Id="rId7" Type="http://schemas.openxmlformats.org/officeDocument/2006/relationships/slideLayout" Target="../slideLayouts/slideLayout4.xml"/><Relationship Id="rId12" Type="http://schemas.openxmlformats.org/officeDocument/2006/relationships/image" Target="../media/image16.png"/><Relationship Id="rId17" Type="http://schemas.openxmlformats.org/officeDocument/2006/relationships/image" Target="../media/image18.wmf"/><Relationship Id="rId2" Type="http://schemas.openxmlformats.org/officeDocument/2006/relationships/audio" Target="../media/media2.WAV"/><Relationship Id="rId16" Type="http://schemas.openxmlformats.org/officeDocument/2006/relationships/slide" Target="slide13.xml"/><Relationship Id="rId20" Type="http://schemas.openxmlformats.org/officeDocument/2006/relationships/image" Target="../media/image20.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3.png"/><Relationship Id="rId5" Type="http://schemas.microsoft.com/office/2007/relationships/media" Target="../media/media4.WAV"/><Relationship Id="rId15" Type="http://schemas.openxmlformats.org/officeDocument/2006/relationships/slide" Target="slide22.xml"/><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audio" Target="../media/media3.WAV"/><Relationship Id="rId9" Type="http://schemas.openxmlformats.org/officeDocument/2006/relationships/audio" Target="../media/audio5.wav"/><Relationship Id="rId1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6.png"/><Relationship Id="rId18" Type="http://schemas.openxmlformats.org/officeDocument/2006/relationships/image" Target="../media/image20.png"/><Relationship Id="rId3" Type="http://schemas.microsoft.com/office/2007/relationships/media" Target="../media/media3.WAV"/><Relationship Id="rId21" Type="http://schemas.openxmlformats.org/officeDocument/2006/relationships/image" Target="../media/image14.png"/><Relationship Id="rId7" Type="http://schemas.openxmlformats.org/officeDocument/2006/relationships/slideLayout" Target="../slideLayouts/slideLayout4.xml"/><Relationship Id="rId12" Type="http://schemas.openxmlformats.org/officeDocument/2006/relationships/image" Target="../media/image19.png"/><Relationship Id="rId17" Type="http://schemas.openxmlformats.org/officeDocument/2006/relationships/slide" Target="slide19.xml"/><Relationship Id="rId2" Type="http://schemas.openxmlformats.org/officeDocument/2006/relationships/audio" Target="../media/media2.WAV"/><Relationship Id="rId16" Type="http://schemas.openxmlformats.org/officeDocument/2006/relationships/image" Target="../media/image18.wmf"/><Relationship Id="rId20" Type="http://schemas.openxmlformats.org/officeDocument/2006/relationships/image" Target="../media/image17.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3.png"/><Relationship Id="rId5" Type="http://schemas.microsoft.com/office/2007/relationships/media" Target="../media/media4.WAV"/><Relationship Id="rId15" Type="http://schemas.openxmlformats.org/officeDocument/2006/relationships/slide" Target="slide13.xml"/><Relationship Id="rId10" Type="http://schemas.openxmlformats.org/officeDocument/2006/relationships/image" Target="../media/image11.png"/><Relationship Id="rId19" Type="http://schemas.openxmlformats.org/officeDocument/2006/relationships/audio" Target="../media/audio6.wav"/><Relationship Id="rId4" Type="http://schemas.openxmlformats.org/officeDocument/2006/relationships/audio" Target="../media/media3.WAV"/><Relationship Id="rId9" Type="http://schemas.openxmlformats.org/officeDocument/2006/relationships/audio" Target="../media/audio5.wav"/><Relationship Id="rId1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slide" Target="slide22.xml"/><Relationship Id="rId18" Type="http://schemas.openxmlformats.org/officeDocument/2006/relationships/image" Target="../media/image20.png"/><Relationship Id="rId3" Type="http://schemas.microsoft.com/office/2007/relationships/media" Target="../media/media3.WAV"/><Relationship Id="rId21" Type="http://schemas.openxmlformats.org/officeDocument/2006/relationships/image" Target="../media/image14.png"/><Relationship Id="rId7" Type="http://schemas.openxmlformats.org/officeDocument/2006/relationships/slideLayout" Target="../slideLayouts/slideLayout4.xm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media2.WAV"/><Relationship Id="rId16" Type="http://schemas.openxmlformats.org/officeDocument/2006/relationships/slide" Target="slide19.xml"/><Relationship Id="rId20" Type="http://schemas.openxmlformats.org/officeDocument/2006/relationships/image" Target="../media/image17.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3.png"/><Relationship Id="rId5" Type="http://schemas.microsoft.com/office/2007/relationships/media" Target="../media/media4.WAV"/><Relationship Id="rId15" Type="http://schemas.openxmlformats.org/officeDocument/2006/relationships/image" Target="../media/image18.wmf"/><Relationship Id="rId10" Type="http://schemas.openxmlformats.org/officeDocument/2006/relationships/image" Target="../media/image11.png"/><Relationship Id="rId19" Type="http://schemas.openxmlformats.org/officeDocument/2006/relationships/audio" Target="../media/audio6.wav"/><Relationship Id="rId4" Type="http://schemas.openxmlformats.org/officeDocument/2006/relationships/audio" Target="../media/media3.WAV"/><Relationship Id="rId9" Type="http://schemas.openxmlformats.org/officeDocument/2006/relationships/audio" Target="../media/audio5.wav"/><Relationship Id="rId14" Type="http://schemas.openxmlformats.org/officeDocument/2006/relationships/slide" Target="slide13.xml"/></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slide" Target="slide22.xml"/><Relationship Id="rId18" Type="http://schemas.openxmlformats.org/officeDocument/2006/relationships/image" Target="../media/image20.png"/><Relationship Id="rId3" Type="http://schemas.microsoft.com/office/2007/relationships/media" Target="../media/media3.WAV"/><Relationship Id="rId7" Type="http://schemas.openxmlformats.org/officeDocument/2006/relationships/slideLayout" Target="../slideLayouts/slideLayout4.xm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media2.WAV"/><Relationship Id="rId16" Type="http://schemas.openxmlformats.org/officeDocument/2006/relationships/slide" Target="slide19.xml"/><Relationship Id="rId20" Type="http://schemas.openxmlformats.org/officeDocument/2006/relationships/image" Target="../media/image17.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3.png"/><Relationship Id="rId5" Type="http://schemas.microsoft.com/office/2007/relationships/media" Target="../media/media4.WAV"/><Relationship Id="rId15" Type="http://schemas.openxmlformats.org/officeDocument/2006/relationships/image" Target="../media/image18.wmf"/><Relationship Id="rId10" Type="http://schemas.openxmlformats.org/officeDocument/2006/relationships/image" Target="../media/image11.png"/><Relationship Id="rId19" Type="http://schemas.openxmlformats.org/officeDocument/2006/relationships/audio" Target="../media/audio6.wav"/><Relationship Id="rId4" Type="http://schemas.openxmlformats.org/officeDocument/2006/relationships/audio" Target="../media/media3.WAV"/><Relationship Id="rId9" Type="http://schemas.openxmlformats.org/officeDocument/2006/relationships/audio" Target="../media/audio5.wav"/><Relationship Id="rId14" Type="http://schemas.openxmlformats.org/officeDocument/2006/relationships/slide" Target="slide13.xml"/></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slide" Target="slide22.xml"/><Relationship Id="rId18" Type="http://schemas.openxmlformats.org/officeDocument/2006/relationships/image" Target="../media/image20.png"/><Relationship Id="rId3" Type="http://schemas.microsoft.com/office/2007/relationships/media" Target="../media/media3.WAV"/><Relationship Id="rId7" Type="http://schemas.openxmlformats.org/officeDocument/2006/relationships/slideLayout" Target="../slideLayouts/slideLayout4.xml"/><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media2.WAV"/><Relationship Id="rId16" Type="http://schemas.openxmlformats.org/officeDocument/2006/relationships/slide" Target="slide19.xml"/><Relationship Id="rId20" Type="http://schemas.openxmlformats.org/officeDocument/2006/relationships/image" Target="../media/image17.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3.png"/><Relationship Id="rId5" Type="http://schemas.microsoft.com/office/2007/relationships/media" Target="../media/media4.WAV"/><Relationship Id="rId15" Type="http://schemas.openxmlformats.org/officeDocument/2006/relationships/image" Target="../media/image18.wmf"/><Relationship Id="rId10" Type="http://schemas.openxmlformats.org/officeDocument/2006/relationships/image" Target="../media/image11.png"/><Relationship Id="rId19" Type="http://schemas.openxmlformats.org/officeDocument/2006/relationships/audio" Target="../media/audio6.wav"/><Relationship Id="rId4" Type="http://schemas.openxmlformats.org/officeDocument/2006/relationships/audio" Target="../media/media3.WAV"/><Relationship Id="rId9" Type="http://schemas.openxmlformats.org/officeDocument/2006/relationships/audio" Target="../media/audio5.wav"/><Relationship Id="rId14" Type="http://schemas.openxmlformats.org/officeDocument/2006/relationships/slide" Target="slide13.xml"/></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0"/>
          <p:cNvGrpSpPr>
            <a:grpSpLocks/>
          </p:cNvGrpSpPr>
          <p:nvPr/>
        </p:nvGrpSpPr>
        <p:grpSpPr bwMode="auto">
          <a:xfrm>
            <a:off x="7802564" y="9526"/>
            <a:ext cx="2840037" cy="3254375"/>
            <a:chOff x="3115" y="0"/>
            <a:chExt cx="2170" cy="2486"/>
          </a:xfrm>
        </p:grpSpPr>
        <p:grpSp>
          <p:nvGrpSpPr>
            <p:cNvPr id="4125" name="Group 21"/>
            <p:cNvGrpSpPr>
              <a:grpSpLocks/>
            </p:cNvGrpSpPr>
            <p:nvPr/>
          </p:nvGrpSpPr>
          <p:grpSpPr bwMode="auto">
            <a:xfrm>
              <a:off x="4080" y="1910"/>
              <a:ext cx="768" cy="576"/>
              <a:chOff x="0" y="0"/>
              <a:chExt cx="768" cy="576"/>
            </a:xfrm>
          </p:grpSpPr>
          <p:sp>
            <p:nvSpPr>
              <p:cNvPr id="4257" name="Oval 22"/>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258" name="Oval 23"/>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4126" name="Group 24"/>
            <p:cNvGrpSpPr>
              <a:grpSpLocks/>
            </p:cNvGrpSpPr>
            <p:nvPr/>
          </p:nvGrpSpPr>
          <p:grpSpPr bwMode="auto">
            <a:xfrm>
              <a:off x="4257" y="1103"/>
              <a:ext cx="768" cy="576"/>
              <a:chOff x="0" y="0"/>
              <a:chExt cx="768" cy="576"/>
            </a:xfrm>
          </p:grpSpPr>
          <p:sp>
            <p:nvSpPr>
              <p:cNvPr id="4255" name="Oval 25"/>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256" name="Oval 26"/>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4127" name="Group 27"/>
            <p:cNvGrpSpPr>
              <a:grpSpLocks/>
            </p:cNvGrpSpPr>
            <p:nvPr/>
          </p:nvGrpSpPr>
          <p:grpSpPr bwMode="auto">
            <a:xfrm>
              <a:off x="3134" y="0"/>
              <a:ext cx="768" cy="576"/>
              <a:chOff x="0" y="0"/>
              <a:chExt cx="768" cy="576"/>
            </a:xfrm>
          </p:grpSpPr>
          <p:sp>
            <p:nvSpPr>
              <p:cNvPr id="4253" name="Oval 28"/>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254" name="Oval 29"/>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4128" name="Group 30"/>
            <p:cNvGrpSpPr>
              <a:grpSpLocks/>
            </p:cNvGrpSpPr>
            <p:nvPr/>
          </p:nvGrpSpPr>
          <p:grpSpPr bwMode="auto">
            <a:xfrm>
              <a:off x="3115" y="0"/>
              <a:ext cx="2170" cy="1702"/>
              <a:chOff x="3115" y="0"/>
              <a:chExt cx="2170" cy="1702"/>
            </a:xfrm>
          </p:grpSpPr>
          <p:grpSp>
            <p:nvGrpSpPr>
              <p:cNvPr id="4129" name="Group 31"/>
              <p:cNvGrpSpPr>
                <a:grpSpLocks/>
              </p:cNvGrpSpPr>
              <p:nvPr/>
            </p:nvGrpSpPr>
            <p:grpSpPr bwMode="auto">
              <a:xfrm>
                <a:off x="3640" y="308"/>
                <a:ext cx="1145" cy="844"/>
                <a:chOff x="1265" y="814"/>
                <a:chExt cx="2919" cy="2151"/>
              </a:xfrm>
            </p:grpSpPr>
            <p:sp>
              <p:nvSpPr>
                <p:cNvPr id="4251" name="Oval 32"/>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4252" name="Oval 33"/>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grpSp>
            <p:nvGrpSpPr>
              <p:cNvPr id="4130" name="Group 34"/>
              <p:cNvGrpSpPr>
                <a:grpSpLocks/>
              </p:cNvGrpSpPr>
              <p:nvPr/>
            </p:nvGrpSpPr>
            <p:grpSpPr bwMode="auto">
              <a:xfrm>
                <a:off x="3115" y="0"/>
                <a:ext cx="2145" cy="1702"/>
                <a:chOff x="3115" y="0"/>
                <a:chExt cx="2145" cy="1702"/>
              </a:xfrm>
            </p:grpSpPr>
            <p:grpSp>
              <p:nvGrpSpPr>
                <p:cNvPr id="4153" name="Group 35"/>
                <p:cNvGrpSpPr>
                  <a:grpSpLocks/>
                </p:cNvGrpSpPr>
                <p:nvPr/>
              </p:nvGrpSpPr>
              <p:grpSpPr bwMode="auto">
                <a:xfrm>
                  <a:off x="4505" y="589"/>
                  <a:ext cx="493" cy="912"/>
                  <a:chOff x="3471" y="1530"/>
                  <a:chExt cx="1258" cy="2327"/>
                </a:xfrm>
              </p:grpSpPr>
              <p:sp>
                <p:nvSpPr>
                  <p:cNvPr id="4249" name="Freeform 36"/>
                  <p:cNvSpPr>
                    <a:spLocks/>
                  </p:cNvSpPr>
                  <p:nvPr/>
                </p:nvSpPr>
                <p:spPr bwMode="hidden">
                  <a:xfrm rot="2711884">
                    <a:off x="2765" y="2236"/>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50" name="Freeform 37"/>
                  <p:cNvSpPr>
                    <a:spLocks/>
                  </p:cNvSpPr>
                  <p:nvPr/>
                </p:nvSpPr>
                <p:spPr bwMode="hidden">
                  <a:xfrm rot="2711884">
                    <a:off x="4021" y="3150"/>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54" name="Group 38"/>
                <p:cNvGrpSpPr>
                  <a:grpSpLocks/>
                </p:cNvGrpSpPr>
                <p:nvPr/>
              </p:nvGrpSpPr>
              <p:grpSpPr bwMode="auto">
                <a:xfrm>
                  <a:off x="4267" y="781"/>
                  <a:ext cx="966" cy="522"/>
                  <a:chOff x="2864" y="2019"/>
                  <a:chExt cx="2463" cy="1332"/>
                </a:xfrm>
              </p:grpSpPr>
              <p:sp>
                <p:nvSpPr>
                  <p:cNvPr id="4247" name="Freeform 39"/>
                  <p:cNvSpPr>
                    <a:spLocks/>
                  </p:cNvSpPr>
                  <p:nvPr/>
                </p:nvSpPr>
                <p:spPr bwMode="hidden">
                  <a:xfrm rot="2104081">
                    <a:off x="2864" y="2019"/>
                    <a:ext cx="1814" cy="347"/>
                  </a:xfrm>
                  <a:custGeom>
                    <a:avLst/>
                    <a:gdLst>
                      <a:gd name="T0" fmla="*/ 0 w 2736"/>
                      <a:gd name="T1" fmla="*/ 8 h 504"/>
                      <a:gd name="T2" fmla="*/ 9 w 2736"/>
                      <a:gd name="T3" fmla="*/ 3 h 504"/>
                      <a:gd name="T4" fmla="*/ 19 w 2736"/>
                      <a:gd name="T5" fmla="*/ 1 h 504"/>
                      <a:gd name="T6" fmla="*/ 30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8" name="Freeform 40"/>
                  <p:cNvSpPr>
                    <a:spLocks/>
                  </p:cNvSpPr>
                  <p:nvPr/>
                </p:nvSpPr>
                <p:spPr bwMode="hidden">
                  <a:xfrm rot="2104081">
                    <a:off x="4353"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55" name="Group 41"/>
                <p:cNvGrpSpPr>
                  <a:grpSpLocks/>
                </p:cNvGrpSpPr>
                <p:nvPr/>
              </p:nvGrpSpPr>
              <p:grpSpPr bwMode="auto">
                <a:xfrm>
                  <a:off x="4280" y="707"/>
                  <a:ext cx="971" cy="417"/>
                  <a:chOff x="2897" y="1832"/>
                  <a:chExt cx="2477" cy="1064"/>
                </a:xfrm>
              </p:grpSpPr>
              <p:sp>
                <p:nvSpPr>
                  <p:cNvPr id="4245" name="Freeform 42"/>
                  <p:cNvSpPr>
                    <a:spLocks/>
                  </p:cNvSpPr>
                  <p:nvPr/>
                </p:nvSpPr>
                <p:spPr bwMode="hidden">
                  <a:xfrm rot="1582915">
                    <a:off x="2897"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6" name="Freeform 43"/>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56" name="Group 44"/>
                <p:cNvGrpSpPr>
                  <a:grpSpLocks/>
                </p:cNvGrpSpPr>
                <p:nvPr/>
              </p:nvGrpSpPr>
              <p:grpSpPr bwMode="auto">
                <a:xfrm>
                  <a:off x="4291" y="630"/>
                  <a:ext cx="969" cy="364"/>
                  <a:chOff x="2924" y="1636"/>
                  <a:chExt cx="2472" cy="927"/>
                </a:xfrm>
              </p:grpSpPr>
              <p:sp>
                <p:nvSpPr>
                  <p:cNvPr id="4243" name="Freeform 45"/>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4" name="Freeform 46"/>
                  <p:cNvSpPr>
                    <a:spLocks/>
                  </p:cNvSpPr>
                  <p:nvPr/>
                </p:nvSpPr>
                <p:spPr bwMode="hidden">
                  <a:xfrm rot="1080363">
                    <a:off x="4495" y="2037"/>
                    <a:ext cx="901"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57" name="Group 47"/>
                <p:cNvGrpSpPr>
                  <a:grpSpLocks/>
                </p:cNvGrpSpPr>
                <p:nvPr/>
              </p:nvGrpSpPr>
              <p:grpSpPr bwMode="auto">
                <a:xfrm>
                  <a:off x="4304" y="543"/>
                  <a:ext cx="918" cy="258"/>
                  <a:chOff x="2958" y="1414"/>
                  <a:chExt cx="2342" cy="657"/>
                </a:xfrm>
              </p:grpSpPr>
              <p:sp>
                <p:nvSpPr>
                  <p:cNvPr id="4241" name="Freeform 48"/>
                  <p:cNvSpPr>
                    <a:spLocks/>
                  </p:cNvSpPr>
                  <p:nvPr/>
                </p:nvSpPr>
                <p:spPr bwMode="hidden">
                  <a:xfrm rot="463793">
                    <a:off x="2958" y="1414"/>
                    <a:ext cx="1545"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2" name="Freeform 49"/>
                  <p:cNvSpPr>
                    <a:spLocks/>
                  </p:cNvSpPr>
                  <p:nvPr/>
                </p:nvSpPr>
                <p:spPr bwMode="hidden">
                  <a:xfrm rot="463793">
                    <a:off x="4470"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58" name="Group 50"/>
                <p:cNvGrpSpPr>
                  <a:grpSpLocks/>
                </p:cNvGrpSpPr>
                <p:nvPr/>
              </p:nvGrpSpPr>
              <p:grpSpPr bwMode="auto">
                <a:xfrm>
                  <a:off x="4314" y="487"/>
                  <a:ext cx="843" cy="134"/>
                  <a:chOff x="2983" y="1269"/>
                  <a:chExt cx="2150" cy="343"/>
                </a:xfrm>
              </p:grpSpPr>
              <p:sp>
                <p:nvSpPr>
                  <p:cNvPr id="4239" name="Freeform 51"/>
                  <p:cNvSpPr>
                    <a:spLocks/>
                  </p:cNvSpPr>
                  <p:nvPr/>
                </p:nvSpPr>
                <p:spPr bwMode="hidden">
                  <a:xfrm rot="-84182">
                    <a:off x="2983" y="1289"/>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 name="Freeform 52"/>
                  <p:cNvSpPr>
                    <a:spLocks/>
                  </p:cNvSpPr>
                  <p:nvPr/>
                </p:nvSpPr>
                <p:spPr bwMode="hidden">
                  <a:xfrm rot="-84182">
                    <a:off x="4379" y="1269"/>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59" name="Group 53"/>
                <p:cNvGrpSpPr>
                  <a:grpSpLocks/>
                </p:cNvGrpSpPr>
                <p:nvPr/>
              </p:nvGrpSpPr>
              <p:grpSpPr bwMode="auto">
                <a:xfrm>
                  <a:off x="4296" y="349"/>
                  <a:ext cx="737" cy="167"/>
                  <a:chOff x="2938" y="917"/>
                  <a:chExt cx="1879" cy="427"/>
                </a:xfrm>
              </p:grpSpPr>
              <p:sp>
                <p:nvSpPr>
                  <p:cNvPr id="4237" name="Freeform 54"/>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8" name="Freeform 55"/>
                  <p:cNvSpPr>
                    <a:spLocks/>
                  </p:cNvSpPr>
                  <p:nvPr/>
                </p:nvSpPr>
                <p:spPr bwMode="hidden">
                  <a:xfrm rot="-802576">
                    <a:off x="4155" y="917"/>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0" name="Group 56"/>
                <p:cNvGrpSpPr>
                  <a:grpSpLocks/>
                </p:cNvGrpSpPr>
                <p:nvPr/>
              </p:nvGrpSpPr>
              <p:grpSpPr bwMode="auto">
                <a:xfrm>
                  <a:off x="3394" y="637"/>
                  <a:ext cx="493" cy="912"/>
                  <a:chOff x="637" y="1653"/>
                  <a:chExt cx="1257" cy="2326"/>
                </a:xfrm>
              </p:grpSpPr>
              <p:sp>
                <p:nvSpPr>
                  <p:cNvPr id="4235" name="Freeform 57"/>
                  <p:cNvSpPr>
                    <a:spLocks/>
                  </p:cNvSpPr>
                  <p:nvPr/>
                </p:nvSpPr>
                <p:spPr bwMode="hidden">
                  <a:xfrm rot="18888116" flipH="1">
                    <a:off x="876" y="2359"/>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6" name="Freeform 58"/>
                  <p:cNvSpPr>
                    <a:spLocks/>
                  </p:cNvSpPr>
                  <p:nvPr/>
                </p:nvSpPr>
                <p:spPr bwMode="hidden">
                  <a:xfrm rot="18888116" flipH="1">
                    <a:off x="419" y="3272"/>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1" name="Group 59"/>
                <p:cNvGrpSpPr>
                  <a:grpSpLocks/>
                </p:cNvGrpSpPr>
                <p:nvPr/>
              </p:nvGrpSpPr>
              <p:grpSpPr bwMode="auto">
                <a:xfrm>
                  <a:off x="3142" y="850"/>
                  <a:ext cx="966" cy="522"/>
                  <a:chOff x="-5" y="2196"/>
                  <a:chExt cx="2463" cy="1332"/>
                </a:xfrm>
              </p:grpSpPr>
              <p:sp>
                <p:nvSpPr>
                  <p:cNvPr id="4233" name="Freeform 60"/>
                  <p:cNvSpPr>
                    <a:spLocks/>
                  </p:cNvSpPr>
                  <p:nvPr/>
                </p:nvSpPr>
                <p:spPr bwMode="hidden">
                  <a:xfrm rot="19495919" flipH="1">
                    <a:off x="644" y="2196"/>
                    <a:ext cx="1814" cy="347"/>
                  </a:xfrm>
                  <a:custGeom>
                    <a:avLst/>
                    <a:gdLst>
                      <a:gd name="T0" fmla="*/ 0 w 2736"/>
                      <a:gd name="T1" fmla="*/ 8 h 504"/>
                      <a:gd name="T2" fmla="*/ 9 w 2736"/>
                      <a:gd name="T3" fmla="*/ 3 h 504"/>
                      <a:gd name="T4" fmla="*/ 19 w 2736"/>
                      <a:gd name="T5" fmla="*/ 1 h 504"/>
                      <a:gd name="T6" fmla="*/ 30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4" name="Freeform 61"/>
                  <p:cNvSpPr>
                    <a:spLocks/>
                  </p:cNvSpPr>
                  <p:nvPr/>
                </p:nvSpPr>
                <p:spPr bwMode="hidden">
                  <a:xfrm rot="19495919" flipH="1">
                    <a:off x="-5" y="2983"/>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2" name="Group 62"/>
                <p:cNvGrpSpPr>
                  <a:grpSpLocks/>
                </p:cNvGrpSpPr>
                <p:nvPr/>
              </p:nvGrpSpPr>
              <p:grpSpPr bwMode="auto">
                <a:xfrm>
                  <a:off x="3124" y="777"/>
                  <a:ext cx="971" cy="417"/>
                  <a:chOff x="-52" y="2009"/>
                  <a:chExt cx="2477" cy="1064"/>
                </a:xfrm>
              </p:grpSpPr>
              <p:sp>
                <p:nvSpPr>
                  <p:cNvPr id="4231" name="Freeform 63"/>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2" name="Freeform 64"/>
                  <p:cNvSpPr>
                    <a:spLocks/>
                  </p:cNvSpPr>
                  <p:nvPr/>
                </p:nvSpPr>
                <p:spPr bwMode="hidden">
                  <a:xfrm rot="20017085" flipH="1">
                    <a:off x="-52" y="2597"/>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3" name="Group 65"/>
                <p:cNvGrpSpPr>
                  <a:grpSpLocks/>
                </p:cNvGrpSpPr>
                <p:nvPr/>
              </p:nvGrpSpPr>
              <p:grpSpPr bwMode="auto">
                <a:xfrm>
                  <a:off x="3115" y="700"/>
                  <a:ext cx="969" cy="363"/>
                  <a:chOff x="-74" y="1813"/>
                  <a:chExt cx="2472" cy="927"/>
                </a:xfrm>
              </p:grpSpPr>
              <p:sp>
                <p:nvSpPr>
                  <p:cNvPr id="4229" name="Freeform 66"/>
                  <p:cNvSpPr>
                    <a:spLocks/>
                  </p:cNvSpPr>
                  <p:nvPr/>
                </p:nvSpPr>
                <p:spPr bwMode="hidden">
                  <a:xfrm rot="20519637" flipH="1">
                    <a:off x="721" y="1813"/>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0" name="Freeform 67"/>
                  <p:cNvSpPr>
                    <a:spLocks/>
                  </p:cNvSpPr>
                  <p:nvPr/>
                </p:nvSpPr>
                <p:spPr bwMode="hidden">
                  <a:xfrm rot="20519637" flipH="1">
                    <a:off x="-74" y="2214"/>
                    <a:ext cx="901"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4" name="Group 68"/>
                <p:cNvGrpSpPr>
                  <a:grpSpLocks/>
                </p:cNvGrpSpPr>
                <p:nvPr/>
              </p:nvGrpSpPr>
              <p:grpSpPr bwMode="auto">
                <a:xfrm>
                  <a:off x="3153" y="613"/>
                  <a:ext cx="918" cy="257"/>
                  <a:chOff x="22" y="1591"/>
                  <a:chExt cx="2342" cy="657"/>
                </a:xfrm>
              </p:grpSpPr>
              <p:sp>
                <p:nvSpPr>
                  <p:cNvPr id="4227" name="Freeform 69"/>
                  <p:cNvSpPr>
                    <a:spLocks/>
                  </p:cNvSpPr>
                  <p:nvPr/>
                </p:nvSpPr>
                <p:spPr bwMode="hidden">
                  <a:xfrm rot="21136207" flipH="1">
                    <a:off x="819" y="1591"/>
                    <a:ext cx="1545"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8" name="Freeform 70"/>
                  <p:cNvSpPr>
                    <a:spLocks/>
                  </p:cNvSpPr>
                  <p:nvPr/>
                </p:nvSpPr>
                <p:spPr bwMode="hidden">
                  <a:xfrm rot="21136207" flipH="1">
                    <a:off x="22" y="1759"/>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5" name="Group 71"/>
                <p:cNvGrpSpPr>
                  <a:grpSpLocks/>
                </p:cNvGrpSpPr>
                <p:nvPr/>
              </p:nvGrpSpPr>
              <p:grpSpPr bwMode="auto">
                <a:xfrm>
                  <a:off x="3218" y="556"/>
                  <a:ext cx="843" cy="134"/>
                  <a:chOff x="189" y="1446"/>
                  <a:chExt cx="2150" cy="343"/>
                </a:xfrm>
              </p:grpSpPr>
              <p:sp>
                <p:nvSpPr>
                  <p:cNvPr id="4225" name="Freeform 72"/>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6" name="Freeform 73"/>
                  <p:cNvSpPr>
                    <a:spLocks/>
                  </p:cNvSpPr>
                  <p:nvPr/>
                </p:nvSpPr>
                <p:spPr bwMode="hidden">
                  <a:xfrm rot="84182" flipH="1">
                    <a:off x="189" y="1446"/>
                    <a:ext cx="754" cy="3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6" name="Group 74"/>
                <p:cNvGrpSpPr>
                  <a:grpSpLocks/>
                </p:cNvGrpSpPr>
                <p:nvPr/>
              </p:nvGrpSpPr>
              <p:grpSpPr bwMode="auto">
                <a:xfrm>
                  <a:off x="3342" y="418"/>
                  <a:ext cx="737" cy="167"/>
                  <a:chOff x="505" y="1094"/>
                  <a:chExt cx="1879" cy="427"/>
                </a:xfrm>
              </p:grpSpPr>
              <p:sp>
                <p:nvSpPr>
                  <p:cNvPr id="4223" name="Freeform 75"/>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4" name="Freeform 76"/>
                  <p:cNvSpPr>
                    <a:spLocks/>
                  </p:cNvSpPr>
                  <p:nvPr/>
                </p:nvSpPr>
                <p:spPr bwMode="hidden">
                  <a:xfrm rot="802576" flipH="1">
                    <a:off x="505" y="1094"/>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7" name="Group 77"/>
                <p:cNvGrpSpPr>
                  <a:grpSpLocks/>
                </p:cNvGrpSpPr>
                <p:nvPr/>
              </p:nvGrpSpPr>
              <p:grpSpPr bwMode="auto">
                <a:xfrm>
                  <a:off x="3386" y="341"/>
                  <a:ext cx="725" cy="218"/>
                  <a:chOff x="616" y="899"/>
                  <a:chExt cx="1850" cy="554"/>
                </a:xfrm>
              </p:grpSpPr>
              <p:sp>
                <p:nvSpPr>
                  <p:cNvPr id="4221" name="Freeform 78"/>
                  <p:cNvSpPr>
                    <a:spLocks/>
                  </p:cNvSpPr>
                  <p:nvPr/>
                </p:nvSpPr>
                <p:spPr bwMode="hidden">
                  <a:xfrm rot="1277471" flipH="1">
                    <a:off x="1233"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2" name="Freeform 79"/>
                  <p:cNvSpPr>
                    <a:spLocks/>
                  </p:cNvSpPr>
                  <p:nvPr/>
                </p:nvSpPr>
                <p:spPr bwMode="hidden">
                  <a:xfrm rot="1277471" flipH="1">
                    <a:off x="616" y="899"/>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8" name="Group 80"/>
                <p:cNvGrpSpPr>
                  <a:grpSpLocks/>
                </p:cNvGrpSpPr>
                <p:nvPr/>
              </p:nvGrpSpPr>
              <p:grpSpPr bwMode="auto">
                <a:xfrm>
                  <a:off x="3472" y="231"/>
                  <a:ext cx="693" cy="291"/>
                  <a:chOff x="3472" y="231"/>
                  <a:chExt cx="693" cy="291"/>
                </a:xfrm>
              </p:grpSpPr>
              <p:sp>
                <p:nvSpPr>
                  <p:cNvPr id="4219" name="Freeform 81"/>
                  <p:cNvSpPr>
                    <a:spLocks/>
                  </p:cNvSpPr>
                  <p:nvPr/>
                </p:nvSpPr>
                <p:spPr bwMode="hidden">
                  <a:xfrm rot="2028410" flipH="1">
                    <a:off x="3681"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0" name="Freeform 82"/>
                  <p:cNvSpPr>
                    <a:spLocks/>
                  </p:cNvSpPr>
                  <p:nvPr/>
                </p:nvSpPr>
                <p:spPr bwMode="hidden">
                  <a:xfrm rot="2028410" flipH="1">
                    <a:off x="3472" y="231"/>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69" name="Group 83"/>
                <p:cNvGrpSpPr>
                  <a:grpSpLocks/>
                </p:cNvGrpSpPr>
                <p:nvPr/>
              </p:nvGrpSpPr>
              <p:grpSpPr bwMode="auto">
                <a:xfrm>
                  <a:off x="3554" y="118"/>
                  <a:ext cx="664" cy="349"/>
                  <a:chOff x="3554" y="118"/>
                  <a:chExt cx="664" cy="349"/>
                </a:xfrm>
              </p:grpSpPr>
              <p:sp>
                <p:nvSpPr>
                  <p:cNvPr id="4217" name="Freeform 84"/>
                  <p:cNvSpPr>
                    <a:spLocks/>
                  </p:cNvSpPr>
                  <p:nvPr/>
                </p:nvSpPr>
                <p:spPr bwMode="hidden">
                  <a:xfrm rot="2664424" flipH="1">
                    <a:off x="3727" y="383"/>
                    <a:ext cx="491"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 name="Freeform 85"/>
                  <p:cNvSpPr>
                    <a:spLocks/>
                  </p:cNvSpPr>
                  <p:nvPr/>
                </p:nvSpPr>
                <p:spPr bwMode="hidden">
                  <a:xfrm rot="2664424" flipH="1">
                    <a:off x="3554" y="118"/>
                    <a:ext cx="264"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70" name="Group 86"/>
                <p:cNvGrpSpPr>
                  <a:grpSpLocks/>
                </p:cNvGrpSpPr>
                <p:nvPr/>
              </p:nvGrpSpPr>
              <p:grpSpPr bwMode="auto">
                <a:xfrm>
                  <a:off x="3784" y="30"/>
                  <a:ext cx="305" cy="593"/>
                  <a:chOff x="1633" y="104"/>
                  <a:chExt cx="778" cy="1512"/>
                </a:xfrm>
              </p:grpSpPr>
              <p:sp>
                <p:nvSpPr>
                  <p:cNvPr id="4215" name="Freeform 87"/>
                  <p:cNvSpPr>
                    <a:spLocks/>
                  </p:cNvSpPr>
                  <p:nvPr/>
                </p:nvSpPr>
                <p:spPr bwMode="hidden">
                  <a:xfrm rot="3473776" flipH="1">
                    <a:off x="1754" y="958"/>
                    <a:ext cx="1100"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6" name="Freeform 88"/>
                  <p:cNvSpPr>
                    <a:spLocks/>
                  </p:cNvSpPr>
                  <p:nvPr/>
                </p:nvSpPr>
                <p:spPr bwMode="hidden">
                  <a:xfrm rot="3473776" flipH="1">
                    <a:off x="1506" y="231"/>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71" name="Group 89"/>
                <p:cNvGrpSpPr>
                  <a:grpSpLocks/>
                </p:cNvGrpSpPr>
                <p:nvPr/>
              </p:nvGrpSpPr>
              <p:grpSpPr bwMode="auto">
                <a:xfrm>
                  <a:off x="3903" y="0"/>
                  <a:ext cx="248" cy="601"/>
                  <a:chOff x="1935" y="28"/>
                  <a:chExt cx="634" cy="1534"/>
                </a:xfrm>
              </p:grpSpPr>
              <p:sp>
                <p:nvSpPr>
                  <p:cNvPr id="4213" name="Freeform 90"/>
                  <p:cNvSpPr>
                    <a:spLocks/>
                  </p:cNvSpPr>
                  <p:nvPr/>
                </p:nvSpPr>
                <p:spPr bwMode="hidden">
                  <a:xfrm rot="4126480" flipH="1">
                    <a:off x="1931" y="924"/>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4" name="Freeform 91"/>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72" name="Group 92"/>
                <p:cNvGrpSpPr>
                  <a:grpSpLocks/>
                </p:cNvGrpSpPr>
                <p:nvPr/>
              </p:nvGrpSpPr>
              <p:grpSpPr bwMode="auto">
                <a:xfrm>
                  <a:off x="4251" y="252"/>
                  <a:ext cx="723" cy="222"/>
                  <a:chOff x="2822" y="672"/>
                  <a:chExt cx="1845" cy="566"/>
                </a:xfrm>
              </p:grpSpPr>
              <p:sp>
                <p:nvSpPr>
                  <p:cNvPr id="4211" name="Freeform 93"/>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2" name="Freeform 94"/>
                  <p:cNvSpPr>
                    <a:spLocks/>
                  </p:cNvSpPr>
                  <p:nvPr/>
                </p:nvSpPr>
                <p:spPr bwMode="hidden">
                  <a:xfrm rot="-1325434">
                    <a:off x="4005" y="672"/>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73" name="Group 95"/>
                <p:cNvGrpSpPr>
                  <a:grpSpLocks/>
                </p:cNvGrpSpPr>
                <p:nvPr/>
              </p:nvGrpSpPr>
              <p:grpSpPr bwMode="auto">
                <a:xfrm>
                  <a:off x="4196" y="163"/>
                  <a:ext cx="699" cy="282"/>
                  <a:chOff x="2683" y="445"/>
                  <a:chExt cx="1781" cy="717"/>
                </a:xfrm>
              </p:grpSpPr>
              <p:sp>
                <p:nvSpPr>
                  <p:cNvPr id="4209" name="Freeform 96"/>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0" name="Freeform 97"/>
                  <p:cNvSpPr>
                    <a:spLocks/>
                  </p:cNvSpPr>
                  <p:nvPr/>
                </p:nvSpPr>
                <p:spPr bwMode="hidden">
                  <a:xfrm rot="-1921064">
                    <a:off x="3802" y="445"/>
                    <a:ext cx="662"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74" name="Freeform 98"/>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5" name="Freeform 99"/>
                <p:cNvSpPr>
                  <a:spLocks/>
                </p:cNvSpPr>
                <p:nvPr/>
              </p:nvSpPr>
              <p:spPr bwMode="hidden">
                <a:xfrm rot="4578755" flipH="1">
                  <a:off x="3977" y="77"/>
                  <a:ext cx="216" cy="9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76" name="Group 100"/>
                <p:cNvGrpSpPr>
                  <a:grpSpLocks/>
                </p:cNvGrpSpPr>
                <p:nvPr/>
              </p:nvGrpSpPr>
              <p:grpSpPr bwMode="auto">
                <a:xfrm>
                  <a:off x="4242" y="5"/>
                  <a:ext cx="251" cy="596"/>
                  <a:chOff x="2800" y="41"/>
                  <a:chExt cx="640" cy="1520"/>
                </a:xfrm>
              </p:grpSpPr>
              <p:sp>
                <p:nvSpPr>
                  <p:cNvPr id="4207" name="Freeform 101"/>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8" name="Freeform 102"/>
                  <p:cNvSpPr>
                    <a:spLocks/>
                  </p:cNvSpPr>
                  <p:nvPr/>
                </p:nvSpPr>
                <p:spPr bwMode="hidden">
                  <a:xfrm rot="-3857755">
                    <a:off x="3011" y="181"/>
                    <a:ext cx="570" cy="28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77" name="Group 103"/>
                <p:cNvGrpSpPr>
                  <a:grpSpLocks/>
                </p:cNvGrpSpPr>
                <p:nvPr/>
              </p:nvGrpSpPr>
              <p:grpSpPr bwMode="auto">
                <a:xfrm>
                  <a:off x="4295" y="53"/>
                  <a:ext cx="398" cy="574"/>
                  <a:chOff x="2934" y="163"/>
                  <a:chExt cx="1017" cy="1464"/>
                </a:xfrm>
              </p:grpSpPr>
              <p:sp>
                <p:nvSpPr>
                  <p:cNvPr id="4205" name="Freeform 104"/>
                  <p:cNvSpPr>
                    <a:spLocks/>
                  </p:cNvSpPr>
                  <p:nvPr/>
                </p:nvSpPr>
                <p:spPr bwMode="hidden">
                  <a:xfrm rot="-2777260">
                    <a:off x="2491" y="915"/>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6" name="Freeform 105"/>
                  <p:cNvSpPr>
                    <a:spLocks/>
                  </p:cNvSpPr>
                  <p:nvPr/>
                </p:nvSpPr>
                <p:spPr bwMode="hidden">
                  <a:xfrm rot="-2777260">
                    <a:off x="3430" y="261"/>
                    <a:ext cx="620"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78" name="Group 106"/>
                <p:cNvGrpSpPr>
                  <a:grpSpLocks/>
                </p:cNvGrpSpPr>
                <p:nvPr/>
              </p:nvGrpSpPr>
              <p:grpSpPr bwMode="auto">
                <a:xfrm>
                  <a:off x="4215" y="2"/>
                  <a:ext cx="95" cy="567"/>
                  <a:chOff x="2730" y="32"/>
                  <a:chExt cx="243" cy="1448"/>
                </a:xfrm>
              </p:grpSpPr>
              <p:sp>
                <p:nvSpPr>
                  <p:cNvPr id="4203" name="Freeform 107"/>
                  <p:cNvSpPr>
                    <a:spLocks/>
                  </p:cNvSpPr>
                  <p:nvPr/>
                </p:nvSpPr>
                <p:spPr bwMode="hidden">
                  <a:xfrm rot="-4903748">
                    <a:off x="2296"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 name="Freeform 108"/>
                  <p:cNvSpPr>
                    <a:spLocks/>
                  </p:cNvSpPr>
                  <p:nvPr/>
                </p:nvSpPr>
                <p:spPr bwMode="hidden">
                  <a:xfrm rot="-4903748">
                    <a:off x="2650"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79" name="Group 109"/>
                <p:cNvGrpSpPr>
                  <a:grpSpLocks/>
                </p:cNvGrpSpPr>
                <p:nvPr/>
              </p:nvGrpSpPr>
              <p:grpSpPr bwMode="auto">
                <a:xfrm>
                  <a:off x="3514" y="683"/>
                  <a:ext cx="425" cy="960"/>
                  <a:chOff x="943" y="1769"/>
                  <a:chExt cx="1085" cy="2450"/>
                </a:xfrm>
              </p:grpSpPr>
              <p:sp>
                <p:nvSpPr>
                  <p:cNvPr id="4201" name="Freeform 110"/>
                  <p:cNvSpPr>
                    <a:spLocks/>
                  </p:cNvSpPr>
                  <p:nvPr/>
                </p:nvSpPr>
                <p:spPr bwMode="hidden">
                  <a:xfrm rot="18335692" flipH="1">
                    <a:off x="1010" y="2475"/>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 name="Freeform 111"/>
                  <p:cNvSpPr>
                    <a:spLocks/>
                  </p:cNvSpPr>
                  <p:nvPr/>
                </p:nvSpPr>
                <p:spPr bwMode="hidden">
                  <a:xfrm rot="18335692" flipH="1">
                    <a:off x="725" y="3512"/>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80" name="Group 112"/>
                <p:cNvGrpSpPr>
                  <a:grpSpLocks/>
                </p:cNvGrpSpPr>
                <p:nvPr/>
              </p:nvGrpSpPr>
              <p:grpSpPr bwMode="auto">
                <a:xfrm>
                  <a:off x="3715" y="748"/>
                  <a:ext cx="300" cy="930"/>
                  <a:chOff x="1455" y="1936"/>
                  <a:chExt cx="766" cy="2373"/>
                </a:xfrm>
              </p:grpSpPr>
              <p:sp>
                <p:nvSpPr>
                  <p:cNvPr id="4199" name="Freeform 113"/>
                  <p:cNvSpPr>
                    <a:spLocks/>
                  </p:cNvSpPr>
                  <p:nvPr/>
                </p:nvSpPr>
                <p:spPr bwMode="hidden">
                  <a:xfrm rot="17542885" flipH="1">
                    <a:off x="1267" y="2578"/>
                    <a:ext cx="1595" cy="312"/>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 name="Freeform 114"/>
                  <p:cNvSpPr>
                    <a:spLocks/>
                  </p:cNvSpPr>
                  <p:nvPr/>
                </p:nvSpPr>
                <p:spPr bwMode="hidden">
                  <a:xfrm rot="17542885" flipH="1">
                    <a:off x="1272" y="3636"/>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81" name="Group 115"/>
                <p:cNvGrpSpPr>
                  <a:grpSpLocks/>
                </p:cNvGrpSpPr>
                <p:nvPr/>
              </p:nvGrpSpPr>
              <p:grpSpPr bwMode="auto">
                <a:xfrm rot="88588">
                  <a:off x="3923" y="769"/>
                  <a:ext cx="180" cy="913"/>
                  <a:chOff x="1956" y="1990"/>
                  <a:chExt cx="492" cy="2604"/>
                </a:xfrm>
              </p:grpSpPr>
              <p:sp>
                <p:nvSpPr>
                  <p:cNvPr id="4197" name="Freeform 116"/>
                  <p:cNvSpPr>
                    <a:spLocks/>
                  </p:cNvSpPr>
                  <p:nvPr/>
                </p:nvSpPr>
                <p:spPr bwMode="hidden">
                  <a:xfrm rot="16782062" flipH="1">
                    <a:off x="1442" y="2695"/>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8" name="Freeform 117"/>
                  <p:cNvSpPr>
                    <a:spLocks/>
                  </p:cNvSpPr>
                  <p:nvPr/>
                </p:nvSpPr>
                <p:spPr bwMode="hidden">
                  <a:xfrm rot="16782062" flipH="1">
                    <a:off x="1734" y="3898"/>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82" name="Group 118"/>
                <p:cNvGrpSpPr>
                  <a:grpSpLocks/>
                </p:cNvGrpSpPr>
                <p:nvPr/>
              </p:nvGrpSpPr>
              <p:grpSpPr bwMode="auto">
                <a:xfrm>
                  <a:off x="4451" y="662"/>
                  <a:ext cx="442" cy="951"/>
                  <a:chOff x="3334" y="1717"/>
                  <a:chExt cx="1125" cy="2426"/>
                </a:xfrm>
              </p:grpSpPr>
              <p:sp>
                <p:nvSpPr>
                  <p:cNvPr id="4195" name="Freeform 119"/>
                  <p:cNvSpPr>
                    <a:spLocks/>
                  </p:cNvSpPr>
                  <p:nvPr/>
                </p:nvSpPr>
                <p:spPr bwMode="hidden">
                  <a:xfrm rot="3144576">
                    <a:off x="2628" y="2423"/>
                    <a:ext cx="1724"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6" name="Freeform 120"/>
                  <p:cNvSpPr>
                    <a:spLocks/>
                  </p:cNvSpPr>
                  <p:nvPr/>
                </p:nvSpPr>
                <p:spPr bwMode="hidden">
                  <a:xfrm rot="3144576">
                    <a:off x="3751" y="3436"/>
                    <a:ext cx="925"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83" name="Group 121"/>
                <p:cNvGrpSpPr>
                  <a:grpSpLocks/>
                </p:cNvGrpSpPr>
                <p:nvPr/>
              </p:nvGrpSpPr>
              <p:grpSpPr bwMode="auto">
                <a:xfrm>
                  <a:off x="4391" y="721"/>
                  <a:ext cx="347" cy="951"/>
                  <a:chOff x="3181" y="1866"/>
                  <a:chExt cx="883" cy="2426"/>
                </a:xfrm>
              </p:grpSpPr>
              <p:sp>
                <p:nvSpPr>
                  <p:cNvPr id="4193" name="Freeform 122"/>
                  <p:cNvSpPr>
                    <a:spLocks/>
                  </p:cNvSpPr>
                  <p:nvPr/>
                </p:nvSpPr>
                <p:spPr bwMode="hidden">
                  <a:xfrm rot="3745735">
                    <a:off x="2506" y="2541"/>
                    <a:ext cx="1650"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4" name="Freeform 123"/>
                  <p:cNvSpPr>
                    <a:spLocks/>
                  </p:cNvSpPr>
                  <p:nvPr/>
                </p:nvSpPr>
                <p:spPr bwMode="hidden">
                  <a:xfrm rot="3745735">
                    <a:off x="3387" y="3615"/>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84" name="Group 124"/>
                <p:cNvGrpSpPr>
                  <a:grpSpLocks/>
                </p:cNvGrpSpPr>
                <p:nvPr/>
              </p:nvGrpSpPr>
              <p:grpSpPr bwMode="auto">
                <a:xfrm>
                  <a:off x="4323" y="767"/>
                  <a:ext cx="243" cy="935"/>
                  <a:chOff x="3006" y="1983"/>
                  <a:chExt cx="619" cy="2386"/>
                </a:xfrm>
              </p:grpSpPr>
              <p:sp>
                <p:nvSpPr>
                  <p:cNvPr id="4191" name="Freeform 125"/>
                  <p:cNvSpPr>
                    <a:spLocks/>
                  </p:cNvSpPr>
                  <p:nvPr/>
                </p:nvSpPr>
                <p:spPr bwMode="hidden">
                  <a:xfrm rot="4286818">
                    <a:off x="2328" y="2661"/>
                    <a:ext cx="1601"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2" name="Freeform 126"/>
                  <p:cNvSpPr>
                    <a:spLocks/>
                  </p:cNvSpPr>
                  <p:nvPr/>
                </p:nvSpPr>
                <p:spPr bwMode="hidden">
                  <a:xfrm rot="4286818">
                    <a:off x="3002"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85" name="Group 127"/>
                <p:cNvGrpSpPr>
                  <a:grpSpLocks/>
                </p:cNvGrpSpPr>
                <p:nvPr/>
              </p:nvGrpSpPr>
              <p:grpSpPr bwMode="auto">
                <a:xfrm>
                  <a:off x="4249" y="813"/>
                  <a:ext cx="159" cy="870"/>
                  <a:chOff x="2819" y="2101"/>
                  <a:chExt cx="405" cy="2219"/>
                </a:xfrm>
              </p:grpSpPr>
              <p:sp>
                <p:nvSpPr>
                  <p:cNvPr id="4189" name="Freeform 128"/>
                  <p:cNvSpPr>
                    <a:spLocks/>
                  </p:cNvSpPr>
                  <p:nvPr/>
                </p:nvSpPr>
                <p:spPr bwMode="hidden">
                  <a:xfrm rot="4898956">
                    <a:off x="2206" y="2714"/>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0" name="Freeform 129"/>
                  <p:cNvSpPr>
                    <a:spLocks/>
                  </p:cNvSpPr>
                  <p:nvPr/>
                </p:nvSpPr>
                <p:spPr bwMode="hidden">
                  <a:xfrm rot="4898956">
                    <a:off x="2636" y="3732"/>
                    <a:ext cx="79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86" name="Group 130"/>
                <p:cNvGrpSpPr>
                  <a:grpSpLocks/>
                </p:cNvGrpSpPr>
                <p:nvPr/>
              </p:nvGrpSpPr>
              <p:grpSpPr bwMode="auto">
                <a:xfrm>
                  <a:off x="4045" y="826"/>
                  <a:ext cx="167" cy="857"/>
                  <a:chOff x="2287" y="2135"/>
                  <a:chExt cx="426" cy="2185"/>
                </a:xfrm>
              </p:grpSpPr>
              <p:sp>
                <p:nvSpPr>
                  <p:cNvPr id="4187" name="Freeform 131"/>
                  <p:cNvSpPr>
                    <a:spLocks/>
                  </p:cNvSpPr>
                  <p:nvPr/>
                </p:nvSpPr>
                <p:spPr bwMode="hidden">
                  <a:xfrm rot="5755659">
                    <a:off x="1900"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8" name="Freeform 132"/>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131" name="Freeform 133"/>
              <p:cNvSpPr>
                <a:spLocks/>
              </p:cNvSpPr>
              <p:nvPr/>
            </p:nvSpPr>
            <p:spPr bwMode="hidden">
              <a:xfrm flipH="1">
                <a:off x="3873" y="934"/>
                <a:ext cx="191"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Arc 134"/>
              <p:cNvSpPr>
                <a:spLocks/>
              </p:cNvSpPr>
              <p:nvPr/>
            </p:nvSpPr>
            <p:spPr bwMode="hidden">
              <a:xfrm flipH="1">
                <a:off x="3528" y="726"/>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3" name="Arc 135"/>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4" name="Arc 136"/>
              <p:cNvSpPr>
                <a:spLocks/>
              </p:cNvSpPr>
              <p:nvPr/>
            </p:nvSpPr>
            <p:spPr bwMode="hidden">
              <a:xfrm flipH="1">
                <a:off x="3612" y="580"/>
                <a:ext cx="487"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Arc 137"/>
              <p:cNvSpPr>
                <a:spLocks/>
              </p:cNvSpPr>
              <p:nvPr/>
            </p:nvSpPr>
            <p:spPr bwMode="hidden">
              <a:xfrm flipH="1">
                <a:off x="3267" y="628"/>
                <a:ext cx="791" cy="932"/>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6" name="Arc 138"/>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7" name="Arc 139"/>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8" name="Arc 140"/>
              <p:cNvSpPr>
                <a:spLocks/>
              </p:cNvSpPr>
              <p:nvPr/>
            </p:nvSpPr>
            <p:spPr bwMode="hidden">
              <a:xfrm>
                <a:off x="4268" y="585"/>
                <a:ext cx="394"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9" name="Arc 141"/>
              <p:cNvSpPr>
                <a:spLocks/>
              </p:cNvSpPr>
              <p:nvPr/>
            </p:nvSpPr>
            <p:spPr bwMode="hidden">
              <a:xfrm>
                <a:off x="4303"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0" name="Freeform 142"/>
              <p:cNvSpPr>
                <a:spLocks/>
              </p:cNvSpPr>
              <p:nvPr/>
            </p:nvSpPr>
            <p:spPr bwMode="hidden">
              <a:xfrm>
                <a:off x="4410" y="1033"/>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1" name="Freeform 143"/>
              <p:cNvSpPr>
                <a:spLocks/>
              </p:cNvSpPr>
              <p:nvPr/>
            </p:nvSpPr>
            <p:spPr bwMode="hidden">
              <a:xfrm rot="19660755" flipV="1">
                <a:off x="4114" y="843"/>
                <a:ext cx="173" cy="32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2" name="Arc 144"/>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3" name="Arc 145"/>
              <p:cNvSpPr>
                <a:spLocks/>
              </p:cNvSpPr>
              <p:nvPr/>
            </p:nvSpPr>
            <p:spPr bwMode="hidden">
              <a:xfrm flipH="1">
                <a:off x="3425" y="123"/>
                <a:ext cx="725"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4" name="Arc 146"/>
              <p:cNvSpPr>
                <a:spLocks/>
              </p:cNvSpPr>
              <p:nvPr/>
            </p:nvSpPr>
            <p:spPr bwMode="hidden">
              <a:xfrm>
                <a:off x="4199" y="502"/>
                <a:ext cx="299" cy="9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5" name="Freeform 147"/>
              <p:cNvSpPr>
                <a:spLocks/>
              </p:cNvSpPr>
              <p:nvPr/>
            </p:nvSpPr>
            <p:spPr bwMode="hidden">
              <a:xfrm flipH="1">
                <a:off x="3307" y="982"/>
                <a:ext cx="425" cy="59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6" name="Freeform 148"/>
              <p:cNvSpPr>
                <a:spLocks/>
              </p:cNvSpPr>
              <p:nvPr/>
            </p:nvSpPr>
            <p:spPr bwMode="hidden">
              <a:xfrm flipH="1">
                <a:off x="3507" y="350"/>
                <a:ext cx="273" cy="59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 name="Freeform 149"/>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 name="Freeform 150"/>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9" name="Freeform 151"/>
              <p:cNvSpPr>
                <a:spLocks/>
              </p:cNvSpPr>
              <p:nvPr/>
            </p:nvSpPr>
            <p:spPr bwMode="hidden">
              <a:xfrm>
                <a:off x="4636" y="576"/>
                <a:ext cx="595" cy="419"/>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1 w 776"/>
                  <a:gd name="T11" fmla="*/ 0 h 2368"/>
                  <a:gd name="T12" fmla="*/ 16 w 776"/>
                  <a:gd name="T13" fmla="*/ 0 h 2368"/>
                  <a:gd name="T14" fmla="*/ 26 w 776"/>
                  <a:gd name="T15" fmla="*/ 0 h 2368"/>
                  <a:gd name="T16" fmla="*/ 21 w 776"/>
                  <a:gd name="T17" fmla="*/ 0 h 2368"/>
                  <a:gd name="T18" fmla="*/ 28 w 776"/>
                  <a:gd name="T19" fmla="*/ 0 h 2368"/>
                  <a:gd name="T20" fmla="*/ 26 w 776"/>
                  <a:gd name="T21" fmla="*/ 0 h 2368"/>
                  <a:gd name="T22" fmla="*/ 31 w 776"/>
                  <a:gd name="T23" fmla="*/ 0 h 2368"/>
                  <a:gd name="T24" fmla="*/ 31 w 776"/>
                  <a:gd name="T25" fmla="*/ 0 h 2368"/>
                  <a:gd name="T26" fmla="*/ 36 w 776"/>
                  <a:gd name="T27" fmla="*/ 0 h 2368"/>
                  <a:gd name="T28" fmla="*/ 34 w 776"/>
                  <a:gd name="T29" fmla="*/ 0 h 2368"/>
                  <a:gd name="T30" fmla="*/ 39 w 776"/>
                  <a:gd name="T31" fmla="*/ 0 h 2368"/>
                  <a:gd name="T32" fmla="*/ 36 w 776"/>
                  <a:gd name="T33" fmla="*/ 0 h 2368"/>
                  <a:gd name="T34" fmla="*/ 39 w 776"/>
                  <a:gd name="T35" fmla="*/ 0 h 2368"/>
                  <a:gd name="T36" fmla="*/ 36 w 776"/>
                  <a:gd name="T37" fmla="*/ 0 h 2368"/>
                  <a:gd name="T38" fmla="*/ 41 w 776"/>
                  <a:gd name="T39" fmla="*/ 0 h 2368"/>
                  <a:gd name="T40" fmla="*/ 39 w 776"/>
                  <a:gd name="T41" fmla="*/ 0 h 2368"/>
                  <a:gd name="T42" fmla="*/ 41 w 776"/>
                  <a:gd name="T43" fmla="*/ 0 h 2368"/>
                  <a:gd name="T44" fmla="*/ 39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0" name="Freeform 152"/>
              <p:cNvSpPr>
                <a:spLocks/>
              </p:cNvSpPr>
              <p:nvPr/>
            </p:nvSpPr>
            <p:spPr bwMode="hidden">
              <a:xfrm>
                <a:off x="4658" y="132"/>
                <a:ext cx="260" cy="56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1" name="Freeform 153"/>
              <p:cNvSpPr>
                <a:spLocks/>
              </p:cNvSpPr>
              <p:nvPr/>
            </p:nvSpPr>
            <p:spPr bwMode="hidden">
              <a:xfrm rot="-1346631">
                <a:off x="4401" y="599"/>
                <a:ext cx="174"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2" name="Freeform 154"/>
              <p:cNvSpPr>
                <a:spLocks/>
              </p:cNvSpPr>
              <p:nvPr/>
            </p:nvSpPr>
            <p:spPr bwMode="hidden">
              <a:xfrm rot="1346631" flipH="1">
                <a:off x="3783" y="590"/>
                <a:ext cx="173"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099" name="Line 155"/>
          <p:cNvSpPr>
            <a:spLocks noChangeShapeType="1"/>
          </p:cNvSpPr>
          <p:nvPr/>
        </p:nvSpPr>
        <p:spPr bwMode="auto">
          <a:xfrm>
            <a:off x="1822450" y="846138"/>
            <a:ext cx="8281988" cy="0"/>
          </a:xfrm>
          <a:prstGeom prst="line">
            <a:avLst/>
          </a:prstGeom>
          <a:noFill/>
          <a:ln w="28575" cap="sq">
            <a:pattFill prst="pct5">
              <a:fgClr>
                <a:schemeClr val="tx1"/>
              </a:fgClr>
              <a:bgClr>
                <a:srgbClr val="00CC00"/>
              </a:bgClr>
            </a:patt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100" name="Picture 156"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8600" y="9526"/>
            <a:ext cx="88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57"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9526588" y="5767389"/>
            <a:ext cx="11049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58"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576594" y="11906"/>
            <a:ext cx="11049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59"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183139">
            <a:off x="1459706" y="5768181"/>
            <a:ext cx="11049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8" name="AutoShape 160"/>
          <p:cNvSpPr>
            <a:spLocks noChangeArrowheads="1"/>
          </p:cNvSpPr>
          <p:nvPr/>
        </p:nvSpPr>
        <p:spPr bwMode="auto">
          <a:xfrm>
            <a:off x="3048000" y="1219201"/>
            <a:ext cx="508000" cy="403225"/>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09" name="AutoShape 161"/>
          <p:cNvSpPr>
            <a:spLocks noChangeArrowheads="1"/>
          </p:cNvSpPr>
          <p:nvPr/>
        </p:nvSpPr>
        <p:spPr bwMode="auto">
          <a:xfrm>
            <a:off x="6172201" y="381001"/>
            <a:ext cx="403225" cy="39211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10" name="AutoShape 162"/>
          <p:cNvSpPr>
            <a:spLocks noChangeArrowheads="1"/>
          </p:cNvSpPr>
          <p:nvPr/>
        </p:nvSpPr>
        <p:spPr bwMode="auto">
          <a:xfrm>
            <a:off x="7696201" y="1295400"/>
            <a:ext cx="385763" cy="439738"/>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11" name="AutoShape 163"/>
          <p:cNvSpPr>
            <a:spLocks noChangeArrowheads="1"/>
          </p:cNvSpPr>
          <p:nvPr/>
        </p:nvSpPr>
        <p:spPr bwMode="auto">
          <a:xfrm>
            <a:off x="2286000" y="4648200"/>
            <a:ext cx="609600" cy="6858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12" name="AutoShape 164"/>
          <p:cNvSpPr>
            <a:spLocks noChangeArrowheads="1"/>
          </p:cNvSpPr>
          <p:nvPr/>
        </p:nvSpPr>
        <p:spPr bwMode="auto">
          <a:xfrm>
            <a:off x="3770313" y="9525"/>
            <a:ext cx="457200" cy="6858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3" name="AutoShape 165"/>
          <p:cNvSpPr>
            <a:spLocks noChangeArrowheads="1"/>
          </p:cNvSpPr>
          <p:nvPr/>
        </p:nvSpPr>
        <p:spPr bwMode="auto">
          <a:xfrm>
            <a:off x="1693864" y="5511801"/>
            <a:ext cx="403225" cy="39211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14" name="AutoShape 166"/>
          <p:cNvSpPr>
            <a:spLocks noChangeArrowheads="1"/>
          </p:cNvSpPr>
          <p:nvPr/>
        </p:nvSpPr>
        <p:spPr bwMode="auto">
          <a:xfrm>
            <a:off x="9525000" y="6019800"/>
            <a:ext cx="685800" cy="6096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15" name="AutoShape 167"/>
          <p:cNvSpPr>
            <a:spLocks noChangeArrowheads="1"/>
          </p:cNvSpPr>
          <p:nvPr/>
        </p:nvSpPr>
        <p:spPr bwMode="auto">
          <a:xfrm>
            <a:off x="4800600" y="3657600"/>
            <a:ext cx="685800" cy="6096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16" name="AutoShape 168"/>
          <p:cNvSpPr>
            <a:spLocks noChangeArrowheads="1"/>
          </p:cNvSpPr>
          <p:nvPr/>
        </p:nvSpPr>
        <p:spPr bwMode="auto">
          <a:xfrm>
            <a:off x="9525000" y="381000"/>
            <a:ext cx="609600" cy="6858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17" name="AutoShape 169"/>
          <p:cNvSpPr>
            <a:spLocks noChangeArrowheads="1"/>
          </p:cNvSpPr>
          <p:nvPr/>
        </p:nvSpPr>
        <p:spPr bwMode="auto">
          <a:xfrm>
            <a:off x="7162801"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8" name="AutoShape 170"/>
          <p:cNvSpPr>
            <a:spLocks noChangeArrowheads="1"/>
          </p:cNvSpPr>
          <p:nvPr/>
        </p:nvSpPr>
        <p:spPr bwMode="auto">
          <a:xfrm>
            <a:off x="8686801" y="5105401"/>
            <a:ext cx="428625" cy="409575"/>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19" name="AutoShape 171"/>
          <p:cNvSpPr>
            <a:spLocks noChangeArrowheads="1"/>
          </p:cNvSpPr>
          <p:nvPr/>
        </p:nvSpPr>
        <p:spPr bwMode="auto">
          <a:xfrm>
            <a:off x="7086600" y="5867400"/>
            <a:ext cx="457200" cy="6858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20" name="AutoShape 172"/>
          <p:cNvSpPr>
            <a:spLocks noChangeArrowheads="1"/>
          </p:cNvSpPr>
          <p:nvPr/>
        </p:nvSpPr>
        <p:spPr bwMode="auto">
          <a:xfrm>
            <a:off x="4953001" y="6019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21" name="AutoShape 173"/>
          <p:cNvSpPr>
            <a:spLocks noChangeArrowheads="1"/>
          </p:cNvSpPr>
          <p:nvPr/>
        </p:nvSpPr>
        <p:spPr bwMode="auto">
          <a:xfrm>
            <a:off x="9829801" y="403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22" name="AutoShape 174"/>
          <p:cNvSpPr>
            <a:spLocks noChangeArrowheads="1"/>
          </p:cNvSpPr>
          <p:nvPr/>
        </p:nvSpPr>
        <p:spPr bwMode="auto">
          <a:xfrm>
            <a:off x="8112126" y="6021388"/>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23" name="AutoShape 175"/>
          <p:cNvSpPr>
            <a:spLocks noChangeArrowheads="1"/>
          </p:cNvSpPr>
          <p:nvPr/>
        </p:nvSpPr>
        <p:spPr bwMode="auto">
          <a:xfrm>
            <a:off x="3216276" y="573405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225" name="Rectangle 177"/>
          <p:cNvSpPr>
            <a:spLocks noChangeArrowheads="1"/>
          </p:cNvSpPr>
          <p:nvPr/>
        </p:nvSpPr>
        <p:spPr bwMode="auto">
          <a:xfrm>
            <a:off x="1828800" y="1235076"/>
            <a:ext cx="861060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sz="7600" b="1" dirty="0">
                <a:solidFill>
                  <a:srgbClr val="FF3300"/>
                </a:solidFill>
                <a:effectLst>
                  <a:outerShdw blurRad="38100" dist="38100" dir="2700000" algn="tl">
                    <a:srgbClr val="000000"/>
                  </a:outerShdw>
                </a:effectLst>
                <a:latin typeface="VNlucida Handwriting" pitchFamily="34" charset="0"/>
              </a:rPr>
              <a:t>WELCOME TO</a:t>
            </a:r>
            <a:br>
              <a:rPr lang="en-US" sz="7600" b="1" dirty="0">
                <a:solidFill>
                  <a:srgbClr val="FF3300"/>
                </a:solidFill>
                <a:effectLst>
                  <a:outerShdw blurRad="38100" dist="38100" dir="2700000" algn="tl">
                    <a:srgbClr val="000000"/>
                  </a:outerShdw>
                </a:effectLst>
                <a:latin typeface="VNlucida Handwriting" pitchFamily="34" charset="0"/>
              </a:rPr>
            </a:br>
            <a:r>
              <a:rPr lang="en-US" sz="7600" b="1" dirty="0">
                <a:solidFill>
                  <a:srgbClr val="FF3300"/>
                </a:solidFill>
                <a:effectLst>
                  <a:outerShdw blurRad="38100" dist="38100" dir="2700000" algn="tl">
                    <a:srgbClr val="000000"/>
                  </a:outerShdw>
                </a:effectLst>
                <a:latin typeface="VNlucida Handwriting" pitchFamily="34" charset="0"/>
              </a:rPr>
              <a:t> OUR CLASS!</a:t>
            </a:r>
          </a:p>
        </p:txBody>
      </p:sp>
      <p:pic>
        <p:nvPicPr>
          <p:cNvPr id="4122" name="Picture 178" descr="duyetbinhlv81zn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87688" y="4038600"/>
            <a:ext cx="65897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7" name="Hello-How-Do-You-Do.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02870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0" name="Bai 1.MP3">
            <a:hlinkClick r:id="" action="ppaction://media"/>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204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225">
                                            <p:txEl>
                                              <p:pRg st="0" end="0"/>
                                            </p:txEl>
                                          </p:spTgt>
                                        </p:tgtEl>
                                        <p:attrNameLst>
                                          <p:attrName>style.visibility</p:attrName>
                                        </p:attrNameLst>
                                      </p:cBhvr>
                                      <p:to>
                                        <p:strVal val="visible"/>
                                      </p:to>
                                    </p:set>
                                    <p:animEffect transition="in" filter="wheel(1)">
                                      <p:cBhvr>
                                        <p:cTn id="7" dur="2000"/>
                                        <p:tgtEl>
                                          <p:spTgt spid="222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8" presetID="23" presetClass="entr" presetSubtype="528" repeatCount="indefinite" fill="hold" grpId="0" nodeType="withEffect">
                                  <p:stCondLst>
                                    <p:cond delay="0"/>
                                  </p:stCondLst>
                                  <p:childTnLst>
                                    <p:set>
                                      <p:cBhvr>
                                        <p:cTn id="9" dur="1" fill="hold">
                                          <p:stCondLst>
                                            <p:cond delay="0"/>
                                          </p:stCondLst>
                                        </p:cTn>
                                        <p:tgtEl>
                                          <p:spTgt spid="2208"/>
                                        </p:tgtEl>
                                        <p:attrNameLst>
                                          <p:attrName>style.visibility</p:attrName>
                                        </p:attrNameLst>
                                      </p:cBhvr>
                                      <p:to>
                                        <p:strVal val="visible"/>
                                      </p:to>
                                    </p:set>
                                    <p:anim calcmode="lin" valueType="num">
                                      <p:cBhvr>
                                        <p:cTn id="10" dur="1000" fill="hold"/>
                                        <p:tgtEl>
                                          <p:spTgt spid="2208"/>
                                        </p:tgtEl>
                                        <p:attrNameLst>
                                          <p:attrName>ppt_w</p:attrName>
                                        </p:attrNameLst>
                                      </p:cBhvr>
                                      <p:tavLst>
                                        <p:tav tm="0">
                                          <p:val>
                                            <p:fltVal val="0"/>
                                          </p:val>
                                        </p:tav>
                                        <p:tav tm="100000">
                                          <p:val>
                                            <p:strVal val="#ppt_w"/>
                                          </p:val>
                                        </p:tav>
                                      </p:tavLst>
                                    </p:anim>
                                    <p:anim calcmode="lin" valueType="num">
                                      <p:cBhvr>
                                        <p:cTn id="11" dur="1000" fill="hold"/>
                                        <p:tgtEl>
                                          <p:spTgt spid="2208"/>
                                        </p:tgtEl>
                                        <p:attrNameLst>
                                          <p:attrName>ppt_h</p:attrName>
                                        </p:attrNameLst>
                                      </p:cBhvr>
                                      <p:tavLst>
                                        <p:tav tm="0">
                                          <p:val>
                                            <p:fltVal val="0"/>
                                          </p:val>
                                        </p:tav>
                                        <p:tav tm="100000">
                                          <p:val>
                                            <p:strVal val="#ppt_h"/>
                                          </p:val>
                                        </p:tav>
                                      </p:tavLst>
                                    </p:anim>
                                    <p:anim calcmode="lin" valueType="num">
                                      <p:cBhvr>
                                        <p:cTn id="12" dur="1000" fill="hold"/>
                                        <p:tgtEl>
                                          <p:spTgt spid="2208"/>
                                        </p:tgtEl>
                                        <p:attrNameLst>
                                          <p:attrName>ppt_x</p:attrName>
                                        </p:attrNameLst>
                                      </p:cBhvr>
                                      <p:tavLst>
                                        <p:tav tm="0">
                                          <p:val>
                                            <p:fltVal val="0.5"/>
                                          </p:val>
                                        </p:tav>
                                        <p:tav tm="100000">
                                          <p:val>
                                            <p:strVal val="#ppt_x"/>
                                          </p:val>
                                        </p:tav>
                                      </p:tavLst>
                                    </p:anim>
                                    <p:anim calcmode="lin" valueType="num">
                                      <p:cBhvr>
                                        <p:cTn id="13" dur="1000" fill="hold"/>
                                        <p:tgtEl>
                                          <p:spTgt spid="2208"/>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2209"/>
                                        </p:tgtEl>
                                        <p:attrNameLst>
                                          <p:attrName>style.visibility</p:attrName>
                                        </p:attrNameLst>
                                      </p:cBhvr>
                                      <p:to>
                                        <p:strVal val="visible"/>
                                      </p:to>
                                    </p:set>
                                    <p:anim calcmode="lin" valueType="num">
                                      <p:cBhvr>
                                        <p:cTn id="16" dur="1000" fill="hold"/>
                                        <p:tgtEl>
                                          <p:spTgt spid="2209"/>
                                        </p:tgtEl>
                                        <p:attrNameLst>
                                          <p:attrName>ppt_w</p:attrName>
                                        </p:attrNameLst>
                                      </p:cBhvr>
                                      <p:tavLst>
                                        <p:tav tm="0">
                                          <p:val>
                                            <p:fltVal val="0"/>
                                          </p:val>
                                        </p:tav>
                                        <p:tav tm="100000">
                                          <p:val>
                                            <p:strVal val="#ppt_w"/>
                                          </p:val>
                                        </p:tav>
                                      </p:tavLst>
                                    </p:anim>
                                    <p:anim calcmode="lin" valueType="num">
                                      <p:cBhvr>
                                        <p:cTn id="17" dur="1000" fill="hold"/>
                                        <p:tgtEl>
                                          <p:spTgt spid="2209"/>
                                        </p:tgtEl>
                                        <p:attrNameLst>
                                          <p:attrName>ppt_h</p:attrName>
                                        </p:attrNameLst>
                                      </p:cBhvr>
                                      <p:tavLst>
                                        <p:tav tm="0">
                                          <p:val>
                                            <p:fltVal val="0"/>
                                          </p:val>
                                        </p:tav>
                                        <p:tav tm="100000">
                                          <p:val>
                                            <p:strVal val="#ppt_h"/>
                                          </p:val>
                                        </p:tav>
                                      </p:tavLst>
                                    </p:anim>
                                    <p:anim calcmode="lin" valueType="num">
                                      <p:cBhvr>
                                        <p:cTn id="18" dur="1000" fill="hold"/>
                                        <p:tgtEl>
                                          <p:spTgt spid="2209"/>
                                        </p:tgtEl>
                                        <p:attrNameLst>
                                          <p:attrName>ppt_x</p:attrName>
                                        </p:attrNameLst>
                                      </p:cBhvr>
                                      <p:tavLst>
                                        <p:tav tm="0">
                                          <p:val>
                                            <p:fltVal val="0.5"/>
                                          </p:val>
                                        </p:tav>
                                        <p:tav tm="100000">
                                          <p:val>
                                            <p:strVal val="#ppt_x"/>
                                          </p:val>
                                        </p:tav>
                                      </p:tavLst>
                                    </p:anim>
                                    <p:anim calcmode="lin" valueType="num">
                                      <p:cBhvr>
                                        <p:cTn id="19" dur="1000" fill="hold"/>
                                        <p:tgtEl>
                                          <p:spTgt spid="220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2210"/>
                                        </p:tgtEl>
                                        <p:attrNameLst>
                                          <p:attrName>style.visibility</p:attrName>
                                        </p:attrNameLst>
                                      </p:cBhvr>
                                      <p:to>
                                        <p:strVal val="visible"/>
                                      </p:to>
                                    </p:set>
                                    <p:anim calcmode="lin" valueType="num">
                                      <p:cBhvr>
                                        <p:cTn id="22" dur="1000" fill="hold"/>
                                        <p:tgtEl>
                                          <p:spTgt spid="2210"/>
                                        </p:tgtEl>
                                        <p:attrNameLst>
                                          <p:attrName>ppt_w</p:attrName>
                                        </p:attrNameLst>
                                      </p:cBhvr>
                                      <p:tavLst>
                                        <p:tav tm="0">
                                          <p:val>
                                            <p:fltVal val="0"/>
                                          </p:val>
                                        </p:tav>
                                        <p:tav tm="100000">
                                          <p:val>
                                            <p:strVal val="#ppt_w"/>
                                          </p:val>
                                        </p:tav>
                                      </p:tavLst>
                                    </p:anim>
                                    <p:anim calcmode="lin" valueType="num">
                                      <p:cBhvr>
                                        <p:cTn id="23" dur="1000" fill="hold"/>
                                        <p:tgtEl>
                                          <p:spTgt spid="2210"/>
                                        </p:tgtEl>
                                        <p:attrNameLst>
                                          <p:attrName>ppt_h</p:attrName>
                                        </p:attrNameLst>
                                      </p:cBhvr>
                                      <p:tavLst>
                                        <p:tav tm="0">
                                          <p:val>
                                            <p:fltVal val="0"/>
                                          </p:val>
                                        </p:tav>
                                        <p:tav tm="100000">
                                          <p:val>
                                            <p:strVal val="#ppt_h"/>
                                          </p:val>
                                        </p:tav>
                                      </p:tavLst>
                                    </p:anim>
                                    <p:anim calcmode="lin" valueType="num">
                                      <p:cBhvr>
                                        <p:cTn id="24" dur="1000" fill="hold"/>
                                        <p:tgtEl>
                                          <p:spTgt spid="2210"/>
                                        </p:tgtEl>
                                        <p:attrNameLst>
                                          <p:attrName>ppt_x</p:attrName>
                                        </p:attrNameLst>
                                      </p:cBhvr>
                                      <p:tavLst>
                                        <p:tav tm="0">
                                          <p:val>
                                            <p:fltVal val="0.5"/>
                                          </p:val>
                                        </p:tav>
                                        <p:tav tm="100000">
                                          <p:val>
                                            <p:strVal val="#ppt_x"/>
                                          </p:val>
                                        </p:tav>
                                      </p:tavLst>
                                    </p:anim>
                                    <p:anim calcmode="lin" valueType="num">
                                      <p:cBhvr>
                                        <p:cTn id="25" dur="1000" fill="hold"/>
                                        <p:tgtEl>
                                          <p:spTgt spid="221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500"/>
                                  </p:stCondLst>
                                  <p:childTnLst>
                                    <p:set>
                                      <p:cBhvr>
                                        <p:cTn id="27" dur="1" fill="hold">
                                          <p:stCondLst>
                                            <p:cond delay="0"/>
                                          </p:stCondLst>
                                        </p:cTn>
                                        <p:tgtEl>
                                          <p:spTgt spid="2211"/>
                                        </p:tgtEl>
                                        <p:attrNameLst>
                                          <p:attrName>style.visibility</p:attrName>
                                        </p:attrNameLst>
                                      </p:cBhvr>
                                      <p:to>
                                        <p:strVal val="visible"/>
                                      </p:to>
                                    </p:set>
                                    <p:anim calcmode="lin" valueType="num">
                                      <p:cBhvr>
                                        <p:cTn id="28" dur="1000" fill="hold"/>
                                        <p:tgtEl>
                                          <p:spTgt spid="2211"/>
                                        </p:tgtEl>
                                        <p:attrNameLst>
                                          <p:attrName>ppt_w</p:attrName>
                                        </p:attrNameLst>
                                      </p:cBhvr>
                                      <p:tavLst>
                                        <p:tav tm="0">
                                          <p:val>
                                            <p:fltVal val="0"/>
                                          </p:val>
                                        </p:tav>
                                        <p:tav tm="100000">
                                          <p:val>
                                            <p:strVal val="#ppt_w"/>
                                          </p:val>
                                        </p:tav>
                                      </p:tavLst>
                                    </p:anim>
                                    <p:anim calcmode="lin" valueType="num">
                                      <p:cBhvr>
                                        <p:cTn id="29" dur="1000" fill="hold"/>
                                        <p:tgtEl>
                                          <p:spTgt spid="2211"/>
                                        </p:tgtEl>
                                        <p:attrNameLst>
                                          <p:attrName>ppt_h</p:attrName>
                                        </p:attrNameLst>
                                      </p:cBhvr>
                                      <p:tavLst>
                                        <p:tav tm="0">
                                          <p:val>
                                            <p:fltVal val="0"/>
                                          </p:val>
                                        </p:tav>
                                        <p:tav tm="100000">
                                          <p:val>
                                            <p:strVal val="#ppt_h"/>
                                          </p:val>
                                        </p:tav>
                                      </p:tavLst>
                                    </p:anim>
                                    <p:anim calcmode="lin" valueType="num">
                                      <p:cBhvr>
                                        <p:cTn id="30" dur="1000" fill="hold"/>
                                        <p:tgtEl>
                                          <p:spTgt spid="2211"/>
                                        </p:tgtEl>
                                        <p:attrNameLst>
                                          <p:attrName>ppt_x</p:attrName>
                                        </p:attrNameLst>
                                      </p:cBhvr>
                                      <p:tavLst>
                                        <p:tav tm="0">
                                          <p:val>
                                            <p:fltVal val="0.5"/>
                                          </p:val>
                                        </p:tav>
                                        <p:tav tm="100000">
                                          <p:val>
                                            <p:strVal val="#ppt_x"/>
                                          </p:val>
                                        </p:tav>
                                      </p:tavLst>
                                    </p:anim>
                                    <p:anim calcmode="lin" valueType="num">
                                      <p:cBhvr>
                                        <p:cTn id="31" dur="1000" fill="hold"/>
                                        <p:tgtEl>
                                          <p:spTgt spid="221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500"/>
                                  </p:stCondLst>
                                  <p:childTnLst>
                                    <p:set>
                                      <p:cBhvr>
                                        <p:cTn id="33" dur="1" fill="hold">
                                          <p:stCondLst>
                                            <p:cond delay="0"/>
                                          </p:stCondLst>
                                        </p:cTn>
                                        <p:tgtEl>
                                          <p:spTgt spid="2212"/>
                                        </p:tgtEl>
                                        <p:attrNameLst>
                                          <p:attrName>style.visibility</p:attrName>
                                        </p:attrNameLst>
                                      </p:cBhvr>
                                      <p:to>
                                        <p:strVal val="visible"/>
                                      </p:to>
                                    </p:set>
                                    <p:anim calcmode="lin" valueType="num">
                                      <p:cBhvr>
                                        <p:cTn id="34" dur="1000" fill="hold"/>
                                        <p:tgtEl>
                                          <p:spTgt spid="2212"/>
                                        </p:tgtEl>
                                        <p:attrNameLst>
                                          <p:attrName>ppt_w</p:attrName>
                                        </p:attrNameLst>
                                      </p:cBhvr>
                                      <p:tavLst>
                                        <p:tav tm="0">
                                          <p:val>
                                            <p:fltVal val="0"/>
                                          </p:val>
                                        </p:tav>
                                        <p:tav tm="100000">
                                          <p:val>
                                            <p:strVal val="#ppt_w"/>
                                          </p:val>
                                        </p:tav>
                                      </p:tavLst>
                                    </p:anim>
                                    <p:anim calcmode="lin" valueType="num">
                                      <p:cBhvr>
                                        <p:cTn id="35" dur="1000" fill="hold"/>
                                        <p:tgtEl>
                                          <p:spTgt spid="2212"/>
                                        </p:tgtEl>
                                        <p:attrNameLst>
                                          <p:attrName>ppt_h</p:attrName>
                                        </p:attrNameLst>
                                      </p:cBhvr>
                                      <p:tavLst>
                                        <p:tav tm="0">
                                          <p:val>
                                            <p:fltVal val="0"/>
                                          </p:val>
                                        </p:tav>
                                        <p:tav tm="100000">
                                          <p:val>
                                            <p:strVal val="#ppt_h"/>
                                          </p:val>
                                        </p:tav>
                                      </p:tavLst>
                                    </p:anim>
                                    <p:anim calcmode="lin" valueType="num">
                                      <p:cBhvr>
                                        <p:cTn id="36" dur="1000" fill="hold"/>
                                        <p:tgtEl>
                                          <p:spTgt spid="2212"/>
                                        </p:tgtEl>
                                        <p:attrNameLst>
                                          <p:attrName>ppt_x</p:attrName>
                                        </p:attrNameLst>
                                      </p:cBhvr>
                                      <p:tavLst>
                                        <p:tav tm="0">
                                          <p:val>
                                            <p:fltVal val="0.5"/>
                                          </p:val>
                                        </p:tav>
                                        <p:tav tm="100000">
                                          <p:val>
                                            <p:strVal val="#ppt_x"/>
                                          </p:val>
                                        </p:tav>
                                      </p:tavLst>
                                    </p:anim>
                                    <p:anim calcmode="lin" valueType="num">
                                      <p:cBhvr>
                                        <p:cTn id="37" dur="1000" fill="hold"/>
                                        <p:tgtEl>
                                          <p:spTgt spid="221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2213"/>
                                        </p:tgtEl>
                                        <p:attrNameLst>
                                          <p:attrName>style.visibility</p:attrName>
                                        </p:attrNameLst>
                                      </p:cBhvr>
                                      <p:to>
                                        <p:strVal val="visible"/>
                                      </p:to>
                                    </p:set>
                                    <p:anim calcmode="lin" valueType="num">
                                      <p:cBhvr>
                                        <p:cTn id="40" dur="1000" fill="hold"/>
                                        <p:tgtEl>
                                          <p:spTgt spid="2213"/>
                                        </p:tgtEl>
                                        <p:attrNameLst>
                                          <p:attrName>ppt_w</p:attrName>
                                        </p:attrNameLst>
                                      </p:cBhvr>
                                      <p:tavLst>
                                        <p:tav tm="0">
                                          <p:val>
                                            <p:fltVal val="0"/>
                                          </p:val>
                                        </p:tav>
                                        <p:tav tm="100000">
                                          <p:val>
                                            <p:strVal val="#ppt_w"/>
                                          </p:val>
                                        </p:tav>
                                      </p:tavLst>
                                    </p:anim>
                                    <p:anim calcmode="lin" valueType="num">
                                      <p:cBhvr>
                                        <p:cTn id="41" dur="1000" fill="hold"/>
                                        <p:tgtEl>
                                          <p:spTgt spid="2213"/>
                                        </p:tgtEl>
                                        <p:attrNameLst>
                                          <p:attrName>ppt_h</p:attrName>
                                        </p:attrNameLst>
                                      </p:cBhvr>
                                      <p:tavLst>
                                        <p:tav tm="0">
                                          <p:val>
                                            <p:fltVal val="0"/>
                                          </p:val>
                                        </p:tav>
                                        <p:tav tm="100000">
                                          <p:val>
                                            <p:strVal val="#ppt_h"/>
                                          </p:val>
                                        </p:tav>
                                      </p:tavLst>
                                    </p:anim>
                                    <p:anim calcmode="lin" valueType="num">
                                      <p:cBhvr>
                                        <p:cTn id="42" dur="1000" fill="hold"/>
                                        <p:tgtEl>
                                          <p:spTgt spid="2213"/>
                                        </p:tgtEl>
                                        <p:attrNameLst>
                                          <p:attrName>ppt_x</p:attrName>
                                        </p:attrNameLst>
                                      </p:cBhvr>
                                      <p:tavLst>
                                        <p:tav tm="0">
                                          <p:val>
                                            <p:fltVal val="0.5"/>
                                          </p:val>
                                        </p:tav>
                                        <p:tav tm="100000">
                                          <p:val>
                                            <p:strVal val="#ppt_x"/>
                                          </p:val>
                                        </p:tav>
                                      </p:tavLst>
                                    </p:anim>
                                    <p:anim calcmode="lin" valueType="num">
                                      <p:cBhvr>
                                        <p:cTn id="43" dur="1000" fill="hold"/>
                                        <p:tgtEl>
                                          <p:spTgt spid="221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2214"/>
                                        </p:tgtEl>
                                        <p:attrNameLst>
                                          <p:attrName>style.visibility</p:attrName>
                                        </p:attrNameLst>
                                      </p:cBhvr>
                                      <p:to>
                                        <p:strVal val="visible"/>
                                      </p:to>
                                    </p:set>
                                    <p:anim calcmode="lin" valueType="num">
                                      <p:cBhvr>
                                        <p:cTn id="46" dur="1000" fill="hold"/>
                                        <p:tgtEl>
                                          <p:spTgt spid="2214"/>
                                        </p:tgtEl>
                                        <p:attrNameLst>
                                          <p:attrName>ppt_w</p:attrName>
                                        </p:attrNameLst>
                                      </p:cBhvr>
                                      <p:tavLst>
                                        <p:tav tm="0">
                                          <p:val>
                                            <p:fltVal val="0"/>
                                          </p:val>
                                        </p:tav>
                                        <p:tav tm="100000">
                                          <p:val>
                                            <p:strVal val="#ppt_w"/>
                                          </p:val>
                                        </p:tav>
                                      </p:tavLst>
                                    </p:anim>
                                    <p:anim calcmode="lin" valueType="num">
                                      <p:cBhvr>
                                        <p:cTn id="47" dur="1000" fill="hold"/>
                                        <p:tgtEl>
                                          <p:spTgt spid="2214"/>
                                        </p:tgtEl>
                                        <p:attrNameLst>
                                          <p:attrName>ppt_h</p:attrName>
                                        </p:attrNameLst>
                                      </p:cBhvr>
                                      <p:tavLst>
                                        <p:tav tm="0">
                                          <p:val>
                                            <p:fltVal val="0"/>
                                          </p:val>
                                        </p:tav>
                                        <p:tav tm="100000">
                                          <p:val>
                                            <p:strVal val="#ppt_h"/>
                                          </p:val>
                                        </p:tav>
                                      </p:tavLst>
                                    </p:anim>
                                    <p:anim calcmode="lin" valueType="num">
                                      <p:cBhvr>
                                        <p:cTn id="48" dur="1000" fill="hold"/>
                                        <p:tgtEl>
                                          <p:spTgt spid="2214"/>
                                        </p:tgtEl>
                                        <p:attrNameLst>
                                          <p:attrName>ppt_x</p:attrName>
                                        </p:attrNameLst>
                                      </p:cBhvr>
                                      <p:tavLst>
                                        <p:tav tm="0">
                                          <p:val>
                                            <p:fltVal val="0.5"/>
                                          </p:val>
                                        </p:tav>
                                        <p:tav tm="100000">
                                          <p:val>
                                            <p:strVal val="#ppt_x"/>
                                          </p:val>
                                        </p:tav>
                                      </p:tavLst>
                                    </p:anim>
                                    <p:anim calcmode="lin" valueType="num">
                                      <p:cBhvr>
                                        <p:cTn id="49" dur="1000" fill="hold"/>
                                        <p:tgtEl>
                                          <p:spTgt spid="221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0"/>
                                  </p:stCondLst>
                                  <p:childTnLst>
                                    <p:set>
                                      <p:cBhvr>
                                        <p:cTn id="51" dur="1" fill="hold">
                                          <p:stCondLst>
                                            <p:cond delay="0"/>
                                          </p:stCondLst>
                                        </p:cTn>
                                        <p:tgtEl>
                                          <p:spTgt spid="2215"/>
                                        </p:tgtEl>
                                        <p:attrNameLst>
                                          <p:attrName>style.visibility</p:attrName>
                                        </p:attrNameLst>
                                      </p:cBhvr>
                                      <p:to>
                                        <p:strVal val="visible"/>
                                      </p:to>
                                    </p:set>
                                    <p:anim calcmode="lin" valueType="num">
                                      <p:cBhvr>
                                        <p:cTn id="52" dur="1000" fill="hold"/>
                                        <p:tgtEl>
                                          <p:spTgt spid="2215"/>
                                        </p:tgtEl>
                                        <p:attrNameLst>
                                          <p:attrName>ppt_w</p:attrName>
                                        </p:attrNameLst>
                                      </p:cBhvr>
                                      <p:tavLst>
                                        <p:tav tm="0">
                                          <p:val>
                                            <p:fltVal val="0"/>
                                          </p:val>
                                        </p:tav>
                                        <p:tav tm="100000">
                                          <p:val>
                                            <p:strVal val="#ppt_w"/>
                                          </p:val>
                                        </p:tav>
                                      </p:tavLst>
                                    </p:anim>
                                    <p:anim calcmode="lin" valueType="num">
                                      <p:cBhvr>
                                        <p:cTn id="53" dur="1000" fill="hold"/>
                                        <p:tgtEl>
                                          <p:spTgt spid="2215"/>
                                        </p:tgtEl>
                                        <p:attrNameLst>
                                          <p:attrName>ppt_h</p:attrName>
                                        </p:attrNameLst>
                                      </p:cBhvr>
                                      <p:tavLst>
                                        <p:tav tm="0">
                                          <p:val>
                                            <p:fltVal val="0"/>
                                          </p:val>
                                        </p:tav>
                                        <p:tav tm="100000">
                                          <p:val>
                                            <p:strVal val="#ppt_h"/>
                                          </p:val>
                                        </p:tav>
                                      </p:tavLst>
                                    </p:anim>
                                    <p:anim calcmode="lin" valueType="num">
                                      <p:cBhvr>
                                        <p:cTn id="54" dur="1000" fill="hold"/>
                                        <p:tgtEl>
                                          <p:spTgt spid="2215"/>
                                        </p:tgtEl>
                                        <p:attrNameLst>
                                          <p:attrName>ppt_x</p:attrName>
                                        </p:attrNameLst>
                                      </p:cBhvr>
                                      <p:tavLst>
                                        <p:tav tm="0">
                                          <p:val>
                                            <p:fltVal val="0.5"/>
                                          </p:val>
                                        </p:tav>
                                        <p:tav tm="100000">
                                          <p:val>
                                            <p:strVal val="#ppt_x"/>
                                          </p:val>
                                        </p:tav>
                                      </p:tavLst>
                                    </p:anim>
                                    <p:anim calcmode="lin" valueType="num">
                                      <p:cBhvr>
                                        <p:cTn id="55" dur="1000" fill="hold"/>
                                        <p:tgtEl>
                                          <p:spTgt spid="221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nodeType="withEffect">
                                  <p:stCondLst>
                                    <p:cond delay="500"/>
                                  </p:stCondLst>
                                  <p:childTnLst>
                                    <p:set>
                                      <p:cBhvr>
                                        <p:cTn id="57" dur="1" fill="hold">
                                          <p:stCondLst>
                                            <p:cond delay="0"/>
                                          </p:stCondLst>
                                        </p:cTn>
                                        <p:tgtEl>
                                          <p:spTgt spid="2216"/>
                                        </p:tgtEl>
                                        <p:attrNameLst>
                                          <p:attrName>style.visibility</p:attrName>
                                        </p:attrNameLst>
                                      </p:cBhvr>
                                      <p:to>
                                        <p:strVal val="visible"/>
                                      </p:to>
                                    </p:set>
                                    <p:anim calcmode="lin" valueType="num">
                                      <p:cBhvr>
                                        <p:cTn id="58" dur="1000" fill="hold"/>
                                        <p:tgtEl>
                                          <p:spTgt spid="2216"/>
                                        </p:tgtEl>
                                        <p:attrNameLst>
                                          <p:attrName>ppt_w</p:attrName>
                                        </p:attrNameLst>
                                      </p:cBhvr>
                                      <p:tavLst>
                                        <p:tav tm="0">
                                          <p:val>
                                            <p:fltVal val="0"/>
                                          </p:val>
                                        </p:tav>
                                        <p:tav tm="100000">
                                          <p:val>
                                            <p:strVal val="#ppt_w"/>
                                          </p:val>
                                        </p:tav>
                                      </p:tavLst>
                                    </p:anim>
                                    <p:anim calcmode="lin" valueType="num">
                                      <p:cBhvr>
                                        <p:cTn id="59" dur="1000" fill="hold"/>
                                        <p:tgtEl>
                                          <p:spTgt spid="2216"/>
                                        </p:tgtEl>
                                        <p:attrNameLst>
                                          <p:attrName>ppt_h</p:attrName>
                                        </p:attrNameLst>
                                      </p:cBhvr>
                                      <p:tavLst>
                                        <p:tav tm="0">
                                          <p:val>
                                            <p:fltVal val="0"/>
                                          </p:val>
                                        </p:tav>
                                        <p:tav tm="100000">
                                          <p:val>
                                            <p:strVal val="#ppt_h"/>
                                          </p:val>
                                        </p:tav>
                                      </p:tavLst>
                                    </p:anim>
                                    <p:anim calcmode="lin" valueType="num">
                                      <p:cBhvr>
                                        <p:cTn id="60" dur="1000" fill="hold"/>
                                        <p:tgtEl>
                                          <p:spTgt spid="2216"/>
                                        </p:tgtEl>
                                        <p:attrNameLst>
                                          <p:attrName>ppt_x</p:attrName>
                                        </p:attrNameLst>
                                      </p:cBhvr>
                                      <p:tavLst>
                                        <p:tav tm="0">
                                          <p:val>
                                            <p:fltVal val="0.5"/>
                                          </p:val>
                                        </p:tav>
                                        <p:tav tm="100000">
                                          <p:val>
                                            <p:strVal val="#ppt_x"/>
                                          </p:val>
                                        </p:tav>
                                      </p:tavLst>
                                    </p:anim>
                                    <p:anim calcmode="lin" valueType="num">
                                      <p:cBhvr>
                                        <p:cTn id="61" dur="1000" fill="hold"/>
                                        <p:tgtEl>
                                          <p:spTgt spid="221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1500"/>
                                  </p:stCondLst>
                                  <p:childTnLst>
                                    <p:set>
                                      <p:cBhvr>
                                        <p:cTn id="63" dur="1" fill="hold">
                                          <p:stCondLst>
                                            <p:cond delay="0"/>
                                          </p:stCondLst>
                                        </p:cTn>
                                        <p:tgtEl>
                                          <p:spTgt spid="2217"/>
                                        </p:tgtEl>
                                        <p:attrNameLst>
                                          <p:attrName>style.visibility</p:attrName>
                                        </p:attrNameLst>
                                      </p:cBhvr>
                                      <p:to>
                                        <p:strVal val="visible"/>
                                      </p:to>
                                    </p:set>
                                    <p:anim calcmode="lin" valueType="num">
                                      <p:cBhvr>
                                        <p:cTn id="64" dur="1000" fill="hold"/>
                                        <p:tgtEl>
                                          <p:spTgt spid="2217"/>
                                        </p:tgtEl>
                                        <p:attrNameLst>
                                          <p:attrName>ppt_w</p:attrName>
                                        </p:attrNameLst>
                                      </p:cBhvr>
                                      <p:tavLst>
                                        <p:tav tm="0">
                                          <p:val>
                                            <p:fltVal val="0"/>
                                          </p:val>
                                        </p:tav>
                                        <p:tav tm="100000">
                                          <p:val>
                                            <p:strVal val="#ppt_w"/>
                                          </p:val>
                                        </p:tav>
                                      </p:tavLst>
                                    </p:anim>
                                    <p:anim calcmode="lin" valueType="num">
                                      <p:cBhvr>
                                        <p:cTn id="65" dur="1000" fill="hold"/>
                                        <p:tgtEl>
                                          <p:spTgt spid="2217"/>
                                        </p:tgtEl>
                                        <p:attrNameLst>
                                          <p:attrName>ppt_h</p:attrName>
                                        </p:attrNameLst>
                                      </p:cBhvr>
                                      <p:tavLst>
                                        <p:tav tm="0">
                                          <p:val>
                                            <p:fltVal val="0"/>
                                          </p:val>
                                        </p:tav>
                                        <p:tav tm="100000">
                                          <p:val>
                                            <p:strVal val="#ppt_h"/>
                                          </p:val>
                                        </p:tav>
                                      </p:tavLst>
                                    </p:anim>
                                    <p:anim calcmode="lin" valueType="num">
                                      <p:cBhvr>
                                        <p:cTn id="66" dur="1000" fill="hold"/>
                                        <p:tgtEl>
                                          <p:spTgt spid="2217"/>
                                        </p:tgtEl>
                                        <p:attrNameLst>
                                          <p:attrName>ppt_x</p:attrName>
                                        </p:attrNameLst>
                                      </p:cBhvr>
                                      <p:tavLst>
                                        <p:tav tm="0">
                                          <p:val>
                                            <p:fltVal val="0.5"/>
                                          </p:val>
                                        </p:tav>
                                        <p:tav tm="100000">
                                          <p:val>
                                            <p:strVal val="#ppt_x"/>
                                          </p:val>
                                        </p:tav>
                                      </p:tavLst>
                                    </p:anim>
                                    <p:anim calcmode="lin" valueType="num">
                                      <p:cBhvr>
                                        <p:cTn id="67" dur="1000" fill="hold"/>
                                        <p:tgtEl>
                                          <p:spTgt spid="221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500"/>
                                  </p:stCondLst>
                                  <p:childTnLst>
                                    <p:set>
                                      <p:cBhvr>
                                        <p:cTn id="69" dur="1" fill="hold">
                                          <p:stCondLst>
                                            <p:cond delay="0"/>
                                          </p:stCondLst>
                                        </p:cTn>
                                        <p:tgtEl>
                                          <p:spTgt spid="2218"/>
                                        </p:tgtEl>
                                        <p:attrNameLst>
                                          <p:attrName>style.visibility</p:attrName>
                                        </p:attrNameLst>
                                      </p:cBhvr>
                                      <p:to>
                                        <p:strVal val="visible"/>
                                      </p:to>
                                    </p:set>
                                    <p:anim calcmode="lin" valueType="num">
                                      <p:cBhvr>
                                        <p:cTn id="70" dur="1000" fill="hold"/>
                                        <p:tgtEl>
                                          <p:spTgt spid="2218"/>
                                        </p:tgtEl>
                                        <p:attrNameLst>
                                          <p:attrName>ppt_w</p:attrName>
                                        </p:attrNameLst>
                                      </p:cBhvr>
                                      <p:tavLst>
                                        <p:tav tm="0">
                                          <p:val>
                                            <p:fltVal val="0"/>
                                          </p:val>
                                        </p:tav>
                                        <p:tav tm="100000">
                                          <p:val>
                                            <p:strVal val="#ppt_w"/>
                                          </p:val>
                                        </p:tav>
                                      </p:tavLst>
                                    </p:anim>
                                    <p:anim calcmode="lin" valueType="num">
                                      <p:cBhvr>
                                        <p:cTn id="71" dur="1000" fill="hold"/>
                                        <p:tgtEl>
                                          <p:spTgt spid="2218"/>
                                        </p:tgtEl>
                                        <p:attrNameLst>
                                          <p:attrName>ppt_h</p:attrName>
                                        </p:attrNameLst>
                                      </p:cBhvr>
                                      <p:tavLst>
                                        <p:tav tm="0">
                                          <p:val>
                                            <p:fltVal val="0"/>
                                          </p:val>
                                        </p:tav>
                                        <p:tav tm="100000">
                                          <p:val>
                                            <p:strVal val="#ppt_h"/>
                                          </p:val>
                                        </p:tav>
                                      </p:tavLst>
                                    </p:anim>
                                    <p:anim calcmode="lin" valueType="num">
                                      <p:cBhvr>
                                        <p:cTn id="72" dur="1000" fill="hold"/>
                                        <p:tgtEl>
                                          <p:spTgt spid="2218"/>
                                        </p:tgtEl>
                                        <p:attrNameLst>
                                          <p:attrName>ppt_x</p:attrName>
                                        </p:attrNameLst>
                                      </p:cBhvr>
                                      <p:tavLst>
                                        <p:tav tm="0">
                                          <p:val>
                                            <p:fltVal val="0.5"/>
                                          </p:val>
                                        </p:tav>
                                        <p:tav tm="100000">
                                          <p:val>
                                            <p:strVal val="#ppt_x"/>
                                          </p:val>
                                        </p:tav>
                                      </p:tavLst>
                                    </p:anim>
                                    <p:anim calcmode="lin" valueType="num">
                                      <p:cBhvr>
                                        <p:cTn id="73" dur="1000" fill="hold"/>
                                        <p:tgtEl>
                                          <p:spTgt spid="2218"/>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0"/>
                                  </p:stCondLst>
                                  <p:childTnLst>
                                    <p:set>
                                      <p:cBhvr>
                                        <p:cTn id="75" dur="1" fill="hold">
                                          <p:stCondLst>
                                            <p:cond delay="0"/>
                                          </p:stCondLst>
                                        </p:cTn>
                                        <p:tgtEl>
                                          <p:spTgt spid="2219"/>
                                        </p:tgtEl>
                                        <p:attrNameLst>
                                          <p:attrName>style.visibility</p:attrName>
                                        </p:attrNameLst>
                                      </p:cBhvr>
                                      <p:to>
                                        <p:strVal val="visible"/>
                                      </p:to>
                                    </p:set>
                                    <p:anim calcmode="lin" valueType="num">
                                      <p:cBhvr>
                                        <p:cTn id="76" dur="1000" fill="hold"/>
                                        <p:tgtEl>
                                          <p:spTgt spid="2219"/>
                                        </p:tgtEl>
                                        <p:attrNameLst>
                                          <p:attrName>ppt_w</p:attrName>
                                        </p:attrNameLst>
                                      </p:cBhvr>
                                      <p:tavLst>
                                        <p:tav tm="0">
                                          <p:val>
                                            <p:fltVal val="0"/>
                                          </p:val>
                                        </p:tav>
                                        <p:tav tm="100000">
                                          <p:val>
                                            <p:strVal val="#ppt_w"/>
                                          </p:val>
                                        </p:tav>
                                      </p:tavLst>
                                    </p:anim>
                                    <p:anim calcmode="lin" valueType="num">
                                      <p:cBhvr>
                                        <p:cTn id="77" dur="1000" fill="hold"/>
                                        <p:tgtEl>
                                          <p:spTgt spid="2219"/>
                                        </p:tgtEl>
                                        <p:attrNameLst>
                                          <p:attrName>ppt_h</p:attrName>
                                        </p:attrNameLst>
                                      </p:cBhvr>
                                      <p:tavLst>
                                        <p:tav tm="0">
                                          <p:val>
                                            <p:fltVal val="0"/>
                                          </p:val>
                                        </p:tav>
                                        <p:tav tm="100000">
                                          <p:val>
                                            <p:strVal val="#ppt_h"/>
                                          </p:val>
                                        </p:tav>
                                      </p:tavLst>
                                    </p:anim>
                                    <p:anim calcmode="lin" valueType="num">
                                      <p:cBhvr>
                                        <p:cTn id="78" dur="1000" fill="hold"/>
                                        <p:tgtEl>
                                          <p:spTgt spid="2219"/>
                                        </p:tgtEl>
                                        <p:attrNameLst>
                                          <p:attrName>ppt_x</p:attrName>
                                        </p:attrNameLst>
                                      </p:cBhvr>
                                      <p:tavLst>
                                        <p:tav tm="0">
                                          <p:val>
                                            <p:fltVal val="0.5"/>
                                          </p:val>
                                        </p:tav>
                                        <p:tav tm="100000">
                                          <p:val>
                                            <p:strVal val="#ppt_x"/>
                                          </p:val>
                                        </p:tav>
                                      </p:tavLst>
                                    </p:anim>
                                    <p:anim calcmode="lin" valueType="num">
                                      <p:cBhvr>
                                        <p:cTn id="79" dur="1000" fill="hold"/>
                                        <p:tgtEl>
                                          <p:spTgt spid="2219"/>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0"/>
                                  </p:stCondLst>
                                  <p:childTnLst>
                                    <p:set>
                                      <p:cBhvr>
                                        <p:cTn id="81" dur="1" fill="hold">
                                          <p:stCondLst>
                                            <p:cond delay="0"/>
                                          </p:stCondLst>
                                        </p:cTn>
                                        <p:tgtEl>
                                          <p:spTgt spid="2220"/>
                                        </p:tgtEl>
                                        <p:attrNameLst>
                                          <p:attrName>style.visibility</p:attrName>
                                        </p:attrNameLst>
                                      </p:cBhvr>
                                      <p:to>
                                        <p:strVal val="visible"/>
                                      </p:to>
                                    </p:set>
                                    <p:anim calcmode="lin" valueType="num">
                                      <p:cBhvr>
                                        <p:cTn id="82" dur="1000" fill="hold"/>
                                        <p:tgtEl>
                                          <p:spTgt spid="2220"/>
                                        </p:tgtEl>
                                        <p:attrNameLst>
                                          <p:attrName>ppt_w</p:attrName>
                                        </p:attrNameLst>
                                      </p:cBhvr>
                                      <p:tavLst>
                                        <p:tav tm="0">
                                          <p:val>
                                            <p:fltVal val="0"/>
                                          </p:val>
                                        </p:tav>
                                        <p:tav tm="100000">
                                          <p:val>
                                            <p:strVal val="#ppt_w"/>
                                          </p:val>
                                        </p:tav>
                                      </p:tavLst>
                                    </p:anim>
                                    <p:anim calcmode="lin" valueType="num">
                                      <p:cBhvr>
                                        <p:cTn id="83" dur="1000" fill="hold"/>
                                        <p:tgtEl>
                                          <p:spTgt spid="2220"/>
                                        </p:tgtEl>
                                        <p:attrNameLst>
                                          <p:attrName>ppt_h</p:attrName>
                                        </p:attrNameLst>
                                      </p:cBhvr>
                                      <p:tavLst>
                                        <p:tav tm="0">
                                          <p:val>
                                            <p:fltVal val="0"/>
                                          </p:val>
                                        </p:tav>
                                        <p:tav tm="100000">
                                          <p:val>
                                            <p:strVal val="#ppt_h"/>
                                          </p:val>
                                        </p:tav>
                                      </p:tavLst>
                                    </p:anim>
                                    <p:anim calcmode="lin" valueType="num">
                                      <p:cBhvr>
                                        <p:cTn id="84" dur="1000" fill="hold"/>
                                        <p:tgtEl>
                                          <p:spTgt spid="2220"/>
                                        </p:tgtEl>
                                        <p:attrNameLst>
                                          <p:attrName>ppt_x</p:attrName>
                                        </p:attrNameLst>
                                      </p:cBhvr>
                                      <p:tavLst>
                                        <p:tav tm="0">
                                          <p:val>
                                            <p:fltVal val="0.5"/>
                                          </p:val>
                                        </p:tav>
                                        <p:tav tm="100000">
                                          <p:val>
                                            <p:strVal val="#ppt_x"/>
                                          </p:val>
                                        </p:tav>
                                      </p:tavLst>
                                    </p:anim>
                                    <p:anim calcmode="lin" valueType="num">
                                      <p:cBhvr>
                                        <p:cTn id="85" dur="1000" fill="hold"/>
                                        <p:tgtEl>
                                          <p:spTgt spid="2220"/>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0"/>
                                  </p:stCondLst>
                                  <p:childTnLst>
                                    <p:set>
                                      <p:cBhvr>
                                        <p:cTn id="87" dur="1" fill="hold">
                                          <p:stCondLst>
                                            <p:cond delay="0"/>
                                          </p:stCondLst>
                                        </p:cTn>
                                        <p:tgtEl>
                                          <p:spTgt spid="2221"/>
                                        </p:tgtEl>
                                        <p:attrNameLst>
                                          <p:attrName>style.visibility</p:attrName>
                                        </p:attrNameLst>
                                      </p:cBhvr>
                                      <p:to>
                                        <p:strVal val="visible"/>
                                      </p:to>
                                    </p:set>
                                    <p:anim calcmode="lin" valueType="num">
                                      <p:cBhvr>
                                        <p:cTn id="88" dur="1000" fill="hold"/>
                                        <p:tgtEl>
                                          <p:spTgt spid="2221"/>
                                        </p:tgtEl>
                                        <p:attrNameLst>
                                          <p:attrName>ppt_w</p:attrName>
                                        </p:attrNameLst>
                                      </p:cBhvr>
                                      <p:tavLst>
                                        <p:tav tm="0">
                                          <p:val>
                                            <p:fltVal val="0"/>
                                          </p:val>
                                        </p:tav>
                                        <p:tav tm="100000">
                                          <p:val>
                                            <p:strVal val="#ppt_w"/>
                                          </p:val>
                                        </p:tav>
                                      </p:tavLst>
                                    </p:anim>
                                    <p:anim calcmode="lin" valueType="num">
                                      <p:cBhvr>
                                        <p:cTn id="89" dur="1000" fill="hold"/>
                                        <p:tgtEl>
                                          <p:spTgt spid="2221"/>
                                        </p:tgtEl>
                                        <p:attrNameLst>
                                          <p:attrName>ppt_h</p:attrName>
                                        </p:attrNameLst>
                                      </p:cBhvr>
                                      <p:tavLst>
                                        <p:tav tm="0">
                                          <p:val>
                                            <p:fltVal val="0"/>
                                          </p:val>
                                        </p:tav>
                                        <p:tav tm="100000">
                                          <p:val>
                                            <p:strVal val="#ppt_h"/>
                                          </p:val>
                                        </p:tav>
                                      </p:tavLst>
                                    </p:anim>
                                    <p:anim calcmode="lin" valueType="num">
                                      <p:cBhvr>
                                        <p:cTn id="90" dur="1000" fill="hold"/>
                                        <p:tgtEl>
                                          <p:spTgt spid="2221"/>
                                        </p:tgtEl>
                                        <p:attrNameLst>
                                          <p:attrName>ppt_x</p:attrName>
                                        </p:attrNameLst>
                                      </p:cBhvr>
                                      <p:tavLst>
                                        <p:tav tm="0">
                                          <p:val>
                                            <p:fltVal val="0.5"/>
                                          </p:val>
                                        </p:tav>
                                        <p:tav tm="100000">
                                          <p:val>
                                            <p:strVal val="#ppt_x"/>
                                          </p:val>
                                        </p:tav>
                                      </p:tavLst>
                                    </p:anim>
                                    <p:anim calcmode="lin" valueType="num">
                                      <p:cBhvr>
                                        <p:cTn id="91" dur="1000" fill="hold"/>
                                        <p:tgtEl>
                                          <p:spTgt spid="2221"/>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2222"/>
                                        </p:tgtEl>
                                        <p:attrNameLst>
                                          <p:attrName>style.visibility</p:attrName>
                                        </p:attrNameLst>
                                      </p:cBhvr>
                                      <p:to>
                                        <p:strVal val="visible"/>
                                      </p:to>
                                    </p:set>
                                    <p:anim calcmode="lin" valueType="num">
                                      <p:cBhvr>
                                        <p:cTn id="94" dur="1000" fill="hold"/>
                                        <p:tgtEl>
                                          <p:spTgt spid="2222"/>
                                        </p:tgtEl>
                                        <p:attrNameLst>
                                          <p:attrName>ppt_w</p:attrName>
                                        </p:attrNameLst>
                                      </p:cBhvr>
                                      <p:tavLst>
                                        <p:tav tm="0">
                                          <p:val>
                                            <p:fltVal val="0"/>
                                          </p:val>
                                        </p:tav>
                                        <p:tav tm="100000">
                                          <p:val>
                                            <p:strVal val="#ppt_w"/>
                                          </p:val>
                                        </p:tav>
                                      </p:tavLst>
                                    </p:anim>
                                    <p:anim calcmode="lin" valueType="num">
                                      <p:cBhvr>
                                        <p:cTn id="95" dur="1000" fill="hold"/>
                                        <p:tgtEl>
                                          <p:spTgt spid="2222"/>
                                        </p:tgtEl>
                                        <p:attrNameLst>
                                          <p:attrName>ppt_h</p:attrName>
                                        </p:attrNameLst>
                                      </p:cBhvr>
                                      <p:tavLst>
                                        <p:tav tm="0">
                                          <p:val>
                                            <p:fltVal val="0"/>
                                          </p:val>
                                        </p:tav>
                                        <p:tav tm="100000">
                                          <p:val>
                                            <p:strVal val="#ppt_h"/>
                                          </p:val>
                                        </p:tav>
                                      </p:tavLst>
                                    </p:anim>
                                    <p:anim calcmode="lin" valueType="num">
                                      <p:cBhvr>
                                        <p:cTn id="96" dur="1000" fill="hold"/>
                                        <p:tgtEl>
                                          <p:spTgt spid="2222"/>
                                        </p:tgtEl>
                                        <p:attrNameLst>
                                          <p:attrName>ppt_x</p:attrName>
                                        </p:attrNameLst>
                                      </p:cBhvr>
                                      <p:tavLst>
                                        <p:tav tm="0">
                                          <p:val>
                                            <p:fltVal val="0.5"/>
                                          </p:val>
                                        </p:tav>
                                        <p:tav tm="100000">
                                          <p:val>
                                            <p:strVal val="#ppt_x"/>
                                          </p:val>
                                        </p:tav>
                                      </p:tavLst>
                                    </p:anim>
                                    <p:anim calcmode="lin" valueType="num">
                                      <p:cBhvr>
                                        <p:cTn id="97" dur="1000" fill="hold"/>
                                        <p:tgtEl>
                                          <p:spTgt spid="2222"/>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grpId="0" nodeType="withEffect">
                                  <p:stCondLst>
                                    <p:cond delay="0"/>
                                  </p:stCondLst>
                                  <p:childTnLst>
                                    <p:set>
                                      <p:cBhvr>
                                        <p:cTn id="99" dur="1" fill="hold">
                                          <p:stCondLst>
                                            <p:cond delay="0"/>
                                          </p:stCondLst>
                                        </p:cTn>
                                        <p:tgtEl>
                                          <p:spTgt spid="2223"/>
                                        </p:tgtEl>
                                        <p:attrNameLst>
                                          <p:attrName>style.visibility</p:attrName>
                                        </p:attrNameLst>
                                      </p:cBhvr>
                                      <p:to>
                                        <p:strVal val="visible"/>
                                      </p:to>
                                    </p:set>
                                    <p:anim calcmode="lin" valueType="num">
                                      <p:cBhvr>
                                        <p:cTn id="100" dur="1000" fill="hold"/>
                                        <p:tgtEl>
                                          <p:spTgt spid="2223"/>
                                        </p:tgtEl>
                                        <p:attrNameLst>
                                          <p:attrName>ppt_w</p:attrName>
                                        </p:attrNameLst>
                                      </p:cBhvr>
                                      <p:tavLst>
                                        <p:tav tm="0">
                                          <p:val>
                                            <p:fltVal val="0"/>
                                          </p:val>
                                        </p:tav>
                                        <p:tav tm="100000">
                                          <p:val>
                                            <p:strVal val="#ppt_w"/>
                                          </p:val>
                                        </p:tav>
                                      </p:tavLst>
                                    </p:anim>
                                    <p:anim calcmode="lin" valueType="num">
                                      <p:cBhvr>
                                        <p:cTn id="101" dur="1000" fill="hold"/>
                                        <p:tgtEl>
                                          <p:spTgt spid="2223"/>
                                        </p:tgtEl>
                                        <p:attrNameLst>
                                          <p:attrName>ppt_h</p:attrName>
                                        </p:attrNameLst>
                                      </p:cBhvr>
                                      <p:tavLst>
                                        <p:tav tm="0">
                                          <p:val>
                                            <p:fltVal val="0"/>
                                          </p:val>
                                        </p:tav>
                                        <p:tav tm="100000">
                                          <p:val>
                                            <p:strVal val="#ppt_h"/>
                                          </p:val>
                                        </p:tav>
                                      </p:tavLst>
                                    </p:anim>
                                    <p:anim calcmode="lin" valueType="num">
                                      <p:cBhvr>
                                        <p:cTn id="102" dur="1000" fill="hold"/>
                                        <p:tgtEl>
                                          <p:spTgt spid="2223"/>
                                        </p:tgtEl>
                                        <p:attrNameLst>
                                          <p:attrName>ppt_x</p:attrName>
                                        </p:attrNameLst>
                                      </p:cBhvr>
                                      <p:tavLst>
                                        <p:tav tm="0">
                                          <p:val>
                                            <p:fltVal val="0.5"/>
                                          </p:val>
                                        </p:tav>
                                        <p:tav tm="100000">
                                          <p:val>
                                            <p:strVal val="#ppt_x"/>
                                          </p:val>
                                        </p:tav>
                                      </p:tavLst>
                                    </p:anim>
                                    <p:anim calcmode="lin" valueType="num">
                                      <p:cBhvr>
                                        <p:cTn id="103" dur="1000" fill="hold"/>
                                        <p:tgtEl>
                                          <p:spTgt spid="2223"/>
                                        </p:tgtEl>
                                        <p:attrNameLst>
                                          <p:attrName>ppt_y</p:attrName>
                                        </p:attrNameLst>
                                      </p:cBhvr>
                                      <p:tavLst>
                                        <p:tav tm="0">
                                          <p:val>
                                            <p:fltVal val="0.5"/>
                                          </p:val>
                                        </p:tav>
                                        <p:tav tm="100000">
                                          <p:val>
                                            <p:strVal val="#ppt_y"/>
                                          </p:val>
                                        </p:tav>
                                      </p:tavLst>
                                    </p:anim>
                                  </p:childTnLst>
                                </p:cTn>
                              </p:par>
                              <p:par>
                                <p:cTn id="104" presetID="9" presetClass="entr" presetSubtype="0" fill="hold" grpId="0" nodeType="withEffect">
                                  <p:stCondLst>
                                    <p:cond delay="0"/>
                                  </p:stCondLst>
                                  <p:childTnLst>
                                    <p:set>
                                      <p:cBhvr>
                                        <p:cTn id="105" dur="1" fill="hold">
                                          <p:stCondLst>
                                            <p:cond delay="0"/>
                                          </p:stCondLst>
                                        </p:cTn>
                                        <p:tgtEl>
                                          <p:spTgt spid="2225"/>
                                        </p:tgtEl>
                                        <p:attrNameLst>
                                          <p:attrName>style.visibility</p:attrName>
                                        </p:attrNameLst>
                                      </p:cBhvr>
                                      <p:to>
                                        <p:strVal val="visible"/>
                                      </p:to>
                                    </p:set>
                                    <p:animEffect transition="in" filter="dissolve">
                                      <p:cBhvr>
                                        <p:cTn id="106" dur="500"/>
                                        <p:tgtEl>
                                          <p:spTgt spid="2225"/>
                                        </p:tgtEl>
                                      </p:cBhvr>
                                    </p:animEffect>
                                  </p:childTnLst>
                                </p:cTn>
                              </p:par>
                              <p:par>
                                <p:cTn id="107" presetID="1" presetClass="mediacall" presetSubtype="0" fill="hold" nodeType="withEffect">
                                  <p:stCondLst>
                                    <p:cond delay="0"/>
                                  </p:stCondLst>
                                  <p:childTnLst>
                                    <p:cmd type="call" cmd="playFrom(0.0)">
                                      <p:cBhvr>
                                        <p:cTn id="108" dur="30773" fill="hold"/>
                                        <p:tgtEl>
                                          <p:spTgt spid="22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9" fill="hold" display="0">
                  <p:stCondLst>
                    <p:cond delay="indefinite"/>
                  </p:stCondLst>
                  <p:endCondLst>
                    <p:cond evt="onNext" delay="0">
                      <p:tgtEl>
                        <p:sldTgt/>
                      </p:tgtEl>
                    </p:cond>
                    <p:cond evt="onPrev" delay="0">
                      <p:tgtEl>
                        <p:sldTgt/>
                      </p:tgtEl>
                    </p:cond>
                    <p:cond evt="onStopAudio" delay="0">
                      <p:tgtEl>
                        <p:sldTgt/>
                      </p:tgtEl>
                    </p:cond>
                  </p:endCondLst>
                </p:cTn>
                <p:tgtEl>
                  <p:spTgt spid="2227"/>
                </p:tgtEl>
              </p:cMediaNode>
            </p:audio>
            <p:audio>
              <p:cMediaNode showWhenStopped="0">
                <p:cTn id="110" fill="hold" display="0">
                  <p:stCondLst>
                    <p:cond delay="indefinite"/>
                  </p:stCondLst>
                  <p:endCondLst>
                    <p:cond evt="onNext" delay="0">
                      <p:tgtEl>
                        <p:sldTgt/>
                      </p:tgtEl>
                    </p:cond>
                    <p:cond evt="onPrev" delay="0">
                      <p:tgtEl>
                        <p:sldTgt/>
                      </p:tgtEl>
                    </p:cond>
                    <p:cond evt="onStopAudio" delay="0">
                      <p:tgtEl>
                        <p:sldTgt/>
                      </p:tgtEl>
                    </p:cond>
                  </p:endCondLst>
                </p:cTn>
                <p:tgtEl>
                  <p:spTgt spid="2230"/>
                </p:tgtEl>
              </p:cMediaNode>
            </p:audio>
          </p:childTnLst>
        </p:cTn>
      </p:par>
    </p:tnLst>
    <p:bldLst>
      <p:bldP spid="2208" grpId="0" animBg="1"/>
      <p:bldP spid="2212" grpId="0" animBg="1"/>
      <p:bldP spid="2217" grpId="0" animBg="1"/>
      <p:bldP spid="2218" grpId="0" animBg="1"/>
      <p:bldP spid="2219" grpId="0" animBg="1"/>
      <p:bldP spid="2220" grpId="0" animBg="1"/>
      <p:bldP spid="2221" grpId="0" animBg="1"/>
      <p:bldP spid="2222" grpId="0" animBg="1"/>
      <p:bldP spid="2223" grpId="0" animBg="1"/>
      <p:bldP spid="22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275" y="642928"/>
            <a:ext cx="3220753" cy="646331"/>
          </a:xfrm>
          <a:prstGeom prst="rect">
            <a:avLst/>
          </a:prstGeom>
        </p:spPr>
        <p:txBody>
          <a:bodyPr wrap="none">
            <a:spAutoFit/>
          </a:bodyPr>
          <a:lstStyle/>
          <a:p>
            <a:r>
              <a:rPr lang="en-US" sz="3600" b="1" dirty="0">
                <a:solidFill>
                  <a:srgbClr val="FF0000"/>
                </a:solidFill>
              </a:rPr>
              <a:t>1. New words</a:t>
            </a:r>
            <a:r>
              <a:rPr lang="vi-VN" dirty="0"/>
              <a:t> </a:t>
            </a:r>
          </a:p>
        </p:txBody>
      </p:sp>
      <p:sp>
        <p:nvSpPr>
          <p:cNvPr id="4" name="Rectangle 3"/>
          <p:cNvSpPr/>
          <p:nvPr/>
        </p:nvSpPr>
        <p:spPr>
          <a:xfrm>
            <a:off x="2280062" y="1660634"/>
            <a:ext cx="2422568" cy="646331"/>
          </a:xfrm>
          <a:prstGeom prst="rect">
            <a:avLst/>
          </a:prstGeom>
        </p:spPr>
        <p:txBody>
          <a:bodyPr wrap="square">
            <a:spAutoFit/>
          </a:bodyPr>
          <a:lstStyle/>
          <a:p>
            <a:r>
              <a:rPr lang="en-US" altLang="en-US" sz="3600" b="1" dirty="0" smtClean="0">
                <a:latin typeface="Times New Roman" panose="02020603050405020304" pitchFamily="18" charset="0"/>
                <a:cs typeface="Times New Roman" panose="02020603050405020304" pitchFamily="18" charset="0"/>
              </a:rPr>
              <a:t>- issue</a:t>
            </a:r>
            <a:endParaRPr lang="en-US" alt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2683824" y="1589464"/>
            <a:ext cx="249382" cy="190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6012" y="2378135"/>
            <a:ext cx="249382" cy="190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93605" y="2411213"/>
            <a:ext cx="2223686"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 megacity</a:t>
            </a:r>
            <a:endParaRPr lang="en-US" sz="36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293605" y="3209810"/>
            <a:ext cx="7461979"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 growth (n): </a:t>
            </a:r>
            <a:r>
              <a:rPr lang="en-US" sz="3600" b="1" dirty="0" err="1" smtClean="0">
                <a:latin typeface="Times New Roman" panose="02020603050405020304" pitchFamily="18" charset="0"/>
                <a:cs typeface="Times New Roman" panose="02020603050405020304" pitchFamily="18" charset="0"/>
              </a:rPr>
              <a:t>sự</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lớn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sự</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phát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triển</a:t>
            </a:r>
            <a:endParaRPr lang="en-US" sz="36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308815" y="4005359"/>
            <a:ext cx="2932213" cy="646331"/>
          </a:xfrm>
          <a:prstGeom prst="rect">
            <a:avLst/>
          </a:prstGeom>
          <a:noFill/>
        </p:spPr>
        <p:txBody>
          <a:bodyPr wrap="none" rtlCol="0">
            <a:spAutoFit/>
          </a:bodyPr>
          <a:lstStyle/>
          <a:p>
            <a:r>
              <a:rPr lang="en-US" sz="3600" b="1" dirty="0" smtClean="0"/>
              <a:t>- </a:t>
            </a:r>
            <a:r>
              <a:rPr lang="en-US" sz="3600" b="1" dirty="0" smtClean="0">
                <a:latin typeface="Times New Roman" panose="02020603050405020304" pitchFamily="18" charset="0"/>
                <a:cs typeface="Times New Roman" panose="02020603050405020304" pitchFamily="18" charset="0"/>
              </a:rPr>
              <a:t>traffic block</a:t>
            </a:r>
            <a:endParaRPr lang="en-US" sz="36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241028" y="3977352"/>
            <a:ext cx="7039106"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 traffic jam: </a:t>
            </a:r>
            <a:r>
              <a:rPr lang="en-US" sz="3600" b="1" dirty="0" err="1" smtClean="0">
                <a:latin typeface="Times New Roman" panose="02020603050405020304" pitchFamily="18" charset="0"/>
                <a:cs typeface="Times New Roman" panose="02020603050405020304" pitchFamily="18" charset="0"/>
              </a:rPr>
              <a:t>giao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thông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tắc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nghẽn</a:t>
            </a:r>
            <a:endParaRPr lang="en-US" sz="36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394313" y="4843064"/>
            <a:ext cx="5373587"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 explosion (n) </a:t>
            </a:r>
            <a:r>
              <a:rPr lang="en-US" sz="3600" b="1" dirty="0" err="1" smtClean="0">
                <a:latin typeface="Times New Roman" panose="02020603050405020304" pitchFamily="18" charset="0"/>
                <a:cs typeface="Times New Roman" panose="02020603050405020304" pitchFamily="18" charset="0"/>
              </a:rPr>
              <a:t>sự</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bùng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nổ</a:t>
            </a:r>
            <a:endParaRPr lang="en-US" sz="3600" b="1" dirty="0">
              <a:latin typeface="Times New Roman" panose="02020603050405020304" pitchFamily="18" charset="0"/>
              <a:cs typeface="Times New Roman" panose="02020603050405020304" pitchFamily="18" charset="0"/>
            </a:endParaRPr>
          </a:p>
        </p:txBody>
      </p:sp>
      <p:sp>
        <p:nvSpPr>
          <p:cNvPr id="15" name="Rectangle 14"/>
          <p:cNvSpPr/>
          <p:nvPr/>
        </p:nvSpPr>
        <p:spPr>
          <a:xfrm>
            <a:off x="3250640" y="4748061"/>
            <a:ext cx="249382" cy="190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72891" y="3931434"/>
            <a:ext cx="249382" cy="190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5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73086" cy="15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69137" y="-267195"/>
            <a:ext cx="1555669" cy="209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101942" y="5215763"/>
            <a:ext cx="2094819" cy="17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16861">
            <a:off x="241914" y="4941359"/>
            <a:ext cx="1543331" cy="22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42454" y="1681791"/>
            <a:ext cx="5302637" cy="584775"/>
          </a:xfrm>
          <a:prstGeom prst="rect">
            <a:avLst/>
          </a:prstGeom>
          <a:noFill/>
        </p:spPr>
        <p:txBody>
          <a:bodyPr wrap="square" rtlCol="0">
            <a:spAutoFit/>
          </a:bodyPr>
          <a:lstStyle/>
          <a:p>
            <a:r>
              <a:rPr lang="en-US" altLang="en-US" sz="3200" b="1" dirty="0">
                <a:latin typeface="Times New Roman" panose="02020603050405020304" pitchFamily="18" charset="0"/>
                <a:cs typeface="Times New Roman" panose="02020603050405020304" pitchFamily="18" charset="0"/>
              </a:rPr>
              <a:t>:( n </a:t>
            </a:r>
            <a:r>
              <a:rPr lang="en-US" altLang="en-US" sz="3200" b="1" dirty="0" smtClean="0">
                <a:latin typeface="Times New Roman" panose="02020603050405020304" pitchFamily="18" charset="0"/>
                <a:cs typeface="Times New Roman" panose="02020603050405020304" pitchFamily="18" charset="0"/>
              </a:rPr>
              <a:t>)</a:t>
            </a:r>
            <a:r>
              <a:rPr lang="en-US" altLang="en-US" sz="3200"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sự</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đưa</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ra</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vấn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đề</a:t>
            </a:r>
            <a:r>
              <a:rPr lang="en-US" altLang="en-US" sz="3200"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71" y="27892"/>
            <a:ext cx="5159829" cy="4558145"/>
          </a:xfrm>
          <a:prstGeom prst="rect">
            <a:avLst/>
          </a:prstGeom>
        </p:spPr>
      </p:pic>
      <p:sp>
        <p:nvSpPr>
          <p:cNvPr id="22" name="TextBox 21"/>
          <p:cNvSpPr txBox="1"/>
          <p:nvPr/>
        </p:nvSpPr>
        <p:spPr>
          <a:xfrm>
            <a:off x="4702630" y="6074074"/>
            <a:ext cx="184731" cy="369332"/>
          </a:xfrm>
          <a:prstGeom prst="rect">
            <a:avLst/>
          </a:prstGeom>
          <a:noFill/>
        </p:spPr>
        <p:txBody>
          <a:bodyPr wrap="none" rtlCol="0">
            <a:spAutoFit/>
          </a:bodyPr>
          <a:lstStyle/>
          <a:p>
            <a:endParaRPr lang="en-US" dirty="0"/>
          </a:p>
        </p:txBody>
      </p:sp>
      <p:sp>
        <p:nvSpPr>
          <p:cNvPr id="23" name="TextBox 22"/>
          <p:cNvSpPr txBox="1"/>
          <p:nvPr/>
        </p:nvSpPr>
        <p:spPr>
          <a:xfrm>
            <a:off x="4475013" y="2391751"/>
            <a:ext cx="3044423" cy="646331"/>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:(n) </a:t>
            </a:r>
            <a:r>
              <a:rPr lang="en-US" sz="3600" b="1" dirty="0" err="1" smtClean="0">
                <a:latin typeface="Times New Roman" panose="02020603050405020304" pitchFamily="18" charset="0"/>
                <a:cs typeface="Times New Roman" panose="02020603050405020304" pitchFamily="18" charset="0"/>
              </a:rPr>
              <a:t>siêu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đô</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thị</a:t>
            </a:r>
            <a:endParaRPr lang="en-US" sz="36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974592" y="60084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5319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9" grpId="0"/>
      <p:bldP spid="11" grpId="0"/>
      <p:bldP spid="12" grpId="0"/>
      <p:bldP spid="13" grpId="0"/>
      <p:bldP spid="14" grpId="0"/>
      <p:bldP spid="15" grpId="0" animBg="1"/>
      <p:bldP spid="16" grpId="0" animBg="1"/>
      <p:bldP spid="3"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3088" y="1800225"/>
            <a:ext cx="2446182" cy="2862322"/>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issue</a:t>
            </a:r>
          </a:p>
          <a:p>
            <a:r>
              <a:rPr lang="en-US" sz="3600" dirty="0" smtClean="0">
                <a:latin typeface="Times New Roman" panose="02020603050405020304" pitchFamily="18" charset="0"/>
                <a:cs typeface="Times New Roman" panose="02020603050405020304" pitchFamily="18" charset="0"/>
              </a:rPr>
              <a:t>explosion</a:t>
            </a:r>
          </a:p>
          <a:p>
            <a:r>
              <a:rPr lang="en-US" sz="3600" dirty="0" smtClean="0">
                <a:latin typeface="Times New Roman" panose="02020603050405020304" pitchFamily="18" charset="0"/>
                <a:cs typeface="Times New Roman" panose="02020603050405020304" pitchFamily="18" charset="0"/>
              </a:rPr>
              <a:t>growth</a:t>
            </a:r>
          </a:p>
          <a:p>
            <a:r>
              <a:rPr lang="en-US" sz="3600" dirty="0" smtClean="0">
                <a:latin typeface="Times New Roman" panose="02020603050405020304" pitchFamily="18" charset="0"/>
                <a:cs typeface="Times New Roman" panose="02020603050405020304" pitchFamily="18" charset="0"/>
              </a:rPr>
              <a:t>megacity</a:t>
            </a:r>
          </a:p>
          <a:p>
            <a:r>
              <a:rPr lang="en-US" sz="3600" dirty="0" smtClean="0">
                <a:latin typeface="Times New Roman" panose="02020603050405020304" pitchFamily="18" charset="0"/>
                <a:cs typeface="Times New Roman" panose="02020603050405020304" pitchFamily="18" charset="0"/>
              </a:rPr>
              <a:t>traffic block</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200775" y="1914525"/>
            <a:ext cx="4660250" cy="3416320"/>
          </a:xfrm>
          <a:prstGeom prst="rect">
            <a:avLst/>
          </a:prstGeom>
          <a:noFill/>
        </p:spPr>
        <p:txBody>
          <a:bodyPr wrap="none" rtlCol="0">
            <a:spAutoFit/>
          </a:bodyPr>
          <a:lstStyle/>
          <a:p>
            <a:r>
              <a:rPr lang="en-US" dirty="0" smtClean="0"/>
              <a:t> </a:t>
            </a:r>
            <a:r>
              <a:rPr lang="en-US" sz="3600" dirty="0" err="1" smtClean="0">
                <a:latin typeface="Times New Roman" panose="02020603050405020304" pitchFamily="18" charset="0"/>
                <a:cs typeface="Times New Roman" panose="02020603050405020304" pitchFamily="18" charset="0"/>
              </a:rPr>
              <a:t>kẹt</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siêu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đô</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thị</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sự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bùng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nổ</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lớn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triển</a:t>
            </a:r>
            <a:endParaRPr lang="en-US" sz="3600" dirty="0" smtClean="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3243263" y="2200275"/>
            <a:ext cx="2957512" cy="614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43325" y="2786063"/>
            <a:ext cx="2557463" cy="1114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 idx="1"/>
          </p:cNvCxnSpPr>
          <p:nvPr/>
        </p:nvCxnSpPr>
        <p:spPr>
          <a:xfrm flipV="1">
            <a:off x="3586163" y="3622685"/>
            <a:ext cx="2614612" cy="1920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129088" y="2357438"/>
            <a:ext cx="2171700" cy="211455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29375" y="4471988"/>
            <a:ext cx="184731" cy="369332"/>
          </a:xfrm>
          <a:prstGeom prst="rect">
            <a:avLst/>
          </a:prstGeom>
          <a:noFill/>
        </p:spPr>
        <p:txBody>
          <a:bodyPr wrap="none" rtlCol="0">
            <a:spAutoFit/>
          </a:bodyPr>
          <a:lstStyle/>
          <a:p>
            <a:endParaRPr lang="en-US" dirty="0"/>
          </a:p>
        </p:txBody>
      </p:sp>
      <p:sp>
        <p:nvSpPr>
          <p:cNvPr id="16" name="TextBox 15"/>
          <p:cNvSpPr txBox="1"/>
          <p:nvPr/>
        </p:nvSpPr>
        <p:spPr>
          <a:xfrm>
            <a:off x="8158163" y="-1014413"/>
            <a:ext cx="257175" cy="369332"/>
          </a:xfrm>
          <a:prstGeom prst="rect">
            <a:avLst/>
          </a:prstGeom>
          <a:noFill/>
        </p:spPr>
        <p:txBody>
          <a:bodyPr wrap="square" rtlCol="0">
            <a:spAutoFit/>
          </a:bodyPr>
          <a:lstStyle/>
          <a:p>
            <a:endParaRPr lang="en-US" dirty="0"/>
          </a:p>
        </p:txBody>
      </p:sp>
      <p:cxnSp>
        <p:nvCxnSpPr>
          <p:cNvPr id="18" name="Straight Connector 17"/>
          <p:cNvCxnSpPr>
            <a:endCxn id="15" idx="0"/>
          </p:cNvCxnSpPr>
          <p:nvPr/>
        </p:nvCxnSpPr>
        <p:spPr>
          <a:xfrm>
            <a:off x="3371850" y="3357563"/>
            <a:ext cx="3149891" cy="1114425"/>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89511" y="628650"/>
            <a:ext cx="2189767" cy="707886"/>
          </a:xfrm>
          <a:prstGeom prst="rect">
            <a:avLst/>
          </a:prstGeom>
          <a:noFill/>
        </p:spPr>
        <p:txBody>
          <a:bodyPr wrap="none" rtlCol="0">
            <a:spAutoFit/>
          </a:bodyPr>
          <a:lstStyle/>
          <a:p>
            <a:r>
              <a:rPr lang="en-US" sz="4000" b="1" dirty="0" smtClean="0">
                <a:solidFill>
                  <a:schemeClr val="accent1"/>
                </a:solidFill>
              </a:rPr>
              <a:t>Matching</a:t>
            </a:r>
            <a:endParaRPr lang="en-US" sz="4000" b="1" dirty="0">
              <a:solidFill>
                <a:schemeClr val="accent1"/>
              </a:solidFill>
            </a:endParaRPr>
          </a:p>
        </p:txBody>
      </p:sp>
      <p:pic>
        <p:nvPicPr>
          <p:cNvPr id="21" name="Picture 11"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5725" y="4648200"/>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1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5144" y="1260200"/>
            <a:ext cx="11582399" cy="1754326"/>
          </a:xfrm>
          <a:prstGeom prst="rect">
            <a:avLst/>
          </a:prstGeom>
        </p:spPr>
        <p:txBody>
          <a:bodyPr wrap="square">
            <a:spAutoFit/>
          </a:bodyPr>
          <a:lstStyle/>
          <a:p>
            <a:r>
              <a:rPr lang="en-US" altLang="en-US" sz="3600" b="1" smtClean="0">
                <a:solidFill>
                  <a:srgbClr val="FF0000"/>
                </a:solidFill>
                <a:effectLst>
                  <a:outerShdw blurRad="38100" dist="38100" dir="2700000" algn="tl">
                    <a:srgbClr val="000000"/>
                  </a:outerShdw>
                </a:effectLst>
                <a:cs typeface="Arial" panose="020B0604020202020204" pitchFamily="34" charset="0"/>
              </a:rPr>
              <a:t>Read:</a:t>
            </a:r>
            <a:r>
              <a:rPr lang="en-US" altLang="en-US" sz="3600" b="1" smtClean="0">
                <a:solidFill>
                  <a:schemeClr val="accent1"/>
                </a:solidFill>
                <a:effectLst>
                  <a:outerShdw blurRad="38100" dist="38100" dir="2700000" algn="tl">
                    <a:srgbClr val="000000"/>
                  </a:outerShdw>
                </a:effectLst>
                <a:cs typeface="Arial" panose="020B0604020202020204" pitchFamily="34" charset="0"/>
              </a:rPr>
              <a:t> </a:t>
            </a:r>
            <a:r>
              <a:rPr lang="en-US" altLang="en-US" sz="3600" b="1" dirty="0" smtClean="0">
                <a:solidFill>
                  <a:schemeClr val="accent1"/>
                </a:solidFill>
                <a:effectLst>
                  <a:outerShdw blurRad="38100" dist="38100" dir="2700000" algn="tl">
                    <a:srgbClr val="000000"/>
                  </a:outerShdw>
                </a:effectLst>
                <a:cs typeface="Arial" panose="020B0604020202020204" pitchFamily="34" charset="0"/>
              </a:rPr>
              <a:t>List </a:t>
            </a:r>
            <a:r>
              <a:rPr lang="en-US" altLang="en-US" sz="3600" b="1" dirty="0">
                <a:solidFill>
                  <a:schemeClr val="accent1"/>
                </a:solidFill>
                <a:effectLst>
                  <a:outerShdw blurRad="38100" dist="38100" dir="2700000" algn="tl">
                    <a:srgbClr val="000000"/>
                  </a:outerShdw>
                </a:effectLst>
                <a:cs typeface="Arial" panose="020B0604020202020204" pitchFamily="34" charset="0"/>
              </a:rPr>
              <a:t>the cities from the biggest to the smallest:</a:t>
            </a:r>
          </a:p>
          <a:p>
            <a:r>
              <a:rPr lang="en-US" altLang="en-US" sz="3600" b="1" dirty="0">
                <a:effectLst>
                  <a:outerShdw blurRad="38100" dist="38100" dir="2700000" algn="tl">
                    <a:srgbClr val="000000"/>
                  </a:outerShdw>
                </a:effectLst>
                <a:cs typeface="Arial" panose="020B0604020202020204" pitchFamily="34" charset="0"/>
              </a:rPr>
              <a:t>London, </a:t>
            </a:r>
            <a:r>
              <a:rPr lang="en-US" altLang="en-US" sz="3600" b="1" dirty="0" err="1">
                <a:effectLst>
                  <a:outerShdw blurRad="38100" dist="38100" dir="2700000" algn="tl">
                    <a:srgbClr val="000000"/>
                  </a:outerShdw>
                </a:effectLst>
                <a:cs typeface="Arial" panose="020B0604020202020204" pitchFamily="34" charset="0"/>
              </a:rPr>
              <a:t>Tokyo,Shanghai</a:t>
            </a:r>
            <a:r>
              <a:rPr lang="en-US" altLang="en-US" sz="3600" b="1" dirty="0">
                <a:effectLst>
                  <a:outerShdw blurRad="38100" dist="38100" dir="2700000" algn="tl">
                    <a:srgbClr val="000000"/>
                  </a:outerShdw>
                </a:effectLst>
                <a:cs typeface="Arial" panose="020B0604020202020204" pitchFamily="34" charset="0"/>
              </a:rPr>
              <a:t>, Jakarta, </a:t>
            </a:r>
          </a:p>
          <a:p>
            <a:r>
              <a:rPr lang="en-US" altLang="en-US" sz="3600" b="1" dirty="0" err="1">
                <a:effectLst>
                  <a:outerShdw blurRad="38100" dist="38100" dir="2700000" algn="tl">
                    <a:srgbClr val="000000"/>
                  </a:outerShdw>
                </a:effectLst>
                <a:cs typeface="Arial" panose="020B0604020202020204" pitchFamily="34" charset="0"/>
              </a:rPr>
              <a:t>Manina</a:t>
            </a:r>
            <a:r>
              <a:rPr lang="en-US" altLang="en-US" sz="3600" b="1" dirty="0">
                <a:effectLst>
                  <a:outerShdw blurRad="38100" dist="38100" dir="2700000" algn="tl">
                    <a:srgbClr val="000000"/>
                  </a:outerShdw>
                </a:effectLst>
                <a:cs typeface="Arial" panose="020B0604020202020204" pitchFamily="34" charset="0"/>
              </a:rPr>
              <a:t>. </a:t>
            </a:r>
            <a:endParaRPr lang="en-US" alt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 name="Picture 15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73086" cy="15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69137" y="-267195"/>
            <a:ext cx="1555669" cy="209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16861">
            <a:off x="241914" y="4941359"/>
            <a:ext cx="1543331" cy="22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101942" y="5215763"/>
            <a:ext cx="2094819" cy="17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527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idx="1"/>
          </p:nvPr>
        </p:nvSpPr>
        <p:spPr>
          <a:xfrm>
            <a:off x="1103312" y="2052918"/>
            <a:ext cx="10297000" cy="4195481"/>
          </a:xfrm>
        </p:spPr>
        <p:txBody>
          <a:bodyPr/>
          <a:lstStyle/>
          <a:p>
            <a:pPr>
              <a:lnSpc>
                <a:spcPct val="90000"/>
              </a:lnSpc>
              <a:buFont typeface="Wingdings" panose="05000000000000000000" pitchFamily="2" charset="2"/>
              <a:buNone/>
            </a:pPr>
            <a:r>
              <a:rPr lang="en-US" altLang="en-US" sz="2800" b="1" dirty="0" smtClean="0">
                <a:solidFill>
                  <a:srgbClr val="00B0F0"/>
                </a:solidFill>
              </a:rPr>
              <a:t>    a. Read </a:t>
            </a:r>
            <a:r>
              <a:rPr lang="en-US" altLang="en-US" sz="2800" b="1" dirty="0">
                <a:solidFill>
                  <a:srgbClr val="00B0F0"/>
                </a:solidFill>
              </a:rPr>
              <a:t>the passage below and check your answer </a:t>
            </a:r>
          </a:p>
          <a:p>
            <a:pPr>
              <a:lnSpc>
                <a:spcPct val="90000"/>
              </a:lnSpc>
              <a:buFont typeface="Wingdings" panose="05000000000000000000" pitchFamily="2" charset="2"/>
              <a:buNone/>
            </a:pPr>
            <a:r>
              <a:rPr lang="en-US" altLang="en-US" dirty="0"/>
              <a:t> 	</a:t>
            </a:r>
            <a:r>
              <a:rPr lang="en-US" altLang="en-US" dirty="0" smtClean="0"/>
              <a:t>People </a:t>
            </a:r>
            <a:r>
              <a:rPr lang="en-US" altLang="en-US" dirty="0"/>
              <a:t>from the countryside move to cities to find work and better standard of living. These cities are so large they have been named megacities. The largest is Tokyo, followed by Shanghai, Jakarta, and Manila. Some way behind is London, with a relatively small 15 million people.</a:t>
            </a:r>
          </a:p>
        </p:txBody>
      </p:sp>
      <p:sp>
        <p:nvSpPr>
          <p:cNvPr id="2" name="TextBox 1"/>
          <p:cNvSpPr txBox="1"/>
          <p:nvPr/>
        </p:nvSpPr>
        <p:spPr>
          <a:xfrm>
            <a:off x="1266965" y="1211283"/>
            <a:ext cx="1909497" cy="646331"/>
          </a:xfrm>
          <a:prstGeom prst="rect">
            <a:avLst/>
          </a:prstGeom>
          <a:noFill/>
        </p:spPr>
        <p:txBody>
          <a:bodyPr wrap="none" rtlCol="0">
            <a:spAutoFit/>
          </a:bodyPr>
          <a:lstStyle/>
          <a:p>
            <a:pPr algn="ctr"/>
            <a:r>
              <a:rPr lang="en-US" sz="3600" b="1" dirty="0" smtClean="0">
                <a:solidFill>
                  <a:srgbClr val="FF0000"/>
                </a:solidFill>
              </a:rPr>
              <a:t>2. Read</a:t>
            </a:r>
            <a:endParaRPr lang="en-US" sz="3600" b="1" dirty="0">
              <a:solidFill>
                <a:srgbClr val="FF0000"/>
              </a:solidFill>
            </a:endParaRPr>
          </a:p>
        </p:txBody>
      </p:sp>
      <p:pic>
        <p:nvPicPr>
          <p:cNvPr id="8" name="Picture 11"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52315" y="4452257"/>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2897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Grp="1" noChangeArrowheads="1"/>
          </p:cNvSpPr>
          <p:nvPr>
            <p:ph idx="1"/>
          </p:nvPr>
        </p:nvSpPr>
        <p:spPr/>
        <p:txBody>
          <a:bodyPr/>
          <a:lstStyle/>
          <a:p>
            <a:pPr marL="0" indent="0">
              <a:buNone/>
            </a:pPr>
            <a:r>
              <a:rPr lang="en-US" altLang="en-US" b="1" dirty="0" smtClean="0">
                <a:solidFill>
                  <a:schemeClr val="accent1"/>
                </a:solidFill>
              </a:rPr>
              <a:t>    Key </a:t>
            </a:r>
            <a:r>
              <a:rPr lang="en-US" altLang="en-US" b="1" dirty="0">
                <a:solidFill>
                  <a:schemeClr val="accent1"/>
                </a:solidFill>
              </a:rPr>
              <a:t>: </a:t>
            </a:r>
          </a:p>
          <a:p>
            <a:pPr marL="609600" indent="-609600">
              <a:buFontTx/>
              <a:buAutoNum type="arabicPeriod"/>
            </a:pPr>
            <a:r>
              <a:rPr lang="en-US" altLang="en-US" dirty="0"/>
              <a:t>Tokyo</a:t>
            </a:r>
          </a:p>
          <a:p>
            <a:pPr marL="609600" indent="-609600">
              <a:buFontTx/>
              <a:buAutoNum type="arabicPeriod"/>
            </a:pPr>
            <a:r>
              <a:rPr lang="en-US" altLang="en-US" dirty="0"/>
              <a:t>Shanghai</a:t>
            </a:r>
          </a:p>
          <a:p>
            <a:pPr marL="609600" indent="-609600">
              <a:buFontTx/>
              <a:buAutoNum type="arabicPeriod"/>
            </a:pPr>
            <a:r>
              <a:rPr lang="en-US" altLang="en-US" dirty="0"/>
              <a:t>Jakarta</a:t>
            </a:r>
          </a:p>
          <a:p>
            <a:pPr marL="609600" indent="-609600">
              <a:buFontTx/>
              <a:buAutoNum type="arabicPeriod"/>
            </a:pPr>
            <a:r>
              <a:rPr lang="en-US" altLang="en-US" dirty="0"/>
              <a:t>Manila</a:t>
            </a:r>
          </a:p>
          <a:p>
            <a:pPr marL="609600" indent="-609600">
              <a:buFontTx/>
              <a:buAutoNum type="arabicPeriod"/>
            </a:pPr>
            <a:r>
              <a:rPr lang="en-US" altLang="en-US" dirty="0"/>
              <a:t>London</a:t>
            </a:r>
          </a:p>
        </p:txBody>
      </p:sp>
      <p:pic>
        <p:nvPicPr>
          <p:cNvPr id="3" name="Picture 15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73086" cy="15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90908" y="-93024"/>
            <a:ext cx="1555669" cy="209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16861">
            <a:off x="241914" y="4941359"/>
            <a:ext cx="1543331" cy="22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101942" y="5215763"/>
            <a:ext cx="2094819" cy="17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2065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1" end="1"/>
                                            </p:txEl>
                                          </p:spTgt>
                                        </p:tgtEl>
                                        <p:attrNameLst>
                                          <p:attrName>style.visibility</p:attrName>
                                        </p:attrNameLst>
                                      </p:cBhvr>
                                      <p:to>
                                        <p:strVal val="visible"/>
                                      </p:to>
                                    </p:set>
                                    <p:anim calcmode="lin" valueType="num">
                                      <p:cBhvr additive="base">
                                        <p:cTn id="7"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2" end="2"/>
                                            </p:txEl>
                                          </p:spTgt>
                                        </p:tgtEl>
                                        <p:attrNameLst>
                                          <p:attrName>style.visibility</p:attrName>
                                        </p:attrNameLst>
                                      </p:cBhvr>
                                      <p:to>
                                        <p:strVal val="visible"/>
                                      </p:to>
                                    </p:set>
                                    <p:anim calcmode="lin" valueType="num">
                                      <p:cBhvr additive="base">
                                        <p:cTn id="13"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6915">
                                            <p:txEl>
                                              <p:pRg st="3" end="3"/>
                                            </p:txEl>
                                          </p:spTgt>
                                        </p:tgtEl>
                                        <p:attrNameLst>
                                          <p:attrName>style.visibility</p:attrName>
                                        </p:attrNameLst>
                                      </p:cBhvr>
                                      <p:to>
                                        <p:strVal val="visible"/>
                                      </p:to>
                                    </p:set>
                                    <p:anim calcmode="lin" valueType="num">
                                      <p:cBhvr additive="base">
                                        <p:cTn id="19"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6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Effect transition="in" filter="box(in)">
                                      <p:cBhvr>
                                        <p:cTn id="25" dur="500"/>
                                        <p:tgtEl>
                                          <p:spTgt spid="166915">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nodeType="clickEffect">
                                  <p:stCondLst>
                                    <p:cond delay="0"/>
                                  </p:stCondLst>
                                  <p:childTnLst>
                                    <p:set>
                                      <p:cBhvr>
                                        <p:cTn id="29" dur="1" fill="hold">
                                          <p:stCondLst>
                                            <p:cond delay="0"/>
                                          </p:stCondLst>
                                        </p:cTn>
                                        <p:tgtEl>
                                          <p:spTgt spid="166915">
                                            <p:txEl>
                                              <p:pRg st="5" end="5"/>
                                            </p:txEl>
                                          </p:spTgt>
                                        </p:tgtEl>
                                        <p:attrNameLst>
                                          <p:attrName>style.visibility</p:attrName>
                                        </p:attrNameLst>
                                      </p:cBhvr>
                                      <p:to>
                                        <p:strVal val="visible"/>
                                      </p:to>
                                    </p:set>
                                    <p:animEffect transition="in" filter="diamond(in)">
                                      <p:cBhvr>
                                        <p:cTn id="30" dur="2000"/>
                                        <p:tgtEl>
                                          <p:spTgt spid="166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57086" y="2837073"/>
            <a:ext cx="2223686" cy="369332"/>
          </a:xfrm>
          <a:prstGeom prst="rect">
            <a:avLst/>
          </a:prstGeom>
        </p:spPr>
        <p:txBody>
          <a:bodyPr wrap="none">
            <a:spAutoFit/>
          </a:bodyPr>
          <a:lstStyle/>
          <a:p>
            <a:r>
              <a:rPr lang="vi-VN" dirty="0"/>
              <a:t>Jakarta: 661,52 km²</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6" y="132287"/>
            <a:ext cx="357055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75923" y="2841859"/>
            <a:ext cx="2300630" cy="369332"/>
          </a:xfrm>
          <a:prstGeom prst="rect">
            <a:avLst/>
          </a:prstGeom>
        </p:spPr>
        <p:txBody>
          <a:bodyPr wrap="none">
            <a:spAutoFit/>
          </a:bodyPr>
          <a:lstStyle/>
          <a:p>
            <a:r>
              <a:rPr lang="vi-VN" dirty="0"/>
              <a:t>London: 1577,3 km² </a:t>
            </a:r>
          </a:p>
        </p:txBody>
      </p:sp>
      <p:sp>
        <p:nvSpPr>
          <p:cNvPr id="9" name="Rectangle 8"/>
          <p:cNvSpPr/>
          <p:nvPr/>
        </p:nvSpPr>
        <p:spPr>
          <a:xfrm>
            <a:off x="9041209" y="2924944"/>
            <a:ext cx="2270237" cy="369332"/>
          </a:xfrm>
          <a:prstGeom prst="rect">
            <a:avLst/>
          </a:prstGeom>
        </p:spPr>
        <p:txBody>
          <a:bodyPr wrap="none">
            <a:spAutoFit/>
          </a:bodyPr>
          <a:lstStyle/>
          <a:p>
            <a:r>
              <a:rPr lang="vi-VN" dirty="0"/>
              <a:t>Tokyo: 2,190,90 km</a:t>
            </a:r>
            <a:r>
              <a:rPr lang="vi-VN" baseline="30000" dirty="0"/>
              <a:t>2</a:t>
            </a:r>
            <a:endParaRPr lang="vi-VN"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053" y="86639"/>
            <a:ext cx="357055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8656" y="132287"/>
            <a:ext cx="357055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86" y="3294276"/>
            <a:ext cx="3570550" cy="258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40656" y="5970943"/>
            <a:ext cx="2571164" cy="369332"/>
          </a:xfrm>
          <a:prstGeom prst="rect">
            <a:avLst/>
          </a:prstGeom>
        </p:spPr>
        <p:txBody>
          <a:bodyPr wrap="square">
            <a:spAutoFit/>
          </a:bodyPr>
          <a:lstStyle/>
          <a:p>
            <a:r>
              <a:rPr lang="vi-VN" dirty="0"/>
              <a:t>Shanghai: 6,340,5 km</a:t>
            </a:r>
            <a:r>
              <a:rPr lang="vi-VN" baseline="30000" dirty="0"/>
              <a:t>2</a:t>
            </a:r>
            <a:endParaRPr lang="vi-VN" dirty="0"/>
          </a:p>
        </p:txBody>
      </p:sp>
      <p:pic>
        <p:nvPicPr>
          <p:cNvPr id="1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8656" y="3294276"/>
            <a:ext cx="3570550" cy="258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049707" y="5970943"/>
            <a:ext cx="2090637" cy="369332"/>
          </a:xfrm>
          <a:prstGeom prst="rect">
            <a:avLst/>
          </a:prstGeom>
        </p:spPr>
        <p:txBody>
          <a:bodyPr wrap="none">
            <a:spAutoFit/>
          </a:bodyPr>
          <a:lstStyle/>
          <a:p>
            <a:r>
              <a:rPr lang="vi-VN" dirty="0"/>
              <a:t>Manila: 38,55 km</a:t>
            </a:r>
            <a:r>
              <a:rPr lang="vi-VN" baseline="30000" dirty="0"/>
              <a:t>2</a:t>
            </a:r>
            <a:r>
              <a:rPr lang="vi-VN" dirty="0"/>
              <a:t> </a:t>
            </a:r>
          </a:p>
        </p:txBody>
      </p:sp>
    </p:spTree>
    <p:extLst>
      <p:ext uri="{BB962C8B-B14F-4D97-AF65-F5344CB8AC3E}">
        <p14:creationId xmlns:p14="http://schemas.microsoft.com/office/powerpoint/2010/main" val="2216308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999" y="-118917"/>
            <a:ext cx="10312452" cy="830997"/>
          </a:xfrm>
          <a:prstGeom prst="rect">
            <a:avLst/>
          </a:prstGeom>
          <a:noFill/>
        </p:spPr>
        <p:txBody>
          <a:bodyPr wrap="square" rtlCol="0">
            <a:spAutoFit/>
          </a:bodyPr>
          <a:lstStyle/>
          <a:p>
            <a:r>
              <a:rPr lang="en-US" sz="2400" dirty="0" smtClean="0">
                <a:solidFill>
                  <a:srgbClr val="00B0F0"/>
                </a:solidFill>
                <a:latin typeface="Arial" pitchFamily="34" charset="0"/>
                <a:cs typeface="Arial" pitchFamily="34" charset="0"/>
              </a:rPr>
              <a:t>b. </a:t>
            </a:r>
            <a:r>
              <a:rPr lang="en-US" sz="2400" dirty="0">
                <a:solidFill>
                  <a:srgbClr val="00B0F0"/>
                </a:solidFill>
                <a:latin typeface="Arial" pitchFamily="34" charset="0"/>
                <a:cs typeface="Arial" pitchFamily="34" charset="0"/>
              </a:rPr>
              <a:t>Read the passage again. Choose the correct heading for each paragraph.</a:t>
            </a:r>
            <a:endParaRPr lang="vi-VN" sz="2400" dirty="0">
              <a:solidFill>
                <a:srgbClr val="00B0F0"/>
              </a:solidFill>
              <a:latin typeface="Arial" pitchFamily="34" charset="0"/>
              <a:cs typeface="Arial" pitchFamily="34" charset="0"/>
            </a:endParaRPr>
          </a:p>
        </p:txBody>
      </p:sp>
      <p:sp>
        <p:nvSpPr>
          <p:cNvPr id="3" name="Rectangle 2"/>
          <p:cNvSpPr/>
          <p:nvPr/>
        </p:nvSpPr>
        <p:spPr>
          <a:xfrm>
            <a:off x="5208304" y="673344"/>
            <a:ext cx="364074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 Population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explosion</a:t>
            </a:r>
          </a:p>
        </p:txBody>
      </p:sp>
      <p:sp>
        <p:nvSpPr>
          <p:cNvPr id="4" name="Rectangle 3"/>
          <p:cNvSpPr/>
          <p:nvPr/>
        </p:nvSpPr>
        <p:spPr>
          <a:xfrm>
            <a:off x="5208304" y="1161579"/>
            <a:ext cx="400462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 Which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are the biggest?</a:t>
            </a:r>
          </a:p>
        </p:txBody>
      </p:sp>
      <p:sp>
        <p:nvSpPr>
          <p:cNvPr id="5" name="Rectangle 4"/>
          <p:cNvSpPr/>
          <p:nvPr/>
        </p:nvSpPr>
        <p:spPr>
          <a:xfrm>
            <a:off x="-24738" y="1198895"/>
            <a:ext cx="377539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 Problems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the poor</a:t>
            </a:r>
          </a:p>
        </p:txBody>
      </p:sp>
      <p:sp>
        <p:nvSpPr>
          <p:cNvPr id="6" name="Rectangle 5"/>
          <p:cNvSpPr/>
          <p:nvPr/>
        </p:nvSpPr>
        <p:spPr>
          <a:xfrm>
            <a:off x="0" y="644142"/>
            <a:ext cx="343395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Issues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everyone</a:t>
            </a:r>
          </a:p>
        </p:txBody>
      </p:sp>
      <p:sp>
        <p:nvSpPr>
          <p:cNvPr id="8" name="Rectangle 7"/>
          <p:cNvSpPr/>
          <p:nvPr/>
        </p:nvSpPr>
        <p:spPr>
          <a:xfrm>
            <a:off x="498984" y="1523697"/>
            <a:ext cx="11693016" cy="5262979"/>
          </a:xfrm>
          <a:prstGeom prst="rect">
            <a:avLst/>
          </a:prstGeom>
        </p:spPr>
        <p:txBody>
          <a:bodyPr wrap="square">
            <a:spAutoFit/>
          </a:bodyPr>
          <a:lstStyle/>
          <a:p>
            <a:r>
              <a:rPr lang="en-US" dirty="0" smtClean="0">
                <a:cs typeface="Arial" pitchFamily="34" charset="0"/>
              </a:rPr>
              <a:t>1. </a:t>
            </a:r>
            <a:r>
              <a:rPr lang="en-US" sz="2400" dirty="0" smtClean="0">
                <a:cs typeface="Arial" pitchFamily="34" charset="0"/>
              </a:rPr>
              <a:t>_____________________________________</a:t>
            </a:r>
            <a:endParaRPr lang="en-US" sz="2400" dirty="0">
              <a:cs typeface="Arial" pitchFamily="34" charset="0"/>
            </a:endParaRPr>
          </a:p>
          <a:p>
            <a:r>
              <a:rPr lang="en-US" sz="2400" dirty="0">
                <a:cs typeface="Arial" pitchFamily="34" charset="0"/>
              </a:rPr>
              <a:t>     Chances are, you are reading this article in a big city. Population growth is far faster than ever before and that is especially true in cities like Tokyo and Shanghai.</a:t>
            </a:r>
          </a:p>
          <a:p>
            <a:r>
              <a:rPr lang="en-US" sz="2400" dirty="0">
                <a:cs typeface="Arial" pitchFamily="34" charset="0"/>
              </a:rPr>
              <a:t>2.    _____________________________________</a:t>
            </a:r>
          </a:p>
          <a:p>
            <a:r>
              <a:rPr lang="en-US" sz="2400" dirty="0">
                <a:cs typeface="Arial" pitchFamily="34" charset="0"/>
              </a:rPr>
              <a:t>     People from the countryside move to cities to find work and a better standard of living. These cities are so large they have been named megacities. The largest is Tokyo, followed by Shanghai, Jakarta, and Manila. Some way behind is London, with a relatively small 15 million people.</a:t>
            </a:r>
          </a:p>
          <a:p>
            <a:pPr marL="457200" indent="-457200">
              <a:buAutoNum type="arabicPeriod" startAt="3"/>
            </a:pPr>
            <a:r>
              <a:rPr lang="en-US" sz="2400" dirty="0">
                <a:cs typeface="Arial" pitchFamily="34" charset="0"/>
              </a:rPr>
              <a:t>_____________________________________</a:t>
            </a:r>
          </a:p>
          <a:p>
            <a:r>
              <a:rPr lang="en-US" sz="2400" dirty="0">
                <a:cs typeface="Arial" pitchFamily="34" charset="0"/>
              </a:rPr>
              <a:t>      However, life in cities is not always better. Homelessness is a big problem. When people do have homes, they are often in slums where disease and poor healthcare are problems.</a:t>
            </a:r>
          </a:p>
          <a:p>
            <a:r>
              <a:rPr lang="en-US" sz="2400" dirty="0" smtClean="0">
                <a:cs typeface="Arial" pitchFamily="34" charset="0"/>
              </a:rPr>
              <a:t>4._________________________</a:t>
            </a:r>
            <a:endParaRPr lang="en-US" sz="2400" dirty="0">
              <a:cs typeface="Arial" pitchFamily="34" charset="0"/>
            </a:endParaRPr>
          </a:p>
          <a:p>
            <a:r>
              <a:rPr lang="en-US" sz="2400" dirty="0">
                <a:cs typeface="Arial" pitchFamily="34" charset="0"/>
              </a:rPr>
              <a:t>      Problems affect richer people too. Traffic blocks roads for hours in cities like Bangkok and Mexico City. Air pollution is so bad in some cities that people do not want to go out.</a:t>
            </a:r>
          </a:p>
        </p:txBody>
      </p:sp>
      <p:sp>
        <p:nvSpPr>
          <p:cNvPr id="9" name="Rectangle 8"/>
          <p:cNvSpPr/>
          <p:nvPr/>
        </p:nvSpPr>
        <p:spPr>
          <a:xfrm>
            <a:off x="783034" y="1523697"/>
            <a:ext cx="3195298"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 Population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explosion</a:t>
            </a:r>
          </a:p>
        </p:txBody>
      </p:sp>
      <p:sp>
        <p:nvSpPr>
          <p:cNvPr id="10" name="Rectangle 9"/>
          <p:cNvSpPr/>
          <p:nvPr/>
        </p:nvSpPr>
        <p:spPr>
          <a:xfrm>
            <a:off x="586346" y="2693493"/>
            <a:ext cx="400462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 Which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are the biggest?</a:t>
            </a:r>
          </a:p>
        </p:txBody>
      </p:sp>
      <p:sp>
        <p:nvSpPr>
          <p:cNvPr id="11" name="Rectangle 10"/>
          <p:cNvSpPr/>
          <p:nvPr/>
        </p:nvSpPr>
        <p:spPr>
          <a:xfrm>
            <a:off x="700960" y="4451517"/>
            <a:ext cx="377539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 Problems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the poor</a:t>
            </a:r>
          </a:p>
        </p:txBody>
      </p:sp>
      <p:sp>
        <p:nvSpPr>
          <p:cNvPr id="12" name="Rectangle 11"/>
          <p:cNvSpPr/>
          <p:nvPr/>
        </p:nvSpPr>
        <p:spPr>
          <a:xfrm>
            <a:off x="985973" y="5493966"/>
            <a:ext cx="299235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Issues </a:t>
            </a: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everyone</a:t>
            </a:r>
          </a:p>
        </p:txBody>
      </p:sp>
    </p:spTree>
    <p:extLst>
      <p:ext uri="{BB962C8B-B14F-4D97-AF65-F5344CB8AC3E}">
        <p14:creationId xmlns:p14="http://schemas.microsoft.com/office/powerpoint/2010/main" val="29869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6543" y="2441555"/>
            <a:ext cx="7901074" cy="1077218"/>
          </a:xfrm>
          <a:prstGeom prst="rect">
            <a:avLst/>
          </a:prstGeom>
          <a:noFill/>
        </p:spPr>
        <p:txBody>
          <a:bodyPr wrap="none" rtlCol="0">
            <a:spAutoFit/>
          </a:bodyPr>
          <a:lstStyle/>
          <a:p>
            <a:r>
              <a:rPr lang="en-US" sz="3200" dirty="0" smtClean="0">
                <a:solidFill>
                  <a:srgbClr val="00B0F0"/>
                </a:solidFill>
              </a:rPr>
              <a:t>c. Read the passage again and choose the best</a:t>
            </a:r>
          </a:p>
          <a:p>
            <a:r>
              <a:rPr lang="en-US" sz="3200" dirty="0" smtClean="0">
                <a:solidFill>
                  <a:srgbClr val="00B0F0"/>
                </a:solidFill>
              </a:rPr>
              <a:t> answer A,B, or C</a:t>
            </a:r>
            <a:endParaRPr lang="en-US" sz="3200" dirty="0">
              <a:solidFill>
                <a:srgbClr val="00B0F0"/>
              </a:solidFill>
            </a:endParaRPr>
          </a:p>
        </p:txBody>
      </p:sp>
      <p:pic>
        <p:nvPicPr>
          <p:cNvPr id="4" name="Picture 15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73086" cy="15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90908" y="-288965"/>
            <a:ext cx="1555669" cy="209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16861">
            <a:off x="241914" y="4941359"/>
            <a:ext cx="1543331" cy="22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101942" y="5215763"/>
            <a:ext cx="2094819" cy="17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961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0577" y="188922"/>
            <a:ext cx="9144000" cy="400110"/>
          </a:xfrm>
          <a:prstGeom prst="rect">
            <a:avLst/>
          </a:prstGeom>
          <a:noFill/>
        </p:spPr>
        <p:txBody>
          <a:bodyPr wrap="square" rtlCol="0">
            <a:spAutoFit/>
          </a:bodyPr>
          <a:lstStyle/>
          <a:p>
            <a:r>
              <a:rPr lang="en-US" sz="2000" b="1" dirty="0">
                <a:solidFill>
                  <a:schemeClr val="accent1"/>
                </a:solidFill>
                <a:latin typeface="Arial" pitchFamily="34" charset="0"/>
                <a:cs typeface="Arial" pitchFamily="34" charset="0"/>
              </a:rPr>
              <a:t>Ex4. Read the passage again and choose the best answer A, B, or C.</a:t>
            </a:r>
            <a:endParaRPr lang="vi-VN" sz="2000" b="1" dirty="0">
              <a:solidFill>
                <a:schemeClr val="accent1"/>
              </a:solidFill>
              <a:latin typeface="Arial" pitchFamily="34" charset="0"/>
              <a:cs typeface="Arial" pitchFamily="34" charset="0"/>
            </a:endParaRPr>
          </a:p>
        </p:txBody>
      </p:sp>
      <p:sp>
        <p:nvSpPr>
          <p:cNvPr id="5" name="TextBox 4"/>
          <p:cNvSpPr txBox="1"/>
          <p:nvPr/>
        </p:nvSpPr>
        <p:spPr>
          <a:xfrm>
            <a:off x="0" y="692697"/>
            <a:ext cx="12192000" cy="6247864"/>
          </a:xfrm>
          <a:prstGeom prst="rect">
            <a:avLst/>
          </a:prstGeom>
          <a:noFill/>
        </p:spPr>
        <p:txBody>
          <a:bodyPr wrap="square" rtlCol="0">
            <a:spAutoFit/>
          </a:bodyPr>
          <a:lstStyle/>
          <a:p>
            <a:pPr marL="342900" indent="-342900">
              <a:buAutoNum type="arabicPeriod"/>
            </a:pPr>
            <a:r>
              <a:rPr lang="en-US" sz="2000" b="1" dirty="0" smtClean="0"/>
              <a:t>The </a:t>
            </a:r>
            <a:r>
              <a:rPr lang="en-US" sz="2000" b="1" dirty="0"/>
              <a:t>world’s population is __________.</a:t>
            </a:r>
          </a:p>
          <a:p>
            <a:r>
              <a:rPr lang="en-US" sz="2000" b="1" dirty="0"/>
              <a:t>       A. growing slowly</a:t>
            </a:r>
          </a:p>
          <a:p>
            <a:r>
              <a:rPr lang="en-US" sz="2000" b="1" dirty="0"/>
              <a:t>       B. staying the same</a:t>
            </a:r>
          </a:p>
          <a:p>
            <a:r>
              <a:rPr lang="en-US" sz="2000" b="1" dirty="0"/>
              <a:t>       C. growing quickly</a:t>
            </a:r>
          </a:p>
          <a:p>
            <a:pPr marL="342900" indent="-342900">
              <a:buAutoNum type="arabicPeriod" startAt="2"/>
            </a:pPr>
            <a:r>
              <a:rPr lang="en-US" sz="2000" b="1" dirty="0"/>
              <a:t>Tokyo has __________ people.</a:t>
            </a:r>
          </a:p>
          <a:p>
            <a:r>
              <a:rPr lang="en-US" sz="2000" b="1" dirty="0"/>
              <a:t>       A. below 15 million</a:t>
            </a:r>
          </a:p>
          <a:p>
            <a:r>
              <a:rPr lang="en-US" sz="2000" b="1" dirty="0"/>
              <a:t>       B. around 15 million</a:t>
            </a:r>
          </a:p>
          <a:p>
            <a:r>
              <a:rPr lang="en-US" sz="2000" b="1" dirty="0"/>
              <a:t>       C. much more than 15 million</a:t>
            </a:r>
          </a:p>
          <a:p>
            <a:pPr marL="342900" indent="-342900">
              <a:buAutoNum type="arabicPeriod" startAt="3"/>
            </a:pPr>
            <a:r>
              <a:rPr lang="en-US" sz="2000" b="1" dirty="0"/>
              <a:t>Problems in big cities affect __________.</a:t>
            </a:r>
          </a:p>
          <a:p>
            <a:r>
              <a:rPr lang="en-US" sz="2000" b="1" dirty="0"/>
              <a:t>       A. poor people</a:t>
            </a:r>
          </a:p>
          <a:p>
            <a:r>
              <a:rPr lang="en-US" sz="2000" b="1" dirty="0"/>
              <a:t>       B. people who live in slums</a:t>
            </a:r>
          </a:p>
          <a:p>
            <a:r>
              <a:rPr lang="en-US" sz="2000" b="1" dirty="0"/>
              <a:t>       C. everyone</a:t>
            </a:r>
          </a:p>
          <a:p>
            <a:pPr marL="342900" indent="-342900">
              <a:buAutoNum type="arabicPeriod" startAt="4"/>
            </a:pPr>
            <a:r>
              <a:rPr lang="en-US" sz="2000" b="1" dirty="0"/>
              <a:t>Some problem that poor people face in cities include __________.</a:t>
            </a:r>
          </a:p>
          <a:p>
            <a:r>
              <a:rPr lang="en-US" sz="2000" b="1" dirty="0"/>
              <a:t>       A. traffic and air pollution</a:t>
            </a:r>
          </a:p>
          <a:p>
            <a:r>
              <a:rPr lang="en-US" sz="2000" b="1" dirty="0"/>
              <a:t>       B. healthy problems and stress</a:t>
            </a:r>
          </a:p>
          <a:p>
            <a:r>
              <a:rPr lang="en-US" sz="2000" b="1" dirty="0"/>
              <a:t>       C. having no home or living in slums</a:t>
            </a:r>
          </a:p>
          <a:p>
            <a:pPr marL="342900" indent="-342900">
              <a:buAutoNum type="arabicPeriod" startAt="5"/>
            </a:pPr>
            <a:r>
              <a:rPr lang="en-US" sz="2000" b="1" dirty="0"/>
              <a:t>When air pollution is bad, people __________.</a:t>
            </a:r>
          </a:p>
          <a:p>
            <a:r>
              <a:rPr lang="en-US" sz="2000" b="1" dirty="0"/>
              <a:t>       A. only go out at night</a:t>
            </a:r>
          </a:p>
          <a:p>
            <a:r>
              <a:rPr lang="en-US" sz="2000" b="1" dirty="0"/>
              <a:t>       B. don’t go out</a:t>
            </a:r>
          </a:p>
          <a:p>
            <a:r>
              <a:rPr lang="en-US" sz="2000" b="1" dirty="0"/>
              <a:t>       C. move to smaller cities</a:t>
            </a:r>
          </a:p>
        </p:txBody>
      </p:sp>
      <p:pic>
        <p:nvPicPr>
          <p:cNvPr id="12" name="Picture 11"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94577" y="4648200"/>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1212"/>
      </p:ext>
    </p:extLst>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Main Theme">
            <a:hlinkClick r:id="" action="ppaction://media"/>
            <a:extLst>
              <a:ext uri="{FF2B5EF4-FFF2-40B4-BE49-F238E27FC236}">
                <a16:creationId xmlns:a16="http://schemas.microsoft.com/office/drawing/2014/main" xmlns="" id="{02929240-9B12-477D-8C46-33F834C796B8}"/>
              </a:ext>
            </a:extLst>
          </p:cNvPr>
          <p:cNvPicPr>
            <a:picLocks noChangeAspect="1"/>
          </p:cNvPicPr>
          <p:nvPr>
            <a:audioFile r:link="rId1"/>
            <p:extLst>
              <p:ext uri="{DAA4B4D4-6D71-4841-9C94-3DE7FCFB9230}">
                <p14:media xmlns:p14="http://schemas.microsoft.com/office/powerpoint/2010/main" r:embed="rId2">
                  <p14:trim st="12479" end="7774.2857"/>
                  <p14:fade in="1750" out="5000"/>
                </p14:media>
              </p:ext>
            </p:extLst>
          </p:nvPr>
        </p:nvPicPr>
        <p:blipFill>
          <a:blip r:embed="rId5"/>
          <a:stretch>
            <a:fillRect/>
          </a:stretch>
        </p:blipFill>
        <p:spPr>
          <a:xfrm>
            <a:off x="5025261" y="2665413"/>
            <a:ext cx="609600" cy="609600"/>
          </a:xfrm>
          <a:prstGeom prst="rect">
            <a:avLst/>
          </a:prstGeom>
        </p:spPr>
      </p:pic>
      <p:pic>
        <p:nvPicPr>
          <p:cNvPr id="6" name="Logo">
            <a:extLst>
              <a:ext uri="{FF2B5EF4-FFF2-40B4-BE49-F238E27FC236}">
                <a16:creationId xmlns:a16="http://schemas.microsoft.com/office/drawing/2014/main" xmlns="" id="{F291E3D7-6D5E-4409-A75C-90F53DF9A5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348" y="-214795"/>
            <a:ext cx="11043176" cy="7786668"/>
          </a:xfrm>
          <a:prstGeom prst="rect">
            <a:avLst/>
          </a:prstGeom>
        </p:spPr>
      </p:pic>
      <p:pic>
        <p:nvPicPr>
          <p:cNvPr id="4" name="Picture 3" descr="Logo, company name&#10;&#10;Description automatically generated">
            <a:extLst>
              <a:ext uri="{FF2B5EF4-FFF2-40B4-BE49-F238E27FC236}">
                <a16:creationId xmlns:a16="http://schemas.microsoft.com/office/drawing/2014/main" xmlns="" id="{3083B8C6-2F64-41EF-835A-34DFE392B247}"/>
              </a:ext>
            </a:extLst>
          </p:cNvPr>
          <p:cNvPicPr>
            <a:picLocks noChangeAspect="1"/>
          </p:cNvPicPr>
          <p:nvPr/>
        </p:nvPicPr>
        <p:blipFill rotWithShape="1">
          <a:blip r:embed="rId7">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7" name="TextBox 6">
            <a:extLst>
              <a:ext uri="{FF2B5EF4-FFF2-40B4-BE49-F238E27FC236}">
                <a16:creationId xmlns:a16="http://schemas.microsoft.com/office/drawing/2014/main" xmlns="" id="{215DDA86-2E2D-4016-87DD-CD3BFF99C251}"/>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41" fill="hold"/>
                                        <p:tgtEl>
                                          <p:spTgt spid="5"/>
                                        </p:tgtEl>
                                      </p:cBhvr>
                                    </p:cmd>
                                  </p:childTnLst>
                                </p:cTn>
                              </p:par>
                              <p:par>
                                <p:cTn id="7" presetID="53" presetClass="entr" presetSubtype="16"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 calcmode="lin" valueType="num">
                                      <p:cBhvr>
                                        <p:cTn id="9" dur="1750" fill="hold"/>
                                        <p:tgtEl>
                                          <p:spTgt spid="6"/>
                                        </p:tgtEl>
                                        <p:attrNameLst>
                                          <p:attrName>ppt_w</p:attrName>
                                        </p:attrNameLst>
                                      </p:cBhvr>
                                      <p:tavLst>
                                        <p:tav tm="0">
                                          <p:val>
                                            <p:fltVal val="0"/>
                                          </p:val>
                                        </p:tav>
                                        <p:tav tm="100000">
                                          <p:val>
                                            <p:strVal val="#ppt_w"/>
                                          </p:val>
                                        </p:tav>
                                      </p:tavLst>
                                    </p:anim>
                                    <p:anim calcmode="lin" valueType="num">
                                      <p:cBhvr>
                                        <p:cTn id="10" dur="1750" fill="hold"/>
                                        <p:tgtEl>
                                          <p:spTgt spid="6"/>
                                        </p:tgtEl>
                                        <p:attrNameLst>
                                          <p:attrName>ppt_h</p:attrName>
                                        </p:attrNameLst>
                                      </p:cBhvr>
                                      <p:tavLst>
                                        <p:tav tm="0">
                                          <p:val>
                                            <p:fltVal val="0"/>
                                          </p:val>
                                        </p:tav>
                                        <p:tav tm="100000">
                                          <p:val>
                                            <p:strVal val="#ppt_h"/>
                                          </p:val>
                                        </p:tav>
                                      </p:tavLst>
                                    </p:anim>
                                    <p:animEffect transition="in" filter="fade">
                                      <p:cBhvr>
                                        <p:cTn id="11" dur="1750"/>
                                        <p:tgtEl>
                                          <p:spTgt spid="6"/>
                                        </p:tgtEl>
                                      </p:cBhvr>
                                    </p:animEffect>
                                  </p:childTnLst>
                                </p:cTn>
                              </p:par>
                              <p:par>
                                <p:cTn id="12" presetID="32" presetClass="emph" presetSubtype="0" fill="hold" nodeType="withEffect">
                                  <p:stCondLst>
                                    <p:cond delay="370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par>
                                <p:cTn id="18" presetID="32" presetClass="emph" presetSubtype="0" fill="hold" nodeType="withEffect">
                                  <p:stCondLst>
                                    <p:cond delay="600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fill="hold" nodeType="withEffect">
                                  <p:stCondLst>
                                    <p:cond delay="82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6" y="132287"/>
            <a:ext cx="357055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053" y="86639"/>
            <a:ext cx="357055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8656" y="132287"/>
            <a:ext cx="357055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86" y="3294276"/>
            <a:ext cx="3570550" cy="258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8656" y="3294276"/>
            <a:ext cx="3570550" cy="258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571501" y="6078665"/>
            <a:ext cx="8715206" cy="707886"/>
          </a:xfrm>
          <a:prstGeom prst="rect">
            <a:avLst/>
          </a:prstGeom>
          <a:noFill/>
        </p:spPr>
        <p:txBody>
          <a:bodyPr wrap="none" rtlCol="0">
            <a:spAutoFit/>
          </a:bodyPr>
          <a:lstStyle/>
          <a:p>
            <a:pPr algn="ctr"/>
            <a:r>
              <a:rPr lang="en-US" sz="4000" dirty="0" smtClean="0">
                <a:solidFill>
                  <a:srgbClr val="FF0000"/>
                </a:solidFill>
              </a:rPr>
              <a:t>London, Tokyo, Shanghai, Manila, Jakarta</a:t>
            </a:r>
            <a:endParaRPr lang="en-US" sz="4000" dirty="0">
              <a:solidFill>
                <a:srgbClr val="FF0000"/>
              </a:solidFill>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432" y="132287"/>
            <a:ext cx="3570550"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398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1620" name="Picture 4">
            <a:extLst>
              <a:ext uri="{FF2B5EF4-FFF2-40B4-BE49-F238E27FC236}">
                <a16:creationId xmlns:a16="http://schemas.microsoft.com/office/drawing/2014/main" xmlns="" id="{B6DAB00F-F19B-4357-BF87-40CAA81E4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3" name="Picture 2" descr="Logo, company name&#10;&#10;Description automatically generated">
            <a:extLst>
              <a:ext uri="{FF2B5EF4-FFF2-40B4-BE49-F238E27FC236}">
                <a16:creationId xmlns:a16="http://schemas.microsoft.com/office/drawing/2014/main" xmlns="" id="{002E6152-8931-4023-89BD-2FE4AC42BF5B}"/>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4" name="TextBox 3">
            <a:extLst>
              <a:ext uri="{FF2B5EF4-FFF2-40B4-BE49-F238E27FC236}">
                <a16:creationId xmlns:a16="http://schemas.microsoft.com/office/drawing/2014/main" xmlns="" id="{30C03073-73C5-431F-BC26-E76F64DCE137}"/>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slide(fromRight)">
                                      <p:cBhvr>
                                        <p:cTn id="7" dur="500"/>
                                        <p:tgtEl>
                                          <p:spTgt spid="11162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194" name="AutoShape 5">
            <a:extLst>
              <a:ext uri="{FF2B5EF4-FFF2-40B4-BE49-F238E27FC236}">
                <a16:creationId xmlns:a16="http://schemas.microsoft.com/office/drawing/2014/main" xmlns="" id="{BEE6F1FE-2516-48D4-A370-CD24DF7245B2}"/>
              </a:ext>
            </a:extLst>
          </p:cNvPr>
          <p:cNvSpPr>
            <a:spLocks noChangeArrowheads="1"/>
          </p:cNvSpPr>
          <p:nvPr/>
        </p:nvSpPr>
        <p:spPr bwMode="auto">
          <a:xfrm>
            <a:off x="12420600" y="5638800"/>
            <a:ext cx="152400" cy="76200"/>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pic>
        <p:nvPicPr>
          <p:cNvPr id="22537" name="Picture 9">
            <a:extLst>
              <a:ext uri="{FF2B5EF4-FFF2-40B4-BE49-F238E27FC236}">
                <a16:creationId xmlns:a16="http://schemas.microsoft.com/office/drawing/2014/main" xmlns="" id="{3CC9BD5E-4A7A-4C2F-BA3B-14E0ECE3B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2532" name="Rectangle 4" descr="5%">
            <a:extLst>
              <a:ext uri="{FF2B5EF4-FFF2-40B4-BE49-F238E27FC236}">
                <a16:creationId xmlns:a16="http://schemas.microsoft.com/office/drawing/2014/main" xmlns="" id="{3BB066FC-9DA2-4497-BD0F-9AA7C7547151}"/>
              </a:ext>
            </a:extLst>
          </p:cNvPr>
          <p:cNvSpPr>
            <a:spLocks noChangeArrowheads="1"/>
          </p:cNvSpPr>
          <p:nvPr/>
        </p:nvSpPr>
        <p:spPr bwMode="auto">
          <a:xfrm>
            <a:off x="7467600" y="6078538"/>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pic>
        <p:nvPicPr>
          <p:cNvPr id="5" name="Picture 4" descr="Logo, company name&#10;&#10;Description automatically generated">
            <a:extLst>
              <a:ext uri="{FF2B5EF4-FFF2-40B4-BE49-F238E27FC236}">
                <a16:creationId xmlns:a16="http://schemas.microsoft.com/office/drawing/2014/main" xmlns="" id="{D84E116D-7ADE-466F-A072-096D727FC87C}"/>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6" name="TextBox 5">
            <a:extLst>
              <a:ext uri="{FF2B5EF4-FFF2-40B4-BE49-F238E27FC236}">
                <a16:creationId xmlns:a16="http://schemas.microsoft.com/office/drawing/2014/main" xmlns="" id="{87114091-21D8-495A-A72C-F08B267DB4CF}"/>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slide(fromRight)">
                                      <p:cBhvr>
                                        <p:cTn id="7" dur="500"/>
                                        <p:tgtEl>
                                          <p:spTgt spid="22537"/>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grpId="0" nodeType="afterEffect">
                                  <p:stCondLst>
                                    <p:cond delay="3000"/>
                                  </p:stCondLst>
                                  <p:childTnLst>
                                    <p:set>
                                      <p:cBhvr>
                                        <p:cTn id="10" dur="1" fill="hold">
                                          <p:stCondLst>
                                            <p:cond delay="499"/>
                                          </p:stCondLst>
                                        </p:cTn>
                                        <p:tgtEl>
                                          <p:spTgt spid="225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5116" name="ELPH1088.wav">
            <a:hlinkClick r:id="" action="ppaction://media"/>
            <a:extLst>
              <a:ext uri="{FF2B5EF4-FFF2-40B4-BE49-F238E27FC236}">
                <a16:creationId xmlns:a16="http://schemas.microsoft.com/office/drawing/2014/main" xmlns="" id="{44FBDC12-65B0-4C81-9A8F-78C867FF4013}"/>
              </a:ext>
            </a:extLst>
          </p:cNvPr>
          <p:cNvPicPr>
            <a:picLocks noGrp="1" noChangeAspect="1" noChangeArrowheads="1"/>
          </p:cNvPicPr>
          <p:nvPr>
            <p:ph sz="half" idx="1"/>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5410200" y="3505200"/>
            <a:ext cx="609600" cy="609600"/>
          </a:xfrm>
        </p:spPr>
      </p:pic>
      <p:pic>
        <p:nvPicPr>
          <p:cNvPr id="175106" name="MSSN1088.wav">
            <a:hlinkClick r:id="" action="ppaction://media"/>
            <a:extLst>
              <a:ext uri="{FF2B5EF4-FFF2-40B4-BE49-F238E27FC236}">
                <a16:creationId xmlns:a16="http://schemas.microsoft.com/office/drawing/2014/main" xmlns="" id="{DBB91C8F-A04A-498D-9487-37F710D9F8CB}"/>
              </a:ext>
            </a:extLst>
          </p:cNvPr>
          <p:cNvPicPr>
            <a:picLocks noGrp="1" noChangeAspect="1" noChangeArrowheads="1"/>
          </p:cNvPicPr>
          <p:nvPr>
            <p:ph sz="half" idx="2"/>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tretch>
            <a:fillRect/>
          </a:stretch>
        </p:blipFill>
        <p:spPr>
          <a:xfrm>
            <a:off x="8458200" y="3697288"/>
            <a:ext cx="609600" cy="609600"/>
          </a:xfrm>
        </p:spPr>
      </p:pic>
      <p:pic>
        <p:nvPicPr>
          <p:cNvPr id="9220" name="Picture 4">
            <a:extLst>
              <a:ext uri="{FF2B5EF4-FFF2-40B4-BE49-F238E27FC236}">
                <a16:creationId xmlns:a16="http://schemas.microsoft.com/office/drawing/2014/main" xmlns="" id="{C7326E46-0924-4E5B-8CA4-674E820A2132}"/>
              </a:ext>
            </a:extLst>
          </p:cNvPr>
          <p:cNvPicPr>
            <a:picLocks noChangeAspect="1" noChangeArrowheads="1"/>
          </p:cNvPicPr>
          <p:nvPr/>
        </p:nvPicPr>
        <p:blipFill>
          <a:blip r:embed="rId12">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600199" y="1374775"/>
            <a:ext cx="9503229"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9221" name="Picture 5">
            <a:hlinkClick r:id="" action="ppaction://noaction">
              <a:snd r:embed="rId13" name="millionaire3.wav"/>
            </a:hlinkClick>
            <a:extLst>
              <a:ext uri="{FF2B5EF4-FFF2-40B4-BE49-F238E27FC236}">
                <a16:creationId xmlns:a16="http://schemas.microsoft.com/office/drawing/2014/main" xmlns="" id="{C5490EF5-4274-45D5-9D5D-5B7A1686F8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Oval 6">
            <a:hlinkClick r:id="rId15" action="ppaction://hlinksldjump" highlightClick="1"/>
            <a:extLst>
              <a:ext uri="{FF2B5EF4-FFF2-40B4-BE49-F238E27FC236}">
                <a16:creationId xmlns:a16="http://schemas.microsoft.com/office/drawing/2014/main" xmlns="" id="{B9BB342E-8778-49DC-B736-310375F2B48E}"/>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Sassoon Infant Md"/>
              </a:rPr>
              <a:t>50/50</a:t>
            </a:r>
          </a:p>
        </p:txBody>
      </p:sp>
      <p:grpSp>
        <p:nvGrpSpPr>
          <p:cNvPr id="9223" name="Group 7">
            <a:extLst>
              <a:ext uri="{FF2B5EF4-FFF2-40B4-BE49-F238E27FC236}">
                <a16:creationId xmlns:a16="http://schemas.microsoft.com/office/drawing/2014/main" xmlns="" id="{2A605720-6B39-4EC6-9928-5AFEEDB51494}"/>
              </a:ext>
            </a:extLst>
          </p:cNvPr>
          <p:cNvGrpSpPr>
            <a:grpSpLocks/>
          </p:cNvGrpSpPr>
          <p:nvPr/>
        </p:nvGrpSpPr>
        <p:grpSpPr bwMode="auto">
          <a:xfrm>
            <a:off x="5486400" y="3352800"/>
            <a:ext cx="1295400" cy="711200"/>
            <a:chOff x="2496" y="2112"/>
            <a:chExt cx="816" cy="448"/>
          </a:xfrm>
        </p:grpSpPr>
        <p:sp>
          <p:nvSpPr>
            <p:cNvPr id="9244" name="Oval 8">
              <a:hlinkClick r:id="rId16" action="ppaction://hlinksldjump" highlightClick="1"/>
              <a:extLst>
                <a:ext uri="{FF2B5EF4-FFF2-40B4-BE49-F238E27FC236}">
                  <a16:creationId xmlns:a16="http://schemas.microsoft.com/office/drawing/2014/main" xmlns="" id="{144A48C0-D94C-4626-92D4-5B0EC171F8DF}"/>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grpSp>
          <p:nvGrpSpPr>
            <p:cNvPr id="9245" name="Group 9">
              <a:extLst>
                <a:ext uri="{FF2B5EF4-FFF2-40B4-BE49-F238E27FC236}">
                  <a16:creationId xmlns:a16="http://schemas.microsoft.com/office/drawing/2014/main" xmlns="" id="{5CE5E9C5-C415-4C96-8CF0-066270B77537}"/>
                </a:ext>
              </a:extLst>
            </p:cNvPr>
            <p:cNvGrpSpPr>
              <a:grpSpLocks/>
            </p:cNvGrpSpPr>
            <p:nvPr/>
          </p:nvGrpSpPr>
          <p:grpSpPr bwMode="auto">
            <a:xfrm>
              <a:off x="2736" y="2160"/>
              <a:ext cx="420" cy="400"/>
              <a:chOff x="1065" y="2492"/>
              <a:chExt cx="420" cy="400"/>
            </a:xfrm>
          </p:grpSpPr>
          <p:pic>
            <p:nvPicPr>
              <p:cNvPr id="9246" name="Picture 10">
                <a:hlinkClick r:id="" action="ppaction://noaction"/>
                <a:extLst>
                  <a:ext uri="{FF2B5EF4-FFF2-40B4-BE49-F238E27FC236}">
                    <a16:creationId xmlns:a16="http://schemas.microsoft.com/office/drawing/2014/main" xmlns="" id="{5C6B05B6-DD13-46E1-9681-EDBD072A437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7" name="Freeform 11">
                <a:extLst>
                  <a:ext uri="{FF2B5EF4-FFF2-40B4-BE49-F238E27FC236}">
                    <a16:creationId xmlns:a16="http://schemas.microsoft.com/office/drawing/2014/main" xmlns="" id="{CDC7811B-A072-44EF-A8B7-B0525791D7A0}"/>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b="1">
                  <a:solidFill>
                    <a:srgbClr val="000000"/>
                  </a:solidFill>
                  <a:latin typeface="Sassoon Infant Md"/>
                </a:endParaRPr>
              </a:p>
            </p:txBody>
          </p:sp>
        </p:grpSp>
      </p:grpSp>
      <p:grpSp>
        <p:nvGrpSpPr>
          <p:cNvPr id="9225" name="Group 13">
            <a:extLst>
              <a:ext uri="{FF2B5EF4-FFF2-40B4-BE49-F238E27FC236}">
                <a16:creationId xmlns:a16="http://schemas.microsoft.com/office/drawing/2014/main" xmlns="" id="{CAC2BABF-E308-4481-AD4F-E6F491C36229}"/>
              </a:ext>
            </a:extLst>
          </p:cNvPr>
          <p:cNvGrpSpPr>
            <a:grpSpLocks/>
          </p:cNvGrpSpPr>
          <p:nvPr/>
        </p:nvGrpSpPr>
        <p:grpSpPr bwMode="auto">
          <a:xfrm>
            <a:off x="7924800" y="3352800"/>
            <a:ext cx="1295400" cy="685800"/>
            <a:chOff x="4032" y="2112"/>
            <a:chExt cx="816" cy="432"/>
          </a:xfrm>
        </p:grpSpPr>
        <p:sp>
          <p:nvSpPr>
            <p:cNvPr id="9236" name="Oval 14">
              <a:hlinkClick r:id="rId18" action="ppaction://hlinksldjump" highlightClick="1"/>
              <a:extLst>
                <a:ext uri="{FF2B5EF4-FFF2-40B4-BE49-F238E27FC236}">
                  <a16:creationId xmlns:a16="http://schemas.microsoft.com/office/drawing/2014/main" xmlns="" id="{0F80FF9C-79BE-4081-B8A0-063AAC1F8158}"/>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grpSp>
          <p:nvGrpSpPr>
            <p:cNvPr id="9237" name="Group 15">
              <a:extLst>
                <a:ext uri="{FF2B5EF4-FFF2-40B4-BE49-F238E27FC236}">
                  <a16:creationId xmlns:a16="http://schemas.microsoft.com/office/drawing/2014/main" xmlns="" id="{CBB57826-49E7-4770-9846-306138BDB207}"/>
                </a:ext>
              </a:extLst>
            </p:cNvPr>
            <p:cNvGrpSpPr>
              <a:grpSpLocks/>
            </p:cNvGrpSpPr>
            <p:nvPr/>
          </p:nvGrpSpPr>
          <p:grpSpPr bwMode="auto">
            <a:xfrm>
              <a:off x="4128" y="2160"/>
              <a:ext cx="622" cy="300"/>
              <a:chOff x="3122" y="2628"/>
              <a:chExt cx="622" cy="300"/>
            </a:xfrm>
          </p:grpSpPr>
          <p:sp>
            <p:nvSpPr>
              <p:cNvPr id="9238" name="AutoShape 16">
                <a:extLst>
                  <a:ext uri="{FF2B5EF4-FFF2-40B4-BE49-F238E27FC236}">
                    <a16:creationId xmlns:a16="http://schemas.microsoft.com/office/drawing/2014/main" xmlns="" id="{6A180947-5122-43B1-9599-DC285607E26C}"/>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Sassoon Infant Md"/>
                </a:endParaRPr>
              </a:p>
            </p:txBody>
          </p:sp>
          <p:sp>
            <p:nvSpPr>
              <p:cNvPr id="9239" name="AutoShape 17">
                <a:extLst>
                  <a:ext uri="{FF2B5EF4-FFF2-40B4-BE49-F238E27FC236}">
                    <a16:creationId xmlns:a16="http://schemas.microsoft.com/office/drawing/2014/main" xmlns="" id="{03220274-1550-4764-8AC3-FE7EF4E7AE3D}"/>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Sassoon Infant Md"/>
                </a:endParaRPr>
              </a:p>
            </p:txBody>
          </p:sp>
          <p:sp>
            <p:nvSpPr>
              <p:cNvPr id="9240" name="AutoShape 18">
                <a:extLst>
                  <a:ext uri="{FF2B5EF4-FFF2-40B4-BE49-F238E27FC236}">
                    <a16:creationId xmlns:a16="http://schemas.microsoft.com/office/drawing/2014/main" xmlns="" id="{0B3B6ED0-0ABA-4DED-AB5B-5EA2D0E71EED}"/>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Sassoon Infant Md"/>
                </a:endParaRPr>
              </a:p>
            </p:txBody>
          </p:sp>
          <p:sp>
            <p:nvSpPr>
              <p:cNvPr id="9241" name="Oval 19">
                <a:extLst>
                  <a:ext uri="{FF2B5EF4-FFF2-40B4-BE49-F238E27FC236}">
                    <a16:creationId xmlns:a16="http://schemas.microsoft.com/office/drawing/2014/main" xmlns="" id="{93D21409-6B7C-4125-AFEE-93B6EA8C7813}"/>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sp>
            <p:nvSpPr>
              <p:cNvPr id="9242" name="Oval 20">
                <a:extLst>
                  <a:ext uri="{FF2B5EF4-FFF2-40B4-BE49-F238E27FC236}">
                    <a16:creationId xmlns:a16="http://schemas.microsoft.com/office/drawing/2014/main" xmlns="" id="{31927551-D136-4246-8E28-4B352116F4C4}"/>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sp>
            <p:nvSpPr>
              <p:cNvPr id="9243" name="Oval 21">
                <a:extLst>
                  <a:ext uri="{FF2B5EF4-FFF2-40B4-BE49-F238E27FC236}">
                    <a16:creationId xmlns:a16="http://schemas.microsoft.com/office/drawing/2014/main" xmlns="" id="{F4856CFA-12E3-4812-8A11-AD4AA39695F2}"/>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Sassoon Infant Md"/>
                </a:endParaRPr>
              </a:p>
            </p:txBody>
          </p:sp>
        </p:grpSp>
      </p:grpSp>
      <p:pic>
        <p:nvPicPr>
          <p:cNvPr id="9226" name="Picture 22">
            <a:extLst>
              <a:ext uri="{FF2B5EF4-FFF2-40B4-BE49-F238E27FC236}">
                <a16:creationId xmlns:a16="http://schemas.microsoft.com/office/drawing/2014/main" xmlns="" id="{1934D361-2928-45AF-8C3F-04642502092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9227" name="Picture 23">
            <a:extLst>
              <a:ext uri="{FF2B5EF4-FFF2-40B4-BE49-F238E27FC236}">
                <a16:creationId xmlns:a16="http://schemas.microsoft.com/office/drawing/2014/main" xmlns="" id="{1EF9AAC1-6749-4181-97D4-2926941EBB1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228" name="Rectangle 24" descr="30%">
            <a:hlinkClick r:id="" action="ppaction://noaction" highlightClick="1"/>
            <a:extLst>
              <a:ext uri="{FF2B5EF4-FFF2-40B4-BE49-F238E27FC236}">
                <a16:creationId xmlns:a16="http://schemas.microsoft.com/office/drawing/2014/main" xmlns="" id="{0AABBB66-2EF2-4CA3-A237-DD82A2C81500}"/>
              </a:ext>
            </a:extLst>
          </p:cNvPr>
          <p:cNvSpPr>
            <a:spLocks noChangeArrowheads="1"/>
          </p:cNvSpPr>
          <p:nvPr/>
        </p:nvSpPr>
        <p:spPr bwMode="auto">
          <a:xfrm>
            <a:off x="6477000" y="4608513"/>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rgbClr val="FFFFFF"/>
                </a:solidFill>
                <a:latin typeface="Sassoon Infant Md" panose="02000603050000020003" charset="0"/>
              </a:rPr>
              <a:t>B. staying the same </a:t>
            </a:r>
            <a:endParaRPr lang="en-US" altLang="en-US" sz="2400" b="1" dirty="0">
              <a:solidFill>
                <a:srgbClr val="FFFFFF"/>
              </a:solidFill>
              <a:latin typeface="Sassoon Infant Md" panose="02000603050000020003" charset="0"/>
            </a:endParaRPr>
          </a:p>
        </p:txBody>
      </p:sp>
      <p:pic>
        <p:nvPicPr>
          <p:cNvPr id="9229" name="Picture 25">
            <a:extLst>
              <a:ext uri="{FF2B5EF4-FFF2-40B4-BE49-F238E27FC236}">
                <a16:creationId xmlns:a16="http://schemas.microsoft.com/office/drawing/2014/main" xmlns="" id="{A9CE3F78-CF04-487C-87B5-2B449361153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57600" y="5500722"/>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230" name="Rectangle 27">
            <a:extLst>
              <a:ext uri="{FF2B5EF4-FFF2-40B4-BE49-F238E27FC236}">
                <a16:creationId xmlns:a16="http://schemas.microsoft.com/office/drawing/2014/main" xmlns="" id="{330F74AA-ECEA-4CA8-B7EB-84356D67CC6D}"/>
              </a:ext>
            </a:extLst>
          </p:cNvPr>
          <p:cNvSpPr>
            <a:spLocks noChangeArrowheads="1"/>
          </p:cNvSpPr>
          <p:nvPr/>
        </p:nvSpPr>
        <p:spPr bwMode="auto">
          <a:xfrm>
            <a:off x="2222013" y="1273502"/>
            <a:ext cx="8001000" cy="1371600"/>
          </a:xfrm>
          <a:prstGeom prst="rect">
            <a:avLst/>
          </a:prstGeom>
          <a:no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dirty="0" smtClean="0">
                <a:solidFill>
                  <a:srgbClr val="FFFFFF"/>
                </a:solidFill>
                <a:latin typeface="Sassoon Infant Md"/>
              </a:rPr>
              <a:t>1.The  world’s population  is...........</a:t>
            </a:r>
            <a:endParaRPr lang="en-US" altLang="en-US" sz="2600" b="1" dirty="0">
              <a:solidFill>
                <a:srgbClr val="FFFFFF"/>
              </a:solidFill>
              <a:latin typeface="Sassoon Infant Md"/>
            </a:endParaRPr>
          </a:p>
        </p:txBody>
      </p:sp>
      <p:sp>
        <p:nvSpPr>
          <p:cNvPr id="9232" name="Rectangle 29" descr="30%">
            <a:hlinkClick r:id="" action="ppaction://noaction" highlightClick="1"/>
            <a:extLst>
              <a:ext uri="{FF2B5EF4-FFF2-40B4-BE49-F238E27FC236}">
                <a16:creationId xmlns:a16="http://schemas.microsoft.com/office/drawing/2014/main" xmlns="" id="{6EB13DEA-8081-480C-9FE2-AFDB60EA1E0D}"/>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rgbClr val="FFFFFF"/>
                </a:solidFill>
                <a:latin typeface="Sassoon Infant Md" panose="02000603050000020003" charset="0"/>
              </a:rPr>
              <a:t>A. growing slowly</a:t>
            </a:r>
            <a:endParaRPr lang="en-US" altLang="en-US" sz="2400" b="1" dirty="0">
              <a:solidFill>
                <a:srgbClr val="FFFFFF"/>
              </a:solidFill>
              <a:latin typeface="Sassoon Infant Md" panose="02000603050000020003" charset="0"/>
            </a:endParaRPr>
          </a:p>
        </p:txBody>
      </p:sp>
      <p:sp>
        <p:nvSpPr>
          <p:cNvPr id="175134" name="AutoShape 30">
            <a:extLst>
              <a:ext uri="{FF2B5EF4-FFF2-40B4-BE49-F238E27FC236}">
                <a16:creationId xmlns:a16="http://schemas.microsoft.com/office/drawing/2014/main" xmlns="" id="{52D3F400-8B4C-4388-A561-7D422FB692AA}"/>
              </a:ext>
            </a:extLst>
          </p:cNvPr>
          <p:cNvSpPr>
            <a:spLocks noChangeArrowheads="1"/>
          </p:cNvSpPr>
          <p:nvPr/>
        </p:nvSpPr>
        <p:spPr bwMode="auto">
          <a:xfrm>
            <a:off x="3673215" y="5510305"/>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ru-RU" altLang="en-US" sz="2400" b="1">
              <a:solidFill>
                <a:srgbClr val="FFFFFF"/>
              </a:solidFill>
              <a:latin typeface="Sassoon Infant Md"/>
            </a:endParaRPr>
          </a:p>
        </p:txBody>
      </p:sp>
      <p:pic>
        <p:nvPicPr>
          <p:cNvPr id="175135" name="SN001088.wav">
            <a:hlinkClick r:id="" action="ppaction://media"/>
            <a:extLst>
              <a:ext uri="{FF2B5EF4-FFF2-40B4-BE49-F238E27FC236}">
                <a16:creationId xmlns:a16="http://schemas.microsoft.com/office/drawing/2014/main" xmlns="" id="{91B86700-F606-4833-B45D-00A94AEC7EA0}"/>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Rectangle 24" descr="30%">
            <a:hlinkClick r:id="" action="ppaction://noaction" highlightClick="1"/>
            <a:extLst>
              <a:ext uri="{FF2B5EF4-FFF2-40B4-BE49-F238E27FC236}">
                <a16:creationId xmlns:a16="http://schemas.microsoft.com/office/drawing/2014/main" xmlns="" id="{CB33BF0C-0600-49C1-A907-E9EB6D222F7F}"/>
              </a:ext>
            </a:extLst>
          </p:cNvPr>
          <p:cNvSpPr>
            <a:spLocks noChangeArrowheads="1"/>
          </p:cNvSpPr>
          <p:nvPr/>
        </p:nvSpPr>
        <p:spPr bwMode="auto">
          <a:xfrm>
            <a:off x="4038600" y="5523741"/>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rgbClr val="FFFFFF"/>
                </a:solidFill>
                <a:latin typeface="Sassoon Infant Md" panose="02000603050000020003" charset="0"/>
              </a:rPr>
              <a:t>c. Growing quickly</a:t>
            </a:r>
            <a:endParaRPr lang="en-US" altLang="en-US" sz="2400" b="1" dirty="0">
              <a:solidFill>
                <a:srgbClr val="FFFFFF"/>
              </a:solidFill>
              <a:latin typeface="Sassoon Infant Md" panose="02000603050000020003" charset="0"/>
            </a:endParaRPr>
          </a:p>
        </p:txBody>
      </p:sp>
      <p:pic>
        <p:nvPicPr>
          <p:cNvPr id="32" name="Picture 31" descr="Logo, company name&#10;&#10;Description automatically generated">
            <a:extLst>
              <a:ext uri="{FF2B5EF4-FFF2-40B4-BE49-F238E27FC236}">
                <a16:creationId xmlns:a16="http://schemas.microsoft.com/office/drawing/2014/main" xmlns="" id="{7FDC80F1-914E-47F1-A868-86C97C205BAC}"/>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xmlns="" id="{370B2C83-05D1-4C28-B73A-E651502AB6DD}"/>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511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5116"/>
                                        </p:tgtEl>
                                      </p:cBhvr>
                                    </p:cmd>
                                  </p:childTnLst>
                                </p:cTn>
                              </p:par>
                            </p:childTnLst>
                          </p:cTn>
                        </p:par>
                      </p:childTnLst>
                    </p:cTn>
                  </p:par>
                </p:childTnLst>
              </p:cTn>
              <p:nextCondLst>
                <p:cond evt="onClick" delay="0">
                  <p:tgtEl>
                    <p:spTgt spid="175116"/>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5116"/>
                </p:tgtEl>
              </p:cMediaNode>
            </p:audio>
            <p:seq concurrent="1" nextAc="seek">
              <p:cTn id="13" restart="whenNotActive" fill="hold" evtFilter="cancelBubble" nodeType="interactiveSeq">
                <p:stCondLst>
                  <p:cond evt="onClick" delay="0">
                    <p:tgtEl>
                      <p:spTgt spid="17513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5135"/>
                                        </p:tgtEl>
                                      </p:cBhvr>
                                    </p:cmd>
                                  </p:childTnLst>
                                </p:cTn>
                              </p:par>
                            </p:childTnLst>
                          </p:cTn>
                        </p:par>
                      </p:childTnLst>
                    </p:cTn>
                  </p:par>
                </p:childTnLst>
              </p:cTn>
              <p:nextCondLst>
                <p:cond evt="onClick" delay="0">
                  <p:tgtEl>
                    <p:spTgt spid="175135"/>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5135"/>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5106"/>
                </p:tgtEl>
              </p:cMediaNode>
            </p:audio>
          </p:childTnLst>
        </p:cTn>
      </p:par>
    </p:tnLst>
    <p:bldLst>
      <p:bldP spid="1751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7587" name="Picture 3">
            <a:extLst>
              <a:ext uri="{FF2B5EF4-FFF2-40B4-BE49-F238E27FC236}">
                <a16:creationId xmlns:a16="http://schemas.microsoft.com/office/drawing/2014/main" xmlns="" id="{2C2F731D-5A0C-4B82-8621-2CC5D2C0D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7588" name="Rectangle 4" descr="5%">
            <a:extLst>
              <a:ext uri="{FF2B5EF4-FFF2-40B4-BE49-F238E27FC236}">
                <a16:creationId xmlns:a16="http://schemas.microsoft.com/office/drawing/2014/main" xmlns="" id="{10E0E64A-382F-4B67-9C4C-7F957828D638}"/>
              </a:ext>
            </a:extLst>
          </p:cNvPr>
          <p:cNvSpPr>
            <a:spLocks noChangeArrowheads="1"/>
          </p:cNvSpPr>
          <p:nvPr/>
        </p:nvSpPr>
        <p:spPr bwMode="auto">
          <a:xfrm>
            <a:off x="7467600" y="5715000"/>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67586" name="AutoShape 2">
            <a:extLst>
              <a:ext uri="{FF2B5EF4-FFF2-40B4-BE49-F238E27FC236}">
                <a16:creationId xmlns:a16="http://schemas.microsoft.com/office/drawing/2014/main" xmlns="" id="{F91C8C8B-A50C-4709-9D03-97AB3DAB04B2}"/>
              </a:ext>
            </a:extLst>
          </p:cNvPr>
          <p:cNvSpPr>
            <a:spLocks noChangeArrowheads="1"/>
          </p:cNvSpPr>
          <p:nvPr/>
        </p:nvSpPr>
        <p:spPr bwMode="auto">
          <a:xfrm>
            <a:off x="8001000" y="6172200"/>
            <a:ext cx="152400" cy="76200"/>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Right)">
                                      <p:cBhvr>
                                        <p:cTn id="7" dur="500"/>
                                        <p:tgtEl>
                                          <p:spTgt spid="67587"/>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67586"/>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758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4092" name="ELPH1197.wav">
            <a:hlinkClick r:id="" action="ppaction://media"/>
            <a:extLst>
              <a:ext uri="{FF2B5EF4-FFF2-40B4-BE49-F238E27FC236}">
                <a16:creationId xmlns:a16="http://schemas.microsoft.com/office/drawing/2014/main" xmlns="" id="{F9D74C04-F474-4E18-8C68-CC2D5F24CCC2}"/>
              </a:ext>
            </a:extLst>
          </p:cNvPr>
          <p:cNvPicPr>
            <a:picLocks noGrp="1" noChangeAspect="1" noChangeArrowheads="1"/>
          </p:cNvPicPr>
          <p:nvPr>
            <p:ph sz="half" idx="1"/>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5410200" y="3505200"/>
            <a:ext cx="609600" cy="609600"/>
          </a:xfrm>
        </p:spPr>
      </p:pic>
      <p:pic>
        <p:nvPicPr>
          <p:cNvPr id="174082" name="MSSN1181.wav">
            <a:hlinkClick r:id="" action="ppaction://media"/>
            <a:extLst>
              <a:ext uri="{FF2B5EF4-FFF2-40B4-BE49-F238E27FC236}">
                <a16:creationId xmlns:a16="http://schemas.microsoft.com/office/drawing/2014/main" xmlns="" id="{72387418-9F40-4321-9E7F-E4C0B3722A4E}"/>
              </a:ext>
            </a:extLst>
          </p:cNvPr>
          <p:cNvPicPr>
            <a:picLocks noGrp="1" noChangeAspect="1" noChangeArrowheads="1"/>
          </p:cNvPicPr>
          <p:nvPr>
            <p:ph sz="half" idx="2"/>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tretch>
            <a:fillRect/>
          </a:stretch>
        </p:blipFill>
        <p:spPr>
          <a:xfrm>
            <a:off x="8458200" y="3697288"/>
            <a:ext cx="609600" cy="609600"/>
          </a:xfrm>
        </p:spPr>
      </p:pic>
      <p:pic>
        <p:nvPicPr>
          <p:cNvPr id="11267" name="Picture 3">
            <a:extLst>
              <a:ext uri="{FF2B5EF4-FFF2-40B4-BE49-F238E27FC236}">
                <a16:creationId xmlns:a16="http://schemas.microsoft.com/office/drawing/2014/main" xmlns="" id="{F87ED896-BD50-4D39-99E2-4700CB2459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031" y="4449274"/>
            <a:ext cx="4894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68" name="Picture 4">
            <a:extLst>
              <a:ext uri="{FF2B5EF4-FFF2-40B4-BE49-F238E27FC236}">
                <a16:creationId xmlns:a16="http://schemas.microsoft.com/office/drawing/2014/main" xmlns="" id="{4FDAFC3D-3CE6-4582-9735-4775846F488C}"/>
              </a:ext>
            </a:extLst>
          </p:cNvPr>
          <p:cNvPicPr>
            <a:picLocks noChangeAspect="1" noChangeArrowheads="1"/>
          </p:cNvPicPr>
          <p:nvPr/>
        </p:nvPicPr>
        <p:blipFill>
          <a:blip r:embed="rId13">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36213" y="1342630"/>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0" name="Oval 6">
            <a:hlinkClick r:id="rId14" action="ppaction://hlinksldjump" highlightClick="1"/>
            <a:extLst>
              <a:ext uri="{FF2B5EF4-FFF2-40B4-BE49-F238E27FC236}">
                <a16:creationId xmlns:a16="http://schemas.microsoft.com/office/drawing/2014/main" xmlns="" id="{0CB96005-337F-46A0-A35C-E1E9B9252CC2}"/>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Sassoon Infant Md" panose="02000603050000020003" charset="0"/>
              </a:rPr>
              <a:t>50/50</a:t>
            </a:r>
          </a:p>
        </p:txBody>
      </p:sp>
      <p:grpSp>
        <p:nvGrpSpPr>
          <p:cNvPr id="11271" name="Group 7">
            <a:extLst>
              <a:ext uri="{FF2B5EF4-FFF2-40B4-BE49-F238E27FC236}">
                <a16:creationId xmlns:a16="http://schemas.microsoft.com/office/drawing/2014/main" xmlns="" id="{4E591F45-3A77-4D3A-9635-B4225C4CC01C}"/>
              </a:ext>
            </a:extLst>
          </p:cNvPr>
          <p:cNvGrpSpPr>
            <a:grpSpLocks/>
          </p:cNvGrpSpPr>
          <p:nvPr/>
        </p:nvGrpSpPr>
        <p:grpSpPr bwMode="auto">
          <a:xfrm>
            <a:off x="5486400" y="3352800"/>
            <a:ext cx="1295400" cy="711200"/>
            <a:chOff x="2496" y="2112"/>
            <a:chExt cx="816" cy="448"/>
          </a:xfrm>
        </p:grpSpPr>
        <p:sp>
          <p:nvSpPr>
            <p:cNvPr id="11292" name="Oval 8">
              <a:hlinkClick r:id="rId15" action="ppaction://hlinksldjump" highlightClick="1"/>
              <a:extLst>
                <a:ext uri="{FF2B5EF4-FFF2-40B4-BE49-F238E27FC236}">
                  <a16:creationId xmlns:a16="http://schemas.microsoft.com/office/drawing/2014/main" xmlns="" id="{B3ABB97F-4CE7-45FD-BB73-0AA31B7D8B5F}"/>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grpSp>
          <p:nvGrpSpPr>
            <p:cNvPr id="11293" name="Group 9">
              <a:extLst>
                <a:ext uri="{FF2B5EF4-FFF2-40B4-BE49-F238E27FC236}">
                  <a16:creationId xmlns:a16="http://schemas.microsoft.com/office/drawing/2014/main" xmlns="" id="{4976625A-C079-40EE-BF38-1C88048EE355}"/>
                </a:ext>
              </a:extLst>
            </p:cNvPr>
            <p:cNvGrpSpPr>
              <a:grpSpLocks/>
            </p:cNvGrpSpPr>
            <p:nvPr/>
          </p:nvGrpSpPr>
          <p:grpSpPr bwMode="auto">
            <a:xfrm>
              <a:off x="2736" y="2160"/>
              <a:ext cx="420" cy="400"/>
              <a:chOff x="1065" y="2492"/>
              <a:chExt cx="420" cy="400"/>
            </a:xfrm>
          </p:grpSpPr>
          <p:pic>
            <p:nvPicPr>
              <p:cNvPr id="11294" name="Picture 10">
                <a:hlinkClick r:id="" action="ppaction://noaction"/>
                <a:extLst>
                  <a:ext uri="{FF2B5EF4-FFF2-40B4-BE49-F238E27FC236}">
                    <a16:creationId xmlns:a16="http://schemas.microsoft.com/office/drawing/2014/main" xmlns="" id="{108B5BB2-3C21-481F-B148-98B5E41355E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Freeform 11">
                <a:extLst>
                  <a:ext uri="{FF2B5EF4-FFF2-40B4-BE49-F238E27FC236}">
                    <a16:creationId xmlns:a16="http://schemas.microsoft.com/office/drawing/2014/main" xmlns="" id="{7AD3E90E-2EC6-4779-B948-817CAB20544A}"/>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b="1">
                  <a:solidFill>
                    <a:srgbClr val="000000"/>
                  </a:solidFill>
                  <a:latin typeface="Sassoon Infant Md" panose="02000603050000020003" charset="0"/>
                </a:endParaRPr>
              </a:p>
            </p:txBody>
          </p:sp>
        </p:grpSp>
      </p:grpSp>
      <p:grpSp>
        <p:nvGrpSpPr>
          <p:cNvPr id="11273" name="Group 13">
            <a:extLst>
              <a:ext uri="{FF2B5EF4-FFF2-40B4-BE49-F238E27FC236}">
                <a16:creationId xmlns:a16="http://schemas.microsoft.com/office/drawing/2014/main" xmlns="" id="{100808F1-AD74-4BB0-BA88-D329FC2BF193}"/>
              </a:ext>
            </a:extLst>
          </p:cNvPr>
          <p:cNvGrpSpPr>
            <a:grpSpLocks/>
          </p:cNvGrpSpPr>
          <p:nvPr/>
        </p:nvGrpSpPr>
        <p:grpSpPr bwMode="auto">
          <a:xfrm>
            <a:off x="7924800" y="3352800"/>
            <a:ext cx="1295400" cy="685800"/>
            <a:chOff x="4032" y="2112"/>
            <a:chExt cx="816" cy="432"/>
          </a:xfrm>
        </p:grpSpPr>
        <p:sp>
          <p:nvSpPr>
            <p:cNvPr id="11284" name="Oval 14">
              <a:hlinkClick r:id="rId17" action="ppaction://hlinksldjump" highlightClick="1"/>
              <a:extLst>
                <a:ext uri="{FF2B5EF4-FFF2-40B4-BE49-F238E27FC236}">
                  <a16:creationId xmlns:a16="http://schemas.microsoft.com/office/drawing/2014/main" xmlns="" id="{7D30D051-FE13-4AC4-84E9-3E897C5A7738}"/>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grpSp>
          <p:nvGrpSpPr>
            <p:cNvPr id="11285" name="Group 15">
              <a:extLst>
                <a:ext uri="{FF2B5EF4-FFF2-40B4-BE49-F238E27FC236}">
                  <a16:creationId xmlns:a16="http://schemas.microsoft.com/office/drawing/2014/main" xmlns="" id="{F7C6EB51-C67C-40CC-9131-28DAFF50DE48}"/>
                </a:ext>
              </a:extLst>
            </p:cNvPr>
            <p:cNvGrpSpPr>
              <a:grpSpLocks/>
            </p:cNvGrpSpPr>
            <p:nvPr/>
          </p:nvGrpSpPr>
          <p:grpSpPr bwMode="auto">
            <a:xfrm>
              <a:off x="4128" y="2160"/>
              <a:ext cx="622" cy="300"/>
              <a:chOff x="3122" y="2628"/>
              <a:chExt cx="622" cy="300"/>
            </a:xfrm>
          </p:grpSpPr>
          <p:sp>
            <p:nvSpPr>
              <p:cNvPr id="11286" name="AutoShape 16">
                <a:extLst>
                  <a:ext uri="{FF2B5EF4-FFF2-40B4-BE49-F238E27FC236}">
                    <a16:creationId xmlns:a16="http://schemas.microsoft.com/office/drawing/2014/main" xmlns="" id="{2981B155-DAA1-434E-BBF8-17E350F4186C}"/>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1287" name="AutoShape 17">
                <a:extLst>
                  <a:ext uri="{FF2B5EF4-FFF2-40B4-BE49-F238E27FC236}">
                    <a16:creationId xmlns:a16="http://schemas.microsoft.com/office/drawing/2014/main" xmlns="" id="{E37F3E7A-5D17-4D6F-902F-1F4C20A3EE1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1288" name="AutoShape 18">
                <a:extLst>
                  <a:ext uri="{FF2B5EF4-FFF2-40B4-BE49-F238E27FC236}">
                    <a16:creationId xmlns:a16="http://schemas.microsoft.com/office/drawing/2014/main" xmlns="" id="{8D154553-7283-4098-8C06-00E5B0764FCF}"/>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1289" name="Oval 19">
                <a:extLst>
                  <a:ext uri="{FF2B5EF4-FFF2-40B4-BE49-F238E27FC236}">
                    <a16:creationId xmlns:a16="http://schemas.microsoft.com/office/drawing/2014/main" xmlns="" id="{1A234FD0-103D-4876-AE76-06B6FDC9259A}"/>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sp>
            <p:nvSpPr>
              <p:cNvPr id="11290" name="Oval 20">
                <a:extLst>
                  <a:ext uri="{FF2B5EF4-FFF2-40B4-BE49-F238E27FC236}">
                    <a16:creationId xmlns:a16="http://schemas.microsoft.com/office/drawing/2014/main" xmlns="" id="{E56E75A0-37E6-4A32-92F9-8C337EB84069}"/>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sp>
            <p:nvSpPr>
              <p:cNvPr id="11291" name="Oval 21">
                <a:extLst>
                  <a:ext uri="{FF2B5EF4-FFF2-40B4-BE49-F238E27FC236}">
                    <a16:creationId xmlns:a16="http://schemas.microsoft.com/office/drawing/2014/main" xmlns="" id="{8DF8DA0A-D96E-453D-B126-567FB681781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b="1">
                  <a:solidFill>
                    <a:srgbClr val="000000"/>
                  </a:solidFill>
                  <a:latin typeface="Arial" panose="020B0604020202020204" pitchFamily="34" charset="0"/>
                </a:endParaRPr>
              </a:p>
            </p:txBody>
          </p:sp>
        </p:grpSp>
      </p:grpSp>
      <p:pic>
        <p:nvPicPr>
          <p:cNvPr id="11274" name="Picture 22">
            <a:extLst>
              <a:ext uri="{FF2B5EF4-FFF2-40B4-BE49-F238E27FC236}">
                <a16:creationId xmlns:a16="http://schemas.microsoft.com/office/drawing/2014/main" xmlns="" id="{58F19ED1-D7AD-493C-B360-52665693B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2025" y="5813378"/>
            <a:ext cx="5831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5" name="Picture 23">
            <a:extLst>
              <a:ext uri="{FF2B5EF4-FFF2-40B4-BE49-F238E27FC236}">
                <a16:creationId xmlns:a16="http://schemas.microsoft.com/office/drawing/2014/main" xmlns="" id="{71E42098-6056-4D0D-AD3C-73423DEC54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14989" y="4449274"/>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1278" name="Rectangle 27">
            <a:extLst>
              <a:ext uri="{FF2B5EF4-FFF2-40B4-BE49-F238E27FC236}">
                <a16:creationId xmlns:a16="http://schemas.microsoft.com/office/drawing/2014/main" xmlns="" id="{C9BC9922-AB1E-4C93-85C2-9D302E153A9D}"/>
              </a:ext>
            </a:extLst>
          </p:cNvPr>
          <p:cNvSpPr>
            <a:spLocks noChangeArrowheads="1"/>
          </p:cNvSpPr>
          <p:nvPr/>
        </p:nvSpPr>
        <p:spPr bwMode="auto">
          <a:xfrm>
            <a:off x="2081213" y="1193405"/>
            <a:ext cx="8001000" cy="1371600"/>
          </a:xfrm>
          <a:prstGeom prst="rect">
            <a:avLst/>
          </a:prstGeom>
          <a:no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150000"/>
              </a:lnSpc>
              <a:spcBef>
                <a:spcPts val="0"/>
              </a:spcBef>
              <a:buClr>
                <a:srgbClr val="FFFFFF"/>
              </a:buClr>
              <a:buSzPts val="2600"/>
              <a:buNone/>
              <a:defRPr/>
            </a:pPr>
            <a:r>
              <a:rPr lang="en-US" altLang="en-US" sz="2600" b="1" dirty="0">
                <a:solidFill>
                  <a:srgbClr val="FFFFFF"/>
                </a:solidFill>
                <a:latin typeface="Sassoon Infant Md" panose="02000603050000020003" charset="0"/>
              </a:rPr>
              <a:t> </a:t>
            </a:r>
          </a:p>
          <a:p>
            <a:pPr algn="ctr" fontAlgn="base">
              <a:spcBef>
                <a:spcPct val="0"/>
              </a:spcBef>
              <a:spcAft>
                <a:spcPct val="0"/>
              </a:spcAft>
              <a:buNone/>
              <a:defRPr/>
            </a:pPr>
            <a:r>
              <a:rPr lang="en-US" altLang="en-US" sz="2800" b="1" dirty="0" smtClean="0">
                <a:solidFill>
                  <a:srgbClr val="FFFFFF"/>
                </a:solidFill>
                <a:latin typeface="Segoe UI" panose="020B0502040204020203" pitchFamily="34" charset="0"/>
                <a:cs typeface="Segoe UI" panose="020B0502040204020203" pitchFamily="34" charset="0"/>
              </a:rPr>
              <a:t>2. Tokyo has......................people</a:t>
            </a:r>
            <a:endParaRPr lang="en-US" altLang="en-US" sz="2800" b="1" dirty="0">
              <a:solidFill>
                <a:srgbClr val="FFFFFF"/>
              </a:solidFill>
              <a:latin typeface="Segoe UI" panose="020B0502040204020203" pitchFamily="34" charset="0"/>
              <a:cs typeface="Segoe UI" panose="020B0502040204020203" pitchFamily="34" charset="0"/>
            </a:endParaRPr>
          </a:p>
          <a:p>
            <a:pPr algn="ctr" fontAlgn="base">
              <a:spcBef>
                <a:spcPct val="0"/>
              </a:spcBef>
              <a:spcAft>
                <a:spcPct val="0"/>
              </a:spcAft>
              <a:buNone/>
              <a:defRPr/>
            </a:pPr>
            <a:endParaRPr lang="en-US" altLang="en-US" sz="2600" b="1" dirty="0">
              <a:solidFill>
                <a:srgbClr val="FFFFFF"/>
              </a:solidFill>
              <a:latin typeface="Sassoon Infant Md" panose="02000603050000020003" charset="0"/>
            </a:endParaRPr>
          </a:p>
        </p:txBody>
      </p:sp>
      <p:sp>
        <p:nvSpPr>
          <p:cNvPr id="11280" name="Rectangle 29" descr="30%">
            <a:hlinkClick r:id="" action="ppaction://noaction" highlightClick="1"/>
            <a:extLst>
              <a:ext uri="{FF2B5EF4-FFF2-40B4-BE49-F238E27FC236}">
                <a16:creationId xmlns:a16="http://schemas.microsoft.com/office/drawing/2014/main" xmlns="" id="{ED7B93EA-7BBD-43BD-BC38-3767BD4B16E9}"/>
              </a:ext>
            </a:extLst>
          </p:cNvPr>
          <p:cNvSpPr>
            <a:spLocks noChangeArrowheads="1"/>
          </p:cNvSpPr>
          <p:nvPr/>
        </p:nvSpPr>
        <p:spPr bwMode="auto">
          <a:xfrm>
            <a:off x="7074457" y="4530807"/>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800" b="1" dirty="0" smtClean="0">
                <a:solidFill>
                  <a:srgbClr val="FFFFFF"/>
                </a:solidFill>
                <a:cs typeface="Times New Roman" panose="02020603050405020304" pitchFamily="18" charset="0"/>
              </a:rPr>
              <a:t>B. around 15 million</a:t>
            </a:r>
            <a:endParaRPr lang="en-US" altLang="en-US" sz="2800" b="1" dirty="0">
              <a:solidFill>
                <a:srgbClr val="FFFFFF"/>
              </a:solidFill>
              <a:cs typeface="Times New Roman" panose="02020603050405020304" pitchFamily="18" charset="0"/>
            </a:endParaRPr>
          </a:p>
        </p:txBody>
      </p:sp>
      <p:sp>
        <p:nvSpPr>
          <p:cNvPr id="174110" name="AutoShape 30">
            <a:extLst>
              <a:ext uri="{FF2B5EF4-FFF2-40B4-BE49-F238E27FC236}">
                <a16:creationId xmlns:a16="http://schemas.microsoft.com/office/drawing/2014/main" xmlns="" id="{4F116985-9E80-409F-A2B8-8E6094C7E3E1}"/>
              </a:ext>
            </a:extLst>
          </p:cNvPr>
          <p:cNvSpPr>
            <a:spLocks noChangeArrowheads="1"/>
          </p:cNvSpPr>
          <p:nvPr/>
        </p:nvSpPr>
        <p:spPr bwMode="auto">
          <a:xfrm>
            <a:off x="3595687" y="5822903"/>
            <a:ext cx="5624513"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800" b="1" dirty="0" smtClean="0">
                <a:solidFill>
                  <a:srgbClr val="FFFFFF"/>
                </a:solidFill>
                <a:cs typeface="Times New Roman" panose="02020603050405020304" pitchFamily="18" charset="0"/>
              </a:rPr>
              <a:t>C. much </a:t>
            </a:r>
            <a:r>
              <a:rPr lang="en-US" altLang="en-US" sz="2800" b="1" dirty="0">
                <a:solidFill>
                  <a:srgbClr val="FFFFFF"/>
                </a:solidFill>
                <a:cs typeface="Times New Roman" panose="02020603050405020304" pitchFamily="18" charset="0"/>
              </a:rPr>
              <a:t>more than 15 million</a:t>
            </a:r>
            <a:endParaRPr lang="ru-RU" altLang="en-US" sz="2800" b="1" dirty="0">
              <a:solidFill>
                <a:srgbClr val="FFFFFF"/>
              </a:solidFill>
              <a:cs typeface="Times New Roman" panose="02020603050405020304" pitchFamily="18" charset="0"/>
            </a:endParaRPr>
          </a:p>
        </p:txBody>
      </p:sp>
      <p:pic>
        <p:nvPicPr>
          <p:cNvPr id="174111" name="SN001212.wav">
            <a:hlinkClick r:id="" action="ppaction://media"/>
            <a:extLst>
              <a:ext uri="{FF2B5EF4-FFF2-40B4-BE49-F238E27FC236}">
                <a16:creationId xmlns:a16="http://schemas.microsoft.com/office/drawing/2014/main" xmlns="" id="{22C56677-CCE9-4043-8BB2-659C0BAFF1D4}"/>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Rectangle 26" descr="30%">
            <a:extLst>
              <a:ext uri="{FF2B5EF4-FFF2-40B4-BE49-F238E27FC236}">
                <a16:creationId xmlns:a16="http://schemas.microsoft.com/office/drawing/2014/main" xmlns="" id="{49F650F0-E162-4453-992A-617480EC7544}"/>
              </a:ext>
            </a:extLst>
          </p:cNvPr>
          <p:cNvSpPr>
            <a:spLocks noChangeArrowheads="1"/>
          </p:cNvSpPr>
          <p:nvPr/>
        </p:nvSpPr>
        <p:spPr bwMode="auto">
          <a:xfrm>
            <a:off x="6477000" y="457200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en-US" altLang="en-US" sz="2400" b="1" dirty="0">
              <a:solidFill>
                <a:srgbClr val="FFFFFF"/>
              </a:solidFill>
              <a:latin typeface="Sassoon Infant Md" panose="02000603050000020003"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xmlns="" id="{6456FEC6-B790-4A9F-B594-4B584E827D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 company name&#10;&#10;Description automatically generated">
            <a:extLst>
              <a:ext uri="{FF2B5EF4-FFF2-40B4-BE49-F238E27FC236}">
                <a16:creationId xmlns:a16="http://schemas.microsoft.com/office/drawing/2014/main" xmlns="" id="{E175C4CD-5B40-45DC-8271-2CA7006736D6}"/>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4" name="TextBox 33">
            <a:extLst>
              <a:ext uri="{FF2B5EF4-FFF2-40B4-BE49-F238E27FC236}">
                <a16:creationId xmlns:a16="http://schemas.microsoft.com/office/drawing/2014/main" xmlns="" id="{1122697D-9F4D-4D5E-BB55-24BF5DA8B6F8}"/>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
        <p:nvSpPr>
          <p:cNvPr id="2" name="TextBox 1"/>
          <p:cNvSpPr txBox="1"/>
          <p:nvPr/>
        </p:nvSpPr>
        <p:spPr>
          <a:xfrm>
            <a:off x="2520317" y="4497209"/>
            <a:ext cx="3137397" cy="523220"/>
          </a:xfrm>
          <a:prstGeom prst="rect">
            <a:avLst/>
          </a:prstGeom>
          <a:noFill/>
        </p:spPr>
        <p:txBody>
          <a:bodyPr wrap="none" rtlCol="0">
            <a:spAutoFit/>
          </a:bodyPr>
          <a:lstStyle/>
          <a:p>
            <a:r>
              <a:rPr lang="en-US" sz="2800" b="1" dirty="0" smtClean="0">
                <a:solidFill>
                  <a:schemeClr val="bg1"/>
                </a:solidFill>
                <a:latin typeface="Times New Roman" panose="02020603050405020304" pitchFamily="18" charset="0"/>
                <a:cs typeface="Times New Roman" panose="02020603050405020304" pitchFamily="18" charset="0"/>
              </a:rPr>
              <a:t>A. below 15 million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195231" y="5853019"/>
            <a:ext cx="4743704" cy="523220"/>
          </a:xfrm>
          <a:prstGeom prst="rect">
            <a:avLst/>
          </a:prstGeom>
          <a:noFill/>
        </p:spPr>
        <p:txBody>
          <a:bodyPr wrap="square" rtlCol="0">
            <a:spAutoFit/>
          </a:bodyPr>
          <a:lstStyle/>
          <a:p>
            <a:pPr fontAlgn="base">
              <a:spcBef>
                <a:spcPct val="0"/>
              </a:spcBef>
              <a:spcAft>
                <a:spcPct val="0"/>
              </a:spcAft>
              <a:buNone/>
            </a:pPr>
            <a:r>
              <a:rPr lang="en-US" altLang="en-US" sz="2800" b="1" dirty="0">
                <a:solidFill>
                  <a:srgbClr val="FFFFFF"/>
                </a:solidFill>
                <a:latin typeface="Times New Roman" panose="02020603050405020304" pitchFamily="18" charset="0"/>
                <a:cs typeface="Times New Roman" panose="02020603050405020304" pitchFamily="18" charset="0"/>
              </a:rPr>
              <a:t>C. much more than 15 million</a:t>
            </a:r>
            <a:endParaRPr lang="ru-RU" altLang="en-US" sz="28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409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1" fill="hold"/>
                                        <p:tgtEl>
                                          <p:spTgt spid="174092"/>
                                        </p:tgtEl>
                                      </p:cBhvr>
                                    </p:cmd>
                                  </p:childTnLst>
                                </p:cTn>
                              </p:par>
                            </p:childTnLst>
                          </p:cTn>
                        </p:par>
                      </p:childTnLst>
                    </p:cTn>
                  </p:par>
                </p:childTnLst>
              </p:cTn>
              <p:nextCondLst>
                <p:cond evt="onClick" delay="0">
                  <p:tgtEl>
                    <p:spTgt spid="17409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092"/>
                </p:tgtEl>
              </p:cMediaNode>
            </p:audio>
            <p:seq concurrent="1" nextAc="seek">
              <p:cTn id="13" restart="whenNotActive" fill="hold" evtFilter="cancelBubble" nodeType="interactiveSeq">
                <p:stCondLst>
                  <p:cond evt="onClick" delay="0">
                    <p:tgtEl>
                      <p:spTgt spid="17411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4111"/>
                                        </p:tgtEl>
                                      </p:cBhvr>
                                    </p:cmd>
                                  </p:childTnLst>
                                </p:cTn>
                              </p:par>
                            </p:childTnLst>
                          </p:cTn>
                        </p:par>
                      </p:childTnLst>
                    </p:cTn>
                  </p:par>
                </p:childTnLst>
              </p:cTn>
              <p:nextCondLst>
                <p:cond evt="onClick" delay="0">
                  <p:tgtEl>
                    <p:spTgt spid="17411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411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4082"/>
                </p:tgtEl>
              </p:cMediaNode>
            </p:audio>
          </p:childTnLst>
        </p:cTn>
      </p:par>
    </p:tnLst>
    <p:bldLst>
      <p:bldP spid="1741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xmlns="" id="{6761A8FE-9AE0-4219-A643-50A1F6D5B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8611" name="Rectangle 3" descr="5%">
            <a:extLst>
              <a:ext uri="{FF2B5EF4-FFF2-40B4-BE49-F238E27FC236}">
                <a16:creationId xmlns:a16="http://schemas.microsoft.com/office/drawing/2014/main" xmlns="" id="{B0E187B4-2D80-4F8B-A216-622B60A72C97}"/>
              </a:ext>
            </a:extLst>
          </p:cNvPr>
          <p:cNvSpPr>
            <a:spLocks noChangeArrowheads="1"/>
          </p:cNvSpPr>
          <p:nvPr/>
        </p:nvSpPr>
        <p:spPr bwMode="auto">
          <a:xfrm>
            <a:off x="7467600" y="5368925"/>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6">
            <a:extLst>
              <a:ext uri="{FF2B5EF4-FFF2-40B4-BE49-F238E27FC236}">
                <a16:creationId xmlns:a16="http://schemas.microsoft.com/office/drawing/2014/main" xmlns="" id="{8C849213-1B0A-48F3-884D-FDEC81D6A53C}"/>
              </a:ext>
            </a:extLst>
          </p:cNvPr>
          <p:cNvGrpSpPr>
            <a:grpSpLocks/>
          </p:cNvGrpSpPr>
          <p:nvPr/>
        </p:nvGrpSpPr>
        <p:grpSpPr bwMode="auto">
          <a:xfrm>
            <a:off x="8001000" y="5832475"/>
            <a:ext cx="152400" cy="433388"/>
            <a:chOff x="4080" y="3674"/>
            <a:chExt cx="96" cy="273"/>
          </a:xfrm>
        </p:grpSpPr>
        <p:sp>
          <p:nvSpPr>
            <p:cNvPr id="12293" name="AutoShape 4">
              <a:extLst>
                <a:ext uri="{FF2B5EF4-FFF2-40B4-BE49-F238E27FC236}">
                  <a16:creationId xmlns:a16="http://schemas.microsoft.com/office/drawing/2014/main" xmlns="" id="{7FEEC0BE-7458-40C5-8863-184FF58E4E9C}"/>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2294" name="AutoShape 5">
              <a:extLst>
                <a:ext uri="{FF2B5EF4-FFF2-40B4-BE49-F238E27FC236}">
                  <a16:creationId xmlns:a16="http://schemas.microsoft.com/office/drawing/2014/main" xmlns="" id="{CAB8C5F3-310E-4646-BDE5-354B746DB7D5}"/>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pic>
        <p:nvPicPr>
          <p:cNvPr id="7" name="Picture 6" descr="Logo, company name&#10;&#10;Description automatically generated">
            <a:extLst>
              <a:ext uri="{FF2B5EF4-FFF2-40B4-BE49-F238E27FC236}">
                <a16:creationId xmlns:a16="http://schemas.microsoft.com/office/drawing/2014/main" xmlns="" id="{9A54A264-AC23-4EC3-A0EA-10810AAC908C}"/>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8" name="TextBox 7">
            <a:extLst>
              <a:ext uri="{FF2B5EF4-FFF2-40B4-BE49-F238E27FC236}">
                <a16:creationId xmlns:a16="http://schemas.microsoft.com/office/drawing/2014/main" xmlns="" id="{878EA616-C126-4E78-A863-36265FD5FC61}"/>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slide(fromRight)">
                                      <p:cBhvr>
                                        <p:cTn id="7" dur="500"/>
                                        <p:tgtEl>
                                          <p:spTgt spid="6861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861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9452" name="ELPH1228.wav">
            <a:hlinkClick r:id="" action="ppaction://media"/>
            <a:extLst>
              <a:ext uri="{FF2B5EF4-FFF2-40B4-BE49-F238E27FC236}">
                <a16:creationId xmlns:a16="http://schemas.microsoft.com/office/drawing/2014/main" xmlns="" id="{1782E7DF-9359-4548-A21F-29F3B9C80EEB}"/>
              </a:ext>
            </a:extLst>
          </p:cNvPr>
          <p:cNvPicPr>
            <a:picLocks noGrp="1" noChangeAspect="1" noChangeArrowheads="1"/>
          </p:cNvPicPr>
          <p:nvPr>
            <p:ph sz="half" idx="1"/>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5410200" y="3505200"/>
            <a:ext cx="609600" cy="609600"/>
          </a:xfrm>
        </p:spPr>
      </p:pic>
      <p:pic>
        <p:nvPicPr>
          <p:cNvPr id="189442" name="MSSN1228.wav">
            <a:hlinkClick r:id="" action="ppaction://media"/>
            <a:extLst>
              <a:ext uri="{FF2B5EF4-FFF2-40B4-BE49-F238E27FC236}">
                <a16:creationId xmlns:a16="http://schemas.microsoft.com/office/drawing/2014/main" xmlns="" id="{0F6DADAC-01B6-4E43-B564-3C0B830C29F6}"/>
              </a:ext>
            </a:extLst>
          </p:cNvPr>
          <p:cNvPicPr>
            <a:picLocks noGrp="1" noChangeAspect="1" noChangeArrowheads="1"/>
          </p:cNvPicPr>
          <p:nvPr>
            <p:ph sz="half" idx="2"/>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tretch>
            <a:fillRect/>
          </a:stretch>
        </p:blipFill>
        <p:spPr>
          <a:xfrm>
            <a:off x="8458200" y="3697288"/>
            <a:ext cx="609600" cy="609600"/>
          </a:xfrm>
        </p:spPr>
      </p:pic>
      <p:pic>
        <p:nvPicPr>
          <p:cNvPr id="13316" name="Picture 4">
            <a:extLst>
              <a:ext uri="{FF2B5EF4-FFF2-40B4-BE49-F238E27FC236}">
                <a16:creationId xmlns:a16="http://schemas.microsoft.com/office/drawing/2014/main" xmlns="" id="{19374278-7A5A-4DD8-A4CA-82168C2C9839}"/>
              </a:ext>
            </a:extLst>
          </p:cNvPr>
          <p:cNvPicPr>
            <a:picLocks noChangeAspect="1" noChangeArrowheads="1"/>
          </p:cNvPicPr>
          <p:nvPr/>
        </p:nvPicPr>
        <p:blipFill>
          <a:blip r:embed="rId12">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00188" y="1600201"/>
            <a:ext cx="9144001"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18" name="Oval 6">
            <a:hlinkClick r:id="rId13" action="ppaction://hlinksldjump" highlightClick="1"/>
            <a:extLst>
              <a:ext uri="{FF2B5EF4-FFF2-40B4-BE49-F238E27FC236}">
                <a16:creationId xmlns:a16="http://schemas.microsoft.com/office/drawing/2014/main" xmlns="" id="{86246760-1A16-455F-AE59-A7CA08375EFA}"/>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Sassoon Infant Md" panose="02000603050000020003" charset="0"/>
              </a:rPr>
              <a:t>50/50</a:t>
            </a:r>
          </a:p>
        </p:txBody>
      </p:sp>
      <p:grpSp>
        <p:nvGrpSpPr>
          <p:cNvPr id="13319" name="Group 7">
            <a:extLst>
              <a:ext uri="{FF2B5EF4-FFF2-40B4-BE49-F238E27FC236}">
                <a16:creationId xmlns:a16="http://schemas.microsoft.com/office/drawing/2014/main" xmlns="" id="{985D60C6-1E16-453D-A474-2624472FB7C4}"/>
              </a:ext>
            </a:extLst>
          </p:cNvPr>
          <p:cNvGrpSpPr>
            <a:grpSpLocks/>
          </p:cNvGrpSpPr>
          <p:nvPr/>
        </p:nvGrpSpPr>
        <p:grpSpPr bwMode="auto">
          <a:xfrm>
            <a:off x="5486400" y="3352800"/>
            <a:ext cx="1295400" cy="711200"/>
            <a:chOff x="2496" y="2112"/>
            <a:chExt cx="816" cy="448"/>
          </a:xfrm>
        </p:grpSpPr>
        <p:sp>
          <p:nvSpPr>
            <p:cNvPr id="13340" name="Oval 8">
              <a:hlinkClick r:id="rId14" action="ppaction://hlinksldjump" highlightClick="1"/>
              <a:extLst>
                <a:ext uri="{FF2B5EF4-FFF2-40B4-BE49-F238E27FC236}">
                  <a16:creationId xmlns:a16="http://schemas.microsoft.com/office/drawing/2014/main" xmlns="" id="{47792415-9E9E-4C4F-9BAC-3165A985C5F8}"/>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13341" name="Group 9">
              <a:extLst>
                <a:ext uri="{FF2B5EF4-FFF2-40B4-BE49-F238E27FC236}">
                  <a16:creationId xmlns:a16="http://schemas.microsoft.com/office/drawing/2014/main" xmlns="" id="{6CD5C56E-57A1-4EBD-92B3-C928D2DD50E6}"/>
                </a:ext>
              </a:extLst>
            </p:cNvPr>
            <p:cNvGrpSpPr>
              <a:grpSpLocks/>
            </p:cNvGrpSpPr>
            <p:nvPr/>
          </p:nvGrpSpPr>
          <p:grpSpPr bwMode="auto">
            <a:xfrm>
              <a:off x="2736" y="2160"/>
              <a:ext cx="420" cy="400"/>
              <a:chOff x="1065" y="2492"/>
              <a:chExt cx="420" cy="400"/>
            </a:xfrm>
          </p:grpSpPr>
          <p:pic>
            <p:nvPicPr>
              <p:cNvPr id="13342" name="Picture 10">
                <a:hlinkClick r:id="" action="ppaction://noaction"/>
                <a:extLst>
                  <a:ext uri="{FF2B5EF4-FFF2-40B4-BE49-F238E27FC236}">
                    <a16:creationId xmlns:a16="http://schemas.microsoft.com/office/drawing/2014/main" xmlns="" id="{817D7368-5F3E-4DA3-B033-D96DFA0A806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3" name="Freeform 11">
                <a:extLst>
                  <a:ext uri="{FF2B5EF4-FFF2-40B4-BE49-F238E27FC236}">
                    <a16:creationId xmlns:a16="http://schemas.microsoft.com/office/drawing/2014/main" xmlns="" id="{EE5F307A-9EC4-4A0A-8E93-D2D909A761DD}"/>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Sassoon Infant Md" panose="02000603050000020003" charset="0"/>
                </a:endParaRPr>
              </a:p>
            </p:txBody>
          </p:sp>
        </p:grpSp>
      </p:grpSp>
      <p:grpSp>
        <p:nvGrpSpPr>
          <p:cNvPr id="13321" name="Group 13">
            <a:extLst>
              <a:ext uri="{FF2B5EF4-FFF2-40B4-BE49-F238E27FC236}">
                <a16:creationId xmlns:a16="http://schemas.microsoft.com/office/drawing/2014/main" xmlns="" id="{EF58B8E7-3E9E-47D3-915F-04F6A67573D9}"/>
              </a:ext>
            </a:extLst>
          </p:cNvPr>
          <p:cNvGrpSpPr>
            <a:grpSpLocks/>
          </p:cNvGrpSpPr>
          <p:nvPr/>
        </p:nvGrpSpPr>
        <p:grpSpPr bwMode="auto">
          <a:xfrm>
            <a:off x="7924800" y="3352800"/>
            <a:ext cx="1295400" cy="685800"/>
            <a:chOff x="4032" y="2112"/>
            <a:chExt cx="816" cy="432"/>
          </a:xfrm>
        </p:grpSpPr>
        <p:sp>
          <p:nvSpPr>
            <p:cNvPr id="13332" name="Oval 14">
              <a:hlinkClick r:id="rId16" action="ppaction://hlinksldjump" highlightClick="1"/>
              <a:extLst>
                <a:ext uri="{FF2B5EF4-FFF2-40B4-BE49-F238E27FC236}">
                  <a16:creationId xmlns:a16="http://schemas.microsoft.com/office/drawing/2014/main" xmlns="" id="{1B3AB9CE-C187-4B75-8795-08C16AA1243A}"/>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13333" name="Group 15">
              <a:extLst>
                <a:ext uri="{FF2B5EF4-FFF2-40B4-BE49-F238E27FC236}">
                  <a16:creationId xmlns:a16="http://schemas.microsoft.com/office/drawing/2014/main" xmlns="" id="{AB626252-9F47-4E82-9468-C1D50CC2D7CB}"/>
                </a:ext>
              </a:extLst>
            </p:cNvPr>
            <p:cNvGrpSpPr>
              <a:grpSpLocks/>
            </p:cNvGrpSpPr>
            <p:nvPr/>
          </p:nvGrpSpPr>
          <p:grpSpPr bwMode="auto">
            <a:xfrm>
              <a:off x="4128" y="2160"/>
              <a:ext cx="622" cy="300"/>
              <a:chOff x="3122" y="2628"/>
              <a:chExt cx="622" cy="300"/>
            </a:xfrm>
          </p:grpSpPr>
          <p:sp>
            <p:nvSpPr>
              <p:cNvPr id="13334" name="AutoShape 16">
                <a:extLst>
                  <a:ext uri="{FF2B5EF4-FFF2-40B4-BE49-F238E27FC236}">
                    <a16:creationId xmlns:a16="http://schemas.microsoft.com/office/drawing/2014/main" xmlns="" id="{B87AD3A1-1623-46E0-90E0-CFBD436427FE}"/>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3335" name="AutoShape 17">
                <a:extLst>
                  <a:ext uri="{FF2B5EF4-FFF2-40B4-BE49-F238E27FC236}">
                    <a16:creationId xmlns:a16="http://schemas.microsoft.com/office/drawing/2014/main" xmlns="" id="{98CAAAEC-D38C-4F7F-A94B-6E2FE95709F4}"/>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3336" name="AutoShape 18">
                <a:extLst>
                  <a:ext uri="{FF2B5EF4-FFF2-40B4-BE49-F238E27FC236}">
                    <a16:creationId xmlns:a16="http://schemas.microsoft.com/office/drawing/2014/main" xmlns="" id="{F01E5D94-FB47-4868-B3FA-1277FCD48103}"/>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3337" name="Oval 19">
                <a:extLst>
                  <a:ext uri="{FF2B5EF4-FFF2-40B4-BE49-F238E27FC236}">
                    <a16:creationId xmlns:a16="http://schemas.microsoft.com/office/drawing/2014/main" xmlns="" id="{4CB00C93-C100-4EFC-90E3-081BB5F89D4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3338" name="Oval 20">
                <a:extLst>
                  <a:ext uri="{FF2B5EF4-FFF2-40B4-BE49-F238E27FC236}">
                    <a16:creationId xmlns:a16="http://schemas.microsoft.com/office/drawing/2014/main" xmlns="" id="{73D47FF9-3173-4C2A-B149-596459A2DBA2}"/>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3339" name="Oval 21">
                <a:extLst>
                  <a:ext uri="{FF2B5EF4-FFF2-40B4-BE49-F238E27FC236}">
                    <a16:creationId xmlns:a16="http://schemas.microsoft.com/office/drawing/2014/main" xmlns="" id="{EAB3DC2D-2422-4E70-B753-94070CF2BABB}"/>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grpSp>
      <p:pic>
        <p:nvPicPr>
          <p:cNvPr id="13322" name="Picture 22">
            <a:extLst>
              <a:ext uri="{FF2B5EF4-FFF2-40B4-BE49-F238E27FC236}">
                <a16:creationId xmlns:a16="http://schemas.microsoft.com/office/drawing/2014/main" xmlns="" id="{1B2A6471-BA5C-40CF-8EC2-2D6FDAFF33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23" name="Picture 23">
            <a:extLst>
              <a:ext uri="{FF2B5EF4-FFF2-40B4-BE49-F238E27FC236}">
                <a16:creationId xmlns:a16="http://schemas.microsoft.com/office/drawing/2014/main" xmlns="" id="{474C3A10-376C-47C7-938D-9ACB6D01105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4572000"/>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24" name="Rectangle 24" descr="30%">
            <a:hlinkClick r:id="" action="ppaction://noaction" highlightClick="1"/>
            <a:extLst>
              <a:ext uri="{FF2B5EF4-FFF2-40B4-BE49-F238E27FC236}">
                <a16:creationId xmlns:a16="http://schemas.microsoft.com/office/drawing/2014/main" xmlns="" id="{03D615A1-D71C-41F7-9F73-AFF3949F77EF}"/>
              </a:ext>
            </a:extLst>
          </p:cNvPr>
          <p:cNvSpPr>
            <a:spLocks noChangeArrowheads="1"/>
          </p:cNvSpPr>
          <p:nvPr/>
        </p:nvSpPr>
        <p:spPr bwMode="auto">
          <a:xfrm>
            <a:off x="6477000" y="4608513"/>
            <a:ext cx="3810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rgbClr val="FFFFFF"/>
                </a:solidFill>
                <a:cs typeface="Times New Roman" panose="02020603050405020304" pitchFamily="18" charset="0"/>
              </a:rPr>
              <a:t>B. people who live in slums</a:t>
            </a:r>
            <a:endParaRPr lang="en-US" altLang="en-US" sz="2400" b="1" dirty="0">
              <a:solidFill>
                <a:srgbClr val="FFFFFF"/>
              </a:solidFill>
              <a:cs typeface="Times New Roman" panose="02020603050405020304" pitchFamily="18" charset="0"/>
            </a:endParaRPr>
          </a:p>
        </p:txBody>
      </p:sp>
      <p:pic>
        <p:nvPicPr>
          <p:cNvPr id="13325" name="Picture 25">
            <a:extLst>
              <a:ext uri="{FF2B5EF4-FFF2-40B4-BE49-F238E27FC236}">
                <a16:creationId xmlns:a16="http://schemas.microsoft.com/office/drawing/2014/main" xmlns="" id="{4CAF0761-044A-4573-9D2F-86D6D22C082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78288" y="5488477"/>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3326" name="Rectangle 27">
            <a:extLst>
              <a:ext uri="{FF2B5EF4-FFF2-40B4-BE49-F238E27FC236}">
                <a16:creationId xmlns:a16="http://schemas.microsoft.com/office/drawing/2014/main" xmlns="" id="{78C9F2E2-1558-4276-BB61-AA2D1C2A2AEB}"/>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dirty="0" smtClean="0">
                <a:solidFill>
                  <a:srgbClr val="FFFFFF"/>
                </a:solidFill>
                <a:cs typeface="Times New Roman" panose="02020603050405020304" pitchFamily="18" charset="0"/>
              </a:rPr>
              <a:t>3. Problems in big cities affect...........</a:t>
            </a:r>
            <a:endParaRPr lang="en-US" altLang="en-US" sz="2600" b="1" dirty="0">
              <a:solidFill>
                <a:srgbClr val="FFFFFF"/>
              </a:solidFill>
              <a:cs typeface="Times New Roman" panose="02020603050405020304" pitchFamily="18" charset="0"/>
            </a:endParaRPr>
          </a:p>
        </p:txBody>
      </p:sp>
      <p:sp>
        <p:nvSpPr>
          <p:cNvPr id="13328" name="Rectangle 29" descr="30%">
            <a:hlinkClick r:id="" action="ppaction://noaction" highlightClick="1"/>
            <a:extLst>
              <a:ext uri="{FF2B5EF4-FFF2-40B4-BE49-F238E27FC236}">
                <a16:creationId xmlns:a16="http://schemas.microsoft.com/office/drawing/2014/main" xmlns="" id="{FA66BF31-AEEE-4766-9EF8-388DCABD8D6F}"/>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rgbClr val="FFFFFF"/>
                </a:solidFill>
                <a:cs typeface="Times New Roman" panose="02020603050405020304" pitchFamily="18" charset="0"/>
              </a:rPr>
              <a:t>A. poor people</a:t>
            </a:r>
            <a:endParaRPr lang="en-US" altLang="en-US" sz="2400" b="1" dirty="0">
              <a:solidFill>
                <a:srgbClr val="FFFFFF"/>
              </a:solidFill>
              <a:cs typeface="Times New Roman" panose="02020603050405020304" pitchFamily="18" charset="0"/>
            </a:endParaRPr>
          </a:p>
        </p:txBody>
      </p:sp>
      <p:sp>
        <p:nvSpPr>
          <p:cNvPr id="189470" name="AutoShape 30">
            <a:extLst>
              <a:ext uri="{FF2B5EF4-FFF2-40B4-BE49-F238E27FC236}">
                <a16:creationId xmlns:a16="http://schemas.microsoft.com/office/drawing/2014/main" xmlns="" id="{EDBCD9ED-23F0-4D75-B307-007CFFC478CC}"/>
              </a:ext>
            </a:extLst>
          </p:cNvPr>
          <p:cNvSpPr>
            <a:spLocks noChangeArrowheads="1"/>
          </p:cNvSpPr>
          <p:nvPr/>
        </p:nvSpPr>
        <p:spPr bwMode="auto">
          <a:xfrm>
            <a:off x="4098132" y="5505867"/>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ru-RU" altLang="en-US" sz="2400" b="1">
              <a:solidFill>
                <a:srgbClr val="FFFFFF"/>
              </a:solidFill>
              <a:latin typeface="Tahoma" panose="020B0604030504040204" pitchFamily="34" charset="0"/>
            </a:endParaRPr>
          </a:p>
        </p:txBody>
      </p:sp>
      <p:pic>
        <p:nvPicPr>
          <p:cNvPr id="189471" name="SN001228.wav">
            <a:hlinkClick r:id="" action="ppaction://media"/>
            <a:extLst>
              <a:ext uri="{FF2B5EF4-FFF2-40B4-BE49-F238E27FC236}">
                <a16:creationId xmlns:a16="http://schemas.microsoft.com/office/drawing/2014/main" xmlns="" id="{8981EDA7-27ED-4867-B919-986FB512024D}"/>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Rectangle 24" descr="30%">
            <a:hlinkClick r:id="" action="ppaction://noaction" highlightClick="1"/>
            <a:extLst>
              <a:ext uri="{FF2B5EF4-FFF2-40B4-BE49-F238E27FC236}">
                <a16:creationId xmlns:a16="http://schemas.microsoft.com/office/drawing/2014/main" xmlns="" id="{E47C3D02-0D7A-4CD0-8D23-A63802EF4FC9}"/>
              </a:ext>
            </a:extLst>
          </p:cNvPr>
          <p:cNvSpPr>
            <a:spLocks noChangeArrowheads="1"/>
          </p:cNvSpPr>
          <p:nvPr/>
        </p:nvSpPr>
        <p:spPr bwMode="auto">
          <a:xfrm>
            <a:off x="4648200" y="5511496"/>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rgbClr val="FFFFFF"/>
                </a:solidFill>
                <a:cs typeface="Times New Roman" panose="02020603050405020304" pitchFamily="18" charset="0"/>
              </a:rPr>
              <a:t>C. everyone</a:t>
            </a:r>
            <a:endParaRPr lang="en-US" altLang="en-US" sz="2400" b="1" dirty="0">
              <a:solidFill>
                <a:srgbClr val="FFFFFF"/>
              </a:solidFill>
              <a:cs typeface="Times New Roman" panose="02020603050405020304" pitchFamily="18"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xmlns="" id="{B8A88A3A-63C9-415B-83E0-0E35FE35C4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 company name&#10;&#10;Description automatically generated">
            <a:extLst>
              <a:ext uri="{FF2B5EF4-FFF2-40B4-BE49-F238E27FC236}">
                <a16:creationId xmlns:a16="http://schemas.microsoft.com/office/drawing/2014/main" xmlns="" id="{A00CFBA1-B37E-4F79-9950-F83C80C12408}"/>
              </a:ext>
            </a:extLst>
          </p:cNvPr>
          <p:cNvPicPr>
            <a:picLocks noChangeAspect="1"/>
          </p:cNvPicPr>
          <p:nvPr/>
        </p:nvPicPr>
        <p:blipFill rotWithShape="1">
          <a:blip r:embed="rId21">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4" name="TextBox 33">
            <a:extLst>
              <a:ext uri="{FF2B5EF4-FFF2-40B4-BE49-F238E27FC236}">
                <a16:creationId xmlns:a16="http://schemas.microsoft.com/office/drawing/2014/main" xmlns="" id="{6A60DBC3-84F0-4BAF-9268-BC0DAD8BC07A}"/>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7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945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1" fill="hold"/>
                                        <p:tgtEl>
                                          <p:spTgt spid="189452"/>
                                        </p:tgtEl>
                                      </p:cBhvr>
                                    </p:cmd>
                                  </p:childTnLst>
                                </p:cTn>
                              </p:par>
                            </p:childTnLst>
                          </p:cTn>
                        </p:par>
                      </p:childTnLst>
                    </p:cTn>
                  </p:par>
                </p:childTnLst>
              </p:cTn>
              <p:nextCondLst>
                <p:cond evt="onClick" delay="0">
                  <p:tgtEl>
                    <p:spTgt spid="189452"/>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9452"/>
                </p:tgtEl>
              </p:cMediaNode>
            </p:audio>
            <p:seq concurrent="1" nextAc="seek">
              <p:cTn id="13" restart="whenNotActive" fill="hold" evtFilter="cancelBubble" nodeType="interactiveSeq">
                <p:stCondLst>
                  <p:cond evt="onClick" delay="0">
                    <p:tgtEl>
                      <p:spTgt spid="18947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3" fill="hold"/>
                                        <p:tgtEl>
                                          <p:spTgt spid="189471"/>
                                        </p:tgtEl>
                                      </p:cBhvr>
                                    </p:cmd>
                                  </p:childTnLst>
                                </p:cTn>
                              </p:par>
                            </p:childTnLst>
                          </p:cTn>
                        </p:par>
                      </p:childTnLst>
                    </p:cTn>
                  </p:par>
                </p:childTnLst>
              </p:cTn>
              <p:nextCondLst>
                <p:cond evt="onClick" delay="0">
                  <p:tgtEl>
                    <p:spTgt spid="189471"/>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9471"/>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9442"/>
                </p:tgtEl>
              </p:cMediaNode>
            </p:audio>
          </p:childTnLst>
        </p:cTn>
      </p:par>
    </p:tnLst>
    <p:bldLst>
      <p:bldP spid="1894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xmlns="" id="{32302C82-C31B-4BE8-A689-7D7199687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9635" name="Rectangle 3" descr="5%">
            <a:extLst>
              <a:ext uri="{FF2B5EF4-FFF2-40B4-BE49-F238E27FC236}">
                <a16:creationId xmlns:a16="http://schemas.microsoft.com/office/drawing/2014/main" xmlns="" id="{027324E9-C5D6-448E-A035-4EF47D4BF8DE}"/>
              </a:ext>
            </a:extLst>
          </p:cNvPr>
          <p:cNvSpPr>
            <a:spLocks noChangeArrowheads="1"/>
          </p:cNvSpPr>
          <p:nvPr/>
        </p:nvSpPr>
        <p:spPr bwMode="auto">
          <a:xfrm>
            <a:off x="7467600" y="5005388"/>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7">
            <a:extLst>
              <a:ext uri="{FF2B5EF4-FFF2-40B4-BE49-F238E27FC236}">
                <a16:creationId xmlns:a16="http://schemas.microsoft.com/office/drawing/2014/main" xmlns="" id="{871BD021-6903-4A70-8CB9-B6F4CAFAAF81}"/>
              </a:ext>
            </a:extLst>
          </p:cNvPr>
          <p:cNvGrpSpPr>
            <a:grpSpLocks/>
          </p:cNvGrpSpPr>
          <p:nvPr/>
        </p:nvGrpSpPr>
        <p:grpSpPr bwMode="auto">
          <a:xfrm>
            <a:off x="8001000" y="5486401"/>
            <a:ext cx="152400" cy="779463"/>
            <a:chOff x="4080" y="3456"/>
            <a:chExt cx="96" cy="491"/>
          </a:xfrm>
        </p:grpSpPr>
        <p:sp>
          <p:nvSpPr>
            <p:cNvPr id="14341" name="AutoShape 4">
              <a:extLst>
                <a:ext uri="{FF2B5EF4-FFF2-40B4-BE49-F238E27FC236}">
                  <a16:creationId xmlns:a16="http://schemas.microsoft.com/office/drawing/2014/main" xmlns="" id="{464A825E-B836-4489-BDE3-E5A5C864F634}"/>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4342" name="AutoShape 5">
              <a:extLst>
                <a:ext uri="{FF2B5EF4-FFF2-40B4-BE49-F238E27FC236}">
                  <a16:creationId xmlns:a16="http://schemas.microsoft.com/office/drawing/2014/main" xmlns="" id="{49A4A1B3-0054-4E8A-8E74-6CC288CD660D}"/>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4343" name="AutoShape 6">
              <a:extLst>
                <a:ext uri="{FF2B5EF4-FFF2-40B4-BE49-F238E27FC236}">
                  <a16:creationId xmlns:a16="http://schemas.microsoft.com/office/drawing/2014/main" xmlns="" id="{43977EAD-1BD9-430D-93C0-1B9949708DE2}"/>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slide(fromRight)">
                                      <p:cBhvr>
                                        <p:cTn id="7" dur="500"/>
                                        <p:tgtEl>
                                          <p:spTgt spid="6963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6963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78188" name="ELPH1259.wav">
            <a:hlinkClick r:id="" action="ppaction://media"/>
            <a:extLst>
              <a:ext uri="{FF2B5EF4-FFF2-40B4-BE49-F238E27FC236}">
                <a16:creationId xmlns:a16="http://schemas.microsoft.com/office/drawing/2014/main" xmlns="" id="{C39CE41D-8F48-4112-9CC0-849C93D106C2}"/>
              </a:ext>
            </a:extLst>
          </p:cNvPr>
          <p:cNvPicPr>
            <a:picLocks noGrp="1" noChangeAspect="1" noChangeArrowheads="1"/>
          </p:cNvPicPr>
          <p:nvPr>
            <p:ph sz="half" idx="1"/>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5410200" y="3505200"/>
            <a:ext cx="609600" cy="609600"/>
          </a:xfrm>
        </p:spPr>
      </p:pic>
      <p:pic>
        <p:nvPicPr>
          <p:cNvPr id="178178" name="MSSN1259.wav">
            <a:hlinkClick r:id="" action="ppaction://media"/>
            <a:extLst>
              <a:ext uri="{FF2B5EF4-FFF2-40B4-BE49-F238E27FC236}">
                <a16:creationId xmlns:a16="http://schemas.microsoft.com/office/drawing/2014/main" xmlns="" id="{7EB14BCD-7DB1-4DAF-8582-4A735A76E0F1}"/>
              </a:ext>
            </a:extLst>
          </p:cNvPr>
          <p:cNvPicPr>
            <a:picLocks noGrp="1" noChangeAspect="1" noChangeArrowheads="1"/>
          </p:cNvPicPr>
          <p:nvPr>
            <p:ph sz="half" idx="2"/>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tretch>
            <a:fillRect/>
          </a:stretch>
        </p:blipFill>
        <p:spPr>
          <a:xfrm>
            <a:off x="8458200" y="3697288"/>
            <a:ext cx="609600" cy="609600"/>
          </a:xfrm>
        </p:spPr>
      </p:pic>
      <p:pic>
        <p:nvPicPr>
          <p:cNvPr id="15364" name="Picture 4">
            <a:extLst>
              <a:ext uri="{FF2B5EF4-FFF2-40B4-BE49-F238E27FC236}">
                <a16:creationId xmlns:a16="http://schemas.microsoft.com/office/drawing/2014/main" xmlns="" id="{89996392-DFDA-47EF-866F-4B2D5D5AE37A}"/>
              </a:ext>
            </a:extLst>
          </p:cNvPr>
          <p:cNvPicPr>
            <a:picLocks noChangeAspect="1" noChangeArrowheads="1"/>
          </p:cNvPicPr>
          <p:nvPr/>
        </p:nvPicPr>
        <p:blipFill>
          <a:blip r:embed="rId12">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24000" y="1523207"/>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66" name="Oval 6">
            <a:hlinkClick r:id="rId13" action="ppaction://hlinksldjump" highlightClick="1"/>
            <a:extLst>
              <a:ext uri="{FF2B5EF4-FFF2-40B4-BE49-F238E27FC236}">
                <a16:creationId xmlns:a16="http://schemas.microsoft.com/office/drawing/2014/main" xmlns="" id="{8E58CAD7-1249-4EDB-ACEE-35B4557E9355}"/>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Arial" panose="020B0604020202020204" pitchFamily="34" charset="0"/>
              </a:rPr>
              <a:t>50/50</a:t>
            </a:r>
          </a:p>
        </p:txBody>
      </p:sp>
      <p:grpSp>
        <p:nvGrpSpPr>
          <p:cNvPr id="15367" name="Group 7">
            <a:extLst>
              <a:ext uri="{FF2B5EF4-FFF2-40B4-BE49-F238E27FC236}">
                <a16:creationId xmlns:a16="http://schemas.microsoft.com/office/drawing/2014/main" xmlns="" id="{A1E232F8-A5B5-45AD-9101-E85B6E40E877}"/>
              </a:ext>
            </a:extLst>
          </p:cNvPr>
          <p:cNvGrpSpPr>
            <a:grpSpLocks/>
          </p:cNvGrpSpPr>
          <p:nvPr/>
        </p:nvGrpSpPr>
        <p:grpSpPr bwMode="auto">
          <a:xfrm>
            <a:off x="5486400" y="3352800"/>
            <a:ext cx="1295400" cy="711200"/>
            <a:chOff x="2496" y="2112"/>
            <a:chExt cx="816" cy="448"/>
          </a:xfrm>
        </p:grpSpPr>
        <p:sp>
          <p:nvSpPr>
            <p:cNvPr id="15388" name="Oval 8">
              <a:hlinkClick r:id="rId14" action="ppaction://hlinksldjump" highlightClick="1"/>
              <a:extLst>
                <a:ext uri="{FF2B5EF4-FFF2-40B4-BE49-F238E27FC236}">
                  <a16:creationId xmlns:a16="http://schemas.microsoft.com/office/drawing/2014/main" xmlns="" id="{DAFBF373-4166-4516-BF3C-7693213B8EB2}"/>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15389" name="Group 9">
              <a:extLst>
                <a:ext uri="{FF2B5EF4-FFF2-40B4-BE49-F238E27FC236}">
                  <a16:creationId xmlns:a16="http://schemas.microsoft.com/office/drawing/2014/main" xmlns="" id="{4500672C-865E-4177-9949-2C816659671C}"/>
                </a:ext>
              </a:extLst>
            </p:cNvPr>
            <p:cNvGrpSpPr>
              <a:grpSpLocks/>
            </p:cNvGrpSpPr>
            <p:nvPr/>
          </p:nvGrpSpPr>
          <p:grpSpPr bwMode="auto">
            <a:xfrm>
              <a:off x="2736" y="2160"/>
              <a:ext cx="420" cy="400"/>
              <a:chOff x="1065" y="2492"/>
              <a:chExt cx="420" cy="400"/>
            </a:xfrm>
          </p:grpSpPr>
          <p:pic>
            <p:nvPicPr>
              <p:cNvPr id="15390" name="Picture 10">
                <a:hlinkClick r:id="" action="ppaction://noaction"/>
                <a:extLst>
                  <a:ext uri="{FF2B5EF4-FFF2-40B4-BE49-F238E27FC236}">
                    <a16:creationId xmlns:a16="http://schemas.microsoft.com/office/drawing/2014/main" xmlns="" id="{78E8FE73-62AB-4EBD-AAB7-6529B9E3A7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1" name="Freeform 11">
                <a:extLst>
                  <a:ext uri="{FF2B5EF4-FFF2-40B4-BE49-F238E27FC236}">
                    <a16:creationId xmlns:a16="http://schemas.microsoft.com/office/drawing/2014/main" xmlns="" id="{31DD191E-D9BA-4F7E-8251-E6F0AB7694DF}"/>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grpSp>
        <p:nvGrpSpPr>
          <p:cNvPr id="15369" name="Group 13">
            <a:extLst>
              <a:ext uri="{FF2B5EF4-FFF2-40B4-BE49-F238E27FC236}">
                <a16:creationId xmlns:a16="http://schemas.microsoft.com/office/drawing/2014/main" xmlns="" id="{3233098F-3DB8-4161-9B50-30E810B8DAE2}"/>
              </a:ext>
            </a:extLst>
          </p:cNvPr>
          <p:cNvGrpSpPr>
            <a:grpSpLocks/>
          </p:cNvGrpSpPr>
          <p:nvPr/>
        </p:nvGrpSpPr>
        <p:grpSpPr bwMode="auto">
          <a:xfrm>
            <a:off x="7924800" y="3352800"/>
            <a:ext cx="1295400" cy="685800"/>
            <a:chOff x="4032" y="2112"/>
            <a:chExt cx="816" cy="432"/>
          </a:xfrm>
        </p:grpSpPr>
        <p:sp>
          <p:nvSpPr>
            <p:cNvPr id="15380" name="Oval 14">
              <a:hlinkClick r:id="rId16" action="ppaction://hlinksldjump" highlightClick="1"/>
              <a:extLst>
                <a:ext uri="{FF2B5EF4-FFF2-40B4-BE49-F238E27FC236}">
                  <a16:creationId xmlns:a16="http://schemas.microsoft.com/office/drawing/2014/main" xmlns="" id="{47ACF58B-3546-4027-9439-571F31D49D7E}"/>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15381" name="Group 15">
              <a:extLst>
                <a:ext uri="{FF2B5EF4-FFF2-40B4-BE49-F238E27FC236}">
                  <a16:creationId xmlns:a16="http://schemas.microsoft.com/office/drawing/2014/main" xmlns="" id="{15F0E923-7140-4F24-93DD-8EAD238DDC76}"/>
                </a:ext>
              </a:extLst>
            </p:cNvPr>
            <p:cNvGrpSpPr>
              <a:grpSpLocks/>
            </p:cNvGrpSpPr>
            <p:nvPr/>
          </p:nvGrpSpPr>
          <p:grpSpPr bwMode="auto">
            <a:xfrm>
              <a:off x="4128" y="2160"/>
              <a:ext cx="622" cy="300"/>
              <a:chOff x="3122" y="2628"/>
              <a:chExt cx="622" cy="300"/>
            </a:xfrm>
          </p:grpSpPr>
          <p:sp>
            <p:nvSpPr>
              <p:cNvPr id="15382" name="AutoShape 16">
                <a:extLst>
                  <a:ext uri="{FF2B5EF4-FFF2-40B4-BE49-F238E27FC236}">
                    <a16:creationId xmlns:a16="http://schemas.microsoft.com/office/drawing/2014/main" xmlns="" id="{CD9771C0-1BB2-4615-B634-6A23EFF6703B}"/>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5383" name="AutoShape 17">
                <a:extLst>
                  <a:ext uri="{FF2B5EF4-FFF2-40B4-BE49-F238E27FC236}">
                    <a16:creationId xmlns:a16="http://schemas.microsoft.com/office/drawing/2014/main" xmlns="" id="{B6C62FF4-70B0-48D8-9CFC-7A65BFC13347}"/>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5384" name="AutoShape 18">
                <a:extLst>
                  <a:ext uri="{FF2B5EF4-FFF2-40B4-BE49-F238E27FC236}">
                    <a16:creationId xmlns:a16="http://schemas.microsoft.com/office/drawing/2014/main" xmlns="" id="{2384C446-C183-4013-A5B8-6E457E251AF1}"/>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15385" name="Oval 19">
                <a:extLst>
                  <a:ext uri="{FF2B5EF4-FFF2-40B4-BE49-F238E27FC236}">
                    <a16:creationId xmlns:a16="http://schemas.microsoft.com/office/drawing/2014/main" xmlns="" id="{F842643C-A21D-40C2-A98A-4BB71F51FBC5}"/>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5386" name="Oval 20">
                <a:extLst>
                  <a:ext uri="{FF2B5EF4-FFF2-40B4-BE49-F238E27FC236}">
                    <a16:creationId xmlns:a16="http://schemas.microsoft.com/office/drawing/2014/main" xmlns="" id="{EB4DDED0-F64C-47F4-96A9-B17FE8E34C8D}"/>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5387" name="Oval 21">
                <a:extLst>
                  <a:ext uri="{FF2B5EF4-FFF2-40B4-BE49-F238E27FC236}">
                    <a16:creationId xmlns:a16="http://schemas.microsoft.com/office/drawing/2014/main" xmlns="" id="{0C2E2F01-6D15-4A01-B226-9DABCC567440}"/>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grpSp>
      <p:pic>
        <p:nvPicPr>
          <p:cNvPr id="15370" name="Picture 22">
            <a:extLst>
              <a:ext uri="{FF2B5EF4-FFF2-40B4-BE49-F238E27FC236}">
                <a16:creationId xmlns:a16="http://schemas.microsoft.com/office/drawing/2014/main" xmlns="" id="{DA15201F-C5E7-4866-9F2F-43BA15F938E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2962" y="5529468"/>
            <a:ext cx="5822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71" name="Picture 23">
            <a:extLst>
              <a:ext uri="{FF2B5EF4-FFF2-40B4-BE49-F238E27FC236}">
                <a16:creationId xmlns:a16="http://schemas.microsoft.com/office/drawing/2014/main" xmlns="" id="{371736CE-A91C-4781-B9EC-1C25EB22D19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4572412"/>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72" name="Rectangle 24" descr="30%">
            <a:hlinkClick r:id="" action="ppaction://noaction" highlightClick="1"/>
            <a:extLst>
              <a:ext uri="{FF2B5EF4-FFF2-40B4-BE49-F238E27FC236}">
                <a16:creationId xmlns:a16="http://schemas.microsoft.com/office/drawing/2014/main" xmlns="" id="{F4DF82D8-51F7-461E-BF70-0EDEB4107908}"/>
              </a:ext>
            </a:extLst>
          </p:cNvPr>
          <p:cNvSpPr>
            <a:spLocks noChangeArrowheads="1"/>
          </p:cNvSpPr>
          <p:nvPr/>
        </p:nvSpPr>
        <p:spPr bwMode="auto">
          <a:xfrm>
            <a:off x="6146313" y="4588029"/>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chemeClr val="bg1"/>
                </a:solidFill>
                <a:cs typeface="Times New Roman" panose="02020603050405020304" pitchFamily="18" charset="0"/>
              </a:rPr>
              <a:t>B. healthy problems and stress</a:t>
            </a:r>
            <a:endParaRPr lang="en-US" altLang="en-US" sz="2400" b="1" dirty="0">
              <a:solidFill>
                <a:schemeClr val="bg1"/>
              </a:solidFill>
              <a:cs typeface="Times New Roman" panose="02020603050405020304" pitchFamily="18" charset="0"/>
            </a:endParaRPr>
          </a:p>
        </p:txBody>
      </p:sp>
      <p:pic>
        <p:nvPicPr>
          <p:cNvPr id="15373" name="Picture 25">
            <a:extLst>
              <a:ext uri="{FF2B5EF4-FFF2-40B4-BE49-F238E27FC236}">
                <a16:creationId xmlns:a16="http://schemas.microsoft.com/office/drawing/2014/main" xmlns="" id="{C629B324-184A-4A26-8C45-3CDC5B527E4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30759" y="4580824"/>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15374" name="Rectangle 26" descr="30%">
            <a:extLst>
              <a:ext uri="{FF2B5EF4-FFF2-40B4-BE49-F238E27FC236}">
                <a16:creationId xmlns:a16="http://schemas.microsoft.com/office/drawing/2014/main" xmlns="" id="{D483CE43-056A-4C03-8A09-562D2CB9CE66}"/>
              </a:ext>
            </a:extLst>
          </p:cNvPr>
          <p:cNvSpPr>
            <a:spLocks noChangeArrowheads="1"/>
          </p:cNvSpPr>
          <p:nvPr/>
        </p:nvSpPr>
        <p:spPr bwMode="auto">
          <a:xfrm>
            <a:off x="2823457" y="5517768"/>
            <a:ext cx="505777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chemeClr val="bg1"/>
                </a:solidFill>
                <a:cs typeface="Times New Roman" panose="02020603050405020304" pitchFamily="18" charset="0"/>
              </a:rPr>
              <a:t>C. Having no home or living in slums</a:t>
            </a:r>
            <a:endParaRPr lang="en-US" altLang="en-US" sz="2400" b="1" dirty="0">
              <a:solidFill>
                <a:schemeClr val="bg1"/>
              </a:solidFill>
              <a:cs typeface="Times New Roman" panose="02020603050405020304" pitchFamily="18" charset="0"/>
            </a:endParaRPr>
          </a:p>
        </p:txBody>
      </p:sp>
      <p:sp>
        <p:nvSpPr>
          <p:cNvPr id="15375" name="Rectangle 27">
            <a:extLst>
              <a:ext uri="{FF2B5EF4-FFF2-40B4-BE49-F238E27FC236}">
                <a16:creationId xmlns:a16="http://schemas.microsoft.com/office/drawing/2014/main" xmlns="" id="{7D100D32-0ED8-4352-801A-774A07D402C8}"/>
              </a:ext>
            </a:extLst>
          </p:cNvPr>
          <p:cNvSpPr>
            <a:spLocks noChangeArrowheads="1"/>
          </p:cNvSpPr>
          <p:nvPr/>
        </p:nvSpPr>
        <p:spPr bwMode="auto">
          <a:xfrm>
            <a:off x="2119251" y="1315244"/>
            <a:ext cx="81724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600" b="1" dirty="0" smtClean="0">
                <a:solidFill>
                  <a:srgbClr val="FFFFFF"/>
                </a:solidFill>
                <a:cs typeface="Times New Roman" panose="02020603050405020304" pitchFamily="18" charset="0"/>
              </a:rPr>
              <a:t>4. Some problem that poor people face in cities include....</a:t>
            </a:r>
            <a:endParaRPr lang="en-US" altLang="en-US" sz="2600" b="1" dirty="0">
              <a:solidFill>
                <a:srgbClr val="FFFFFF"/>
              </a:solidFill>
              <a:cs typeface="Times New Roman" panose="02020603050405020304" pitchFamily="18" charset="0"/>
            </a:endParaRPr>
          </a:p>
        </p:txBody>
      </p:sp>
      <p:sp>
        <p:nvSpPr>
          <p:cNvPr id="178206" name="AutoShape 30">
            <a:extLst>
              <a:ext uri="{FF2B5EF4-FFF2-40B4-BE49-F238E27FC236}">
                <a16:creationId xmlns:a16="http://schemas.microsoft.com/office/drawing/2014/main" xmlns="" id="{C82B93F5-E25C-4702-B9BD-A747C1A98CFA}"/>
              </a:ext>
            </a:extLst>
          </p:cNvPr>
          <p:cNvSpPr>
            <a:spLocks noChangeArrowheads="1"/>
          </p:cNvSpPr>
          <p:nvPr/>
        </p:nvSpPr>
        <p:spPr bwMode="auto">
          <a:xfrm>
            <a:off x="2714344" y="5519484"/>
            <a:ext cx="5693056"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chemeClr val="bg1"/>
                </a:solidFill>
                <a:cs typeface="Times New Roman" panose="02020603050405020304" pitchFamily="18" charset="0"/>
              </a:rPr>
              <a:t>C. </a:t>
            </a:r>
            <a:r>
              <a:rPr lang="en-US" altLang="en-US" sz="2400" b="1" dirty="0" smtClean="0">
                <a:solidFill>
                  <a:schemeClr val="bg1"/>
                </a:solidFill>
                <a:cs typeface="Times New Roman" panose="02020603050405020304" pitchFamily="18" charset="0"/>
              </a:rPr>
              <a:t>having </a:t>
            </a:r>
            <a:r>
              <a:rPr lang="en-US" altLang="en-US" sz="2400" b="1" dirty="0">
                <a:solidFill>
                  <a:schemeClr val="bg1"/>
                </a:solidFill>
                <a:cs typeface="Times New Roman" panose="02020603050405020304" pitchFamily="18" charset="0"/>
              </a:rPr>
              <a:t>no home or living in slums</a:t>
            </a:r>
          </a:p>
        </p:txBody>
      </p:sp>
      <p:pic>
        <p:nvPicPr>
          <p:cNvPr id="178207" name="SN001275.wav">
            <a:hlinkClick r:id="" action="ppaction://media"/>
            <a:extLst>
              <a:ext uri="{FF2B5EF4-FFF2-40B4-BE49-F238E27FC236}">
                <a16:creationId xmlns:a16="http://schemas.microsoft.com/office/drawing/2014/main" xmlns="" id="{664A4BBF-B320-4306-B6B4-560B663672DA}"/>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Rectangle 28" descr="30%">
            <a:extLst>
              <a:ext uri="{FF2B5EF4-FFF2-40B4-BE49-F238E27FC236}">
                <a16:creationId xmlns:a16="http://schemas.microsoft.com/office/drawing/2014/main" xmlns="" id="{ADEA2A92-3B65-4579-95AE-742F7E4A9105}"/>
              </a:ext>
            </a:extLst>
          </p:cNvPr>
          <p:cNvSpPr>
            <a:spLocks noChangeArrowheads="1"/>
          </p:cNvSpPr>
          <p:nvPr/>
        </p:nvSpPr>
        <p:spPr bwMode="auto">
          <a:xfrm>
            <a:off x="1700826" y="4572412"/>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chemeClr val="bg1"/>
                </a:solidFill>
                <a:cs typeface="Times New Roman" panose="02020603050405020304" pitchFamily="18" charset="0"/>
              </a:rPr>
              <a:t>A. traffic and air pollution</a:t>
            </a:r>
            <a:endParaRPr lang="en-US" altLang="en-US" sz="2400" b="1" dirty="0">
              <a:solidFill>
                <a:schemeClr val="bg1"/>
              </a:solidFill>
              <a:cs typeface="Times New Roman" panose="02020603050405020304" pitchFamily="18"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xmlns="" id="{06AC51BB-A28D-4A21-B00A-1135A3ED018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20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818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78188"/>
                                        </p:tgtEl>
                                      </p:cBhvr>
                                    </p:cmd>
                                  </p:childTnLst>
                                </p:cTn>
                              </p:par>
                            </p:childTnLst>
                          </p:cTn>
                        </p:par>
                      </p:childTnLst>
                    </p:cTn>
                  </p:par>
                </p:childTnLst>
              </p:cTn>
              <p:nextCondLst>
                <p:cond evt="onClick" delay="0">
                  <p:tgtEl>
                    <p:spTgt spid="178188"/>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8188"/>
                </p:tgtEl>
              </p:cMediaNode>
            </p:audio>
            <p:seq concurrent="1" nextAc="seek">
              <p:cTn id="13" restart="whenNotActive" fill="hold" evtFilter="cancelBubble" nodeType="interactiveSeq">
                <p:stCondLst>
                  <p:cond evt="onClick" delay="0">
                    <p:tgtEl>
                      <p:spTgt spid="17820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4" fill="hold"/>
                                        <p:tgtEl>
                                          <p:spTgt spid="178207"/>
                                        </p:tgtEl>
                                      </p:cBhvr>
                                    </p:cmd>
                                  </p:childTnLst>
                                </p:cTn>
                              </p:par>
                            </p:childTnLst>
                          </p:cTn>
                        </p:par>
                      </p:childTnLst>
                    </p:cTn>
                  </p:par>
                </p:childTnLst>
              </p:cTn>
              <p:nextCondLst>
                <p:cond evt="onClick" delay="0">
                  <p:tgtEl>
                    <p:spTgt spid="178207"/>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78207"/>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78178"/>
                </p:tgtEl>
              </p:cMediaNode>
            </p:audio>
          </p:childTnLst>
        </p:cTn>
      </p:par>
    </p:tnLst>
    <p:bldLst>
      <p:bldP spid="17820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xmlns="" id="{72D79A5A-C536-4EC8-94DC-669FF5ED6F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0659" name="Rectangle 3" descr="5%">
            <a:extLst>
              <a:ext uri="{FF2B5EF4-FFF2-40B4-BE49-F238E27FC236}">
                <a16:creationId xmlns:a16="http://schemas.microsoft.com/office/drawing/2014/main" xmlns="" id="{AA10FFAC-C420-4AFC-BFCF-6A3A5895A45F}"/>
              </a:ext>
            </a:extLst>
          </p:cNvPr>
          <p:cNvSpPr>
            <a:spLocks noChangeArrowheads="1"/>
          </p:cNvSpPr>
          <p:nvPr/>
        </p:nvSpPr>
        <p:spPr bwMode="auto">
          <a:xfrm>
            <a:off x="7467600" y="4648200"/>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8">
            <a:extLst>
              <a:ext uri="{FF2B5EF4-FFF2-40B4-BE49-F238E27FC236}">
                <a16:creationId xmlns:a16="http://schemas.microsoft.com/office/drawing/2014/main" xmlns="" id="{8D794492-FCF9-4E00-AB5C-C4ED56D8BC8D}"/>
              </a:ext>
            </a:extLst>
          </p:cNvPr>
          <p:cNvGrpSpPr>
            <a:grpSpLocks/>
          </p:cNvGrpSpPr>
          <p:nvPr/>
        </p:nvGrpSpPr>
        <p:grpSpPr bwMode="auto">
          <a:xfrm>
            <a:off x="8001000" y="5122863"/>
            <a:ext cx="152400" cy="1143000"/>
            <a:chOff x="4080" y="3227"/>
            <a:chExt cx="96" cy="720"/>
          </a:xfrm>
        </p:grpSpPr>
        <p:sp>
          <p:nvSpPr>
            <p:cNvPr id="16389" name="AutoShape 4">
              <a:extLst>
                <a:ext uri="{FF2B5EF4-FFF2-40B4-BE49-F238E27FC236}">
                  <a16:creationId xmlns:a16="http://schemas.microsoft.com/office/drawing/2014/main" xmlns="" id="{37D879BE-1A2F-4353-8A0E-955039A20DFA}"/>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6390" name="AutoShape 5">
              <a:extLst>
                <a:ext uri="{FF2B5EF4-FFF2-40B4-BE49-F238E27FC236}">
                  <a16:creationId xmlns:a16="http://schemas.microsoft.com/office/drawing/2014/main" xmlns="" id="{12540F1D-B1DE-48D2-9160-C8B542E7556F}"/>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6391" name="AutoShape 6">
              <a:extLst>
                <a:ext uri="{FF2B5EF4-FFF2-40B4-BE49-F238E27FC236}">
                  <a16:creationId xmlns:a16="http://schemas.microsoft.com/office/drawing/2014/main" xmlns="" id="{FB76A359-6ED6-4050-8409-C5D97CC161FB}"/>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6392" name="AutoShape 7">
              <a:extLst>
                <a:ext uri="{FF2B5EF4-FFF2-40B4-BE49-F238E27FC236}">
                  <a16:creationId xmlns:a16="http://schemas.microsoft.com/office/drawing/2014/main" xmlns="" id="{FFFB0A91-6335-44AE-9E10-921741FFF917}"/>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pic>
        <p:nvPicPr>
          <p:cNvPr id="9" name="Picture 8" descr="Logo, company name&#10;&#10;Description automatically generated">
            <a:extLst>
              <a:ext uri="{FF2B5EF4-FFF2-40B4-BE49-F238E27FC236}">
                <a16:creationId xmlns:a16="http://schemas.microsoft.com/office/drawing/2014/main" xmlns="" id="{85D72106-B7A7-4224-8393-FBA89247B2D6}"/>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0" name="TextBox 9">
            <a:extLst>
              <a:ext uri="{FF2B5EF4-FFF2-40B4-BE49-F238E27FC236}">
                <a16:creationId xmlns:a16="http://schemas.microsoft.com/office/drawing/2014/main" xmlns="" id="{17FA9A41-A3E0-47DC-870B-D8AA4F1F8082}"/>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slide(fromRight)">
                                      <p:cBhvr>
                                        <p:cTn id="7" dur="500"/>
                                        <p:tgtEl>
                                          <p:spTgt spid="70658"/>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065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71451" y="5803900"/>
            <a:ext cx="12192000" cy="1054100"/>
          </a:xfrm>
        </p:spPr>
        <p:txBody>
          <a:bodyPr/>
          <a:lstStyle/>
          <a:p>
            <a:pPr algn="ctr"/>
            <a:r>
              <a:rPr lang="en-US" altLang="en-US" b="1" dirty="0">
                <a:solidFill>
                  <a:srgbClr val="FF0000"/>
                </a:solidFill>
              </a:rPr>
              <a:t>LONDON</a:t>
            </a:r>
          </a:p>
        </p:txBody>
      </p:sp>
      <p:sp>
        <p:nvSpPr>
          <p:cNvPr id="3077" name="AutoShape 5" descr="Z"/>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9" name="AutoShape 7" descr="Z"/>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6" y="0"/>
            <a:ext cx="12143914"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618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85356" name="ELPH1478.wav">
            <a:hlinkClick r:id="" action="ppaction://media"/>
            <a:extLst>
              <a:ext uri="{FF2B5EF4-FFF2-40B4-BE49-F238E27FC236}">
                <a16:creationId xmlns:a16="http://schemas.microsoft.com/office/drawing/2014/main" xmlns="" id="{9949B8B0-01D5-44A8-A43E-ACB279C2C10E}"/>
              </a:ext>
            </a:extLst>
          </p:cNvPr>
          <p:cNvPicPr>
            <a:picLocks noGrp="1" noChangeAspect="1" noChangeArrowheads="1"/>
          </p:cNvPicPr>
          <p:nvPr>
            <p:ph sz="half" idx="1"/>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a:xfrm>
            <a:off x="5410200" y="3505200"/>
            <a:ext cx="609600" cy="609600"/>
          </a:xfrm>
        </p:spPr>
      </p:pic>
      <p:pic>
        <p:nvPicPr>
          <p:cNvPr id="185346" name="MSSN1478.wav">
            <a:hlinkClick r:id="" action="ppaction://media"/>
            <a:extLst>
              <a:ext uri="{FF2B5EF4-FFF2-40B4-BE49-F238E27FC236}">
                <a16:creationId xmlns:a16="http://schemas.microsoft.com/office/drawing/2014/main" xmlns="" id="{19DA68DF-51A4-4748-BCFE-786061BD35A6}"/>
              </a:ext>
            </a:extLst>
          </p:cNvPr>
          <p:cNvPicPr>
            <a:picLocks noGrp="1" noChangeAspect="1" noChangeArrowheads="1"/>
          </p:cNvPicPr>
          <p:nvPr>
            <p:ph sz="half" idx="2"/>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tretch>
            <a:fillRect/>
          </a:stretch>
        </p:blipFill>
        <p:spPr>
          <a:xfrm>
            <a:off x="8458200" y="3697288"/>
            <a:ext cx="609600" cy="609600"/>
          </a:xfrm>
        </p:spPr>
      </p:pic>
      <p:pic>
        <p:nvPicPr>
          <p:cNvPr id="27652" name="Picture 4">
            <a:extLst>
              <a:ext uri="{FF2B5EF4-FFF2-40B4-BE49-F238E27FC236}">
                <a16:creationId xmlns:a16="http://schemas.microsoft.com/office/drawing/2014/main" xmlns="" id="{9A966438-8A39-4846-969E-44A704D1D6A8}"/>
              </a:ext>
            </a:extLst>
          </p:cNvPr>
          <p:cNvPicPr>
            <a:picLocks noChangeAspect="1" noChangeArrowheads="1"/>
          </p:cNvPicPr>
          <p:nvPr/>
        </p:nvPicPr>
        <p:blipFill>
          <a:blip r:embed="rId12">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24000" y="160020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54" name="Oval 6">
            <a:hlinkClick r:id="rId13" action="ppaction://hlinksldjump" highlightClick="1"/>
            <a:extLst>
              <a:ext uri="{FF2B5EF4-FFF2-40B4-BE49-F238E27FC236}">
                <a16:creationId xmlns:a16="http://schemas.microsoft.com/office/drawing/2014/main" xmlns="" id="{E16AE323-0DB4-4770-A36F-CE166D4B18CB}"/>
              </a:ext>
            </a:extLst>
          </p:cNvPr>
          <p:cNvSpPr>
            <a:spLocks noChangeArrowheads="1"/>
          </p:cNvSpPr>
          <p:nvPr/>
        </p:nvSpPr>
        <p:spPr bwMode="auto">
          <a:xfrm>
            <a:off x="3048000" y="3352800"/>
            <a:ext cx="1295400" cy="685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r>
              <a:rPr lang="en-US" altLang="en-US" sz="2800" b="1">
                <a:solidFill>
                  <a:srgbClr val="FFFFFF"/>
                </a:solidFill>
                <a:latin typeface="Arial" panose="020B0604020202020204" pitchFamily="34" charset="0"/>
              </a:rPr>
              <a:t>50/50</a:t>
            </a:r>
          </a:p>
        </p:txBody>
      </p:sp>
      <p:grpSp>
        <p:nvGrpSpPr>
          <p:cNvPr id="27655" name="Group 7">
            <a:extLst>
              <a:ext uri="{FF2B5EF4-FFF2-40B4-BE49-F238E27FC236}">
                <a16:creationId xmlns:a16="http://schemas.microsoft.com/office/drawing/2014/main" xmlns="" id="{D8667240-3A3B-4F79-8E1E-E004BFE21EB0}"/>
              </a:ext>
            </a:extLst>
          </p:cNvPr>
          <p:cNvGrpSpPr>
            <a:grpSpLocks/>
          </p:cNvGrpSpPr>
          <p:nvPr/>
        </p:nvGrpSpPr>
        <p:grpSpPr bwMode="auto">
          <a:xfrm>
            <a:off x="5486400" y="3352800"/>
            <a:ext cx="1295400" cy="711200"/>
            <a:chOff x="2496" y="2112"/>
            <a:chExt cx="816" cy="448"/>
          </a:xfrm>
        </p:grpSpPr>
        <p:sp>
          <p:nvSpPr>
            <p:cNvPr id="27676" name="Oval 8">
              <a:hlinkClick r:id="rId14" action="ppaction://hlinksldjump" highlightClick="1"/>
              <a:extLst>
                <a:ext uri="{FF2B5EF4-FFF2-40B4-BE49-F238E27FC236}">
                  <a16:creationId xmlns:a16="http://schemas.microsoft.com/office/drawing/2014/main" xmlns="" id="{D68045D0-FA98-40FD-BA7D-0C586EB72BF5}"/>
                </a:ext>
              </a:extLst>
            </p:cNvPr>
            <p:cNvSpPr>
              <a:spLocks noChangeArrowheads="1"/>
            </p:cNvSpPr>
            <p:nvPr/>
          </p:nvSpPr>
          <p:spPr bwMode="auto">
            <a:xfrm>
              <a:off x="2496"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7677" name="Group 9">
              <a:extLst>
                <a:ext uri="{FF2B5EF4-FFF2-40B4-BE49-F238E27FC236}">
                  <a16:creationId xmlns:a16="http://schemas.microsoft.com/office/drawing/2014/main" xmlns="" id="{ABD0F8EC-51C5-4215-825E-A35EB5862FFF}"/>
                </a:ext>
              </a:extLst>
            </p:cNvPr>
            <p:cNvGrpSpPr>
              <a:grpSpLocks/>
            </p:cNvGrpSpPr>
            <p:nvPr/>
          </p:nvGrpSpPr>
          <p:grpSpPr bwMode="auto">
            <a:xfrm>
              <a:off x="2736" y="2160"/>
              <a:ext cx="420" cy="400"/>
              <a:chOff x="1065" y="2492"/>
              <a:chExt cx="420" cy="400"/>
            </a:xfrm>
          </p:grpSpPr>
          <p:pic>
            <p:nvPicPr>
              <p:cNvPr id="27678" name="Picture 10">
                <a:hlinkClick r:id="" action="ppaction://noaction"/>
                <a:extLst>
                  <a:ext uri="{FF2B5EF4-FFF2-40B4-BE49-F238E27FC236}">
                    <a16:creationId xmlns:a16="http://schemas.microsoft.com/office/drawing/2014/main" xmlns="" id="{CDA29236-DBFC-412D-B01F-5A36F66B7A3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1200" y="2496"/>
                <a:ext cx="28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9" name="Freeform 11">
                <a:extLst>
                  <a:ext uri="{FF2B5EF4-FFF2-40B4-BE49-F238E27FC236}">
                    <a16:creationId xmlns:a16="http://schemas.microsoft.com/office/drawing/2014/main" xmlns="" id="{AA51CACE-92AD-44CE-988F-8D533299F76C}"/>
                  </a:ext>
                </a:extLst>
              </p:cNvPr>
              <p:cNvSpPr>
                <a:spLocks/>
              </p:cNvSpPr>
              <p:nvPr/>
            </p:nvSpPr>
            <p:spPr bwMode="auto">
              <a:xfrm rot="2869560" flipH="1" flipV="1">
                <a:off x="889" y="2668"/>
                <a:ext cx="400" cy="47"/>
              </a:xfrm>
              <a:custGeom>
                <a:avLst/>
                <a:gdLst>
                  <a:gd name="T0" fmla="*/ 0 w 3264"/>
                  <a:gd name="T1" fmla="*/ 0 h 336"/>
                  <a:gd name="T2" fmla="*/ 0 w 3264"/>
                  <a:gd name="T3" fmla="*/ 0 h 336"/>
                  <a:gd name="T4" fmla="*/ 0 w 3264"/>
                  <a:gd name="T5" fmla="*/ 0 h 336"/>
                  <a:gd name="T6" fmla="*/ 0 w 3264"/>
                  <a:gd name="T7" fmla="*/ 0 h 336"/>
                  <a:gd name="T8" fmla="*/ 0 w 3264"/>
                  <a:gd name="T9" fmla="*/ 0 h 336"/>
                  <a:gd name="T10" fmla="*/ 0 w 3264"/>
                  <a:gd name="T11" fmla="*/ 0 h 336"/>
                  <a:gd name="T12" fmla="*/ 0 w 3264"/>
                  <a:gd name="T13" fmla="*/ 0 h 336"/>
                  <a:gd name="T14" fmla="*/ 0 w 3264"/>
                  <a:gd name="T15" fmla="*/ 0 h 336"/>
                  <a:gd name="T16" fmla="*/ 0 w 3264"/>
                  <a:gd name="T17" fmla="*/ 0 h 336"/>
                  <a:gd name="T18" fmla="*/ 0 w 3264"/>
                  <a:gd name="T19" fmla="*/ 0 h 336"/>
                  <a:gd name="T20" fmla="*/ 0 w 3264"/>
                  <a:gd name="T21" fmla="*/ 0 h 336"/>
                  <a:gd name="T22" fmla="*/ 0 w 3264"/>
                  <a:gd name="T23" fmla="*/ 0 h 336"/>
                  <a:gd name="T24" fmla="*/ 0 w 3264"/>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64"/>
                  <a:gd name="T40" fmla="*/ 0 h 336"/>
                  <a:gd name="T41" fmla="*/ 3264 w 3264"/>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64" h="336">
                    <a:moveTo>
                      <a:pt x="0" y="336"/>
                    </a:moveTo>
                    <a:cubicBezTo>
                      <a:pt x="96" y="168"/>
                      <a:pt x="192" y="0"/>
                      <a:pt x="288" y="0"/>
                    </a:cubicBezTo>
                    <a:cubicBezTo>
                      <a:pt x="384" y="0"/>
                      <a:pt x="480" y="336"/>
                      <a:pt x="576" y="336"/>
                    </a:cubicBezTo>
                    <a:cubicBezTo>
                      <a:pt x="672" y="336"/>
                      <a:pt x="776" y="0"/>
                      <a:pt x="864" y="0"/>
                    </a:cubicBezTo>
                    <a:cubicBezTo>
                      <a:pt x="952" y="0"/>
                      <a:pt x="1016" y="336"/>
                      <a:pt x="1104" y="336"/>
                    </a:cubicBezTo>
                    <a:cubicBezTo>
                      <a:pt x="1192" y="336"/>
                      <a:pt x="1304" y="0"/>
                      <a:pt x="1392" y="0"/>
                    </a:cubicBezTo>
                    <a:cubicBezTo>
                      <a:pt x="1480" y="0"/>
                      <a:pt x="1544" y="336"/>
                      <a:pt x="1632" y="336"/>
                    </a:cubicBezTo>
                    <a:cubicBezTo>
                      <a:pt x="1720" y="336"/>
                      <a:pt x="1832" y="0"/>
                      <a:pt x="1920" y="0"/>
                    </a:cubicBezTo>
                    <a:cubicBezTo>
                      <a:pt x="2008" y="0"/>
                      <a:pt x="2072" y="336"/>
                      <a:pt x="2160" y="336"/>
                    </a:cubicBezTo>
                    <a:cubicBezTo>
                      <a:pt x="2248" y="336"/>
                      <a:pt x="2352" y="0"/>
                      <a:pt x="2448" y="0"/>
                    </a:cubicBezTo>
                    <a:cubicBezTo>
                      <a:pt x="2544" y="0"/>
                      <a:pt x="2640" y="336"/>
                      <a:pt x="2736" y="336"/>
                    </a:cubicBezTo>
                    <a:cubicBezTo>
                      <a:pt x="2832" y="336"/>
                      <a:pt x="2936" y="0"/>
                      <a:pt x="3024" y="0"/>
                    </a:cubicBezTo>
                    <a:cubicBezTo>
                      <a:pt x="3112" y="0"/>
                      <a:pt x="3188" y="168"/>
                      <a:pt x="3264" y="336"/>
                    </a:cubicBezTo>
                  </a:path>
                </a:pathLst>
              </a:cu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grpSp>
        <p:nvGrpSpPr>
          <p:cNvPr id="27657" name="Group 13">
            <a:extLst>
              <a:ext uri="{FF2B5EF4-FFF2-40B4-BE49-F238E27FC236}">
                <a16:creationId xmlns:a16="http://schemas.microsoft.com/office/drawing/2014/main" xmlns="" id="{70F3FB50-60C7-444D-A4C2-B668CCBEFCD5}"/>
              </a:ext>
            </a:extLst>
          </p:cNvPr>
          <p:cNvGrpSpPr>
            <a:grpSpLocks/>
          </p:cNvGrpSpPr>
          <p:nvPr/>
        </p:nvGrpSpPr>
        <p:grpSpPr bwMode="auto">
          <a:xfrm>
            <a:off x="7924800" y="3352800"/>
            <a:ext cx="1295400" cy="685800"/>
            <a:chOff x="4032" y="2112"/>
            <a:chExt cx="816" cy="432"/>
          </a:xfrm>
        </p:grpSpPr>
        <p:sp>
          <p:nvSpPr>
            <p:cNvPr id="27668" name="Oval 14">
              <a:hlinkClick r:id="rId16" action="ppaction://hlinksldjump" highlightClick="1"/>
              <a:extLst>
                <a:ext uri="{FF2B5EF4-FFF2-40B4-BE49-F238E27FC236}">
                  <a16:creationId xmlns:a16="http://schemas.microsoft.com/office/drawing/2014/main" xmlns="" id="{AFD0B3EB-773D-4EE8-ADCC-D2F477AC7E89}"/>
                </a:ext>
              </a:extLst>
            </p:cNvPr>
            <p:cNvSpPr>
              <a:spLocks noChangeArrowheads="1"/>
            </p:cNvSpPr>
            <p:nvPr/>
          </p:nvSpPr>
          <p:spPr bwMode="auto">
            <a:xfrm>
              <a:off x="4032" y="2112"/>
              <a:ext cx="816" cy="432"/>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7669" name="Group 15">
              <a:extLst>
                <a:ext uri="{FF2B5EF4-FFF2-40B4-BE49-F238E27FC236}">
                  <a16:creationId xmlns:a16="http://schemas.microsoft.com/office/drawing/2014/main" xmlns="" id="{937B6336-F909-44D8-BFDA-FEC9E7B8C645}"/>
                </a:ext>
              </a:extLst>
            </p:cNvPr>
            <p:cNvGrpSpPr>
              <a:grpSpLocks/>
            </p:cNvGrpSpPr>
            <p:nvPr/>
          </p:nvGrpSpPr>
          <p:grpSpPr bwMode="auto">
            <a:xfrm>
              <a:off x="4128" y="2160"/>
              <a:ext cx="622" cy="300"/>
              <a:chOff x="3122" y="2628"/>
              <a:chExt cx="622" cy="300"/>
            </a:xfrm>
          </p:grpSpPr>
          <p:sp>
            <p:nvSpPr>
              <p:cNvPr id="27670" name="AutoShape 16">
                <a:extLst>
                  <a:ext uri="{FF2B5EF4-FFF2-40B4-BE49-F238E27FC236}">
                    <a16:creationId xmlns:a16="http://schemas.microsoft.com/office/drawing/2014/main" xmlns="" id="{EB3C90BA-CA11-468A-A72B-E737AC110809}"/>
                  </a:ext>
                </a:extLst>
              </p:cNvPr>
              <p:cNvSpPr>
                <a:spLocks noChangeArrowheads="1"/>
              </p:cNvSpPr>
              <p:nvPr/>
            </p:nvSpPr>
            <p:spPr bwMode="auto">
              <a:xfrm flipV="1">
                <a:off x="3549" y="2722"/>
                <a:ext cx="195"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27671" name="AutoShape 17">
                <a:extLst>
                  <a:ext uri="{FF2B5EF4-FFF2-40B4-BE49-F238E27FC236}">
                    <a16:creationId xmlns:a16="http://schemas.microsoft.com/office/drawing/2014/main" xmlns="" id="{AFF3EC11-FCB3-4008-AF2E-1AE883DDA75E}"/>
                  </a:ext>
                </a:extLst>
              </p:cNvPr>
              <p:cNvSpPr>
                <a:spLocks noChangeArrowheads="1"/>
              </p:cNvSpPr>
              <p:nvPr/>
            </p:nvSpPr>
            <p:spPr bwMode="auto">
              <a:xfrm flipV="1">
                <a:off x="3122" y="2722"/>
                <a:ext cx="196" cy="178"/>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27672" name="AutoShape 18">
                <a:extLst>
                  <a:ext uri="{FF2B5EF4-FFF2-40B4-BE49-F238E27FC236}">
                    <a16:creationId xmlns:a16="http://schemas.microsoft.com/office/drawing/2014/main" xmlns="" id="{C1F474D1-56CA-4B18-9784-D3564B9C921C}"/>
                  </a:ext>
                </a:extLst>
              </p:cNvPr>
              <p:cNvSpPr>
                <a:spLocks noChangeArrowheads="1"/>
              </p:cNvSpPr>
              <p:nvPr/>
            </p:nvSpPr>
            <p:spPr bwMode="auto">
              <a:xfrm flipV="1">
                <a:off x="3330" y="2736"/>
                <a:ext cx="201" cy="192"/>
              </a:xfrm>
              <a:prstGeom prst="flowChartOffpageConnector">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buNone/>
                </a:pPr>
                <a:endParaRPr lang="ru-RU" altLang="en-US" sz="4000" b="1">
                  <a:solidFill>
                    <a:srgbClr val="000000"/>
                  </a:solidFill>
                  <a:latin typeface="Arial" panose="020B0604020202020204" pitchFamily="34" charset="0"/>
                </a:endParaRPr>
              </a:p>
            </p:txBody>
          </p:sp>
          <p:sp>
            <p:nvSpPr>
              <p:cNvPr id="27673" name="Oval 19">
                <a:extLst>
                  <a:ext uri="{FF2B5EF4-FFF2-40B4-BE49-F238E27FC236}">
                    <a16:creationId xmlns:a16="http://schemas.microsoft.com/office/drawing/2014/main" xmlns="" id="{9A1AA441-D3F9-4EF0-B9E9-02755ACE9EA4}"/>
                  </a:ext>
                </a:extLst>
              </p:cNvPr>
              <p:cNvSpPr>
                <a:spLocks noChangeArrowheads="1"/>
              </p:cNvSpPr>
              <p:nvPr/>
            </p:nvSpPr>
            <p:spPr bwMode="auto">
              <a:xfrm>
                <a:off x="3167" y="2628"/>
                <a:ext cx="101"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7674" name="Oval 20">
                <a:extLst>
                  <a:ext uri="{FF2B5EF4-FFF2-40B4-BE49-F238E27FC236}">
                    <a16:creationId xmlns:a16="http://schemas.microsoft.com/office/drawing/2014/main" xmlns="" id="{AF28DA5D-C746-4734-9886-D5E38F3DF4E5}"/>
                  </a:ext>
                </a:extLst>
              </p:cNvPr>
              <p:cNvSpPr>
                <a:spLocks noChangeArrowheads="1"/>
              </p:cNvSpPr>
              <p:nvPr/>
            </p:nvSpPr>
            <p:spPr bwMode="auto">
              <a:xfrm>
                <a:off x="3587" y="2631"/>
                <a:ext cx="102" cy="8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27675" name="Oval 21">
                <a:extLst>
                  <a:ext uri="{FF2B5EF4-FFF2-40B4-BE49-F238E27FC236}">
                    <a16:creationId xmlns:a16="http://schemas.microsoft.com/office/drawing/2014/main" xmlns="" id="{29CEA3DD-6525-4022-986E-960DB2B07579}"/>
                  </a:ext>
                </a:extLst>
              </p:cNvPr>
              <p:cNvSpPr>
                <a:spLocks noChangeArrowheads="1"/>
              </p:cNvSpPr>
              <p:nvPr/>
            </p:nvSpPr>
            <p:spPr bwMode="auto">
              <a:xfrm>
                <a:off x="3378" y="2640"/>
                <a:ext cx="102" cy="94"/>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grpSp>
      <p:pic>
        <p:nvPicPr>
          <p:cNvPr id="27658" name="Picture 22">
            <a:extLst>
              <a:ext uri="{FF2B5EF4-FFF2-40B4-BE49-F238E27FC236}">
                <a16:creationId xmlns:a16="http://schemas.microsoft.com/office/drawing/2014/main" xmlns="" id="{103A9514-BCF7-4F78-8687-D4A6941542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7800" y="4572001"/>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9" name="Picture 23">
            <a:extLst>
              <a:ext uri="{FF2B5EF4-FFF2-40B4-BE49-F238E27FC236}">
                <a16:creationId xmlns:a16="http://schemas.microsoft.com/office/drawing/2014/main" xmlns="" id="{875B0CFB-D184-4CA9-A1A1-C98ABF9F2D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30963" y="4548981"/>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0" name="Rectangle 24" descr="30%">
            <a:hlinkClick r:id="" action="ppaction://noaction" highlightClick="1"/>
            <a:extLst>
              <a:ext uri="{FF2B5EF4-FFF2-40B4-BE49-F238E27FC236}">
                <a16:creationId xmlns:a16="http://schemas.microsoft.com/office/drawing/2014/main" xmlns="" id="{DFFCCA87-EDC5-48F3-A8E3-E2C26759DDCE}"/>
              </a:ext>
            </a:extLst>
          </p:cNvPr>
          <p:cNvSpPr>
            <a:spLocks noChangeArrowheads="1"/>
          </p:cNvSpPr>
          <p:nvPr/>
        </p:nvSpPr>
        <p:spPr bwMode="auto">
          <a:xfrm>
            <a:off x="6705600" y="4587875"/>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800" b="1" dirty="0">
                <a:solidFill>
                  <a:srgbClr val="FFFFFF"/>
                </a:solidFill>
                <a:cs typeface="Times New Roman" panose="02020603050405020304" pitchFamily="18" charset="0"/>
              </a:rPr>
              <a:t>B) </a:t>
            </a:r>
            <a:r>
              <a:rPr lang="en-US" altLang="en-US" sz="2800" b="1" dirty="0" smtClean="0">
                <a:solidFill>
                  <a:srgbClr val="FFFFFF"/>
                </a:solidFill>
                <a:cs typeface="Times New Roman" panose="02020603050405020304" pitchFamily="18" charset="0"/>
              </a:rPr>
              <a:t>don’t go out</a:t>
            </a:r>
            <a:endParaRPr lang="en-US" altLang="en-US" sz="2800" b="1" dirty="0">
              <a:solidFill>
                <a:srgbClr val="FFFFFF"/>
              </a:solidFill>
              <a:cs typeface="Times New Roman" panose="02020603050405020304" pitchFamily="18" charset="0"/>
            </a:endParaRPr>
          </a:p>
        </p:txBody>
      </p:sp>
      <p:pic>
        <p:nvPicPr>
          <p:cNvPr id="27661" name="Picture 25">
            <a:extLst>
              <a:ext uri="{FF2B5EF4-FFF2-40B4-BE49-F238E27FC236}">
                <a16:creationId xmlns:a16="http://schemas.microsoft.com/office/drawing/2014/main" xmlns="" id="{F9F6468F-1348-4EDF-8788-79ADC18577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60776" y="5802026"/>
            <a:ext cx="4648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7662" name="Rectangle 26" descr="30%">
            <a:extLst>
              <a:ext uri="{FF2B5EF4-FFF2-40B4-BE49-F238E27FC236}">
                <a16:creationId xmlns:a16="http://schemas.microsoft.com/office/drawing/2014/main" xmlns="" id="{4503D0DD-E9BF-49F1-B939-E6733D6F6170}"/>
              </a:ext>
            </a:extLst>
          </p:cNvPr>
          <p:cNvSpPr>
            <a:spLocks noChangeArrowheads="1"/>
          </p:cNvSpPr>
          <p:nvPr/>
        </p:nvSpPr>
        <p:spPr bwMode="auto">
          <a:xfrm>
            <a:off x="4076700" y="5825045"/>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a:solidFill>
                  <a:srgbClr val="FFFFFF"/>
                </a:solidFill>
                <a:cs typeface="Times New Roman" panose="02020603050405020304" pitchFamily="18" charset="0"/>
              </a:rPr>
              <a:t>C</a:t>
            </a:r>
            <a:r>
              <a:rPr lang="en-US" altLang="en-US" sz="2400" b="1" dirty="0" smtClean="0">
                <a:solidFill>
                  <a:srgbClr val="FFFFFF"/>
                </a:solidFill>
                <a:cs typeface="Times New Roman" panose="02020603050405020304" pitchFamily="18" charset="0"/>
              </a:rPr>
              <a:t>. move to smaller cities</a:t>
            </a:r>
            <a:endParaRPr lang="en-US" altLang="en-US" sz="2400" b="1" dirty="0">
              <a:solidFill>
                <a:srgbClr val="FFFFFF"/>
              </a:solidFill>
              <a:cs typeface="Times New Roman" panose="02020603050405020304" pitchFamily="18" charset="0"/>
            </a:endParaRPr>
          </a:p>
        </p:txBody>
      </p:sp>
      <p:sp>
        <p:nvSpPr>
          <p:cNvPr id="27663" name="Rectangle 27">
            <a:extLst>
              <a:ext uri="{FF2B5EF4-FFF2-40B4-BE49-F238E27FC236}">
                <a16:creationId xmlns:a16="http://schemas.microsoft.com/office/drawing/2014/main" xmlns="" id="{E2485B95-DA23-4D17-BEC9-24BEE76A0F91}"/>
              </a:ext>
            </a:extLst>
          </p:cNvPr>
          <p:cNvSpPr>
            <a:spLocks noChangeArrowheads="1"/>
          </p:cNvSpPr>
          <p:nvPr/>
        </p:nvSpPr>
        <p:spPr bwMode="auto">
          <a:xfrm>
            <a:off x="2133600" y="167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defRPr/>
            </a:pPr>
            <a:r>
              <a:rPr lang="en-US" altLang="en-US" sz="2800" b="1" dirty="0" smtClean="0">
                <a:solidFill>
                  <a:srgbClr val="FFFFFF"/>
                </a:solidFill>
                <a:cs typeface="Times New Roman" panose="02020603050405020304" pitchFamily="18" charset="0"/>
              </a:rPr>
              <a:t>5. When air pollution is bad, people.........</a:t>
            </a:r>
            <a:endParaRPr lang="en-US" altLang="en-US" sz="2800" b="1" dirty="0">
              <a:solidFill>
                <a:srgbClr val="FFFFFF"/>
              </a:solidFill>
              <a:cs typeface="Times New Roman" panose="02020603050405020304" pitchFamily="18" charset="0"/>
            </a:endParaRPr>
          </a:p>
          <a:p>
            <a:pPr algn="ctr" fontAlgn="base">
              <a:spcBef>
                <a:spcPct val="0"/>
              </a:spcBef>
              <a:spcAft>
                <a:spcPct val="0"/>
              </a:spcAft>
              <a:buNone/>
            </a:pPr>
            <a:r>
              <a:rPr lang="en-US" altLang="en-US" sz="2800" b="1" dirty="0">
                <a:solidFill>
                  <a:srgbClr val="FFFFFF"/>
                </a:solidFill>
                <a:cs typeface="Times New Roman" panose="02020603050405020304" pitchFamily="18" charset="0"/>
              </a:rPr>
              <a:t>  </a:t>
            </a:r>
          </a:p>
        </p:txBody>
      </p:sp>
      <p:sp>
        <p:nvSpPr>
          <p:cNvPr id="27664" name="Rectangle 29" descr="30%">
            <a:hlinkClick r:id="" action="ppaction://noaction" highlightClick="1"/>
            <a:extLst>
              <a:ext uri="{FF2B5EF4-FFF2-40B4-BE49-F238E27FC236}">
                <a16:creationId xmlns:a16="http://schemas.microsoft.com/office/drawing/2014/main" xmlns="" id="{A053490A-3DC6-4FA6-A5BD-77A6E60E43BD}"/>
              </a:ext>
            </a:extLst>
          </p:cNvPr>
          <p:cNvSpPr>
            <a:spLocks noChangeArrowheads="1"/>
          </p:cNvSpPr>
          <p:nvPr/>
        </p:nvSpPr>
        <p:spPr bwMode="auto">
          <a:xfrm>
            <a:off x="2057400" y="4572000"/>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rgbClr val="FFFFFF"/>
                </a:solidFill>
                <a:cs typeface="Times New Roman" panose="02020603050405020304" pitchFamily="18" charset="0"/>
              </a:rPr>
              <a:t>A. only go out at night</a:t>
            </a:r>
            <a:endParaRPr lang="en-US" altLang="en-US" sz="2400" b="1" dirty="0">
              <a:solidFill>
                <a:srgbClr val="FFFFFF"/>
              </a:solidFill>
              <a:cs typeface="Times New Roman" panose="02020603050405020304" pitchFamily="18" charset="0"/>
            </a:endParaRPr>
          </a:p>
        </p:txBody>
      </p:sp>
      <p:sp>
        <p:nvSpPr>
          <p:cNvPr id="185374" name="AutoShape 30">
            <a:extLst>
              <a:ext uri="{FF2B5EF4-FFF2-40B4-BE49-F238E27FC236}">
                <a16:creationId xmlns:a16="http://schemas.microsoft.com/office/drawing/2014/main" xmlns="" id="{F444B76A-A697-4549-B032-EDCE9DC28B19}"/>
              </a:ext>
            </a:extLst>
          </p:cNvPr>
          <p:cNvSpPr>
            <a:spLocks noChangeArrowheads="1"/>
          </p:cNvSpPr>
          <p:nvPr/>
        </p:nvSpPr>
        <p:spPr bwMode="auto">
          <a:xfrm>
            <a:off x="6430963" y="4572000"/>
            <a:ext cx="4419600" cy="609600"/>
          </a:xfrm>
          <a:prstGeom prst="hexagon">
            <a:avLst>
              <a:gd name="adj" fmla="val 61625"/>
              <a:gd name="vf" fmla="val 115470"/>
            </a:avLst>
          </a:prstGeom>
          <a:solidFill>
            <a:srgbClr val="00FF00"/>
          </a:solidFill>
          <a:ln w="38100" cmpd="dbl">
            <a:solidFill>
              <a:srgbClr val="00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b="1" dirty="0" smtClean="0">
                <a:solidFill>
                  <a:srgbClr val="FFFFFF"/>
                </a:solidFill>
                <a:cs typeface="Times New Roman" panose="02020603050405020304" pitchFamily="18" charset="0"/>
              </a:rPr>
              <a:t>B. </a:t>
            </a:r>
            <a:r>
              <a:rPr lang="en-US" altLang="en-US" sz="2400" b="1" dirty="0">
                <a:solidFill>
                  <a:srgbClr val="FFFFFF"/>
                </a:solidFill>
                <a:cs typeface="Times New Roman" panose="02020603050405020304" pitchFamily="18" charset="0"/>
              </a:rPr>
              <a:t>don’t go out</a:t>
            </a:r>
          </a:p>
        </p:txBody>
      </p:sp>
      <p:pic>
        <p:nvPicPr>
          <p:cNvPr id="185375" name="SN001478.wav">
            <a:hlinkClick r:id="" action="ppaction://media"/>
            <a:extLst>
              <a:ext uri="{FF2B5EF4-FFF2-40B4-BE49-F238E27FC236}">
                <a16:creationId xmlns:a16="http://schemas.microsoft.com/office/drawing/2014/main" xmlns="" id="{310F4BF7-C7FE-4551-856D-B7FF9EA4286E}"/>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10287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Rectangle 29" descr="30%">
            <a:hlinkClick r:id="" action="ppaction://noaction" highlightClick="1"/>
            <a:extLst>
              <a:ext uri="{FF2B5EF4-FFF2-40B4-BE49-F238E27FC236}">
                <a16:creationId xmlns:a16="http://schemas.microsoft.com/office/drawing/2014/main" xmlns="" id="{3CD98ADD-2E0B-4F6E-921B-0C6524FFB305}"/>
              </a:ext>
            </a:extLst>
          </p:cNvPr>
          <p:cNvSpPr>
            <a:spLocks noChangeArrowheads="1"/>
          </p:cNvSpPr>
          <p:nvPr/>
        </p:nvSpPr>
        <p:spPr bwMode="auto">
          <a:xfrm>
            <a:off x="2264139" y="6270885"/>
            <a:ext cx="358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en-US" altLang="en-US" sz="2400" b="1" dirty="0">
              <a:solidFill>
                <a:srgbClr val="FFFFFF"/>
              </a:solidFill>
              <a:latin typeface="Sassoon Infant Md" panose="02000603050000020003" charset="0"/>
            </a:endParaRPr>
          </a:p>
        </p:txBody>
      </p:sp>
      <p:pic>
        <p:nvPicPr>
          <p:cNvPr id="32" name="Picture 5">
            <a:hlinkClick r:id="" action="ppaction://noaction">
              <a:snd r:embed="rId19" name="millionaire3.wav"/>
            </a:hlinkClick>
            <a:extLst>
              <a:ext uri="{FF2B5EF4-FFF2-40B4-BE49-F238E27FC236}">
                <a16:creationId xmlns:a16="http://schemas.microsoft.com/office/drawing/2014/main" xmlns="" id="{1EDBDAD8-DBFF-44EE-82E3-69D42A511C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671789" y="-149224"/>
            <a:ext cx="3369554" cy="237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d"/>
    <p:sndAc>
      <p:stSnd>
        <p:snd r:embed="rId8"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7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MSSN00254A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535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992" fill="hold"/>
                                        <p:tgtEl>
                                          <p:spTgt spid="185356"/>
                                        </p:tgtEl>
                                      </p:cBhvr>
                                    </p:cmd>
                                  </p:childTnLst>
                                </p:cTn>
                              </p:par>
                            </p:childTnLst>
                          </p:cTn>
                        </p:par>
                      </p:childTnLst>
                    </p:cTn>
                  </p:par>
                </p:childTnLst>
              </p:cTn>
              <p:nextCondLst>
                <p:cond evt="onClick" delay="0">
                  <p:tgtEl>
                    <p:spTgt spid="185356"/>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185356"/>
                </p:tgtEl>
              </p:cMediaNode>
            </p:audio>
            <p:seq concurrent="1" nextAc="seek">
              <p:cTn id="13" restart="whenNotActive" fill="hold" evtFilter="cancelBubble" nodeType="interactiveSeq">
                <p:stCondLst>
                  <p:cond evt="onClick" delay="0">
                    <p:tgtEl>
                      <p:spTgt spid="18537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mediacall" presetSubtype="0" fill="hold" nodeType="clickEffect">
                                  <p:stCondLst>
                                    <p:cond delay="0"/>
                                  </p:stCondLst>
                                  <p:childTnLst>
                                    <p:cmd type="call" cmd="playFrom(0.0)">
                                      <p:cBhvr>
                                        <p:cTn id="17" dur="3583" fill="hold"/>
                                        <p:tgtEl>
                                          <p:spTgt spid="185375"/>
                                        </p:tgtEl>
                                      </p:cBhvr>
                                    </p:cmd>
                                  </p:childTnLst>
                                </p:cTn>
                              </p:par>
                            </p:childTnLst>
                          </p:cTn>
                        </p:par>
                      </p:childTnLst>
                    </p:cTn>
                  </p:par>
                </p:childTnLst>
              </p:cTn>
              <p:nextCondLst>
                <p:cond evt="onClick" delay="0">
                  <p:tgtEl>
                    <p:spTgt spid="185375"/>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185375"/>
                </p:tgtEl>
              </p:cMediaNode>
            </p:audio>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85346"/>
                </p:tgtEl>
              </p:cMediaNode>
            </p:audio>
          </p:childTnLst>
        </p:cTn>
      </p:par>
    </p:tnLst>
    <p:bldLst>
      <p:bldP spid="1853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xmlns="" id="{FB63D52A-FE9B-4FCA-A399-472B218DB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1683" name="Rectangle 3" descr="5%">
            <a:extLst>
              <a:ext uri="{FF2B5EF4-FFF2-40B4-BE49-F238E27FC236}">
                <a16:creationId xmlns:a16="http://schemas.microsoft.com/office/drawing/2014/main" xmlns="" id="{883E910E-5FEE-49A9-92F9-207E75F78709}"/>
              </a:ext>
            </a:extLst>
          </p:cNvPr>
          <p:cNvSpPr>
            <a:spLocks noChangeArrowheads="1"/>
          </p:cNvSpPr>
          <p:nvPr/>
        </p:nvSpPr>
        <p:spPr bwMode="auto">
          <a:xfrm>
            <a:off x="7467600" y="4308475"/>
            <a:ext cx="2667000" cy="3048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nvGrpSpPr>
          <p:cNvPr id="2" name="Group 9">
            <a:extLst>
              <a:ext uri="{FF2B5EF4-FFF2-40B4-BE49-F238E27FC236}">
                <a16:creationId xmlns:a16="http://schemas.microsoft.com/office/drawing/2014/main" xmlns="" id="{264B3AA3-3930-451F-899E-E92522709A5E}"/>
              </a:ext>
            </a:extLst>
          </p:cNvPr>
          <p:cNvGrpSpPr>
            <a:grpSpLocks/>
          </p:cNvGrpSpPr>
          <p:nvPr/>
        </p:nvGrpSpPr>
        <p:grpSpPr bwMode="auto">
          <a:xfrm>
            <a:off x="8001000" y="4759325"/>
            <a:ext cx="152400" cy="1506538"/>
            <a:chOff x="4080" y="2998"/>
            <a:chExt cx="96" cy="949"/>
          </a:xfrm>
        </p:grpSpPr>
        <p:sp>
          <p:nvSpPr>
            <p:cNvPr id="18437" name="AutoShape 4">
              <a:extLst>
                <a:ext uri="{FF2B5EF4-FFF2-40B4-BE49-F238E27FC236}">
                  <a16:creationId xmlns:a16="http://schemas.microsoft.com/office/drawing/2014/main" xmlns="" id="{165C5955-79AE-43A1-9B3E-8C836123734C}"/>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8438" name="AutoShape 5">
              <a:extLst>
                <a:ext uri="{FF2B5EF4-FFF2-40B4-BE49-F238E27FC236}">
                  <a16:creationId xmlns:a16="http://schemas.microsoft.com/office/drawing/2014/main" xmlns="" id="{E4C3BBF3-85BF-44DA-ABFE-5C7A97506A8C}"/>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8439" name="AutoShape 6">
              <a:extLst>
                <a:ext uri="{FF2B5EF4-FFF2-40B4-BE49-F238E27FC236}">
                  <a16:creationId xmlns:a16="http://schemas.microsoft.com/office/drawing/2014/main" xmlns="" id="{4331C3C8-BCC1-49AC-9962-57A247977F76}"/>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8440" name="AutoShape 7">
              <a:extLst>
                <a:ext uri="{FF2B5EF4-FFF2-40B4-BE49-F238E27FC236}">
                  <a16:creationId xmlns:a16="http://schemas.microsoft.com/office/drawing/2014/main" xmlns="" id="{B62AD6B4-792A-4D4D-8E71-52758569630C}"/>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sp>
          <p:nvSpPr>
            <p:cNvPr id="18441" name="AutoShape 8">
              <a:extLst>
                <a:ext uri="{FF2B5EF4-FFF2-40B4-BE49-F238E27FC236}">
                  <a16:creationId xmlns:a16="http://schemas.microsoft.com/office/drawing/2014/main" xmlns="" id="{C2A2FF12-6592-41A7-9764-E2BE417771D8}"/>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endParaRPr lang="ru-RU" altLang="en-US" sz="1800">
                <a:solidFill>
                  <a:srgbClr val="000000"/>
                </a:solidFill>
                <a:latin typeface="Arial" panose="020B0604020202020204" pitchFamily="34" charset="0"/>
              </a:endParaRPr>
            </a:p>
          </p:txBody>
        </p:sp>
      </p:grpSp>
      <p:pic>
        <p:nvPicPr>
          <p:cNvPr id="10" name="Picture 9" descr="Logo, company name&#10;&#10;Description automatically generated">
            <a:extLst>
              <a:ext uri="{FF2B5EF4-FFF2-40B4-BE49-F238E27FC236}">
                <a16:creationId xmlns:a16="http://schemas.microsoft.com/office/drawing/2014/main" xmlns="" id="{C1CC7044-CD51-4C40-B972-ED9E4D66A9F5}"/>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11" name="TextBox 10">
            <a:extLst>
              <a:ext uri="{FF2B5EF4-FFF2-40B4-BE49-F238E27FC236}">
                <a16:creationId xmlns:a16="http://schemas.microsoft.com/office/drawing/2014/main" xmlns="" id="{FF97EE32-1BFD-476C-8471-313A73925D71}"/>
              </a:ext>
            </a:extLst>
          </p:cNvPr>
          <p:cNvSpPr txBox="1"/>
          <p:nvPr/>
        </p:nvSpPr>
        <p:spPr>
          <a:xfrm>
            <a:off x="-2774021" y="2204024"/>
            <a:ext cx="2645438" cy="830997"/>
          </a:xfrm>
          <a:prstGeom prst="rect">
            <a:avLst/>
          </a:prstGeom>
          <a:noFill/>
        </p:spPr>
        <p:txBody>
          <a:bodyPr wrap="square" rtlCol="0">
            <a:spAutoFit/>
          </a:bodyPr>
          <a:lstStyle/>
          <a:p>
            <a:r>
              <a:rPr lang="en-US" sz="2400" b="1" dirty="0">
                <a:latin typeface="Contastia"/>
              </a:rPr>
              <a:t>   </a:t>
            </a:r>
            <a:r>
              <a:rPr lang="en-US" sz="2400" b="1" dirty="0" err="1">
                <a:latin typeface="Contastia"/>
              </a:rPr>
              <a:t>Ms</a:t>
            </a:r>
            <a:r>
              <a:rPr lang="en-US" sz="2400" b="1" dirty="0">
                <a:latin typeface="Contastia"/>
              </a:rPr>
              <a:t> </a:t>
            </a:r>
            <a:r>
              <a:rPr lang="en-US" sz="2400" b="1" dirty="0" err="1">
                <a:latin typeface="Contastia"/>
              </a:rPr>
              <a:t>Phương</a:t>
            </a:r>
            <a:r>
              <a:rPr lang="en-US" sz="2400" b="1" dirty="0">
                <a:latin typeface="Contastia"/>
              </a:rPr>
              <a:t> </a:t>
            </a:r>
          </a:p>
          <a:p>
            <a:r>
              <a:rPr lang="en-US" sz="2400" b="1" dirty="0" err="1">
                <a:latin typeface="Contastia"/>
              </a:rPr>
              <a:t>Zalo</a:t>
            </a:r>
            <a:r>
              <a:rPr lang="en-US" sz="2400" b="1" dirty="0">
                <a:latin typeface="Contastia"/>
              </a:rPr>
              <a:t>: 0966765064</a:t>
            </a:r>
          </a:p>
        </p:txBody>
      </p:sp>
    </p:spTree>
  </p:cSld>
  <p:clrMapOvr>
    <a:masterClrMapping/>
  </p:clrMapOvr>
  <p:transition spd="slow">
    <p:wipe dir="d"/>
    <p:sndAc>
      <p:stSnd>
        <p:snd r:embed="rId2" name="sco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slide(fromRight)">
                                      <p:cBhvr>
                                        <p:cTn id="7" dur="500"/>
                                        <p:tgtEl>
                                          <p:spTgt spid="71682"/>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3000"/>
                                  </p:stCondLst>
                                  <p:childTnLst>
                                    <p:set>
                                      <p:cBhvr>
                                        <p:cTn id="13" dur="1" fill="hold">
                                          <p:stCondLst>
                                            <p:cond delay="499"/>
                                          </p:stCondLst>
                                        </p:cTn>
                                        <p:tgtEl>
                                          <p:spTgt spid="7168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xmlns="" id="{0AF84817-7D69-4371-87F7-0CD964FD6E60}"/>
              </a:ext>
            </a:extLst>
          </p:cNvPr>
          <p:cNvPicPr>
            <a:picLocks noChangeAspect="1" noChangeArrowheads="1"/>
          </p:cNvPicPr>
          <p:nvPr/>
        </p:nvPicPr>
        <p:blipFill>
          <a:blip r:embed="rId5">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1524000" y="2133601"/>
            <a:ext cx="914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4995" name="Rectangle 3">
            <a:extLst>
              <a:ext uri="{FF2B5EF4-FFF2-40B4-BE49-F238E27FC236}">
                <a16:creationId xmlns:a16="http://schemas.microsoft.com/office/drawing/2014/main" xmlns="" id="{72531250-18B1-4646-B371-CF0374935448}"/>
              </a:ext>
            </a:extLst>
          </p:cNvPr>
          <p:cNvSpPr>
            <a:spLocks noChangeArrowheads="1"/>
          </p:cNvSpPr>
          <p:nvPr/>
        </p:nvSpPr>
        <p:spPr bwMode="auto">
          <a:xfrm>
            <a:off x="2667000" y="2133600"/>
            <a:ext cx="701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pPr>
            <a:r>
              <a:rPr lang="en-US" altLang="en-US" sz="6600" b="1">
                <a:solidFill>
                  <a:srgbClr val="FFFFFF"/>
                </a:solidFill>
                <a:latin typeface="Tahoma" panose="020B0604030504040204" pitchFamily="34" charset="0"/>
              </a:rPr>
              <a:t>Congratulations!</a:t>
            </a:r>
          </a:p>
        </p:txBody>
      </p:sp>
      <p:sp>
        <p:nvSpPr>
          <p:cNvPr id="84996" name="Rectangle 4">
            <a:extLst>
              <a:ext uri="{FF2B5EF4-FFF2-40B4-BE49-F238E27FC236}">
                <a16:creationId xmlns:a16="http://schemas.microsoft.com/office/drawing/2014/main" xmlns="" id="{ACD74DBC-8858-407F-9D4F-1BA17863A4AF}"/>
              </a:ext>
            </a:extLst>
          </p:cNvPr>
          <p:cNvSpPr>
            <a:spLocks noChangeArrowheads="1"/>
          </p:cNvSpPr>
          <p:nvPr/>
        </p:nvSpPr>
        <p:spPr bwMode="auto">
          <a:xfrm>
            <a:off x="3260725" y="3505201"/>
            <a:ext cx="5734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pPr>
            <a:r>
              <a:rPr lang="en-US" altLang="en-US" sz="4000" b="1">
                <a:solidFill>
                  <a:srgbClr val="FFFFFF"/>
                </a:solidFill>
                <a:latin typeface="Tahoma" panose="020B0604030504040204" pitchFamily="34" charset="0"/>
              </a:rPr>
              <a:t>Thank</a:t>
            </a:r>
            <a:r>
              <a:rPr lang="ru-RU" altLang="en-US" sz="4000" b="1">
                <a:solidFill>
                  <a:srgbClr val="FFFFFF"/>
                </a:solidFill>
                <a:latin typeface="Tahoma" panose="020B0604030504040204" pitchFamily="34" charset="0"/>
              </a:rPr>
              <a:t> </a:t>
            </a:r>
            <a:r>
              <a:rPr lang="en-US" altLang="en-US" sz="4000" b="1">
                <a:solidFill>
                  <a:srgbClr val="FFFFFF"/>
                </a:solidFill>
                <a:latin typeface="Tahoma" panose="020B0604030504040204" pitchFamily="34" charset="0"/>
              </a:rPr>
              <a:t>you for playing</a:t>
            </a:r>
          </a:p>
        </p:txBody>
      </p:sp>
      <p:pic>
        <p:nvPicPr>
          <p:cNvPr id="5" name="Picture 4" descr="Logo, company name&#10;&#10;Description automatically generated">
            <a:extLst>
              <a:ext uri="{FF2B5EF4-FFF2-40B4-BE49-F238E27FC236}">
                <a16:creationId xmlns:a16="http://schemas.microsoft.com/office/drawing/2014/main" xmlns="" id="{A5C9A8EE-E015-46C2-87D1-FDE1D69B4E3A}"/>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6" name="TextBox 5">
            <a:extLst>
              <a:ext uri="{FF2B5EF4-FFF2-40B4-BE49-F238E27FC236}">
                <a16:creationId xmlns:a16="http://schemas.microsoft.com/office/drawing/2014/main" xmlns="" id="{0881EB94-D194-4830-9013-D9B4E3D530BF}"/>
              </a:ext>
            </a:extLst>
          </p:cNvPr>
          <p:cNvSpPr txBox="1"/>
          <p:nvPr/>
        </p:nvSpPr>
        <p:spPr>
          <a:xfrm>
            <a:off x="-2774021" y="2204024"/>
            <a:ext cx="2645438" cy="830997"/>
          </a:xfrm>
          <a:prstGeom prst="rect">
            <a:avLst/>
          </a:prstGeom>
          <a:noFill/>
        </p:spPr>
        <p:txBody>
          <a:bodyPr wrap="square" rtlCol="0">
            <a:spAutoFit/>
          </a:bodyPr>
          <a:lstStyle/>
          <a:p>
            <a:r>
              <a:rPr lang="en-US" sz="2400" b="1">
                <a:latin typeface="Contastia"/>
              </a:rPr>
              <a:t>   Ms Phương </a:t>
            </a:r>
          </a:p>
          <a:p>
            <a:r>
              <a:rPr lang="en-US" sz="2400" b="1">
                <a:latin typeface="Contastia"/>
              </a:rPr>
              <a:t>Zalo: 0966765064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p:cTn id="7" dur="500" fill="hold"/>
                                        <p:tgtEl>
                                          <p:spTgt spid="84995"/>
                                        </p:tgtEl>
                                        <p:attrNameLst>
                                          <p:attrName>ppt_w</p:attrName>
                                        </p:attrNameLst>
                                      </p:cBhvr>
                                      <p:tavLst>
                                        <p:tav tm="0">
                                          <p:val>
                                            <p:fltVal val="0"/>
                                          </p:val>
                                        </p:tav>
                                        <p:tav tm="100000">
                                          <p:val>
                                            <p:strVal val="#ppt_w"/>
                                          </p:val>
                                        </p:tav>
                                      </p:tavLst>
                                    </p:anim>
                                    <p:anim calcmode="lin" valueType="num">
                                      <p:cBhvr>
                                        <p:cTn id="8" dur="500" fill="hold"/>
                                        <p:tgtEl>
                                          <p:spTgt spid="8499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cheer.wav"/>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4996"/>
                                        </p:tgtEl>
                                        <p:attrNameLst>
                                          <p:attrName>style.visibility</p:attrName>
                                        </p:attrNameLst>
                                      </p:cBhvr>
                                      <p:to>
                                        <p:strVal val="visible"/>
                                      </p:to>
                                    </p:set>
                                    <p:anim calcmode="lin" valueType="num">
                                      <p:cBhvr additive="base">
                                        <p:cTn id="12" dur="500" fill="hold"/>
                                        <p:tgtEl>
                                          <p:spTgt spid="84996"/>
                                        </p:tgtEl>
                                        <p:attrNameLst>
                                          <p:attrName>ppt_x</p:attrName>
                                        </p:attrNameLst>
                                      </p:cBhvr>
                                      <p:tavLst>
                                        <p:tav tm="0">
                                          <p:val>
                                            <p:strVal val="0-#ppt_w/2"/>
                                          </p:val>
                                        </p:tav>
                                        <p:tav tm="100000">
                                          <p:val>
                                            <p:strVal val="#ppt_x"/>
                                          </p:val>
                                        </p:tav>
                                      </p:tavLst>
                                    </p:anim>
                                    <p:anim calcmode="lin" valueType="num">
                                      <p:cBhvr additive="base">
                                        <p:cTn id="13" dur="500" fill="hold"/>
                                        <p:tgtEl>
                                          <p:spTgt spid="84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P spid="8499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0577" y="188922"/>
            <a:ext cx="9144000" cy="400110"/>
          </a:xfrm>
          <a:prstGeom prst="rect">
            <a:avLst/>
          </a:prstGeom>
          <a:noFill/>
        </p:spPr>
        <p:txBody>
          <a:bodyPr wrap="square" rtlCol="0">
            <a:spAutoFit/>
          </a:bodyPr>
          <a:lstStyle/>
          <a:p>
            <a:r>
              <a:rPr lang="en-US" sz="2000" b="1" dirty="0">
                <a:solidFill>
                  <a:schemeClr val="accent1"/>
                </a:solidFill>
                <a:latin typeface="Arial" pitchFamily="34" charset="0"/>
                <a:cs typeface="Arial" pitchFamily="34" charset="0"/>
              </a:rPr>
              <a:t>Ex4. Read the passage again and choose the best answer A, B, or C.</a:t>
            </a:r>
            <a:endParaRPr lang="vi-VN" sz="2000" b="1" dirty="0">
              <a:solidFill>
                <a:schemeClr val="accent1"/>
              </a:solidFill>
              <a:latin typeface="Arial" pitchFamily="34" charset="0"/>
              <a:cs typeface="Arial" pitchFamily="34" charset="0"/>
            </a:endParaRPr>
          </a:p>
        </p:txBody>
      </p:sp>
      <p:sp>
        <p:nvSpPr>
          <p:cNvPr id="5" name="TextBox 4"/>
          <p:cNvSpPr txBox="1"/>
          <p:nvPr/>
        </p:nvSpPr>
        <p:spPr>
          <a:xfrm>
            <a:off x="2184554" y="692697"/>
            <a:ext cx="8460432" cy="6247864"/>
          </a:xfrm>
          <a:prstGeom prst="rect">
            <a:avLst/>
          </a:prstGeom>
          <a:noFill/>
        </p:spPr>
        <p:txBody>
          <a:bodyPr wrap="square" rtlCol="0">
            <a:spAutoFit/>
          </a:bodyPr>
          <a:lstStyle/>
          <a:p>
            <a:pPr marL="342900" indent="-342900">
              <a:buAutoNum type="arabicPeriod"/>
            </a:pPr>
            <a:r>
              <a:rPr lang="en-US" sz="2000" b="1" dirty="0"/>
              <a:t>The world’s population is __________.</a:t>
            </a:r>
          </a:p>
          <a:p>
            <a:r>
              <a:rPr lang="en-US" sz="2000" b="1" dirty="0"/>
              <a:t>       A. growing slowly</a:t>
            </a:r>
          </a:p>
          <a:p>
            <a:r>
              <a:rPr lang="en-US" sz="2000" b="1" dirty="0"/>
              <a:t>       B. staying the same</a:t>
            </a:r>
          </a:p>
          <a:p>
            <a:r>
              <a:rPr lang="en-US" sz="2000" b="1" dirty="0"/>
              <a:t>       C. growing quickly</a:t>
            </a:r>
          </a:p>
          <a:p>
            <a:pPr marL="342900" indent="-342900">
              <a:buAutoNum type="arabicPeriod" startAt="2"/>
            </a:pPr>
            <a:r>
              <a:rPr lang="en-US" sz="2000" b="1" dirty="0"/>
              <a:t>Tokyo has __________ people.</a:t>
            </a:r>
          </a:p>
          <a:p>
            <a:r>
              <a:rPr lang="en-US" sz="2000" b="1" dirty="0"/>
              <a:t>       A. below 15 million</a:t>
            </a:r>
          </a:p>
          <a:p>
            <a:r>
              <a:rPr lang="en-US" sz="2000" b="1" dirty="0"/>
              <a:t>       B. around 15 million</a:t>
            </a:r>
          </a:p>
          <a:p>
            <a:r>
              <a:rPr lang="en-US" sz="2000" b="1" dirty="0"/>
              <a:t>       C. much more than 15 million</a:t>
            </a:r>
          </a:p>
          <a:p>
            <a:pPr marL="342900" indent="-342900">
              <a:buAutoNum type="arabicPeriod" startAt="3"/>
            </a:pPr>
            <a:r>
              <a:rPr lang="en-US" sz="2000" b="1" dirty="0"/>
              <a:t>Problems in big cities affect __________.</a:t>
            </a:r>
          </a:p>
          <a:p>
            <a:r>
              <a:rPr lang="en-US" sz="2000" b="1" dirty="0"/>
              <a:t>       A. poor people</a:t>
            </a:r>
          </a:p>
          <a:p>
            <a:r>
              <a:rPr lang="en-US" sz="2000" b="1" dirty="0"/>
              <a:t>       B. people who live in slums</a:t>
            </a:r>
          </a:p>
          <a:p>
            <a:r>
              <a:rPr lang="en-US" sz="2000" b="1" dirty="0"/>
              <a:t>       C. everyone</a:t>
            </a:r>
          </a:p>
          <a:p>
            <a:pPr marL="342900" indent="-342900">
              <a:buAutoNum type="arabicPeriod" startAt="4"/>
            </a:pPr>
            <a:r>
              <a:rPr lang="en-US" sz="2000" b="1" dirty="0"/>
              <a:t>Some problem that poor people face in cities include __________.</a:t>
            </a:r>
          </a:p>
          <a:p>
            <a:r>
              <a:rPr lang="en-US" sz="2000" b="1" dirty="0"/>
              <a:t>       A. traffic and air pollution</a:t>
            </a:r>
          </a:p>
          <a:p>
            <a:r>
              <a:rPr lang="en-US" sz="2000" b="1" dirty="0"/>
              <a:t>       B. healthy problems and stress</a:t>
            </a:r>
          </a:p>
          <a:p>
            <a:r>
              <a:rPr lang="en-US" sz="2000" b="1" dirty="0"/>
              <a:t>       C. having no home or living in slums</a:t>
            </a:r>
          </a:p>
          <a:p>
            <a:pPr marL="342900" indent="-342900">
              <a:buAutoNum type="arabicPeriod" startAt="5"/>
            </a:pPr>
            <a:r>
              <a:rPr lang="en-US" sz="2000" b="1" dirty="0"/>
              <a:t>When air pollution is bad, people __________.</a:t>
            </a:r>
          </a:p>
          <a:p>
            <a:r>
              <a:rPr lang="en-US" sz="2000" b="1" dirty="0"/>
              <a:t>       A. only go out at night</a:t>
            </a:r>
          </a:p>
          <a:p>
            <a:r>
              <a:rPr lang="en-US" sz="2000" b="1" dirty="0"/>
              <a:t>       B. don’t go out</a:t>
            </a:r>
          </a:p>
          <a:p>
            <a:r>
              <a:rPr lang="en-US" sz="2000" b="1" dirty="0"/>
              <a:t>       C. move to smaller cities</a:t>
            </a:r>
          </a:p>
        </p:txBody>
      </p:sp>
      <p:sp>
        <p:nvSpPr>
          <p:cNvPr id="6" name="Oval 5"/>
          <p:cNvSpPr/>
          <p:nvPr/>
        </p:nvSpPr>
        <p:spPr>
          <a:xfrm>
            <a:off x="2544416" y="1665845"/>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2544416" y="2825003"/>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p:cNvSpPr/>
          <p:nvPr/>
        </p:nvSpPr>
        <p:spPr>
          <a:xfrm>
            <a:off x="2563055" y="5328681"/>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p:cNvSpPr/>
          <p:nvPr/>
        </p:nvSpPr>
        <p:spPr>
          <a:xfrm>
            <a:off x="2567608" y="4076842"/>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p:cNvSpPr/>
          <p:nvPr/>
        </p:nvSpPr>
        <p:spPr>
          <a:xfrm>
            <a:off x="2563055" y="6134620"/>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5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73086" cy="15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90908" y="-288965"/>
            <a:ext cx="1555669" cy="209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16861">
            <a:off x="241914" y="4941359"/>
            <a:ext cx="1543331" cy="22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101942" y="5215763"/>
            <a:ext cx="2094819" cy="17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67288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5971"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471" y="0"/>
            <a:ext cx="6723529" cy="6858000"/>
          </a:xfrm>
          <a:prstGeom prst="rect">
            <a:avLst/>
          </a:prstGeom>
        </p:spPr>
      </p:pic>
    </p:spTree>
    <p:extLst>
      <p:ext uri="{BB962C8B-B14F-4D97-AF65-F5344CB8AC3E}">
        <p14:creationId xmlns:p14="http://schemas.microsoft.com/office/powerpoint/2010/main" val="4257020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9"/>
          <p:cNvSpPr txBox="1">
            <a:spLocks noChangeArrowheads="1"/>
          </p:cNvSpPr>
          <p:nvPr/>
        </p:nvSpPr>
        <p:spPr bwMode="auto">
          <a:xfrm>
            <a:off x="3962400" y="914400"/>
            <a:ext cx="533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u="sng">
                <a:latin typeface=".VnTimeH" panose="020B7200000000000000" pitchFamily="34" charset="0"/>
              </a:rPr>
              <a:t>NETWORKS</a:t>
            </a:r>
          </a:p>
        </p:txBody>
      </p:sp>
      <p:sp>
        <p:nvSpPr>
          <p:cNvPr id="32771" name="Oval 3"/>
          <p:cNvSpPr>
            <a:spLocks noChangeArrowheads="1"/>
          </p:cNvSpPr>
          <p:nvPr/>
        </p:nvSpPr>
        <p:spPr bwMode="auto">
          <a:xfrm>
            <a:off x="4038600" y="2971800"/>
            <a:ext cx="4724400" cy="1447800"/>
          </a:xfrm>
          <a:prstGeom prst="ellipse">
            <a:avLst/>
          </a:prstGeom>
          <a:solidFill>
            <a:schemeClr val="accent1"/>
          </a:solidFill>
          <a:ln w="9525" algn="ctr">
            <a:solidFill>
              <a:schemeClr val="tx1"/>
            </a:solidFill>
            <a:round/>
            <a:headEnd/>
            <a:tailEnd/>
          </a:ln>
          <a:effectLst>
            <a:prstShdw prst="shdw13" dist="53882" dir="13500000">
              <a:schemeClr val="bg2">
                <a:alpha val="50000"/>
              </a:schemeClr>
            </a:prstShdw>
          </a:effectLst>
        </p:spPr>
        <p:txBody>
          <a:bodyPr wrap="none" anchor="ctr"/>
          <a:lstStyle/>
          <a:p>
            <a:pPr algn="ctr"/>
            <a:r>
              <a:rPr lang="en-US" altLang="en-US" sz="3600" b="1" dirty="0">
                <a:solidFill>
                  <a:srgbClr val="FF0000"/>
                </a:solidFill>
              </a:rPr>
              <a:t> </a:t>
            </a:r>
            <a:r>
              <a:rPr lang="en-US" altLang="en-US" sz="3600" b="1" dirty="0"/>
              <a:t>An overcrowded </a:t>
            </a:r>
          </a:p>
          <a:p>
            <a:pPr algn="ctr"/>
            <a:r>
              <a:rPr lang="en-US" altLang="en-US" sz="3600" b="1" dirty="0" smtClean="0"/>
              <a:t>people</a:t>
            </a:r>
            <a:endParaRPr lang="en-US" altLang="en-US" sz="3600" b="1" dirty="0"/>
          </a:p>
        </p:txBody>
      </p:sp>
      <p:sp>
        <p:nvSpPr>
          <p:cNvPr id="32772" name="Line 4"/>
          <p:cNvSpPr>
            <a:spLocks noChangeShapeType="1"/>
          </p:cNvSpPr>
          <p:nvPr/>
        </p:nvSpPr>
        <p:spPr bwMode="auto">
          <a:xfrm flipH="1">
            <a:off x="7086600" y="2438400"/>
            <a:ext cx="609600" cy="685800"/>
          </a:xfrm>
          <a:prstGeom prst="line">
            <a:avLst/>
          </a:prstGeom>
          <a:noFill/>
          <a:ln w="19050">
            <a:solidFill>
              <a:schemeClr val="tx1"/>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32773" name="Line 5"/>
          <p:cNvSpPr>
            <a:spLocks noChangeShapeType="1"/>
          </p:cNvSpPr>
          <p:nvPr/>
        </p:nvSpPr>
        <p:spPr bwMode="auto">
          <a:xfrm>
            <a:off x="6248400" y="4572000"/>
            <a:ext cx="0" cy="838200"/>
          </a:xfrm>
          <a:prstGeom prst="line">
            <a:avLst/>
          </a:prstGeom>
          <a:noFill/>
          <a:ln w="19050">
            <a:solidFill>
              <a:schemeClr val="tx1"/>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32774" name="Line 6"/>
          <p:cNvSpPr>
            <a:spLocks noChangeShapeType="1"/>
          </p:cNvSpPr>
          <p:nvPr/>
        </p:nvSpPr>
        <p:spPr bwMode="auto">
          <a:xfrm flipH="1">
            <a:off x="7620000" y="4343400"/>
            <a:ext cx="1066800" cy="0"/>
          </a:xfrm>
          <a:prstGeom prst="line">
            <a:avLst/>
          </a:prstGeom>
          <a:noFill/>
          <a:ln w="19050">
            <a:solidFill>
              <a:schemeClr val="tx1"/>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32775" name="Line 7"/>
          <p:cNvSpPr>
            <a:spLocks noChangeShapeType="1"/>
          </p:cNvSpPr>
          <p:nvPr/>
        </p:nvSpPr>
        <p:spPr bwMode="auto">
          <a:xfrm>
            <a:off x="3429000" y="4081831"/>
            <a:ext cx="609600" cy="0"/>
          </a:xfrm>
          <a:prstGeom prst="line">
            <a:avLst/>
          </a:prstGeom>
          <a:noFill/>
          <a:ln w="19050">
            <a:solidFill>
              <a:schemeClr val="tx1"/>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32776" name="Text Box 8"/>
          <p:cNvSpPr txBox="1">
            <a:spLocks noChangeArrowheads="1"/>
          </p:cNvSpPr>
          <p:nvPr/>
        </p:nvSpPr>
        <p:spPr bwMode="auto">
          <a:xfrm>
            <a:off x="7543800" y="1995488"/>
            <a:ext cx="2667000" cy="51911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en-US" altLang="en-US" sz="2800" dirty="0">
                <a:solidFill>
                  <a:srgbClr val="009900"/>
                </a:solidFill>
              </a:rPr>
              <a:t> </a:t>
            </a:r>
            <a:r>
              <a:rPr lang="en-US" altLang="en-US" sz="2800" dirty="0" smtClean="0"/>
              <a:t>traffic jam</a:t>
            </a:r>
            <a:endParaRPr lang="en-US" altLang="en-US" sz="2800" dirty="0"/>
          </a:p>
        </p:txBody>
      </p:sp>
      <p:sp>
        <p:nvSpPr>
          <p:cNvPr id="32780" name="Line 12"/>
          <p:cNvSpPr>
            <a:spLocks noChangeShapeType="1"/>
          </p:cNvSpPr>
          <p:nvPr/>
        </p:nvSpPr>
        <p:spPr bwMode="auto">
          <a:xfrm>
            <a:off x="5029200" y="2438400"/>
            <a:ext cx="457200" cy="609600"/>
          </a:xfrm>
          <a:prstGeom prst="line">
            <a:avLst/>
          </a:prstGeom>
          <a:noFill/>
          <a:ln w="19050">
            <a:solidFill>
              <a:schemeClr val="tx1"/>
            </a:solidFill>
            <a:round/>
            <a:headEnd/>
            <a:tailEnd/>
          </a:ln>
          <a:effectLst>
            <a:prstShdw prst="shdw13" dist="53882" dir="13500000">
              <a:schemeClr val="bg2">
                <a:alpha val="50000"/>
              </a:schemeClr>
            </a:prstShdw>
          </a:effectLst>
          <a:extLst>
            <a:ext uri="{909E8E84-426E-40DD-AFC4-6F175D3DCCD1}">
              <a14:hiddenFill xmlns:a14="http://schemas.microsoft.com/office/drawing/2010/main">
                <a:noFill/>
              </a14:hiddenFill>
            </a:ext>
          </a:extLst>
        </p:spPr>
        <p:txBody>
          <a:bodyPr wrap="none" anchor="ctr"/>
          <a:lstStyle/>
          <a:p>
            <a:endParaRPr lang="en-US"/>
          </a:p>
        </p:txBody>
      </p:sp>
      <p:sp>
        <p:nvSpPr>
          <p:cNvPr id="32781" name="Text Box 13"/>
          <p:cNvSpPr txBox="1">
            <a:spLocks noChangeArrowheads="1"/>
          </p:cNvSpPr>
          <p:nvPr/>
        </p:nvSpPr>
        <p:spPr bwMode="auto">
          <a:xfrm>
            <a:off x="3429000" y="1219200"/>
            <a:ext cx="1828800" cy="138499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en-US" altLang="en-US" sz="2800" dirty="0"/>
              <a:t>not enough </a:t>
            </a:r>
            <a:r>
              <a:rPr lang="en-US" altLang="en-US" sz="2800" dirty="0" smtClean="0"/>
              <a:t>space</a:t>
            </a:r>
            <a:endParaRPr lang="en-US" altLang="en-US" sz="2800" dirty="0">
              <a:solidFill>
                <a:srgbClr val="009900"/>
              </a:solidFill>
            </a:endParaRPr>
          </a:p>
        </p:txBody>
      </p:sp>
      <p:pic>
        <p:nvPicPr>
          <p:cNvPr id="13" name="Picture 15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73086" cy="15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90908" y="-288965"/>
            <a:ext cx="1555669" cy="209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16861">
            <a:off x="241914" y="4941359"/>
            <a:ext cx="1543331" cy="22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101942" y="5215763"/>
            <a:ext cx="2094819" cy="17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028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781">
                                            <p:txEl>
                                              <p:pRg st="0" end="0"/>
                                            </p:txEl>
                                          </p:spTgt>
                                        </p:tgtEl>
                                        <p:attrNameLst>
                                          <p:attrName>style.visibility</p:attrName>
                                        </p:attrNameLst>
                                      </p:cBhvr>
                                      <p:to>
                                        <p:strVal val="visible"/>
                                      </p:to>
                                    </p:set>
                                    <p:anim calcmode="lin" valueType="num">
                                      <p:cBhvr additive="base">
                                        <p:cTn id="7" dur="500" fill="hold"/>
                                        <p:tgtEl>
                                          <p:spTgt spid="3278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2776">
                                            <p:txEl>
                                              <p:pRg st="0" end="0"/>
                                            </p:txEl>
                                          </p:spTgt>
                                        </p:tgtEl>
                                        <p:attrNameLst>
                                          <p:attrName>style.visibility</p:attrName>
                                        </p:attrNameLst>
                                      </p:cBhvr>
                                      <p:to>
                                        <p:strVal val="visible"/>
                                      </p:to>
                                    </p:set>
                                    <p:anim calcmode="lin" valueType="num">
                                      <p:cBhvr additive="base">
                                        <p:cTn id="13" dur="500" fill="hold"/>
                                        <p:tgtEl>
                                          <p:spTgt spid="3277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6016" y="-145953"/>
            <a:ext cx="9024906" cy="3416320"/>
          </a:xfrm>
          <a:prstGeom prst="rect">
            <a:avLst/>
          </a:prstGeom>
          <a:noFill/>
        </p:spPr>
        <p:txBody>
          <a:bodyPr wrap="none" rtlCol="0">
            <a:spAutoFit/>
          </a:bodyPr>
          <a:lstStyle/>
          <a:p>
            <a:pPr marL="342900" indent="-342900">
              <a:buAutoNum type="arabicPeriod"/>
            </a:pPr>
            <a:r>
              <a:rPr lang="en-US" sz="3600" dirty="0" smtClean="0">
                <a:latin typeface="Times New Roman" panose="02020603050405020304" pitchFamily="18" charset="0"/>
                <a:cs typeface="Times New Roman" panose="02020603050405020304" pitchFamily="18" charset="0"/>
              </a:rPr>
              <a:t>There / not / enough/ space/ children/ play</a:t>
            </a:r>
          </a:p>
          <a:p>
            <a:pPr marL="342900" indent="-342900">
              <a:buAutoNum type="arabicPeriod"/>
            </a:pPr>
            <a:r>
              <a:rPr lang="en-US" sz="3600" dirty="0" smtClean="0">
                <a:latin typeface="Times New Roman" panose="02020603050405020304" pitchFamily="18" charset="0"/>
                <a:cs typeface="Times New Roman" panose="02020603050405020304" pitchFamily="18" charset="0"/>
              </a:rPr>
              <a:t>Traffic jam/ happen</a:t>
            </a:r>
          </a:p>
          <a:p>
            <a:pPr marL="342900" indent="-342900">
              <a:buFontTx/>
              <a:buAutoNum type="arabicPeriod"/>
            </a:pPr>
            <a:r>
              <a:rPr lang="en-US" sz="3600" dirty="0">
                <a:latin typeface="Times New Roman" panose="02020603050405020304" pitchFamily="18" charset="0"/>
                <a:cs typeface="Times New Roman" panose="02020603050405020304" pitchFamily="18" charset="0"/>
              </a:rPr>
              <a:t>The healthcare/ not/ </a:t>
            </a:r>
            <a:r>
              <a:rPr lang="en-US" sz="3600" dirty="0" smtClean="0">
                <a:latin typeface="Times New Roman" panose="02020603050405020304" pitchFamily="18" charset="0"/>
                <a:cs typeface="Times New Roman" panose="02020603050405020304" pitchFamily="18" charset="0"/>
              </a:rPr>
              <a:t>good</a:t>
            </a:r>
          </a:p>
          <a:p>
            <a:pPr marL="342900" indent="-342900">
              <a:buAutoNum type="arabicPeriod"/>
            </a:pPr>
            <a:r>
              <a:rPr lang="en-US" sz="3600" dirty="0" smtClean="0">
                <a:latin typeface="Times New Roman" panose="02020603050405020304" pitchFamily="18" charset="0"/>
                <a:cs typeface="Times New Roman" panose="02020603050405020304" pitchFamily="18" charset="0"/>
              </a:rPr>
              <a:t>The environment / polluted</a:t>
            </a:r>
          </a:p>
          <a:p>
            <a:r>
              <a:rPr lang="en-US" sz="3600" dirty="0" smtClean="0">
                <a:latin typeface="Times New Roman" panose="02020603050405020304" pitchFamily="18" charset="0"/>
                <a:cs typeface="Times New Roman" panose="02020603050405020304" pitchFamily="18" charset="0"/>
              </a:rPr>
              <a:t>5. </a:t>
            </a:r>
            <a:r>
              <a:rPr lang="en-US" sz="3600" dirty="0">
                <a:latin typeface="Times New Roman" panose="02020603050405020304" pitchFamily="18" charset="0"/>
                <a:cs typeface="Times New Roman" panose="02020603050405020304" pitchFamily="18" charset="0"/>
              </a:rPr>
              <a:t>There/ a shortage / water  / </a:t>
            </a:r>
            <a:r>
              <a:rPr lang="en-US" sz="3600" dirty="0" smtClean="0">
                <a:latin typeface="Times New Roman" panose="02020603050405020304" pitchFamily="18" charset="0"/>
                <a:cs typeface="Times New Roman" panose="02020603050405020304" pitchFamily="18" charset="0"/>
              </a:rPr>
              <a:t>electricity/ supply</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3519" y="0"/>
            <a:ext cx="1716496" cy="646331"/>
          </a:xfrm>
          <a:prstGeom prst="rect">
            <a:avLst/>
          </a:prstGeom>
          <a:noFill/>
        </p:spPr>
        <p:txBody>
          <a:bodyPr wrap="none" rtlCol="0">
            <a:spAutoFit/>
          </a:bodyPr>
          <a:lstStyle/>
          <a:p>
            <a:r>
              <a:rPr lang="en-US" sz="3600" b="1" dirty="0" smtClean="0">
                <a:solidFill>
                  <a:srgbClr val="FF0000"/>
                </a:solidFill>
              </a:rPr>
              <a:t>3. Write</a:t>
            </a:r>
            <a:endParaRPr lang="en-US" sz="3600" b="1" dirty="0">
              <a:solidFill>
                <a:srgbClr val="FF0000"/>
              </a:solidFill>
            </a:endParaRPr>
          </a:p>
        </p:txBody>
      </p:sp>
      <p:pic>
        <p:nvPicPr>
          <p:cNvPr id="9" name="Picture 11"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63565" y="4038600"/>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158" y="4038600"/>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01143" y="5462979"/>
            <a:ext cx="914400" cy="914400"/>
          </a:xfrm>
          <a:prstGeom prst="rect">
            <a:avLst/>
          </a:prstGeom>
          <a:noFill/>
        </p:spPr>
        <p:txBody>
          <a:bodyPr wrap="square" rtlCol="0">
            <a:spAutoFit/>
          </a:bodyPr>
          <a:lstStyle/>
          <a:p>
            <a:endParaRPr lang="en-US" dirty="0"/>
          </a:p>
        </p:txBody>
      </p:sp>
      <p:sp>
        <p:nvSpPr>
          <p:cNvPr id="11" name="TextBox 10"/>
          <p:cNvSpPr txBox="1"/>
          <p:nvPr/>
        </p:nvSpPr>
        <p:spPr>
          <a:xfrm>
            <a:off x="355158" y="2658513"/>
            <a:ext cx="10915168" cy="3970318"/>
          </a:xfrm>
          <a:prstGeom prst="rect">
            <a:avLst/>
          </a:prstGeom>
          <a:noFill/>
        </p:spPr>
        <p:txBody>
          <a:bodyPr wrap="none" rtlCol="0">
            <a:spAutoFit/>
          </a:bodyPr>
          <a:lstStyle/>
          <a:p>
            <a:pPr marL="742950" indent="-742950">
              <a:buAutoNum type="arabicPeriod"/>
            </a:pPr>
            <a:r>
              <a:rPr lang="en-US" sz="3600" b="1" dirty="0" smtClean="0">
                <a:latin typeface="Segoe UI Light" panose="020B0502040204020203" pitchFamily="34" charset="0"/>
                <a:cs typeface="Segoe UI Light" panose="020B0502040204020203" pitchFamily="34" charset="0"/>
              </a:rPr>
              <a:t>There is not......</a:t>
            </a:r>
          </a:p>
          <a:p>
            <a:pPr marL="742950" indent="-742950">
              <a:buAutoNum type="arabicPeriod"/>
            </a:pPr>
            <a:r>
              <a:rPr lang="en-US" sz="3600" b="1" dirty="0" smtClean="0">
                <a:latin typeface="Segoe UI Light" panose="020B0502040204020203" pitchFamily="34" charset="0"/>
                <a:cs typeface="Segoe UI Light" panose="020B0502040204020203" pitchFamily="34" charset="0"/>
              </a:rPr>
              <a:t>Be (not) + enough  for  somebody to do something</a:t>
            </a:r>
          </a:p>
          <a:p>
            <a:pPr marL="742950" indent="-742950">
              <a:buAutoNum type="arabicPeriod"/>
            </a:pPr>
            <a:r>
              <a:rPr lang="en-US" sz="3600" b="1" dirty="0" smtClean="0">
                <a:latin typeface="Segoe UI Light" panose="020B0502040204020203" pitchFamily="34" charset="0"/>
                <a:cs typeface="Segoe UI Light" panose="020B0502040204020203" pitchFamily="34" charset="0"/>
              </a:rPr>
              <a:t>(</a:t>
            </a:r>
            <a:r>
              <a:rPr lang="en-US" sz="3600" b="1" dirty="0" err="1" smtClean="0">
                <a:latin typeface="Segoe UI Light" panose="020B0502040204020203" pitchFamily="34" charset="0"/>
                <a:cs typeface="Segoe UI Light" panose="020B0502040204020203" pitchFamily="34" charset="0"/>
              </a:rPr>
              <a:t>không</a:t>
            </a:r>
            <a:r>
              <a:rPr lang="en-US" sz="3600" b="1" dirty="0" smtClean="0">
                <a:latin typeface="Segoe UI Light" panose="020B0502040204020203" pitchFamily="34" charset="0"/>
                <a:cs typeface="Segoe UI Light" panose="020B0502040204020203" pitchFamily="34" charset="0"/>
              </a:rPr>
              <a:t>) </a:t>
            </a:r>
            <a:r>
              <a:rPr lang="en-US" sz="3600" b="1" dirty="0" err="1" smtClean="0">
                <a:latin typeface="Segoe UI Light" panose="020B0502040204020203" pitchFamily="34" charset="0"/>
                <a:cs typeface="Segoe UI Light" panose="020B0502040204020203" pitchFamily="34" charset="0"/>
              </a:rPr>
              <a:t>đủ</a:t>
            </a:r>
            <a:r>
              <a:rPr lang="en-US" sz="3600" b="1" dirty="0" smtClean="0">
                <a:latin typeface="Segoe UI Light" panose="020B0502040204020203" pitchFamily="34" charset="0"/>
                <a:cs typeface="Segoe UI Light" panose="020B0502040204020203" pitchFamily="34" charset="0"/>
              </a:rPr>
              <a:t> </a:t>
            </a:r>
            <a:r>
              <a:rPr lang="en-US" sz="3600" b="1" dirty="0" err="1" smtClean="0">
                <a:latin typeface="Segoe UI Light" panose="020B0502040204020203" pitchFamily="34" charset="0"/>
                <a:cs typeface="Segoe UI Light" panose="020B0502040204020203" pitchFamily="34" charset="0"/>
              </a:rPr>
              <a:t>cho</a:t>
            </a:r>
            <a:r>
              <a:rPr lang="en-US" sz="3600" b="1" dirty="0" smtClean="0">
                <a:latin typeface="Segoe UI Light" panose="020B0502040204020203" pitchFamily="34" charset="0"/>
                <a:cs typeface="Segoe UI Light" panose="020B0502040204020203" pitchFamily="34" charset="0"/>
              </a:rPr>
              <a:t> </a:t>
            </a:r>
            <a:r>
              <a:rPr lang="en-US" sz="3600" b="1" dirty="0" err="1" smtClean="0">
                <a:latin typeface="Segoe UI Light" panose="020B0502040204020203" pitchFamily="34" charset="0"/>
                <a:cs typeface="Segoe UI Light" panose="020B0502040204020203" pitchFamily="34" charset="0"/>
              </a:rPr>
              <a:t>ai</a:t>
            </a:r>
            <a:r>
              <a:rPr lang="en-US" sz="3600" b="1" dirty="0" smtClean="0">
                <a:latin typeface="Segoe UI Light" panose="020B0502040204020203" pitchFamily="34" charset="0"/>
                <a:cs typeface="Segoe UI Light" panose="020B0502040204020203" pitchFamily="34" charset="0"/>
              </a:rPr>
              <a:t> </a:t>
            </a:r>
            <a:r>
              <a:rPr lang="en-US" sz="3600" b="1" dirty="0" err="1" smtClean="0">
                <a:latin typeface="Segoe UI Light" panose="020B0502040204020203" pitchFamily="34" charset="0"/>
                <a:cs typeface="Segoe UI Light" panose="020B0502040204020203" pitchFamily="34" charset="0"/>
              </a:rPr>
              <a:t>đó</a:t>
            </a:r>
            <a:r>
              <a:rPr lang="en-US" sz="3600" b="1" dirty="0" smtClean="0">
                <a:latin typeface="Segoe UI Light" panose="020B0502040204020203" pitchFamily="34" charset="0"/>
                <a:cs typeface="Segoe UI Light" panose="020B0502040204020203" pitchFamily="34" charset="0"/>
              </a:rPr>
              <a:t> </a:t>
            </a:r>
            <a:r>
              <a:rPr lang="en-US" sz="3600" b="1" dirty="0" err="1" smtClean="0">
                <a:latin typeface="Segoe UI Light" panose="020B0502040204020203" pitchFamily="34" charset="0"/>
                <a:cs typeface="Segoe UI Light" panose="020B0502040204020203" pitchFamily="34" charset="0"/>
              </a:rPr>
              <a:t>làm</a:t>
            </a:r>
            <a:r>
              <a:rPr lang="en-US" sz="3600" b="1" dirty="0" smtClean="0">
                <a:latin typeface="Segoe UI Light" panose="020B0502040204020203" pitchFamily="34" charset="0"/>
                <a:cs typeface="Segoe UI Light" panose="020B0502040204020203" pitchFamily="34" charset="0"/>
              </a:rPr>
              <a:t> </a:t>
            </a:r>
            <a:r>
              <a:rPr lang="en-US" sz="3600" b="1" dirty="0" err="1" smtClean="0">
                <a:latin typeface="Segoe UI Light" panose="020B0502040204020203" pitchFamily="34" charset="0"/>
                <a:cs typeface="Segoe UI Light" panose="020B0502040204020203" pitchFamily="34" charset="0"/>
              </a:rPr>
              <a:t>gì</a:t>
            </a:r>
            <a:endParaRPr lang="en-US" sz="3600" b="1" dirty="0" smtClean="0">
              <a:latin typeface="Segoe UI Light" panose="020B0502040204020203" pitchFamily="34" charset="0"/>
              <a:cs typeface="Segoe UI Light" panose="020B0502040204020203" pitchFamily="34" charset="0"/>
            </a:endParaRPr>
          </a:p>
          <a:p>
            <a:pPr marL="742950" indent="-742950">
              <a:buAutoNum type="arabicPeriod"/>
            </a:pPr>
            <a:r>
              <a:rPr lang="en-US" sz="3600" b="1" dirty="0" smtClean="0">
                <a:latin typeface="Segoe UI Light" panose="020B0502040204020203" pitchFamily="34" charset="0"/>
                <a:cs typeface="Segoe UI Light" panose="020B0502040204020203" pitchFamily="34" charset="0"/>
              </a:rPr>
              <a:t>There is not enough space for children to </a:t>
            </a:r>
            <a:r>
              <a:rPr lang="en-US" sz="3600" b="1" dirty="0" err="1" smtClean="0">
                <a:latin typeface="Segoe UI Light" panose="020B0502040204020203" pitchFamily="34" charset="0"/>
                <a:cs typeface="Segoe UI Light" panose="020B0502040204020203" pitchFamily="34" charset="0"/>
              </a:rPr>
              <a:t>pla</a:t>
            </a:r>
            <a:endParaRPr lang="en-US" sz="3600" b="1" dirty="0" smtClean="0">
              <a:latin typeface="Segoe UI Light" panose="020B0502040204020203" pitchFamily="34" charset="0"/>
              <a:cs typeface="Segoe UI Light" panose="020B0502040204020203" pitchFamily="34" charset="0"/>
            </a:endParaRPr>
          </a:p>
          <a:p>
            <a:pPr marL="742950" indent="-742950">
              <a:buAutoNum type="arabicPeriod"/>
            </a:pPr>
            <a:r>
              <a:rPr lang="en-US" sz="3600" b="1" dirty="0" smtClean="0">
                <a:latin typeface="Segoe UI Light" panose="020B0502040204020203" pitchFamily="34" charset="0"/>
                <a:cs typeface="Segoe UI Light" panose="020B0502040204020203" pitchFamily="34" charset="0"/>
              </a:rPr>
              <a:t>Traffic jam happens</a:t>
            </a:r>
          </a:p>
          <a:p>
            <a:pPr marL="742950" indent="-742950">
              <a:buAutoNum type="arabicPeriod"/>
            </a:pPr>
            <a:r>
              <a:rPr lang="en-US" sz="3600" b="1" dirty="0" smtClean="0">
                <a:latin typeface="Segoe UI Light" panose="020B0502040204020203" pitchFamily="34" charset="0"/>
                <a:cs typeface="Segoe UI Light" panose="020B0502040204020203" pitchFamily="34" charset="0"/>
              </a:rPr>
              <a:t>The healthcare is not good</a:t>
            </a:r>
          </a:p>
          <a:p>
            <a:r>
              <a:rPr lang="en-US" sz="3600" b="1" dirty="0" smtClean="0">
                <a:latin typeface="Segoe UI Light" panose="020B0502040204020203" pitchFamily="34" charset="0"/>
                <a:cs typeface="Segoe UI Light" panose="020B0502040204020203" pitchFamily="34" charset="0"/>
              </a:rPr>
              <a:t>7. The environment is polluted</a:t>
            </a:r>
            <a:endParaRPr lang="en-US" sz="36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17277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085" y="0"/>
            <a:ext cx="10161756" cy="3416320"/>
          </a:xfrm>
          <a:prstGeom prst="rect">
            <a:avLst/>
          </a:prstGeom>
          <a:noFill/>
        </p:spPr>
        <p:txBody>
          <a:bodyPr wrap="none" rtlCol="0">
            <a:spAutoFit/>
          </a:bodyPr>
          <a:lstStyle/>
          <a:p>
            <a:pPr marL="342900" indent="-342900">
              <a:buAutoNum type="arabicPeriod"/>
            </a:pPr>
            <a:r>
              <a:rPr lang="en-US" sz="3600" dirty="0" smtClean="0">
                <a:latin typeface="Times New Roman" panose="02020603050405020304" pitchFamily="18" charset="0"/>
                <a:cs typeface="Times New Roman" panose="02020603050405020304" pitchFamily="18" charset="0"/>
              </a:rPr>
              <a:t>There is not enough space for children to play </a:t>
            </a:r>
          </a:p>
          <a:p>
            <a:pPr marL="342900" indent="-342900">
              <a:buAutoNum type="arabicPeriod"/>
            </a:pPr>
            <a:r>
              <a:rPr lang="en-US" sz="3600" dirty="0" smtClean="0">
                <a:latin typeface="Times New Roman" panose="02020603050405020304" pitchFamily="18" charset="0"/>
                <a:cs typeface="Times New Roman" panose="02020603050405020304" pitchFamily="18" charset="0"/>
              </a:rPr>
              <a:t>Traffic jam happens</a:t>
            </a:r>
          </a:p>
          <a:p>
            <a:r>
              <a:rPr lang="en-US" sz="3600" dirty="0" smtClean="0">
                <a:latin typeface="Times New Roman" panose="02020603050405020304" pitchFamily="18" charset="0"/>
                <a:cs typeface="Times New Roman" panose="02020603050405020304" pitchFamily="18" charset="0"/>
              </a:rPr>
              <a:t>3. The healthcare is </a:t>
            </a:r>
            <a:r>
              <a:rPr lang="en-US" sz="3600" smtClean="0">
                <a:latin typeface="Times New Roman" panose="02020603050405020304" pitchFamily="18" charset="0"/>
                <a:cs typeface="Times New Roman" panose="02020603050405020304" pitchFamily="18" charset="0"/>
              </a:rPr>
              <a:t>not </a:t>
            </a:r>
            <a:r>
              <a:rPr lang="en-US" sz="3600" smtClean="0">
                <a:latin typeface="Times New Roman" panose="02020603050405020304" pitchFamily="18" charset="0"/>
                <a:cs typeface="Times New Roman" panose="02020603050405020304" pitchFamily="18" charset="0"/>
              </a:rPr>
              <a:t>good </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4.The environment is polluted</a:t>
            </a:r>
          </a:p>
          <a:p>
            <a:r>
              <a:rPr lang="en-US" sz="3600" dirty="0" smtClean="0">
                <a:latin typeface="Times New Roman" panose="02020603050405020304" pitchFamily="18" charset="0"/>
                <a:cs typeface="Times New Roman" panose="02020603050405020304" pitchFamily="18" charset="0"/>
              </a:rPr>
              <a:t>5.There </a:t>
            </a:r>
            <a:r>
              <a:rPr lang="en-US" sz="3600" dirty="0">
                <a:latin typeface="Times New Roman" panose="02020603050405020304" pitchFamily="18" charset="0"/>
                <a:cs typeface="Times New Roman" panose="02020603050405020304" pitchFamily="18" charset="0"/>
              </a:rPr>
              <a:t>is a shortage of water  and electricity supplies</a:t>
            </a:r>
          </a:p>
          <a:p>
            <a:pPr marL="342900" indent="-342900">
              <a:buAutoNum type="arabicPeriod"/>
            </a:pPr>
            <a:endParaRPr lang="en-US" sz="3600" dirty="0">
              <a:latin typeface="Times New Roman" panose="02020603050405020304" pitchFamily="18" charset="0"/>
              <a:cs typeface="Times New Roman" panose="02020603050405020304" pitchFamily="18" charset="0"/>
            </a:endParaRPr>
          </a:p>
        </p:txBody>
      </p:sp>
      <p:pic>
        <p:nvPicPr>
          <p:cNvPr id="9" name="Picture 11"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63565" y="4038600"/>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158" y="4038600"/>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09004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828800" y="1431301"/>
            <a:ext cx="8610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Wingdings 2" panose="05020102010507070707" pitchFamily="18" charset="2"/>
              <a:buChar char="E"/>
            </a:pPr>
            <a:r>
              <a:rPr lang="en-US" altLang="en-US" sz="4000" b="1" dirty="0">
                <a:latin typeface=".VnTime" panose="020B7200000000000000" pitchFamily="34" charset="0"/>
              </a:rPr>
              <a:t> </a:t>
            </a:r>
            <a:r>
              <a:rPr lang="en-US" altLang="en-US" sz="3600" b="1" dirty="0">
                <a:latin typeface=".VnTime" panose="020B7200000000000000" pitchFamily="34" charset="0"/>
              </a:rPr>
              <a:t>Learn by heart new words and the structure .</a:t>
            </a:r>
          </a:p>
          <a:p>
            <a:pPr eaLnBrk="1" hangingPunct="1">
              <a:buFont typeface="Wingdings 2" panose="05020102010507070707" pitchFamily="18" charset="2"/>
              <a:buChar char="E"/>
            </a:pPr>
            <a:r>
              <a:rPr lang="en-US" altLang="en-US" sz="3600" b="1" dirty="0" smtClean="0">
                <a:latin typeface=".VnTime" panose="020B7200000000000000" pitchFamily="34" charset="0"/>
              </a:rPr>
              <a:t>Write </a:t>
            </a:r>
            <a:r>
              <a:rPr lang="en-US" altLang="en-US" sz="3600" b="1" dirty="0">
                <a:latin typeface=".VnTime" panose="020B7200000000000000" pitchFamily="34" charset="0"/>
              </a:rPr>
              <a:t>a passage about disadvantages of an overcrowded school or bus </a:t>
            </a:r>
          </a:p>
          <a:p>
            <a:pPr eaLnBrk="1" hangingPunct="1">
              <a:buFont typeface="Wingdings 2" panose="05020102010507070707" pitchFamily="18" charset="2"/>
              <a:buChar char="E"/>
            </a:pPr>
            <a:r>
              <a:rPr lang="en-US" altLang="en-US" sz="3600" b="1" dirty="0">
                <a:latin typeface=".VnTime" panose="020B7200000000000000" pitchFamily="34" charset="0"/>
                <a:sym typeface="Wingdings 2" panose="05020102010507070707" pitchFamily="18" charset="2"/>
              </a:rPr>
              <a:t> Prepare unit 12: lesson </a:t>
            </a:r>
            <a:r>
              <a:rPr lang="en-US" altLang="en-US" sz="3600" b="1" dirty="0" smtClean="0">
                <a:latin typeface=".VnTime" panose="020B7200000000000000" pitchFamily="34" charset="0"/>
                <a:sym typeface="Wingdings 2" panose="05020102010507070707" pitchFamily="18" charset="2"/>
              </a:rPr>
              <a:t>5: </a:t>
            </a:r>
            <a:r>
              <a:rPr lang="en-US" altLang="en-US" sz="3600" b="1" dirty="0">
                <a:latin typeface=".VnTime" panose="020B7200000000000000" pitchFamily="34" charset="0"/>
                <a:sym typeface="Wingdings 2" panose="05020102010507070707" pitchFamily="18" charset="2"/>
              </a:rPr>
              <a:t>skills 2</a:t>
            </a:r>
          </a:p>
          <a:p>
            <a:pPr eaLnBrk="1" hangingPunct="1">
              <a:buFont typeface="Wingdings 2" panose="05020102010507070707" pitchFamily="18" charset="2"/>
              <a:buNone/>
            </a:pPr>
            <a:r>
              <a:rPr lang="en-US" altLang="en-US" sz="3600" b="1" dirty="0">
                <a:latin typeface=".VnTime" panose="020B7200000000000000" pitchFamily="34" charset="0"/>
                <a:sym typeface="Wingdings 2" panose="05020102010507070707" pitchFamily="18" charset="2"/>
              </a:rPr>
              <a:t>   </a:t>
            </a:r>
          </a:p>
        </p:txBody>
      </p:sp>
      <p:sp>
        <p:nvSpPr>
          <p:cNvPr id="41988" name="Rectangle 4"/>
          <p:cNvSpPr>
            <a:spLocks noChangeArrowheads="1"/>
          </p:cNvSpPr>
          <p:nvPr/>
        </p:nvSpPr>
        <p:spPr bwMode="auto">
          <a:xfrm>
            <a:off x="4038600" y="381001"/>
            <a:ext cx="4205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6000">
                <a:solidFill>
                  <a:srgbClr val="FFFF00"/>
                </a:solidFill>
                <a:latin typeface=".VnTime" panose="020B7200000000000000" pitchFamily="34" charset="0"/>
              </a:rPr>
              <a:t> </a:t>
            </a:r>
            <a:r>
              <a:rPr lang="en-US" altLang="en-US" sz="6000" b="1" u="sng">
                <a:solidFill>
                  <a:srgbClr val="3333FF"/>
                </a:solidFill>
                <a:latin typeface=".VnTime" panose="020B7200000000000000" pitchFamily="34" charset="0"/>
              </a:rPr>
              <a:t>Homework</a:t>
            </a:r>
            <a:r>
              <a:rPr lang="en-US" altLang="en-US" sz="6000">
                <a:solidFill>
                  <a:srgbClr val="3333FF"/>
                </a:solidFill>
                <a:latin typeface=".VnTime" panose="020B7200000000000000" pitchFamily="34" charset="0"/>
              </a:rPr>
              <a:t> </a:t>
            </a:r>
          </a:p>
        </p:txBody>
      </p:sp>
      <p:pic>
        <p:nvPicPr>
          <p:cNvPr id="36869" name="Picture 10"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474029"/>
            <a:ext cx="152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1"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86357" y="4474029"/>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9214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blinds(horizontal)">
                                      <p:cBhvr>
                                        <p:cTn id="7" dur="500"/>
                                        <p:tgtEl>
                                          <p:spTgt spid="419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1987"/>
                                        </p:tgtEl>
                                        <p:attrNameLst>
                                          <p:attrName>style.visibility</p:attrName>
                                        </p:attrNameLst>
                                      </p:cBhvr>
                                      <p:to>
                                        <p:strVal val="visible"/>
                                      </p:to>
                                    </p:set>
                                    <p:animEffect transition="in" filter="checkerboard(across)">
                                      <p:cBhvr>
                                        <p:cTn id="10"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19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5843588"/>
            <a:ext cx="12191999" cy="1325563"/>
          </a:xfrm>
        </p:spPr>
        <p:txBody>
          <a:bodyPr/>
          <a:lstStyle/>
          <a:p>
            <a:pPr algn="ctr"/>
            <a:r>
              <a:rPr lang="en-US" altLang="en-US" b="1" dirty="0">
                <a:solidFill>
                  <a:srgbClr val="FF0000"/>
                </a:solidFill>
              </a:rPr>
              <a:t>TOKYO</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4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348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728787" y="5857875"/>
            <a:ext cx="8229600" cy="1143000"/>
          </a:xfrm>
        </p:spPr>
        <p:txBody>
          <a:bodyPr/>
          <a:lstStyle/>
          <a:p>
            <a:pPr algn="ctr"/>
            <a:r>
              <a:rPr lang="en-US" altLang="en-US" b="1" dirty="0">
                <a:solidFill>
                  <a:srgbClr val="FF0000"/>
                </a:solidFill>
              </a:rPr>
              <a:t>SHANGHAI</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 y="0"/>
            <a:ext cx="12170229" cy="587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2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5715000"/>
            <a:ext cx="12191999" cy="1143000"/>
          </a:xfrm>
        </p:spPr>
        <p:txBody>
          <a:bodyPr/>
          <a:lstStyle/>
          <a:p>
            <a:pPr algn="ctr"/>
            <a:r>
              <a:rPr lang="en-US" altLang="en-US" b="1" dirty="0">
                <a:solidFill>
                  <a:srgbClr val="FF0000"/>
                </a:solidFill>
              </a:rPr>
              <a:t>MANILA</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7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95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5786438"/>
            <a:ext cx="12192000" cy="1143000"/>
          </a:xfrm>
        </p:spPr>
        <p:txBody>
          <a:bodyPr/>
          <a:lstStyle/>
          <a:p>
            <a:pPr algn="ctr"/>
            <a:r>
              <a:rPr lang="en-US" altLang="en-US" b="1" dirty="0">
                <a:solidFill>
                  <a:srgbClr val="FF0000"/>
                </a:solidFill>
              </a:rPr>
              <a:t>JAKARTA</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286"/>
            <a:ext cx="12192000" cy="565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90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ChangeArrowheads="1"/>
          </p:cNvSpPr>
          <p:nvPr/>
        </p:nvSpPr>
        <p:spPr bwMode="auto">
          <a:xfrm>
            <a:off x="1905000" y="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a:solidFill>
                  <a:schemeClr val="tx1"/>
                </a:solidFill>
                <a:effectLst>
                  <a:outerShdw blurRad="38100" dist="38100" dir="2700000" algn="tl">
                    <a:srgbClr val="000000"/>
                  </a:outerShdw>
                </a:effectLst>
                <a:latin typeface="Times New Roman" panose="02020603050405020304" pitchFamily="18" charset="0"/>
              </a:defRPr>
            </a:lvl5pPr>
            <a:lvl6pPr marL="2514600" indent="-228600" fontAlgn="base">
              <a:spcBef>
                <a:spcPct val="20000"/>
              </a:spcBef>
              <a:spcAft>
                <a:spcPct val="0"/>
              </a:spcAft>
              <a:buClr>
                <a:schemeClr val="hlink"/>
              </a:buClr>
              <a:buSzPct val="60000"/>
              <a:buFont typeface="Wingdings" panose="05000000000000000000" pitchFamily="2" charset="2"/>
              <a:buChar char="n"/>
              <a:defRPr>
                <a:solidFill>
                  <a:schemeClr val="tx1"/>
                </a:solidFill>
                <a:effectLst>
                  <a:outerShdw blurRad="38100" dist="38100" dir="2700000" algn="tl">
                    <a:srgbClr val="000000"/>
                  </a:outerShdw>
                </a:effectLst>
                <a:latin typeface="Times New Roman" panose="02020603050405020304" pitchFamily="18" charset="0"/>
              </a:defRPr>
            </a:lvl6pPr>
            <a:lvl7pPr marL="2971800" indent="-228600" fontAlgn="base">
              <a:spcBef>
                <a:spcPct val="20000"/>
              </a:spcBef>
              <a:spcAft>
                <a:spcPct val="0"/>
              </a:spcAft>
              <a:buClr>
                <a:schemeClr val="hlink"/>
              </a:buClr>
              <a:buSzPct val="60000"/>
              <a:buFont typeface="Wingdings" panose="05000000000000000000" pitchFamily="2" charset="2"/>
              <a:buChar char="n"/>
              <a:defRPr>
                <a:solidFill>
                  <a:schemeClr val="tx1"/>
                </a:solidFill>
                <a:effectLst>
                  <a:outerShdw blurRad="38100" dist="38100" dir="2700000" algn="tl">
                    <a:srgbClr val="000000"/>
                  </a:outerShdw>
                </a:effectLst>
                <a:latin typeface="Times New Roman" panose="02020603050405020304" pitchFamily="18" charset="0"/>
              </a:defRPr>
            </a:lvl7pPr>
            <a:lvl8pPr marL="3429000" indent="-228600" fontAlgn="base">
              <a:spcBef>
                <a:spcPct val="20000"/>
              </a:spcBef>
              <a:spcAft>
                <a:spcPct val="0"/>
              </a:spcAft>
              <a:buClr>
                <a:schemeClr val="hlink"/>
              </a:buClr>
              <a:buSzPct val="60000"/>
              <a:buFont typeface="Wingdings" panose="05000000000000000000" pitchFamily="2" charset="2"/>
              <a:buChar char="n"/>
              <a:defRPr>
                <a:solidFill>
                  <a:schemeClr val="tx1"/>
                </a:solidFill>
                <a:effectLst>
                  <a:outerShdw blurRad="38100" dist="38100" dir="2700000" algn="tl">
                    <a:srgbClr val="000000"/>
                  </a:outerShdw>
                </a:effectLst>
                <a:latin typeface="Times New Roman" panose="02020603050405020304" pitchFamily="18" charset="0"/>
              </a:defRPr>
            </a:lvl8pPr>
            <a:lvl9pPr marL="3886200" indent="-228600" fontAlgn="base">
              <a:spcBef>
                <a:spcPct val="20000"/>
              </a:spcBef>
              <a:spcAft>
                <a:spcPct val="0"/>
              </a:spcAft>
              <a:buClr>
                <a:schemeClr val="hlink"/>
              </a:buClr>
              <a:buSzPct val="60000"/>
              <a:buFont typeface="Wingdings" panose="05000000000000000000" pitchFamily="2" charset="2"/>
              <a:buChar char="n"/>
              <a:defRPr>
                <a:solidFill>
                  <a:schemeClr val="tx1"/>
                </a:solidFill>
                <a:effectLst>
                  <a:outerShdw blurRad="38100" dist="38100" dir="2700000" algn="tl">
                    <a:srgbClr val="000000"/>
                  </a:outerShdw>
                </a:effectLst>
                <a:latin typeface="Times New Roman" panose="02020603050405020304" pitchFamily="18" charset="0"/>
              </a:defRPr>
            </a:lvl9pPr>
          </a:lstStyle>
          <a:p>
            <a:pPr algn="ctr" eaLnBrk="1" hangingPunct="1">
              <a:buFont typeface="Wingdings" panose="05000000000000000000" pitchFamily="2" charset="2"/>
              <a:buNone/>
            </a:pPr>
            <a:r>
              <a:rPr lang="en-US" altLang="en-US" sz="3600" b="1">
                <a:solidFill>
                  <a:schemeClr val="accent1"/>
                </a:solidFill>
              </a:rPr>
              <a:t>Match the city with the country</a:t>
            </a:r>
          </a:p>
        </p:txBody>
      </p:sp>
      <p:sp>
        <p:nvSpPr>
          <p:cNvPr id="164868" name="Rectangle 4"/>
          <p:cNvSpPr>
            <a:spLocks noChangeArrowheads="1"/>
          </p:cNvSpPr>
          <p:nvPr/>
        </p:nvSpPr>
        <p:spPr bwMode="auto">
          <a:xfrm>
            <a:off x="2209800" y="685800"/>
            <a:ext cx="7696200" cy="1066800"/>
          </a:xfrm>
          <a:prstGeom prst="rect">
            <a:avLst/>
          </a:prstGeom>
          <a:solidFill>
            <a:srgbClr val="FFFF99"/>
          </a:solidFill>
          <a:ln w="38100" algn="ctr">
            <a:pattFill prst="wdDnDiag">
              <a:fgClr>
                <a:schemeClr val="accent1"/>
              </a:fgClr>
              <a:bgClr>
                <a:srgbClr val="A50021"/>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ltLang="en-US" dirty="0">
                <a:latin typeface="Arial" panose="020B0604020202020204" pitchFamily="34" charset="0"/>
              </a:rPr>
              <a:t>	</a:t>
            </a:r>
            <a:r>
              <a:rPr lang="en-US" altLang="en-US" sz="2400" b="1" dirty="0">
                <a:solidFill>
                  <a:srgbClr val="000066"/>
                </a:solidFill>
                <a:latin typeface="Comic Sans MS" panose="030F0702030302020204" pitchFamily="66" charset="0"/>
              </a:rPr>
              <a:t>Philippines		Japan		England</a:t>
            </a:r>
          </a:p>
          <a:p>
            <a:pPr eaLnBrk="1" hangingPunct="1"/>
            <a:r>
              <a:rPr lang="en-US" altLang="en-US" sz="2400" b="1" dirty="0">
                <a:solidFill>
                  <a:srgbClr val="000066"/>
                </a:solidFill>
                <a:latin typeface="Comic Sans MS" panose="030F0702030302020204" pitchFamily="66" charset="0"/>
              </a:rPr>
              <a:t>	</a:t>
            </a:r>
            <a:r>
              <a:rPr lang="en-US" altLang="en-US" sz="2400" b="1" dirty="0" smtClean="0">
                <a:solidFill>
                  <a:srgbClr val="000066"/>
                </a:solidFill>
                <a:latin typeface="Comic Sans MS" panose="030F0702030302020204" pitchFamily="66" charset="0"/>
              </a:rPr>
              <a:t>Vietnam</a:t>
            </a:r>
            <a:r>
              <a:rPr lang="en-US" altLang="en-US" sz="2400" b="1" dirty="0">
                <a:solidFill>
                  <a:srgbClr val="000066"/>
                </a:solidFill>
                <a:latin typeface="Comic Sans MS" panose="030F0702030302020204" pitchFamily="66" charset="0"/>
              </a:rPr>
              <a:t>		</a:t>
            </a:r>
            <a:r>
              <a:rPr lang="en-US" altLang="en-US" sz="2400" b="1" dirty="0" smtClean="0">
                <a:solidFill>
                  <a:srgbClr val="000066"/>
                </a:solidFill>
                <a:latin typeface="Comic Sans MS" panose="030F0702030302020204" pitchFamily="66" charset="0"/>
              </a:rPr>
              <a:t>China</a:t>
            </a:r>
            <a:r>
              <a:rPr lang="en-US" altLang="en-US" sz="2400" b="1" dirty="0">
                <a:solidFill>
                  <a:srgbClr val="000066"/>
                </a:solidFill>
                <a:latin typeface="Comic Sans MS" panose="030F0702030302020204" pitchFamily="66" charset="0"/>
              </a:rPr>
              <a:t>			Laos</a:t>
            </a:r>
          </a:p>
          <a:p>
            <a:pPr eaLnBrk="1" hangingPunct="1"/>
            <a:r>
              <a:rPr lang="en-US" altLang="en-US" sz="2400" b="1" dirty="0">
                <a:solidFill>
                  <a:srgbClr val="000066"/>
                </a:solidFill>
                <a:latin typeface="Comic Sans MS" panose="030F0702030302020204" pitchFamily="66" charset="0"/>
              </a:rPr>
              <a:t>	Indonesia</a:t>
            </a:r>
          </a:p>
        </p:txBody>
      </p:sp>
      <p:graphicFrame>
        <p:nvGraphicFramePr>
          <p:cNvPr id="164869" name="Group 5"/>
          <p:cNvGraphicFramePr>
            <a:graphicFrameLocks noGrp="1"/>
          </p:cNvGraphicFramePr>
          <p:nvPr>
            <p:ph type="tbl" idx="1"/>
            <p:extLst>
              <p:ext uri="{D42A27DB-BD31-4B8C-83A1-F6EECF244321}">
                <p14:modId xmlns:p14="http://schemas.microsoft.com/office/powerpoint/2010/main" val="1348952827"/>
              </p:ext>
            </p:extLst>
          </p:nvPr>
        </p:nvGraphicFramePr>
        <p:xfrm>
          <a:off x="2209800" y="1828801"/>
          <a:ext cx="7772400" cy="4361688"/>
        </p:xfrm>
        <a:graphic>
          <a:graphicData uri="http://schemas.openxmlformats.org/drawingml/2006/table">
            <a:tbl>
              <a:tblPr/>
              <a:tblGrid>
                <a:gridCol w="3842657"/>
                <a:gridCol w="3929743"/>
              </a:tblGrid>
              <a:tr h="561975">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800" b="1" i="0" u="none" strike="noStrike" cap="none" normalizeH="0" baseline="0" dirty="0" smtClean="0">
                          <a:ln>
                            <a:noFill/>
                          </a:ln>
                          <a:solidFill>
                            <a:srgbClr val="A50021"/>
                          </a:solidFill>
                          <a:effectLst>
                            <a:outerShdw blurRad="38100" dist="38100" dir="2700000" algn="tl">
                              <a:srgbClr val="000000"/>
                            </a:outerShdw>
                          </a:effectLst>
                          <a:latin typeface="Times New Roman" panose="02020603050405020304" pitchFamily="18" charset="0"/>
                        </a:rPr>
                        <a:t>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800" b="1" i="0" u="none" strike="noStrike" cap="none" normalizeH="0" baseline="0" dirty="0" smtClean="0">
                          <a:ln>
                            <a:noFill/>
                          </a:ln>
                          <a:solidFill>
                            <a:srgbClr val="A50021"/>
                          </a:solidFill>
                          <a:effectLst>
                            <a:outerShdw blurRad="38100" dist="38100" dir="2700000" algn="tl">
                              <a:srgbClr val="000000"/>
                            </a:outerShdw>
                          </a:effectLst>
                          <a:latin typeface="Times New Roman" panose="02020603050405020304" pitchFamily="18" charset="0"/>
                        </a:rPr>
                        <a:t>COUNTRY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561975">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800" b="1" i="0" u="none" strike="noStrike" cap="none" normalizeH="0" baseline="0" dirty="0" smtClean="0">
                          <a:ln>
                            <a:noFill/>
                          </a:ln>
                          <a:solidFill>
                            <a:srgbClr val="000099"/>
                          </a:solidFill>
                          <a:effectLst>
                            <a:outerShdw blurRad="38100" dist="38100" dir="2700000" algn="tl">
                              <a:srgbClr val="000000"/>
                            </a:outerShdw>
                          </a:effectLst>
                          <a:latin typeface="Times New Roman" panose="02020603050405020304" pitchFamily="18" charset="0"/>
                        </a:rPr>
                        <a:t>London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Pct val="60000"/>
                        <a:buFontTx/>
                        <a:buNone/>
                        <a:tabLst/>
                      </a:pPr>
                      <a:endParaRPr kumimoji="0" lang="en-US" altLang="en-US" sz="2800" b="1"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561975">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800" b="1" i="0" u="none" strike="noStrike" cap="none" normalizeH="0" baseline="0" smtClean="0">
                          <a:ln>
                            <a:noFill/>
                          </a:ln>
                          <a:solidFill>
                            <a:srgbClr val="000099"/>
                          </a:solidFill>
                          <a:effectLst>
                            <a:outerShdw blurRad="38100" dist="38100" dir="2700000" algn="tl">
                              <a:srgbClr val="000000"/>
                            </a:outerShdw>
                          </a:effectLst>
                          <a:latin typeface="Times New Roman" panose="02020603050405020304" pitchFamily="18" charset="0"/>
                        </a:rPr>
                        <a:t>Shanghai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endParaRPr kumimoji="0" lang="en-US" altLang="en-US" sz="2800" b="1"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561975">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800" b="1" i="0" u="none" strike="noStrike" cap="none" normalizeH="0" baseline="0" dirty="0" smtClean="0">
                          <a:ln>
                            <a:noFill/>
                          </a:ln>
                          <a:solidFill>
                            <a:srgbClr val="000099"/>
                          </a:solidFill>
                          <a:effectLst>
                            <a:outerShdw blurRad="38100" dist="38100" dir="2700000" algn="tl">
                              <a:srgbClr val="000000"/>
                            </a:outerShdw>
                          </a:effectLst>
                          <a:latin typeface="Times New Roman" panose="02020603050405020304" pitchFamily="18" charset="0"/>
                        </a:rPr>
                        <a:t>Tokyo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endParaRPr kumimoji="0" lang="en-US" altLang="en-US" sz="2800" b="1"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571500">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r>
                        <a:rPr kumimoji="0" lang="en-US" altLang="en-US" sz="2800" b="1" i="0" u="none" strike="noStrike" cap="none" normalizeH="0" baseline="0" smtClean="0">
                          <a:ln>
                            <a:noFill/>
                          </a:ln>
                          <a:solidFill>
                            <a:srgbClr val="000099"/>
                          </a:solidFill>
                          <a:effectLst>
                            <a:outerShdw blurRad="38100" dist="38100" dir="2700000" algn="tl">
                              <a:srgbClr val="000000"/>
                            </a:outerShdw>
                          </a:effectLst>
                          <a:latin typeface="Times New Roman" panose="02020603050405020304" pitchFamily="18" charset="0"/>
                        </a:rPr>
                        <a:t>Manila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endParaRPr kumimoji="0" lang="en-US" altLang="en-US" sz="2800" b="1" i="0" u="none" strike="noStrike" cap="none" normalizeH="0" baseline="0" smtClean="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561975">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defRPr/>
                      </a:pPr>
                      <a:endParaRPr kumimoji="0" lang="en-US" altLang="en-US" sz="2800" b="1" i="0" u="none" strike="noStrike" cap="none" normalizeH="0" baseline="0" dirty="0" smtClean="0">
                        <a:ln>
                          <a:noFill/>
                        </a:ln>
                        <a:solidFill>
                          <a:srgbClr val="000099"/>
                        </a:solidFill>
                        <a:effectLst>
                          <a:outerShdw blurRad="38100" dist="38100" dir="2700000" algn="tl">
                            <a:srgbClr val="000000"/>
                          </a:outerShdw>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defRPr/>
                      </a:pPr>
                      <a:r>
                        <a:rPr kumimoji="0" lang="en-US" altLang="en-US" sz="2800" b="1" i="0" u="none" strike="noStrike" cap="none" normalizeH="0" baseline="0" dirty="0" smtClean="0">
                          <a:ln>
                            <a:noFill/>
                          </a:ln>
                          <a:solidFill>
                            <a:srgbClr val="000099"/>
                          </a:solidFill>
                          <a:effectLst>
                            <a:outerShdw blurRad="38100" dist="38100" dir="2700000" algn="tl">
                              <a:srgbClr val="000000"/>
                            </a:outerShdw>
                          </a:effectLst>
                          <a:latin typeface="Times New Roman" panose="02020603050405020304" pitchFamily="18" charset="0"/>
                        </a:rPr>
                        <a:t>Jakarta</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endParaRPr kumimoji="0" lang="en-US" altLang="en-US" sz="2800" b="1" i="0" u="none" strike="noStrike" cap="none" normalizeH="0" baseline="0" dirty="0" smtClean="0">
                        <a:ln>
                          <a:noFill/>
                        </a:ln>
                        <a:solidFill>
                          <a:srgbClr val="000099"/>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buClr>
                          <a:schemeClr va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marL="344488">
                        <a:spcBef>
                          <a:spcPct val="20000"/>
                        </a:spcBef>
                        <a:buClr>
                          <a:schemeClr val="tx2"/>
                        </a:buClr>
                        <a:buSzPct val="60000"/>
                        <a:buFont typeface="Wingdings" panose="05000000000000000000" pitchFamily="2" charset="2"/>
                        <a:defRPr sz="2400">
                          <a:solidFill>
                            <a:schemeClr val="tx1"/>
                          </a:solidFill>
                          <a:effectLst>
                            <a:outerShdw blurRad="38100" dist="38100" dir="2700000" algn="tl">
                              <a:srgbClr val="000000"/>
                            </a:outerShdw>
                          </a:effectLst>
                          <a:latin typeface="Times New Roman" panose="02020603050405020304" pitchFamily="18" charset="0"/>
                        </a:defRPr>
                      </a:lvl2pPr>
                      <a:lvl3pPr marL="693738">
                        <a:spcBef>
                          <a:spcPct val="20000"/>
                        </a:spcBef>
                        <a:buClr>
                          <a:schemeClr val="folHlink"/>
                        </a:buClr>
                        <a:buSzPct val="60000"/>
                        <a:buFont typeface="Wingdings" panose="05000000000000000000" pitchFamily="2" charset="2"/>
                        <a:defRPr sz="2000">
                          <a:solidFill>
                            <a:schemeClr val="tx1"/>
                          </a:solidFill>
                          <a:effectLst>
                            <a:outerShdw blurRad="38100" dist="38100" dir="2700000" algn="tl">
                              <a:srgbClr val="000000"/>
                            </a:outerShdw>
                          </a:effectLst>
                          <a:latin typeface="Times New Roman" panose="02020603050405020304" pitchFamily="18" charset="0"/>
                        </a:defRPr>
                      </a:lvl3pPr>
                      <a:lvl4pPr marL="989013">
                        <a:spcBef>
                          <a:spcPct val="20000"/>
                        </a:spcBef>
                        <a:buClr>
                          <a:schemeClr val="tx1"/>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4pPr>
                      <a:lvl5pPr marL="1282700">
                        <a:spcBef>
                          <a:spcPct val="20000"/>
                        </a:spcBef>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5pPr>
                      <a:lvl6pPr marL="17399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6pPr>
                      <a:lvl7pPr marL="21971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7pPr>
                      <a:lvl8pPr marL="26543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8pPr>
                      <a:lvl9pPr marL="3111500" fontAlgn="base">
                        <a:spcBef>
                          <a:spcPct val="20000"/>
                        </a:spcBef>
                        <a:spcAft>
                          <a:spcPct val="0"/>
                        </a:spcAft>
                        <a:buClr>
                          <a:schemeClr val="hlink"/>
                        </a:buClr>
                        <a:buSzPct val="60000"/>
                        <a:buFont typeface="Wingdings" panose="05000000000000000000" pitchFamily="2" charset="2"/>
                        <a:defRPr>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tabLst/>
                      </a:pPr>
                      <a:endParaRPr kumimoji="0" lang="en-US" altLang="en-US" sz="2800" b="1" i="0" u="none" strike="noStrike" cap="none" normalizeH="0" baseline="0" dirty="0" smtClean="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sp>
        <p:nvSpPr>
          <p:cNvPr id="164898" name="Rectangle 34"/>
          <p:cNvSpPr>
            <a:spLocks noChangeArrowheads="1"/>
          </p:cNvSpPr>
          <p:nvPr/>
        </p:nvSpPr>
        <p:spPr bwMode="auto">
          <a:xfrm>
            <a:off x="6079672" y="2362200"/>
            <a:ext cx="3886200" cy="609600"/>
          </a:xfrm>
          <a:prstGeom prst="rect">
            <a:avLst/>
          </a:prstGeom>
          <a:solidFill>
            <a:srgbClr val="CC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b="1" dirty="0" smtClean="0">
              <a:latin typeface="Arial" panose="020B0604020202020204" pitchFamily="34" charset="0"/>
            </a:endParaRPr>
          </a:p>
          <a:p>
            <a:pPr algn="ctr" eaLnBrk="1" hangingPunct="1"/>
            <a:r>
              <a:rPr lang="en-US" altLang="en-US" sz="3200" b="1" dirty="0" smtClean="0">
                <a:solidFill>
                  <a:srgbClr val="FF0000"/>
                </a:solidFill>
                <a:latin typeface="Comic Sans MS" panose="030F0702030302020204" pitchFamily="66" charset="0"/>
              </a:rPr>
              <a:t>England</a:t>
            </a:r>
            <a:endParaRPr lang="en-US" altLang="en-US" sz="3200" dirty="0">
              <a:solidFill>
                <a:srgbClr val="FF0000"/>
              </a:solidFill>
              <a:latin typeface="Comic Sans MS" panose="030F0702030302020204" pitchFamily="66" charset="0"/>
            </a:endParaRPr>
          </a:p>
          <a:p>
            <a:pPr algn="ctr" eaLnBrk="1" hangingPunct="1"/>
            <a:endParaRPr lang="en-US" altLang="en-US" sz="2400" dirty="0">
              <a:solidFill>
                <a:srgbClr val="FF0000"/>
              </a:solidFill>
              <a:latin typeface="Arial" panose="020B0604020202020204" pitchFamily="34" charset="0"/>
            </a:endParaRPr>
          </a:p>
        </p:txBody>
      </p:sp>
      <p:sp>
        <p:nvSpPr>
          <p:cNvPr id="164899" name="Rectangle 35"/>
          <p:cNvSpPr>
            <a:spLocks noChangeArrowheads="1"/>
          </p:cNvSpPr>
          <p:nvPr/>
        </p:nvSpPr>
        <p:spPr bwMode="auto">
          <a:xfrm>
            <a:off x="6074229" y="2960914"/>
            <a:ext cx="3886200" cy="533400"/>
          </a:xfrm>
          <a:prstGeom prst="rect">
            <a:avLst/>
          </a:prstGeom>
          <a:solidFill>
            <a:srgbClr val="CC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3200" b="1" dirty="0">
                <a:solidFill>
                  <a:srgbClr val="FF0000"/>
                </a:solidFill>
                <a:latin typeface="Comic Sans MS" panose="030F0702030302020204" pitchFamily="66" charset="0"/>
              </a:rPr>
              <a:t>China</a:t>
            </a:r>
          </a:p>
        </p:txBody>
      </p:sp>
      <p:sp>
        <p:nvSpPr>
          <p:cNvPr id="164900" name="Rectangle 36"/>
          <p:cNvSpPr>
            <a:spLocks noChangeArrowheads="1"/>
          </p:cNvSpPr>
          <p:nvPr/>
        </p:nvSpPr>
        <p:spPr bwMode="auto">
          <a:xfrm>
            <a:off x="6074229" y="3505200"/>
            <a:ext cx="3875314" cy="609600"/>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3200" b="1">
                <a:latin typeface="Comic Sans MS" panose="030F0702030302020204" pitchFamily="66" charset="0"/>
              </a:rPr>
              <a:t>Japan</a:t>
            </a:r>
          </a:p>
        </p:txBody>
      </p:sp>
      <p:sp>
        <p:nvSpPr>
          <p:cNvPr id="164901" name="Rectangle 37"/>
          <p:cNvSpPr>
            <a:spLocks noChangeArrowheads="1"/>
          </p:cNvSpPr>
          <p:nvPr/>
        </p:nvSpPr>
        <p:spPr bwMode="auto">
          <a:xfrm>
            <a:off x="6074228" y="4114800"/>
            <a:ext cx="3831771" cy="533400"/>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spcBef>
                <a:spcPct val="20000"/>
              </a:spcBef>
              <a:buClr>
                <a:schemeClr val="tx2"/>
              </a:buClr>
              <a:buSzPct val="70000"/>
              <a:buFont typeface="Wingdings" panose="05000000000000000000" pitchFamily="2" charset="2"/>
              <a:buNone/>
            </a:pPr>
            <a:endParaRPr lang="en-US" altLang="en-US" sz="2400" b="1" dirty="0">
              <a:solidFill>
                <a:schemeClr val="accent1"/>
              </a:solidFill>
              <a:latin typeface="Arial" panose="020B0604020202020204" pitchFamily="34" charset="0"/>
            </a:endParaRPr>
          </a:p>
          <a:p>
            <a:pPr algn="ctr" eaLnBrk="1" hangingPunct="1">
              <a:spcBef>
                <a:spcPct val="20000"/>
              </a:spcBef>
              <a:buClr>
                <a:schemeClr val="tx2"/>
              </a:buClr>
              <a:buSzPct val="70000"/>
              <a:buFont typeface="Wingdings" panose="05000000000000000000" pitchFamily="2" charset="2"/>
              <a:buNone/>
            </a:pPr>
            <a:r>
              <a:rPr lang="en-US" altLang="en-US" sz="3200" b="1" dirty="0">
                <a:solidFill>
                  <a:srgbClr val="FF0000"/>
                </a:solidFill>
                <a:latin typeface="Comic Sans MS" panose="030F0702030302020204" pitchFamily="66" charset="0"/>
              </a:rPr>
              <a:t>Philippines</a:t>
            </a:r>
          </a:p>
          <a:p>
            <a:pPr algn="ctr" eaLnBrk="1" hangingPunct="1"/>
            <a:endParaRPr lang="en-US" altLang="en-US" sz="2400" dirty="0">
              <a:latin typeface="Arial" panose="020B0604020202020204" pitchFamily="34" charset="0"/>
            </a:endParaRPr>
          </a:p>
        </p:txBody>
      </p:sp>
      <p:sp>
        <p:nvSpPr>
          <p:cNvPr id="12" name="Rectangle 40"/>
          <p:cNvSpPr>
            <a:spLocks noChangeArrowheads="1"/>
          </p:cNvSpPr>
          <p:nvPr/>
        </p:nvSpPr>
        <p:spPr bwMode="auto">
          <a:xfrm>
            <a:off x="6079672" y="5323114"/>
            <a:ext cx="3886200" cy="533400"/>
          </a:xfrm>
          <a:prstGeom prst="rect">
            <a:avLst/>
          </a:prstGeom>
          <a:solidFill>
            <a:srgbClr val="CC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b="1" dirty="0" smtClean="0">
              <a:solidFill>
                <a:srgbClr val="FF0000"/>
              </a:solidFill>
              <a:latin typeface="Comic Sans MS" panose="030F0702030302020204" pitchFamily="66" charset="0"/>
            </a:endParaRPr>
          </a:p>
          <a:p>
            <a:pPr algn="ctr" eaLnBrk="1" hangingPunct="1"/>
            <a:r>
              <a:rPr lang="en-US" altLang="en-US" sz="3200" b="1" dirty="0" smtClean="0">
                <a:solidFill>
                  <a:srgbClr val="FF0000"/>
                </a:solidFill>
                <a:latin typeface="Comic Sans MS" panose="030F0702030302020204" pitchFamily="66" charset="0"/>
              </a:rPr>
              <a:t>Indonesia</a:t>
            </a:r>
            <a:endParaRPr lang="en-US" altLang="en-US" sz="3200" dirty="0">
              <a:solidFill>
                <a:srgbClr val="FF0000"/>
              </a:solidFill>
              <a:latin typeface="Comic Sans MS" panose="030F0702030302020204" pitchFamily="66" charset="0"/>
            </a:endParaRPr>
          </a:p>
          <a:p>
            <a:pPr algn="ctr" eaLnBrk="1" hangingPunct="1"/>
            <a:endParaRPr lang="en-US" altLang="en-US" sz="2400" dirty="0">
              <a:latin typeface="Arial" panose="020B0604020202020204" pitchFamily="34" charset="0"/>
            </a:endParaRPr>
          </a:p>
        </p:txBody>
      </p:sp>
      <p:pic>
        <p:nvPicPr>
          <p:cNvPr id="15" name="Picture 14" descr="blumen-pflanzen0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94577" y="4648200"/>
            <a:ext cx="144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847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4868">
                                            <p:bg/>
                                          </p:spTgt>
                                        </p:tgtEl>
                                        <p:attrNameLst>
                                          <p:attrName>style.visibility</p:attrName>
                                        </p:attrNameLst>
                                      </p:cBhvr>
                                      <p:to>
                                        <p:strVal val="visible"/>
                                      </p:to>
                                    </p:set>
                                    <p:anim calcmode="lin" valueType="num">
                                      <p:cBhvr>
                                        <p:cTn id="7" dur="500" fill="hold"/>
                                        <p:tgtEl>
                                          <p:spTgt spid="164868">
                                            <p:bg/>
                                          </p:spTgt>
                                        </p:tgtEl>
                                        <p:attrNameLst>
                                          <p:attrName>ppt_w</p:attrName>
                                        </p:attrNameLst>
                                      </p:cBhvr>
                                      <p:tavLst>
                                        <p:tav tm="0">
                                          <p:val>
                                            <p:fltVal val="0"/>
                                          </p:val>
                                        </p:tav>
                                        <p:tav tm="100000">
                                          <p:val>
                                            <p:strVal val="#ppt_w"/>
                                          </p:val>
                                        </p:tav>
                                      </p:tavLst>
                                    </p:anim>
                                    <p:anim calcmode="lin" valueType="num">
                                      <p:cBhvr>
                                        <p:cTn id="8" dur="500" fill="hold"/>
                                        <p:tgtEl>
                                          <p:spTgt spid="164868">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64868">
                                            <p:txEl>
                                              <p:pRg st="0" end="0"/>
                                            </p:txEl>
                                          </p:spTgt>
                                        </p:tgtEl>
                                        <p:attrNameLst>
                                          <p:attrName>style.visibility</p:attrName>
                                        </p:attrNameLst>
                                      </p:cBhvr>
                                      <p:to>
                                        <p:strVal val="visible"/>
                                      </p:to>
                                    </p:set>
                                    <p:anim calcmode="lin" valueType="num">
                                      <p:cBhvr>
                                        <p:cTn id="11" dur="500" fill="hold"/>
                                        <p:tgtEl>
                                          <p:spTgt spid="16486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64868">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64868">
                                            <p:txEl>
                                              <p:pRg st="1" end="1"/>
                                            </p:txEl>
                                          </p:spTgt>
                                        </p:tgtEl>
                                        <p:attrNameLst>
                                          <p:attrName>style.visibility</p:attrName>
                                        </p:attrNameLst>
                                      </p:cBhvr>
                                      <p:to>
                                        <p:strVal val="visible"/>
                                      </p:to>
                                    </p:set>
                                    <p:anim calcmode="lin" valueType="num">
                                      <p:cBhvr>
                                        <p:cTn id="15" dur="500" fill="hold"/>
                                        <p:tgtEl>
                                          <p:spTgt spid="164868">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64868">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4868">
                                            <p:txEl>
                                              <p:pRg st="2" end="2"/>
                                            </p:txEl>
                                          </p:spTgt>
                                        </p:tgtEl>
                                        <p:attrNameLst>
                                          <p:attrName>style.visibility</p:attrName>
                                        </p:attrNameLst>
                                      </p:cBhvr>
                                      <p:to>
                                        <p:strVal val="visible"/>
                                      </p:to>
                                    </p:set>
                                    <p:anim calcmode="lin" valueType="num">
                                      <p:cBhvr>
                                        <p:cTn id="19" dur="500" fill="hold"/>
                                        <p:tgtEl>
                                          <p:spTgt spid="16486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4868">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4868">
                                            <p:txEl>
                                              <p:pRg st="1" end="1"/>
                                            </p:txEl>
                                          </p:spTgt>
                                        </p:tgtEl>
                                        <p:attrNameLst>
                                          <p:attrName>style.visibility</p:attrName>
                                        </p:attrNameLst>
                                      </p:cBhvr>
                                      <p:to>
                                        <p:strVal val="visible"/>
                                      </p:to>
                                    </p:set>
                                    <p:anim calcmode="lin" valueType="num">
                                      <p:cBhvr>
                                        <p:cTn id="23" dur="500" fill="hold"/>
                                        <p:tgtEl>
                                          <p:spTgt spid="164868">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64868">
                                            <p:txEl>
                                              <p:pRg st="1" end="1"/>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64868">
                                            <p:txEl>
                                              <p:pRg st="2" end="2"/>
                                            </p:txEl>
                                          </p:spTgt>
                                        </p:tgtEl>
                                        <p:attrNameLst>
                                          <p:attrName>style.visibility</p:attrName>
                                        </p:attrNameLst>
                                      </p:cBhvr>
                                      <p:to>
                                        <p:strVal val="visible"/>
                                      </p:to>
                                    </p:set>
                                    <p:anim calcmode="lin" valueType="num">
                                      <p:cBhvr>
                                        <p:cTn id="27" dur="500" fill="hold"/>
                                        <p:tgtEl>
                                          <p:spTgt spid="164868">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6486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164869"/>
                                        </p:tgtEl>
                                        <p:attrNameLst>
                                          <p:attrName>style.visibility</p:attrName>
                                        </p:attrNameLst>
                                      </p:cBhvr>
                                      <p:to>
                                        <p:strVal val="visible"/>
                                      </p:to>
                                    </p:set>
                                    <p:anim calcmode="lin" valueType="num">
                                      <p:cBhvr>
                                        <p:cTn id="33" dur="1000" fill="hold"/>
                                        <p:tgtEl>
                                          <p:spTgt spid="164869"/>
                                        </p:tgtEl>
                                        <p:attrNameLst>
                                          <p:attrName>ppt_w</p:attrName>
                                        </p:attrNameLst>
                                      </p:cBhvr>
                                      <p:tavLst>
                                        <p:tav tm="0">
                                          <p:val>
                                            <p:strVal val="#ppt_w*0.70"/>
                                          </p:val>
                                        </p:tav>
                                        <p:tav tm="100000">
                                          <p:val>
                                            <p:strVal val="#ppt_w"/>
                                          </p:val>
                                        </p:tav>
                                      </p:tavLst>
                                    </p:anim>
                                    <p:anim calcmode="lin" valueType="num">
                                      <p:cBhvr>
                                        <p:cTn id="34" dur="1000" fill="hold"/>
                                        <p:tgtEl>
                                          <p:spTgt spid="164869"/>
                                        </p:tgtEl>
                                        <p:attrNameLst>
                                          <p:attrName>ppt_h</p:attrName>
                                        </p:attrNameLst>
                                      </p:cBhvr>
                                      <p:tavLst>
                                        <p:tav tm="0">
                                          <p:val>
                                            <p:strVal val="#ppt_h"/>
                                          </p:val>
                                        </p:tav>
                                        <p:tav tm="100000">
                                          <p:val>
                                            <p:strVal val="#ppt_h"/>
                                          </p:val>
                                        </p:tav>
                                      </p:tavLst>
                                    </p:anim>
                                    <p:animEffect transition="in" filter="fade">
                                      <p:cBhvr>
                                        <p:cTn id="35" dur="1000"/>
                                        <p:tgtEl>
                                          <p:spTgt spid="1648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8" presetClass="entr" presetSubtype="0" accel="100000" fill="hold" grpId="0" nodeType="clickEffect">
                                  <p:stCondLst>
                                    <p:cond delay="0"/>
                                  </p:stCondLst>
                                  <p:childTnLst>
                                    <p:set>
                                      <p:cBhvr>
                                        <p:cTn id="39" dur="1" fill="hold">
                                          <p:stCondLst>
                                            <p:cond delay="0"/>
                                          </p:stCondLst>
                                        </p:cTn>
                                        <p:tgtEl>
                                          <p:spTgt spid="164898"/>
                                        </p:tgtEl>
                                        <p:attrNameLst>
                                          <p:attrName>style.visibility</p:attrName>
                                        </p:attrNameLst>
                                      </p:cBhvr>
                                      <p:to>
                                        <p:strVal val="visible"/>
                                      </p:to>
                                    </p:set>
                                    <p:anim calcmode="lin" valueType="num">
                                      <p:cBhvr>
                                        <p:cTn id="40" dur="500" fill="hold"/>
                                        <p:tgtEl>
                                          <p:spTgt spid="164898"/>
                                        </p:tgtEl>
                                        <p:attrNameLst>
                                          <p:attrName>ppt_w</p:attrName>
                                        </p:attrNameLst>
                                      </p:cBhvr>
                                      <p:tavLst>
                                        <p:tav tm="0">
                                          <p:val>
                                            <p:strVal val="#ppt_w*2.5"/>
                                          </p:val>
                                        </p:tav>
                                        <p:tav tm="100000">
                                          <p:val>
                                            <p:strVal val="#ppt_w"/>
                                          </p:val>
                                        </p:tav>
                                      </p:tavLst>
                                    </p:anim>
                                    <p:anim calcmode="lin" valueType="num">
                                      <p:cBhvr>
                                        <p:cTn id="41" dur="500" fill="hold"/>
                                        <p:tgtEl>
                                          <p:spTgt spid="164898"/>
                                        </p:tgtEl>
                                        <p:attrNameLst>
                                          <p:attrName>ppt_h</p:attrName>
                                        </p:attrNameLst>
                                      </p:cBhvr>
                                      <p:tavLst>
                                        <p:tav tm="0">
                                          <p:val>
                                            <p:strVal val="#ppt_h*0.01"/>
                                          </p:val>
                                        </p:tav>
                                        <p:tav tm="100000">
                                          <p:val>
                                            <p:strVal val="#ppt_h"/>
                                          </p:val>
                                        </p:tav>
                                      </p:tavLst>
                                    </p:anim>
                                    <p:anim calcmode="lin" valueType="num">
                                      <p:cBhvr>
                                        <p:cTn id="42" dur="500" fill="hold"/>
                                        <p:tgtEl>
                                          <p:spTgt spid="164898"/>
                                        </p:tgtEl>
                                        <p:attrNameLst>
                                          <p:attrName>ppt_x</p:attrName>
                                        </p:attrNameLst>
                                      </p:cBhvr>
                                      <p:tavLst>
                                        <p:tav tm="0">
                                          <p:val>
                                            <p:strVal val="#ppt_x"/>
                                          </p:val>
                                        </p:tav>
                                        <p:tav tm="100000">
                                          <p:val>
                                            <p:strVal val="#ppt_x"/>
                                          </p:val>
                                        </p:tav>
                                      </p:tavLst>
                                    </p:anim>
                                    <p:anim calcmode="lin" valueType="num">
                                      <p:cBhvr>
                                        <p:cTn id="43" dur="500" fill="hold"/>
                                        <p:tgtEl>
                                          <p:spTgt spid="164898"/>
                                        </p:tgtEl>
                                        <p:attrNameLst>
                                          <p:attrName>ppt_y</p:attrName>
                                        </p:attrNameLst>
                                      </p:cBhvr>
                                      <p:tavLst>
                                        <p:tav tm="0">
                                          <p:val>
                                            <p:strVal val="#ppt_h+1"/>
                                          </p:val>
                                        </p:tav>
                                        <p:tav tm="100000">
                                          <p:val>
                                            <p:strVal val="#ppt_y"/>
                                          </p:val>
                                        </p:tav>
                                      </p:tavLst>
                                    </p:anim>
                                    <p:animEffect transition="in" filter="fade">
                                      <p:cBhvr>
                                        <p:cTn id="44" dur="500"/>
                                        <p:tgtEl>
                                          <p:spTgt spid="16489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8" presetClass="entr" presetSubtype="0" accel="100000" fill="hold" grpId="0" nodeType="clickEffect">
                                  <p:stCondLst>
                                    <p:cond delay="0"/>
                                  </p:stCondLst>
                                  <p:childTnLst>
                                    <p:set>
                                      <p:cBhvr>
                                        <p:cTn id="48" dur="1" fill="hold">
                                          <p:stCondLst>
                                            <p:cond delay="0"/>
                                          </p:stCondLst>
                                        </p:cTn>
                                        <p:tgtEl>
                                          <p:spTgt spid="164899"/>
                                        </p:tgtEl>
                                        <p:attrNameLst>
                                          <p:attrName>style.visibility</p:attrName>
                                        </p:attrNameLst>
                                      </p:cBhvr>
                                      <p:to>
                                        <p:strVal val="visible"/>
                                      </p:to>
                                    </p:set>
                                    <p:anim calcmode="lin" valueType="num">
                                      <p:cBhvr>
                                        <p:cTn id="49" dur="500" fill="hold"/>
                                        <p:tgtEl>
                                          <p:spTgt spid="164899"/>
                                        </p:tgtEl>
                                        <p:attrNameLst>
                                          <p:attrName>ppt_w</p:attrName>
                                        </p:attrNameLst>
                                      </p:cBhvr>
                                      <p:tavLst>
                                        <p:tav tm="0">
                                          <p:val>
                                            <p:strVal val="#ppt_w*2.5"/>
                                          </p:val>
                                        </p:tav>
                                        <p:tav tm="100000">
                                          <p:val>
                                            <p:strVal val="#ppt_w"/>
                                          </p:val>
                                        </p:tav>
                                      </p:tavLst>
                                    </p:anim>
                                    <p:anim calcmode="lin" valueType="num">
                                      <p:cBhvr>
                                        <p:cTn id="50" dur="500" fill="hold"/>
                                        <p:tgtEl>
                                          <p:spTgt spid="164899"/>
                                        </p:tgtEl>
                                        <p:attrNameLst>
                                          <p:attrName>ppt_h</p:attrName>
                                        </p:attrNameLst>
                                      </p:cBhvr>
                                      <p:tavLst>
                                        <p:tav tm="0">
                                          <p:val>
                                            <p:strVal val="#ppt_h*0.01"/>
                                          </p:val>
                                        </p:tav>
                                        <p:tav tm="100000">
                                          <p:val>
                                            <p:strVal val="#ppt_h"/>
                                          </p:val>
                                        </p:tav>
                                      </p:tavLst>
                                    </p:anim>
                                    <p:anim calcmode="lin" valueType="num">
                                      <p:cBhvr>
                                        <p:cTn id="51" dur="500" fill="hold"/>
                                        <p:tgtEl>
                                          <p:spTgt spid="164899"/>
                                        </p:tgtEl>
                                        <p:attrNameLst>
                                          <p:attrName>ppt_x</p:attrName>
                                        </p:attrNameLst>
                                      </p:cBhvr>
                                      <p:tavLst>
                                        <p:tav tm="0">
                                          <p:val>
                                            <p:strVal val="#ppt_x"/>
                                          </p:val>
                                        </p:tav>
                                        <p:tav tm="100000">
                                          <p:val>
                                            <p:strVal val="#ppt_x"/>
                                          </p:val>
                                        </p:tav>
                                      </p:tavLst>
                                    </p:anim>
                                    <p:anim calcmode="lin" valueType="num">
                                      <p:cBhvr>
                                        <p:cTn id="52" dur="500" fill="hold"/>
                                        <p:tgtEl>
                                          <p:spTgt spid="164899"/>
                                        </p:tgtEl>
                                        <p:attrNameLst>
                                          <p:attrName>ppt_y</p:attrName>
                                        </p:attrNameLst>
                                      </p:cBhvr>
                                      <p:tavLst>
                                        <p:tav tm="0">
                                          <p:val>
                                            <p:strVal val="#ppt_h+1"/>
                                          </p:val>
                                        </p:tav>
                                        <p:tav tm="100000">
                                          <p:val>
                                            <p:strVal val="#ppt_y"/>
                                          </p:val>
                                        </p:tav>
                                      </p:tavLst>
                                    </p:anim>
                                    <p:animEffect transition="in" filter="fade">
                                      <p:cBhvr>
                                        <p:cTn id="53" dur="500"/>
                                        <p:tgtEl>
                                          <p:spTgt spid="16489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8" presetClass="entr" presetSubtype="0" accel="100000" fill="hold" grpId="0" nodeType="clickEffect">
                                  <p:stCondLst>
                                    <p:cond delay="0"/>
                                  </p:stCondLst>
                                  <p:childTnLst>
                                    <p:set>
                                      <p:cBhvr>
                                        <p:cTn id="57" dur="1" fill="hold">
                                          <p:stCondLst>
                                            <p:cond delay="0"/>
                                          </p:stCondLst>
                                        </p:cTn>
                                        <p:tgtEl>
                                          <p:spTgt spid="164900"/>
                                        </p:tgtEl>
                                        <p:attrNameLst>
                                          <p:attrName>style.visibility</p:attrName>
                                        </p:attrNameLst>
                                      </p:cBhvr>
                                      <p:to>
                                        <p:strVal val="visible"/>
                                      </p:to>
                                    </p:set>
                                    <p:anim calcmode="lin" valueType="num">
                                      <p:cBhvr>
                                        <p:cTn id="58" dur="500" fill="hold"/>
                                        <p:tgtEl>
                                          <p:spTgt spid="164900"/>
                                        </p:tgtEl>
                                        <p:attrNameLst>
                                          <p:attrName>ppt_w</p:attrName>
                                        </p:attrNameLst>
                                      </p:cBhvr>
                                      <p:tavLst>
                                        <p:tav tm="0">
                                          <p:val>
                                            <p:strVal val="#ppt_w*2.5"/>
                                          </p:val>
                                        </p:tav>
                                        <p:tav tm="100000">
                                          <p:val>
                                            <p:strVal val="#ppt_w"/>
                                          </p:val>
                                        </p:tav>
                                      </p:tavLst>
                                    </p:anim>
                                    <p:anim calcmode="lin" valueType="num">
                                      <p:cBhvr>
                                        <p:cTn id="59" dur="500" fill="hold"/>
                                        <p:tgtEl>
                                          <p:spTgt spid="164900"/>
                                        </p:tgtEl>
                                        <p:attrNameLst>
                                          <p:attrName>ppt_h</p:attrName>
                                        </p:attrNameLst>
                                      </p:cBhvr>
                                      <p:tavLst>
                                        <p:tav tm="0">
                                          <p:val>
                                            <p:strVal val="#ppt_h*0.01"/>
                                          </p:val>
                                        </p:tav>
                                        <p:tav tm="100000">
                                          <p:val>
                                            <p:strVal val="#ppt_h"/>
                                          </p:val>
                                        </p:tav>
                                      </p:tavLst>
                                    </p:anim>
                                    <p:anim calcmode="lin" valueType="num">
                                      <p:cBhvr>
                                        <p:cTn id="60" dur="500" fill="hold"/>
                                        <p:tgtEl>
                                          <p:spTgt spid="164900"/>
                                        </p:tgtEl>
                                        <p:attrNameLst>
                                          <p:attrName>ppt_x</p:attrName>
                                        </p:attrNameLst>
                                      </p:cBhvr>
                                      <p:tavLst>
                                        <p:tav tm="0">
                                          <p:val>
                                            <p:strVal val="#ppt_x"/>
                                          </p:val>
                                        </p:tav>
                                        <p:tav tm="100000">
                                          <p:val>
                                            <p:strVal val="#ppt_x"/>
                                          </p:val>
                                        </p:tav>
                                      </p:tavLst>
                                    </p:anim>
                                    <p:anim calcmode="lin" valueType="num">
                                      <p:cBhvr>
                                        <p:cTn id="61" dur="500" fill="hold"/>
                                        <p:tgtEl>
                                          <p:spTgt spid="164900"/>
                                        </p:tgtEl>
                                        <p:attrNameLst>
                                          <p:attrName>ppt_y</p:attrName>
                                        </p:attrNameLst>
                                      </p:cBhvr>
                                      <p:tavLst>
                                        <p:tav tm="0">
                                          <p:val>
                                            <p:strVal val="#ppt_h+1"/>
                                          </p:val>
                                        </p:tav>
                                        <p:tav tm="100000">
                                          <p:val>
                                            <p:strVal val="#ppt_y"/>
                                          </p:val>
                                        </p:tav>
                                      </p:tavLst>
                                    </p:anim>
                                    <p:animEffect transition="in" filter="fade">
                                      <p:cBhvr>
                                        <p:cTn id="62" dur="500"/>
                                        <p:tgtEl>
                                          <p:spTgt spid="16490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8" presetClass="entr" presetSubtype="0" accel="100000" fill="hold" grpId="0" nodeType="clickEffect">
                                  <p:stCondLst>
                                    <p:cond delay="0"/>
                                  </p:stCondLst>
                                  <p:childTnLst>
                                    <p:set>
                                      <p:cBhvr>
                                        <p:cTn id="66" dur="1" fill="hold">
                                          <p:stCondLst>
                                            <p:cond delay="0"/>
                                          </p:stCondLst>
                                        </p:cTn>
                                        <p:tgtEl>
                                          <p:spTgt spid="164901"/>
                                        </p:tgtEl>
                                        <p:attrNameLst>
                                          <p:attrName>style.visibility</p:attrName>
                                        </p:attrNameLst>
                                      </p:cBhvr>
                                      <p:to>
                                        <p:strVal val="visible"/>
                                      </p:to>
                                    </p:set>
                                    <p:anim calcmode="lin" valueType="num">
                                      <p:cBhvr>
                                        <p:cTn id="67" dur="500" fill="hold"/>
                                        <p:tgtEl>
                                          <p:spTgt spid="164901"/>
                                        </p:tgtEl>
                                        <p:attrNameLst>
                                          <p:attrName>ppt_w</p:attrName>
                                        </p:attrNameLst>
                                      </p:cBhvr>
                                      <p:tavLst>
                                        <p:tav tm="0">
                                          <p:val>
                                            <p:strVal val="#ppt_w*2.5"/>
                                          </p:val>
                                        </p:tav>
                                        <p:tav tm="100000">
                                          <p:val>
                                            <p:strVal val="#ppt_w"/>
                                          </p:val>
                                        </p:tav>
                                      </p:tavLst>
                                    </p:anim>
                                    <p:anim calcmode="lin" valueType="num">
                                      <p:cBhvr>
                                        <p:cTn id="68" dur="500" fill="hold"/>
                                        <p:tgtEl>
                                          <p:spTgt spid="164901"/>
                                        </p:tgtEl>
                                        <p:attrNameLst>
                                          <p:attrName>ppt_h</p:attrName>
                                        </p:attrNameLst>
                                      </p:cBhvr>
                                      <p:tavLst>
                                        <p:tav tm="0">
                                          <p:val>
                                            <p:strVal val="#ppt_h*0.01"/>
                                          </p:val>
                                        </p:tav>
                                        <p:tav tm="100000">
                                          <p:val>
                                            <p:strVal val="#ppt_h"/>
                                          </p:val>
                                        </p:tav>
                                      </p:tavLst>
                                    </p:anim>
                                    <p:anim calcmode="lin" valueType="num">
                                      <p:cBhvr>
                                        <p:cTn id="69" dur="500" fill="hold"/>
                                        <p:tgtEl>
                                          <p:spTgt spid="164901"/>
                                        </p:tgtEl>
                                        <p:attrNameLst>
                                          <p:attrName>ppt_x</p:attrName>
                                        </p:attrNameLst>
                                      </p:cBhvr>
                                      <p:tavLst>
                                        <p:tav tm="0">
                                          <p:val>
                                            <p:strVal val="#ppt_x"/>
                                          </p:val>
                                        </p:tav>
                                        <p:tav tm="100000">
                                          <p:val>
                                            <p:strVal val="#ppt_x"/>
                                          </p:val>
                                        </p:tav>
                                      </p:tavLst>
                                    </p:anim>
                                    <p:anim calcmode="lin" valueType="num">
                                      <p:cBhvr>
                                        <p:cTn id="70" dur="500" fill="hold"/>
                                        <p:tgtEl>
                                          <p:spTgt spid="164901"/>
                                        </p:tgtEl>
                                        <p:attrNameLst>
                                          <p:attrName>ppt_y</p:attrName>
                                        </p:attrNameLst>
                                      </p:cBhvr>
                                      <p:tavLst>
                                        <p:tav tm="0">
                                          <p:val>
                                            <p:strVal val="#ppt_h+1"/>
                                          </p:val>
                                        </p:tav>
                                        <p:tav tm="100000">
                                          <p:val>
                                            <p:strVal val="#ppt_y"/>
                                          </p:val>
                                        </p:tav>
                                      </p:tavLst>
                                    </p:anim>
                                    <p:animEffect transition="in" filter="fade">
                                      <p:cBhvr>
                                        <p:cTn id="71" dur="500"/>
                                        <p:tgtEl>
                                          <p:spTgt spid="164901"/>
                                        </p:tgtEl>
                                      </p:cBhvr>
                                    </p:animEffect>
                                  </p:childTnLst>
                                </p:cTn>
                              </p:par>
                            </p:childTnLst>
                          </p:cTn>
                        </p:par>
                      </p:childTnLst>
                    </p:cTn>
                  </p:par>
                  <p:par>
                    <p:cTn id="72" fill="hold">
                      <p:stCondLst>
                        <p:cond delay="indefinite"/>
                      </p:stCondLst>
                      <p:childTnLst>
                        <p:par>
                          <p:cTn id="73" fill="hold">
                            <p:stCondLst>
                              <p:cond delay="0"/>
                            </p:stCondLst>
                            <p:childTnLst>
                              <p:par>
                                <p:cTn id="74" presetID="58" presetClass="entr" presetSubtype="0" accel="100000"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strVal val="#ppt_w*2.5"/>
                                          </p:val>
                                        </p:tav>
                                        <p:tav tm="100000">
                                          <p:val>
                                            <p:strVal val="#ppt_w"/>
                                          </p:val>
                                        </p:tav>
                                      </p:tavLst>
                                    </p:anim>
                                    <p:anim calcmode="lin" valueType="num">
                                      <p:cBhvr>
                                        <p:cTn id="77" dur="500" fill="hold"/>
                                        <p:tgtEl>
                                          <p:spTgt spid="12"/>
                                        </p:tgtEl>
                                        <p:attrNameLst>
                                          <p:attrName>ppt_h</p:attrName>
                                        </p:attrNameLst>
                                      </p:cBhvr>
                                      <p:tavLst>
                                        <p:tav tm="0">
                                          <p:val>
                                            <p:strVal val="#ppt_h*0.01"/>
                                          </p:val>
                                        </p:tav>
                                        <p:tav tm="100000">
                                          <p:val>
                                            <p:strVal val="#ppt_h"/>
                                          </p:val>
                                        </p:tav>
                                      </p:tavLst>
                                    </p:anim>
                                    <p:anim calcmode="lin" valueType="num">
                                      <p:cBhvr>
                                        <p:cTn id="78" dur="500" fill="hold"/>
                                        <p:tgtEl>
                                          <p:spTgt spid="12"/>
                                        </p:tgtEl>
                                        <p:attrNameLst>
                                          <p:attrName>ppt_x</p:attrName>
                                        </p:attrNameLst>
                                      </p:cBhvr>
                                      <p:tavLst>
                                        <p:tav tm="0">
                                          <p:val>
                                            <p:strVal val="#ppt_x"/>
                                          </p:val>
                                        </p:tav>
                                        <p:tav tm="100000">
                                          <p:val>
                                            <p:strVal val="#ppt_x"/>
                                          </p:val>
                                        </p:tav>
                                      </p:tavLst>
                                    </p:anim>
                                    <p:anim calcmode="lin" valueType="num">
                                      <p:cBhvr>
                                        <p:cTn id="79" dur="500" fill="hold"/>
                                        <p:tgtEl>
                                          <p:spTgt spid="12"/>
                                        </p:tgtEl>
                                        <p:attrNameLst>
                                          <p:attrName>ppt_y</p:attrName>
                                        </p:attrNameLst>
                                      </p:cBhvr>
                                      <p:tavLst>
                                        <p:tav tm="0">
                                          <p:val>
                                            <p:strVal val="#ppt_h+1"/>
                                          </p:val>
                                        </p:tav>
                                        <p:tav tm="100000">
                                          <p:val>
                                            <p:strVal val="#ppt_y"/>
                                          </p:val>
                                        </p:tav>
                                      </p:tavLst>
                                    </p:anim>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allAtOnce" animBg="1"/>
      <p:bldP spid="164898" grpId="0" animBg="1"/>
      <p:bldP spid="164899" grpId="0" animBg="1"/>
      <p:bldP spid="164900" grpId="0" animBg="1"/>
      <p:bldP spid="1649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8991" y="1555667"/>
            <a:ext cx="9180270" cy="1754326"/>
          </a:xfrm>
          <a:prstGeom prst="rect">
            <a:avLst/>
          </a:prstGeom>
          <a:noFill/>
        </p:spPr>
        <p:txBody>
          <a:bodyPr wrap="none" rtlCol="0">
            <a:spAutoFit/>
          </a:bodyPr>
          <a:lstStyle/>
          <a:p>
            <a:pPr algn="ctr"/>
            <a:r>
              <a:rPr lang="en-US" sz="5400" b="1" dirty="0" smtClean="0"/>
              <a:t>Unit 12: An overcrowded world</a:t>
            </a:r>
          </a:p>
          <a:p>
            <a:pPr algn="ctr"/>
            <a:r>
              <a:rPr lang="en-US" sz="5400" b="1" dirty="0" smtClean="0"/>
              <a:t>Lesson 4: Skills 1</a:t>
            </a:r>
            <a:endParaRPr lang="en-US" sz="5400" b="1" dirty="0"/>
          </a:p>
        </p:txBody>
      </p:sp>
      <p:pic>
        <p:nvPicPr>
          <p:cNvPr id="3" name="Picture 15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73086" cy="15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69137" y="-267195"/>
            <a:ext cx="1555669" cy="209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101942" y="5215763"/>
            <a:ext cx="2094819" cy="17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9"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416861">
            <a:off x="241914" y="4941359"/>
            <a:ext cx="1543331" cy="22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959525"/>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1572</TotalTime>
  <Words>1120</Words>
  <Application>Microsoft Office PowerPoint</Application>
  <PresentationFormat>Widescreen</PresentationFormat>
  <Paragraphs>211</Paragraphs>
  <Slides>38</Slides>
  <Notes>3</Notes>
  <HiddenSlides>0</HiddenSlides>
  <MMClips>18</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Segoe UI</vt:lpstr>
      <vt:lpstr>Comic Sans MS</vt:lpstr>
      <vt:lpstr>Arial</vt:lpstr>
      <vt:lpstr>Wingdings 2</vt:lpstr>
      <vt:lpstr>Sassoon Infant Md</vt:lpstr>
      <vt:lpstr>Tahoma</vt:lpstr>
      <vt:lpstr>Calibri</vt:lpstr>
      <vt:lpstr>Times New Roman</vt:lpstr>
      <vt:lpstr>Webdings</vt:lpstr>
      <vt:lpstr>.VnTimeH</vt:lpstr>
      <vt:lpstr>Calibri Light</vt:lpstr>
      <vt:lpstr>.VnTime</vt:lpstr>
      <vt:lpstr>Wingdings</vt:lpstr>
      <vt:lpstr>Contastia</vt:lpstr>
      <vt:lpstr>VNlucida Handwriting</vt:lpstr>
      <vt:lpstr>Segoe UI Light</vt:lpstr>
      <vt:lpstr>Office Theme</vt:lpstr>
      <vt:lpstr>PowerPoint Presentation</vt:lpstr>
      <vt:lpstr>PowerPoint Presentation</vt:lpstr>
      <vt:lpstr>LONDON</vt:lpstr>
      <vt:lpstr>TOKYO</vt:lpstr>
      <vt:lpstr>SHANGHAI</vt:lpstr>
      <vt:lpstr>MANILA</vt:lpstr>
      <vt:lpstr>JAKARTA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user822</dc:creator>
  <cp:lastModifiedBy>Admin</cp:lastModifiedBy>
  <cp:revision>115</cp:revision>
  <dcterms:created xsi:type="dcterms:W3CDTF">2021-09-05T02:15:09Z</dcterms:created>
  <dcterms:modified xsi:type="dcterms:W3CDTF">2022-03-19T09:29:39Z</dcterms:modified>
</cp:coreProperties>
</file>