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361" r:id="rId4"/>
    <p:sldId id="387" r:id="rId5"/>
    <p:sldId id="382" r:id="rId6"/>
    <p:sldId id="376" r:id="rId7"/>
    <p:sldId id="377" r:id="rId8"/>
    <p:sldId id="378" r:id="rId9"/>
    <p:sldId id="379" r:id="rId10"/>
    <p:sldId id="380" r:id="rId11"/>
    <p:sldId id="381" r:id="rId12"/>
    <p:sldId id="342" r:id="rId13"/>
    <p:sldId id="384" r:id="rId14"/>
    <p:sldId id="257" r:id="rId15"/>
    <p:sldId id="258" r:id="rId16"/>
    <p:sldId id="259" r:id="rId17"/>
    <p:sldId id="261" r:id="rId18"/>
    <p:sldId id="383" r:id="rId19"/>
    <p:sldId id="260" r:id="rId20"/>
    <p:sldId id="385" r:id="rId21"/>
    <p:sldId id="262" r:id="rId22"/>
    <p:sldId id="263" r:id="rId23"/>
    <p:sldId id="274" r:id="rId24"/>
    <p:sldId id="386" r:id="rId25"/>
    <p:sldId id="363" r:id="rId26"/>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Constantia" panose="02030602050306030303" pitchFamily="18" charset="0"/>
      <p:regular r:id="rId31"/>
      <p:bold r:id="rId32"/>
      <p:italic r:id="rId33"/>
      <p:boldItalic r:id="rId34"/>
    </p:embeddedFont>
    <p:embeddedFont>
      <p:font typeface="Roboto" panose="020B060402020202020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BC0AE5-6EA1-49A6-930F-C25F7FFFC64A}"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54825452-E2F7-4624-9AAA-FE7ABEF3A21E}">
      <dgm:prSet custT="1"/>
      <dgm:spPr/>
      <dgm:t>
        <a:bodyPr/>
        <a:lstStyle/>
        <a:p>
          <a:r>
            <a:rPr lang="en-US" sz="2800" dirty="0"/>
            <a:t>Learn the new words by heart.</a:t>
          </a:r>
        </a:p>
      </dgm:t>
    </dgm:pt>
    <dgm:pt modelId="{891B685F-B081-4806-B5E4-11AC4E30F021}" type="parTrans" cxnId="{6FC0FF1E-80F9-4B6E-B962-2D4B5EFE133D}">
      <dgm:prSet/>
      <dgm:spPr/>
      <dgm:t>
        <a:bodyPr/>
        <a:lstStyle/>
        <a:p>
          <a:endParaRPr lang="en-US"/>
        </a:p>
      </dgm:t>
    </dgm:pt>
    <dgm:pt modelId="{18ABE5C5-34D3-4FCC-ABE3-903D8DB18B62}" type="sibTrans" cxnId="{6FC0FF1E-80F9-4B6E-B962-2D4B5EFE133D}">
      <dgm:prSet phldrT="01" phldr="0"/>
      <dgm:spPr/>
      <dgm:t>
        <a:bodyPr/>
        <a:lstStyle/>
        <a:p>
          <a:r>
            <a:rPr lang="en-US"/>
            <a:t>01</a:t>
          </a:r>
        </a:p>
      </dgm:t>
    </dgm:pt>
    <dgm:pt modelId="{60171E02-DEAB-434E-B999-4B1722DD2D81}">
      <dgm:prSet custT="1"/>
      <dgm:spPr/>
      <dgm:t>
        <a:bodyPr/>
        <a:lstStyle/>
        <a:p>
          <a:r>
            <a:rPr lang="en-US" sz="2000" dirty="0"/>
            <a:t>- </a:t>
          </a:r>
          <a:r>
            <a:rPr lang="en-US" sz="2800" dirty="0"/>
            <a:t>Practice talking about your hobby.</a:t>
          </a:r>
          <a:endParaRPr lang="en-US" sz="2000" dirty="0"/>
        </a:p>
      </dgm:t>
    </dgm:pt>
    <dgm:pt modelId="{9F00C7A7-E02E-4CB6-B582-F89358F3879B}" type="parTrans" cxnId="{3F3B47BF-4EA5-4C62-A9BF-8A10296D211E}">
      <dgm:prSet/>
      <dgm:spPr/>
      <dgm:t>
        <a:bodyPr/>
        <a:lstStyle/>
        <a:p>
          <a:endParaRPr lang="en-US"/>
        </a:p>
      </dgm:t>
    </dgm:pt>
    <dgm:pt modelId="{65B3217D-8BBF-4977-896C-A41DD55012E4}" type="sibTrans" cxnId="{3F3B47BF-4EA5-4C62-A9BF-8A10296D211E}">
      <dgm:prSet phldrT="02" phldr="0"/>
      <dgm:spPr/>
      <dgm:t>
        <a:bodyPr/>
        <a:lstStyle/>
        <a:p>
          <a:r>
            <a:rPr lang="en-US"/>
            <a:t>02</a:t>
          </a:r>
        </a:p>
      </dgm:t>
    </dgm:pt>
    <dgm:pt modelId="{CE624215-FFC6-4BA3-94DF-22CA77D641FA}">
      <dgm:prSet custT="1"/>
      <dgm:spPr/>
      <dgm:t>
        <a:bodyPr/>
        <a:lstStyle/>
        <a:p>
          <a:r>
            <a:rPr lang="en-US" sz="2000" dirty="0"/>
            <a:t>- </a:t>
          </a:r>
          <a:r>
            <a:rPr lang="en-US" sz="2400" dirty="0"/>
            <a:t>Do the exercises in Workbook: Lesson 1 - New words (page 2).</a:t>
          </a:r>
          <a:endParaRPr lang="en-US" sz="2000" dirty="0"/>
        </a:p>
      </dgm:t>
    </dgm:pt>
    <dgm:pt modelId="{58A53D74-039D-4DE0-ADBE-24AEF9F72E35}" type="parTrans" cxnId="{D2BB931D-B55C-4394-82A9-E08E5FBD9FB3}">
      <dgm:prSet/>
      <dgm:spPr/>
      <dgm:t>
        <a:bodyPr/>
        <a:lstStyle/>
        <a:p>
          <a:endParaRPr lang="en-US"/>
        </a:p>
      </dgm:t>
    </dgm:pt>
    <dgm:pt modelId="{1504CA02-0A2C-45BD-8709-81C510ACC91C}" type="sibTrans" cxnId="{D2BB931D-B55C-4394-82A9-E08E5FBD9FB3}">
      <dgm:prSet phldrT="03" phldr="0"/>
      <dgm:spPr/>
      <dgm:t>
        <a:bodyPr/>
        <a:lstStyle/>
        <a:p>
          <a:r>
            <a:rPr lang="en-US"/>
            <a:t>03</a:t>
          </a:r>
        </a:p>
      </dgm:t>
    </dgm:pt>
    <dgm:pt modelId="{86FAF5DE-B8CD-4F1F-B00C-F70FEDACAF31}">
      <dgm:prSet custT="1"/>
      <dgm:spPr/>
      <dgm:t>
        <a:bodyPr/>
        <a:lstStyle/>
        <a:p>
          <a:r>
            <a:rPr lang="en-US" sz="2200" dirty="0"/>
            <a:t>- </a:t>
          </a:r>
          <a:r>
            <a:rPr lang="en-US" sz="2400" dirty="0"/>
            <a:t>Prepare: Lesson 1 – Grammar (page 5 – SB</a:t>
          </a:r>
          <a:r>
            <a:rPr lang="en-US" sz="2200" dirty="0"/>
            <a:t>).</a:t>
          </a:r>
        </a:p>
      </dgm:t>
    </dgm:pt>
    <dgm:pt modelId="{81EFA8D7-2E3F-4F49-BAE5-7F4A83E28E57}" type="parTrans" cxnId="{6B863526-FA16-46A0-8F0E-F158B4FA8E14}">
      <dgm:prSet/>
      <dgm:spPr/>
      <dgm:t>
        <a:bodyPr/>
        <a:lstStyle/>
        <a:p>
          <a:endParaRPr lang="en-US"/>
        </a:p>
      </dgm:t>
    </dgm:pt>
    <dgm:pt modelId="{5E635E41-717A-4331-9EC2-A4E9201F9D0E}" type="sibTrans" cxnId="{6B863526-FA16-46A0-8F0E-F158B4FA8E14}">
      <dgm:prSet phldrT="04" phldr="0"/>
      <dgm:spPr/>
      <dgm:t>
        <a:bodyPr/>
        <a:lstStyle/>
        <a:p>
          <a:r>
            <a:rPr lang="en-US"/>
            <a:t>04</a:t>
          </a:r>
        </a:p>
      </dgm:t>
    </dgm:pt>
    <dgm:pt modelId="{125E7314-BDCA-4E5F-9C7A-F4D8F2EF278A}" type="pres">
      <dgm:prSet presAssocID="{5BBC0AE5-6EA1-49A6-930F-C25F7FFFC64A}" presName="Name0" presStyleCnt="0">
        <dgm:presLayoutVars>
          <dgm:animLvl val="lvl"/>
          <dgm:resizeHandles val="exact"/>
        </dgm:presLayoutVars>
      </dgm:prSet>
      <dgm:spPr/>
      <dgm:t>
        <a:bodyPr/>
        <a:lstStyle/>
        <a:p>
          <a:endParaRPr lang="en-US"/>
        </a:p>
      </dgm:t>
    </dgm:pt>
    <dgm:pt modelId="{536BB0CD-9E97-4B62-9137-F99B6A37FA0C}" type="pres">
      <dgm:prSet presAssocID="{54825452-E2F7-4624-9AAA-FE7ABEF3A21E}" presName="compositeNode" presStyleCnt="0">
        <dgm:presLayoutVars>
          <dgm:bulletEnabled val="1"/>
        </dgm:presLayoutVars>
      </dgm:prSet>
      <dgm:spPr/>
    </dgm:pt>
    <dgm:pt modelId="{7DB1F63E-19CB-4A95-A4EF-3779A2DC2FEA}" type="pres">
      <dgm:prSet presAssocID="{54825452-E2F7-4624-9AAA-FE7ABEF3A21E}" presName="bgRect" presStyleLbl="alignNode1" presStyleIdx="0" presStyleCnt="4"/>
      <dgm:spPr/>
      <dgm:t>
        <a:bodyPr/>
        <a:lstStyle/>
        <a:p>
          <a:endParaRPr lang="en-US"/>
        </a:p>
      </dgm:t>
    </dgm:pt>
    <dgm:pt modelId="{C50E8F45-9316-44D5-B078-8996D1698F61}" type="pres">
      <dgm:prSet presAssocID="{18ABE5C5-34D3-4FCC-ABE3-903D8DB18B62}" presName="sibTransNodeRect" presStyleLbl="alignNode1" presStyleIdx="0" presStyleCnt="4">
        <dgm:presLayoutVars>
          <dgm:chMax val="0"/>
          <dgm:bulletEnabled val="1"/>
        </dgm:presLayoutVars>
      </dgm:prSet>
      <dgm:spPr/>
      <dgm:t>
        <a:bodyPr/>
        <a:lstStyle/>
        <a:p>
          <a:endParaRPr lang="en-US"/>
        </a:p>
      </dgm:t>
    </dgm:pt>
    <dgm:pt modelId="{17782E61-3324-4083-80BE-C2C737A44D89}" type="pres">
      <dgm:prSet presAssocID="{54825452-E2F7-4624-9AAA-FE7ABEF3A21E}" presName="nodeRect" presStyleLbl="alignNode1" presStyleIdx="0" presStyleCnt="4">
        <dgm:presLayoutVars>
          <dgm:bulletEnabled val="1"/>
        </dgm:presLayoutVars>
      </dgm:prSet>
      <dgm:spPr/>
      <dgm:t>
        <a:bodyPr/>
        <a:lstStyle/>
        <a:p>
          <a:endParaRPr lang="en-US"/>
        </a:p>
      </dgm:t>
    </dgm:pt>
    <dgm:pt modelId="{61046D6B-734F-4BF7-B4BC-62B4F27D41C0}" type="pres">
      <dgm:prSet presAssocID="{18ABE5C5-34D3-4FCC-ABE3-903D8DB18B62}" presName="sibTrans" presStyleCnt="0"/>
      <dgm:spPr/>
    </dgm:pt>
    <dgm:pt modelId="{05ACC008-B981-4D69-B82E-6D11A6F9F653}" type="pres">
      <dgm:prSet presAssocID="{60171E02-DEAB-434E-B999-4B1722DD2D81}" presName="compositeNode" presStyleCnt="0">
        <dgm:presLayoutVars>
          <dgm:bulletEnabled val="1"/>
        </dgm:presLayoutVars>
      </dgm:prSet>
      <dgm:spPr/>
    </dgm:pt>
    <dgm:pt modelId="{374AD5BE-4758-4714-9CB4-8665F321EEA7}" type="pres">
      <dgm:prSet presAssocID="{60171E02-DEAB-434E-B999-4B1722DD2D81}" presName="bgRect" presStyleLbl="alignNode1" presStyleIdx="1" presStyleCnt="4"/>
      <dgm:spPr/>
      <dgm:t>
        <a:bodyPr/>
        <a:lstStyle/>
        <a:p>
          <a:endParaRPr lang="en-US"/>
        </a:p>
      </dgm:t>
    </dgm:pt>
    <dgm:pt modelId="{D4E81718-0A58-4EE2-ACE8-8FB749930F88}" type="pres">
      <dgm:prSet presAssocID="{65B3217D-8BBF-4977-896C-A41DD55012E4}" presName="sibTransNodeRect" presStyleLbl="alignNode1" presStyleIdx="1" presStyleCnt="4">
        <dgm:presLayoutVars>
          <dgm:chMax val="0"/>
          <dgm:bulletEnabled val="1"/>
        </dgm:presLayoutVars>
      </dgm:prSet>
      <dgm:spPr/>
      <dgm:t>
        <a:bodyPr/>
        <a:lstStyle/>
        <a:p>
          <a:endParaRPr lang="en-US"/>
        </a:p>
      </dgm:t>
    </dgm:pt>
    <dgm:pt modelId="{8085700C-91DD-4740-87D3-02EB05A0E831}" type="pres">
      <dgm:prSet presAssocID="{60171E02-DEAB-434E-B999-4B1722DD2D81}" presName="nodeRect" presStyleLbl="alignNode1" presStyleIdx="1" presStyleCnt="4">
        <dgm:presLayoutVars>
          <dgm:bulletEnabled val="1"/>
        </dgm:presLayoutVars>
      </dgm:prSet>
      <dgm:spPr/>
      <dgm:t>
        <a:bodyPr/>
        <a:lstStyle/>
        <a:p>
          <a:endParaRPr lang="en-US"/>
        </a:p>
      </dgm:t>
    </dgm:pt>
    <dgm:pt modelId="{79A704CA-6C71-433B-A070-D07BAB4A14A2}" type="pres">
      <dgm:prSet presAssocID="{65B3217D-8BBF-4977-896C-A41DD55012E4}" presName="sibTrans" presStyleCnt="0"/>
      <dgm:spPr/>
    </dgm:pt>
    <dgm:pt modelId="{331B4BEB-9C58-4B29-887F-385BDFCAF910}" type="pres">
      <dgm:prSet presAssocID="{CE624215-FFC6-4BA3-94DF-22CA77D641FA}" presName="compositeNode" presStyleCnt="0">
        <dgm:presLayoutVars>
          <dgm:bulletEnabled val="1"/>
        </dgm:presLayoutVars>
      </dgm:prSet>
      <dgm:spPr/>
    </dgm:pt>
    <dgm:pt modelId="{59136E6F-7F08-4B20-960A-0F98EB0F3D5D}" type="pres">
      <dgm:prSet presAssocID="{CE624215-FFC6-4BA3-94DF-22CA77D641FA}" presName="bgRect" presStyleLbl="alignNode1" presStyleIdx="2" presStyleCnt="4" custScaleY="99429"/>
      <dgm:spPr/>
      <dgm:t>
        <a:bodyPr/>
        <a:lstStyle/>
        <a:p>
          <a:endParaRPr lang="en-US"/>
        </a:p>
      </dgm:t>
    </dgm:pt>
    <dgm:pt modelId="{24865E8C-C7D9-4004-8788-2800AE18443F}" type="pres">
      <dgm:prSet presAssocID="{1504CA02-0A2C-45BD-8709-81C510ACC91C}" presName="sibTransNodeRect" presStyleLbl="alignNode1" presStyleIdx="2" presStyleCnt="4">
        <dgm:presLayoutVars>
          <dgm:chMax val="0"/>
          <dgm:bulletEnabled val="1"/>
        </dgm:presLayoutVars>
      </dgm:prSet>
      <dgm:spPr/>
      <dgm:t>
        <a:bodyPr/>
        <a:lstStyle/>
        <a:p>
          <a:endParaRPr lang="en-US"/>
        </a:p>
      </dgm:t>
    </dgm:pt>
    <dgm:pt modelId="{B3D1E2C0-F113-4EFA-B93A-1A678228DC9E}" type="pres">
      <dgm:prSet presAssocID="{CE624215-FFC6-4BA3-94DF-22CA77D641FA}" presName="nodeRect" presStyleLbl="alignNode1" presStyleIdx="2" presStyleCnt="4">
        <dgm:presLayoutVars>
          <dgm:bulletEnabled val="1"/>
        </dgm:presLayoutVars>
      </dgm:prSet>
      <dgm:spPr/>
      <dgm:t>
        <a:bodyPr/>
        <a:lstStyle/>
        <a:p>
          <a:endParaRPr lang="en-US"/>
        </a:p>
      </dgm:t>
    </dgm:pt>
    <dgm:pt modelId="{20B4C69E-ABAB-4E83-937D-3071ECB850D8}" type="pres">
      <dgm:prSet presAssocID="{1504CA02-0A2C-45BD-8709-81C510ACC91C}" presName="sibTrans" presStyleCnt="0"/>
      <dgm:spPr/>
    </dgm:pt>
    <dgm:pt modelId="{8D7FE843-F34D-47A0-8986-749F73DE1EF1}" type="pres">
      <dgm:prSet presAssocID="{86FAF5DE-B8CD-4F1F-B00C-F70FEDACAF31}" presName="compositeNode" presStyleCnt="0">
        <dgm:presLayoutVars>
          <dgm:bulletEnabled val="1"/>
        </dgm:presLayoutVars>
      </dgm:prSet>
      <dgm:spPr/>
    </dgm:pt>
    <dgm:pt modelId="{BC6BBDB9-420B-440C-B426-2A4EF60898DF}" type="pres">
      <dgm:prSet presAssocID="{86FAF5DE-B8CD-4F1F-B00C-F70FEDACAF31}" presName="bgRect" presStyleLbl="alignNode1" presStyleIdx="3" presStyleCnt="4"/>
      <dgm:spPr/>
      <dgm:t>
        <a:bodyPr/>
        <a:lstStyle/>
        <a:p>
          <a:endParaRPr lang="en-US"/>
        </a:p>
      </dgm:t>
    </dgm:pt>
    <dgm:pt modelId="{BDC0DF3D-EDB2-47A2-9F40-677405683382}" type="pres">
      <dgm:prSet presAssocID="{5E635E41-717A-4331-9EC2-A4E9201F9D0E}" presName="sibTransNodeRect" presStyleLbl="alignNode1" presStyleIdx="3" presStyleCnt="4">
        <dgm:presLayoutVars>
          <dgm:chMax val="0"/>
          <dgm:bulletEnabled val="1"/>
        </dgm:presLayoutVars>
      </dgm:prSet>
      <dgm:spPr/>
      <dgm:t>
        <a:bodyPr/>
        <a:lstStyle/>
        <a:p>
          <a:endParaRPr lang="en-US"/>
        </a:p>
      </dgm:t>
    </dgm:pt>
    <dgm:pt modelId="{1B18B831-D5AA-4203-A9A3-183F4E5FAFE4}" type="pres">
      <dgm:prSet presAssocID="{86FAF5DE-B8CD-4F1F-B00C-F70FEDACAF31}" presName="nodeRect" presStyleLbl="alignNode1" presStyleIdx="3" presStyleCnt="4">
        <dgm:presLayoutVars>
          <dgm:bulletEnabled val="1"/>
        </dgm:presLayoutVars>
      </dgm:prSet>
      <dgm:spPr/>
      <dgm:t>
        <a:bodyPr/>
        <a:lstStyle/>
        <a:p>
          <a:endParaRPr lang="en-US"/>
        </a:p>
      </dgm:t>
    </dgm:pt>
  </dgm:ptLst>
  <dgm:cxnLst>
    <dgm:cxn modelId="{DC8D9A55-2A29-4D7E-A280-52609BD6EFDB}" type="presOf" srcId="{54825452-E2F7-4624-9AAA-FE7ABEF3A21E}" destId="{17782E61-3324-4083-80BE-C2C737A44D89}" srcOrd="1" destOrd="0" presId="urn:microsoft.com/office/officeart/2016/7/layout/LinearBlockProcessNumbered"/>
    <dgm:cxn modelId="{6FC0FF1E-80F9-4B6E-B962-2D4B5EFE133D}" srcId="{5BBC0AE5-6EA1-49A6-930F-C25F7FFFC64A}" destId="{54825452-E2F7-4624-9AAA-FE7ABEF3A21E}" srcOrd="0" destOrd="0" parTransId="{891B685F-B081-4806-B5E4-11AC4E30F021}" sibTransId="{18ABE5C5-34D3-4FCC-ABE3-903D8DB18B62}"/>
    <dgm:cxn modelId="{D2BB931D-B55C-4394-82A9-E08E5FBD9FB3}" srcId="{5BBC0AE5-6EA1-49A6-930F-C25F7FFFC64A}" destId="{CE624215-FFC6-4BA3-94DF-22CA77D641FA}" srcOrd="2" destOrd="0" parTransId="{58A53D74-039D-4DE0-ADBE-24AEF9F72E35}" sibTransId="{1504CA02-0A2C-45BD-8709-81C510ACC91C}"/>
    <dgm:cxn modelId="{734806E1-8C7B-4F3B-8825-BF593C83E51C}" type="presOf" srcId="{86FAF5DE-B8CD-4F1F-B00C-F70FEDACAF31}" destId="{BC6BBDB9-420B-440C-B426-2A4EF60898DF}" srcOrd="0" destOrd="0" presId="urn:microsoft.com/office/officeart/2016/7/layout/LinearBlockProcessNumbered"/>
    <dgm:cxn modelId="{79DFEF88-8016-43F5-B331-76194DB5EA35}" type="presOf" srcId="{54825452-E2F7-4624-9AAA-FE7ABEF3A21E}" destId="{7DB1F63E-19CB-4A95-A4EF-3779A2DC2FEA}" srcOrd="0" destOrd="0" presId="urn:microsoft.com/office/officeart/2016/7/layout/LinearBlockProcessNumbered"/>
    <dgm:cxn modelId="{3E22FEC3-207F-4BC3-9EDA-8343200292BC}" type="presOf" srcId="{5BBC0AE5-6EA1-49A6-930F-C25F7FFFC64A}" destId="{125E7314-BDCA-4E5F-9C7A-F4D8F2EF278A}" srcOrd="0" destOrd="0" presId="urn:microsoft.com/office/officeart/2016/7/layout/LinearBlockProcessNumbered"/>
    <dgm:cxn modelId="{91F06D5E-D8BB-4773-B932-DA9D5B2E005F}" type="presOf" srcId="{60171E02-DEAB-434E-B999-4B1722DD2D81}" destId="{374AD5BE-4758-4714-9CB4-8665F321EEA7}" srcOrd="0" destOrd="0" presId="urn:microsoft.com/office/officeart/2016/7/layout/LinearBlockProcessNumbered"/>
    <dgm:cxn modelId="{656DEF8C-306F-44F4-BE05-3B6C82D80633}" type="presOf" srcId="{60171E02-DEAB-434E-B999-4B1722DD2D81}" destId="{8085700C-91DD-4740-87D3-02EB05A0E831}" srcOrd="1" destOrd="0" presId="urn:microsoft.com/office/officeart/2016/7/layout/LinearBlockProcessNumbered"/>
    <dgm:cxn modelId="{127C19C1-66A0-489D-BE50-7EE89B451EC9}" type="presOf" srcId="{86FAF5DE-B8CD-4F1F-B00C-F70FEDACAF31}" destId="{1B18B831-D5AA-4203-A9A3-183F4E5FAFE4}" srcOrd="1" destOrd="0" presId="urn:microsoft.com/office/officeart/2016/7/layout/LinearBlockProcessNumbered"/>
    <dgm:cxn modelId="{62370882-E93B-4E84-8339-79145EE75474}" type="presOf" srcId="{CE624215-FFC6-4BA3-94DF-22CA77D641FA}" destId="{59136E6F-7F08-4B20-960A-0F98EB0F3D5D}" srcOrd="0" destOrd="0" presId="urn:microsoft.com/office/officeart/2016/7/layout/LinearBlockProcessNumbered"/>
    <dgm:cxn modelId="{1226AB90-099F-475F-8261-431090231F2C}" type="presOf" srcId="{1504CA02-0A2C-45BD-8709-81C510ACC91C}" destId="{24865E8C-C7D9-4004-8788-2800AE18443F}" srcOrd="0" destOrd="0" presId="urn:microsoft.com/office/officeart/2016/7/layout/LinearBlockProcessNumbered"/>
    <dgm:cxn modelId="{C2FA6689-B3E1-4FE4-ABF0-D2535B4675D9}" type="presOf" srcId="{18ABE5C5-34D3-4FCC-ABE3-903D8DB18B62}" destId="{C50E8F45-9316-44D5-B078-8996D1698F61}" srcOrd="0" destOrd="0" presId="urn:microsoft.com/office/officeart/2016/7/layout/LinearBlockProcessNumbered"/>
    <dgm:cxn modelId="{72CD623B-3718-4701-85AA-5459205E27C4}" type="presOf" srcId="{5E635E41-717A-4331-9EC2-A4E9201F9D0E}" destId="{BDC0DF3D-EDB2-47A2-9F40-677405683382}" srcOrd="0" destOrd="0" presId="urn:microsoft.com/office/officeart/2016/7/layout/LinearBlockProcessNumbered"/>
    <dgm:cxn modelId="{DAD57CE0-6CCB-4C36-8B2A-29CAB1BBA95C}" type="presOf" srcId="{65B3217D-8BBF-4977-896C-A41DD55012E4}" destId="{D4E81718-0A58-4EE2-ACE8-8FB749930F88}" srcOrd="0" destOrd="0" presId="urn:microsoft.com/office/officeart/2016/7/layout/LinearBlockProcessNumbered"/>
    <dgm:cxn modelId="{AE4144BA-1D49-4EFC-BE97-AABCB1482186}" type="presOf" srcId="{CE624215-FFC6-4BA3-94DF-22CA77D641FA}" destId="{B3D1E2C0-F113-4EFA-B93A-1A678228DC9E}" srcOrd="1" destOrd="0" presId="urn:microsoft.com/office/officeart/2016/7/layout/LinearBlockProcessNumbered"/>
    <dgm:cxn modelId="{3F3B47BF-4EA5-4C62-A9BF-8A10296D211E}" srcId="{5BBC0AE5-6EA1-49A6-930F-C25F7FFFC64A}" destId="{60171E02-DEAB-434E-B999-4B1722DD2D81}" srcOrd="1" destOrd="0" parTransId="{9F00C7A7-E02E-4CB6-B582-F89358F3879B}" sibTransId="{65B3217D-8BBF-4977-896C-A41DD55012E4}"/>
    <dgm:cxn modelId="{6B863526-FA16-46A0-8F0E-F158B4FA8E14}" srcId="{5BBC0AE5-6EA1-49A6-930F-C25F7FFFC64A}" destId="{86FAF5DE-B8CD-4F1F-B00C-F70FEDACAF31}" srcOrd="3" destOrd="0" parTransId="{81EFA8D7-2E3F-4F49-BAE5-7F4A83E28E57}" sibTransId="{5E635E41-717A-4331-9EC2-A4E9201F9D0E}"/>
    <dgm:cxn modelId="{FDE18EC9-C672-491F-AA9F-B955DC17FEB5}" type="presParOf" srcId="{125E7314-BDCA-4E5F-9C7A-F4D8F2EF278A}" destId="{536BB0CD-9E97-4B62-9137-F99B6A37FA0C}" srcOrd="0" destOrd="0" presId="urn:microsoft.com/office/officeart/2016/7/layout/LinearBlockProcessNumbered"/>
    <dgm:cxn modelId="{71B082B3-BDC5-47A0-9881-1438CA4C6DC9}" type="presParOf" srcId="{536BB0CD-9E97-4B62-9137-F99B6A37FA0C}" destId="{7DB1F63E-19CB-4A95-A4EF-3779A2DC2FEA}" srcOrd="0" destOrd="0" presId="urn:microsoft.com/office/officeart/2016/7/layout/LinearBlockProcessNumbered"/>
    <dgm:cxn modelId="{D7E6B25C-A231-4302-8CAB-32BB8BA45E5E}" type="presParOf" srcId="{536BB0CD-9E97-4B62-9137-F99B6A37FA0C}" destId="{C50E8F45-9316-44D5-B078-8996D1698F61}" srcOrd="1" destOrd="0" presId="urn:microsoft.com/office/officeart/2016/7/layout/LinearBlockProcessNumbered"/>
    <dgm:cxn modelId="{52D0E599-C4B9-49CE-8632-5C5685DA6E71}" type="presParOf" srcId="{536BB0CD-9E97-4B62-9137-F99B6A37FA0C}" destId="{17782E61-3324-4083-80BE-C2C737A44D89}" srcOrd="2" destOrd="0" presId="urn:microsoft.com/office/officeart/2016/7/layout/LinearBlockProcessNumbered"/>
    <dgm:cxn modelId="{5E3B7E28-4D09-45BF-8AFD-D790CA642B9C}" type="presParOf" srcId="{125E7314-BDCA-4E5F-9C7A-F4D8F2EF278A}" destId="{61046D6B-734F-4BF7-B4BC-62B4F27D41C0}" srcOrd="1" destOrd="0" presId="urn:microsoft.com/office/officeart/2016/7/layout/LinearBlockProcessNumbered"/>
    <dgm:cxn modelId="{6A538207-456C-45A1-AB60-CF01026FBAE1}" type="presParOf" srcId="{125E7314-BDCA-4E5F-9C7A-F4D8F2EF278A}" destId="{05ACC008-B981-4D69-B82E-6D11A6F9F653}" srcOrd="2" destOrd="0" presId="urn:microsoft.com/office/officeart/2016/7/layout/LinearBlockProcessNumbered"/>
    <dgm:cxn modelId="{1FFB2EF1-5D55-457F-BC0D-04ABBD630B9D}" type="presParOf" srcId="{05ACC008-B981-4D69-B82E-6D11A6F9F653}" destId="{374AD5BE-4758-4714-9CB4-8665F321EEA7}" srcOrd="0" destOrd="0" presId="urn:microsoft.com/office/officeart/2016/7/layout/LinearBlockProcessNumbered"/>
    <dgm:cxn modelId="{21746F99-2D5E-4D8B-83D0-40DC78F4B09E}" type="presParOf" srcId="{05ACC008-B981-4D69-B82E-6D11A6F9F653}" destId="{D4E81718-0A58-4EE2-ACE8-8FB749930F88}" srcOrd="1" destOrd="0" presId="urn:microsoft.com/office/officeart/2016/7/layout/LinearBlockProcessNumbered"/>
    <dgm:cxn modelId="{1B8F18CB-1C40-4487-B0BB-D973C3CE35FE}" type="presParOf" srcId="{05ACC008-B981-4D69-B82E-6D11A6F9F653}" destId="{8085700C-91DD-4740-87D3-02EB05A0E831}" srcOrd="2" destOrd="0" presId="urn:microsoft.com/office/officeart/2016/7/layout/LinearBlockProcessNumbered"/>
    <dgm:cxn modelId="{B13EE4B1-9AE0-4A52-95F7-BF0725AD76F9}" type="presParOf" srcId="{125E7314-BDCA-4E5F-9C7A-F4D8F2EF278A}" destId="{79A704CA-6C71-433B-A070-D07BAB4A14A2}" srcOrd="3" destOrd="0" presId="urn:microsoft.com/office/officeart/2016/7/layout/LinearBlockProcessNumbered"/>
    <dgm:cxn modelId="{80877A8A-029A-449C-AB9D-B4323F24435A}" type="presParOf" srcId="{125E7314-BDCA-4E5F-9C7A-F4D8F2EF278A}" destId="{331B4BEB-9C58-4B29-887F-385BDFCAF910}" srcOrd="4" destOrd="0" presId="urn:microsoft.com/office/officeart/2016/7/layout/LinearBlockProcessNumbered"/>
    <dgm:cxn modelId="{A37FCDA7-9303-40F7-B9F3-F470AAF6AF92}" type="presParOf" srcId="{331B4BEB-9C58-4B29-887F-385BDFCAF910}" destId="{59136E6F-7F08-4B20-960A-0F98EB0F3D5D}" srcOrd="0" destOrd="0" presId="urn:microsoft.com/office/officeart/2016/7/layout/LinearBlockProcessNumbered"/>
    <dgm:cxn modelId="{1BEBCC25-78FF-4482-BA07-E7F796F7671D}" type="presParOf" srcId="{331B4BEB-9C58-4B29-887F-385BDFCAF910}" destId="{24865E8C-C7D9-4004-8788-2800AE18443F}" srcOrd="1" destOrd="0" presId="urn:microsoft.com/office/officeart/2016/7/layout/LinearBlockProcessNumbered"/>
    <dgm:cxn modelId="{287D7E96-3015-4FC3-9185-EC0BBAFC63DF}" type="presParOf" srcId="{331B4BEB-9C58-4B29-887F-385BDFCAF910}" destId="{B3D1E2C0-F113-4EFA-B93A-1A678228DC9E}" srcOrd="2" destOrd="0" presId="urn:microsoft.com/office/officeart/2016/7/layout/LinearBlockProcessNumbered"/>
    <dgm:cxn modelId="{5A009E71-B69C-46A1-926B-B084AC1ECA18}" type="presParOf" srcId="{125E7314-BDCA-4E5F-9C7A-F4D8F2EF278A}" destId="{20B4C69E-ABAB-4E83-937D-3071ECB850D8}" srcOrd="5" destOrd="0" presId="urn:microsoft.com/office/officeart/2016/7/layout/LinearBlockProcessNumbered"/>
    <dgm:cxn modelId="{AF5580F3-60D5-4EC7-8673-CE14991C058C}" type="presParOf" srcId="{125E7314-BDCA-4E5F-9C7A-F4D8F2EF278A}" destId="{8D7FE843-F34D-47A0-8986-749F73DE1EF1}" srcOrd="6" destOrd="0" presId="urn:microsoft.com/office/officeart/2016/7/layout/LinearBlockProcessNumbered"/>
    <dgm:cxn modelId="{A2BD98BA-6FAF-4A35-A832-6D060A775E63}" type="presParOf" srcId="{8D7FE843-F34D-47A0-8986-749F73DE1EF1}" destId="{BC6BBDB9-420B-440C-B426-2A4EF60898DF}" srcOrd="0" destOrd="0" presId="urn:microsoft.com/office/officeart/2016/7/layout/LinearBlockProcessNumbered"/>
    <dgm:cxn modelId="{F9ED6C09-2D05-4E53-BBCD-2ECC8007E451}" type="presParOf" srcId="{8D7FE843-F34D-47A0-8986-749F73DE1EF1}" destId="{BDC0DF3D-EDB2-47A2-9F40-677405683382}" srcOrd="1" destOrd="0" presId="urn:microsoft.com/office/officeart/2016/7/layout/LinearBlockProcessNumbered"/>
    <dgm:cxn modelId="{D5C6508E-4CA0-4D25-A281-AFED128CCD81}" type="presParOf" srcId="{8D7FE843-F34D-47A0-8986-749F73DE1EF1}" destId="{1B18B831-D5AA-4203-A9A3-183F4E5FAFE4}"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1F63E-19CB-4A95-A4EF-3779A2DC2FEA}">
      <dsp:nvSpPr>
        <dsp:cNvPr id="0" name=""/>
        <dsp:cNvSpPr/>
      </dsp:nvSpPr>
      <dsp:spPr>
        <a:xfrm>
          <a:off x="192" y="1444726"/>
          <a:ext cx="2330035" cy="279604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156" tIns="0" rIns="230156" bIns="330200" numCol="1" spcCol="1270" anchor="t" anchorCtr="0">
          <a:noAutofit/>
        </a:bodyPr>
        <a:lstStyle/>
        <a:p>
          <a:pPr lvl="0" algn="l" defTabSz="1244600">
            <a:lnSpc>
              <a:spcPct val="90000"/>
            </a:lnSpc>
            <a:spcBef>
              <a:spcPct val="0"/>
            </a:spcBef>
            <a:spcAft>
              <a:spcPct val="35000"/>
            </a:spcAft>
          </a:pPr>
          <a:r>
            <a:rPr lang="en-US" sz="2800" kern="1200" dirty="0"/>
            <a:t>Learn the new words by heart.</a:t>
          </a:r>
        </a:p>
      </dsp:txBody>
      <dsp:txXfrm>
        <a:off x="192" y="2563143"/>
        <a:ext cx="2330035" cy="1677625"/>
      </dsp:txXfrm>
    </dsp:sp>
    <dsp:sp modelId="{C50E8F45-9316-44D5-B078-8996D1698F61}">
      <dsp:nvSpPr>
        <dsp:cNvPr id="0" name=""/>
        <dsp:cNvSpPr/>
      </dsp:nvSpPr>
      <dsp:spPr>
        <a:xfrm>
          <a:off x="192" y="1444726"/>
          <a:ext cx="2330035" cy="11184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0156" tIns="165100" rIns="230156" bIns="165100" numCol="1" spcCol="1270" anchor="ctr" anchorCtr="0">
          <a:noAutofit/>
        </a:bodyPr>
        <a:lstStyle/>
        <a:p>
          <a:pPr lvl="0" algn="l" defTabSz="2622550">
            <a:lnSpc>
              <a:spcPct val="90000"/>
            </a:lnSpc>
            <a:spcBef>
              <a:spcPct val="0"/>
            </a:spcBef>
            <a:spcAft>
              <a:spcPct val="35000"/>
            </a:spcAft>
          </a:pPr>
          <a:r>
            <a:rPr lang="en-US" sz="5900" kern="1200"/>
            <a:t>01</a:t>
          </a:r>
        </a:p>
      </dsp:txBody>
      <dsp:txXfrm>
        <a:off x="192" y="1444726"/>
        <a:ext cx="2330035" cy="1118416"/>
      </dsp:txXfrm>
    </dsp:sp>
    <dsp:sp modelId="{374AD5BE-4758-4714-9CB4-8665F321EEA7}">
      <dsp:nvSpPr>
        <dsp:cNvPr id="0" name=""/>
        <dsp:cNvSpPr/>
      </dsp:nvSpPr>
      <dsp:spPr>
        <a:xfrm>
          <a:off x="2516630" y="1444726"/>
          <a:ext cx="2330035" cy="2796042"/>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156" tIns="0" rIns="230156" bIns="330200" numCol="1" spcCol="1270" anchor="t" anchorCtr="0">
          <a:noAutofit/>
        </a:bodyPr>
        <a:lstStyle/>
        <a:p>
          <a:pPr lvl="0" algn="l" defTabSz="889000">
            <a:lnSpc>
              <a:spcPct val="90000"/>
            </a:lnSpc>
            <a:spcBef>
              <a:spcPct val="0"/>
            </a:spcBef>
            <a:spcAft>
              <a:spcPct val="35000"/>
            </a:spcAft>
          </a:pPr>
          <a:r>
            <a:rPr lang="en-US" sz="2000" kern="1200" dirty="0"/>
            <a:t>- </a:t>
          </a:r>
          <a:r>
            <a:rPr lang="en-US" sz="2800" kern="1200" dirty="0"/>
            <a:t>Practice talking about your hobby.</a:t>
          </a:r>
          <a:endParaRPr lang="en-US" sz="2000" kern="1200" dirty="0"/>
        </a:p>
      </dsp:txBody>
      <dsp:txXfrm>
        <a:off x="2516630" y="2563143"/>
        <a:ext cx="2330035" cy="1677625"/>
      </dsp:txXfrm>
    </dsp:sp>
    <dsp:sp modelId="{D4E81718-0A58-4EE2-ACE8-8FB749930F88}">
      <dsp:nvSpPr>
        <dsp:cNvPr id="0" name=""/>
        <dsp:cNvSpPr/>
      </dsp:nvSpPr>
      <dsp:spPr>
        <a:xfrm>
          <a:off x="2516630" y="1444726"/>
          <a:ext cx="2330035" cy="11184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0156" tIns="165100" rIns="230156" bIns="165100" numCol="1" spcCol="1270" anchor="ctr" anchorCtr="0">
          <a:noAutofit/>
        </a:bodyPr>
        <a:lstStyle/>
        <a:p>
          <a:pPr lvl="0" algn="l" defTabSz="2622550">
            <a:lnSpc>
              <a:spcPct val="90000"/>
            </a:lnSpc>
            <a:spcBef>
              <a:spcPct val="0"/>
            </a:spcBef>
            <a:spcAft>
              <a:spcPct val="35000"/>
            </a:spcAft>
          </a:pPr>
          <a:r>
            <a:rPr lang="en-US" sz="5900" kern="1200"/>
            <a:t>02</a:t>
          </a:r>
        </a:p>
      </dsp:txBody>
      <dsp:txXfrm>
        <a:off x="2516630" y="1444726"/>
        <a:ext cx="2330035" cy="1118416"/>
      </dsp:txXfrm>
    </dsp:sp>
    <dsp:sp modelId="{59136E6F-7F08-4B20-960A-0F98EB0F3D5D}">
      <dsp:nvSpPr>
        <dsp:cNvPr id="0" name=""/>
        <dsp:cNvSpPr/>
      </dsp:nvSpPr>
      <dsp:spPr>
        <a:xfrm>
          <a:off x="5033068" y="1452709"/>
          <a:ext cx="2330035" cy="2780076"/>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156" tIns="0" rIns="230156" bIns="330200" numCol="1" spcCol="1270" anchor="t" anchorCtr="0">
          <a:noAutofit/>
        </a:bodyPr>
        <a:lstStyle/>
        <a:p>
          <a:pPr lvl="0" algn="l" defTabSz="889000">
            <a:lnSpc>
              <a:spcPct val="90000"/>
            </a:lnSpc>
            <a:spcBef>
              <a:spcPct val="0"/>
            </a:spcBef>
            <a:spcAft>
              <a:spcPct val="35000"/>
            </a:spcAft>
          </a:pPr>
          <a:r>
            <a:rPr lang="en-US" sz="2000" kern="1200" dirty="0"/>
            <a:t>- </a:t>
          </a:r>
          <a:r>
            <a:rPr lang="en-US" sz="2400" kern="1200" dirty="0"/>
            <a:t>Do the exercises in Workbook: Lesson 1 - New words (page 2).</a:t>
          </a:r>
          <a:endParaRPr lang="en-US" sz="2000" kern="1200" dirty="0"/>
        </a:p>
      </dsp:txBody>
      <dsp:txXfrm>
        <a:off x="5033068" y="2564739"/>
        <a:ext cx="2330035" cy="1668046"/>
      </dsp:txXfrm>
    </dsp:sp>
    <dsp:sp modelId="{24865E8C-C7D9-4004-8788-2800AE18443F}">
      <dsp:nvSpPr>
        <dsp:cNvPr id="0" name=""/>
        <dsp:cNvSpPr/>
      </dsp:nvSpPr>
      <dsp:spPr>
        <a:xfrm>
          <a:off x="5033068" y="1444726"/>
          <a:ext cx="2330035" cy="11184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0156" tIns="165100" rIns="230156" bIns="165100" numCol="1" spcCol="1270" anchor="ctr" anchorCtr="0">
          <a:noAutofit/>
        </a:bodyPr>
        <a:lstStyle/>
        <a:p>
          <a:pPr lvl="0" algn="l" defTabSz="2622550">
            <a:lnSpc>
              <a:spcPct val="90000"/>
            </a:lnSpc>
            <a:spcBef>
              <a:spcPct val="0"/>
            </a:spcBef>
            <a:spcAft>
              <a:spcPct val="35000"/>
            </a:spcAft>
          </a:pPr>
          <a:r>
            <a:rPr lang="en-US" sz="5900" kern="1200"/>
            <a:t>03</a:t>
          </a:r>
        </a:p>
      </dsp:txBody>
      <dsp:txXfrm>
        <a:off x="5033068" y="1444726"/>
        <a:ext cx="2330035" cy="1118416"/>
      </dsp:txXfrm>
    </dsp:sp>
    <dsp:sp modelId="{BC6BBDB9-420B-440C-B426-2A4EF60898DF}">
      <dsp:nvSpPr>
        <dsp:cNvPr id="0" name=""/>
        <dsp:cNvSpPr/>
      </dsp:nvSpPr>
      <dsp:spPr>
        <a:xfrm>
          <a:off x="7549506" y="1444726"/>
          <a:ext cx="2330035" cy="279604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156" tIns="0" rIns="230156" bIns="330200" numCol="1" spcCol="1270" anchor="t" anchorCtr="0">
          <a:noAutofit/>
        </a:bodyPr>
        <a:lstStyle/>
        <a:p>
          <a:pPr lvl="0" algn="l" defTabSz="977900">
            <a:lnSpc>
              <a:spcPct val="90000"/>
            </a:lnSpc>
            <a:spcBef>
              <a:spcPct val="0"/>
            </a:spcBef>
            <a:spcAft>
              <a:spcPct val="35000"/>
            </a:spcAft>
          </a:pPr>
          <a:r>
            <a:rPr lang="en-US" sz="2200" kern="1200" dirty="0"/>
            <a:t>- </a:t>
          </a:r>
          <a:r>
            <a:rPr lang="en-US" sz="2400" kern="1200" dirty="0"/>
            <a:t>Prepare: Lesson 1 – Grammar (page 5 – SB</a:t>
          </a:r>
          <a:r>
            <a:rPr lang="en-US" sz="2200" kern="1200" dirty="0"/>
            <a:t>).</a:t>
          </a:r>
        </a:p>
      </dsp:txBody>
      <dsp:txXfrm>
        <a:off x="7549506" y="2563143"/>
        <a:ext cx="2330035" cy="1677625"/>
      </dsp:txXfrm>
    </dsp:sp>
    <dsp:sp modelId="{BDC0DF3D-EDB2-47A2-9F40-677405683382}">
      <dsp:nvSpPr>
        <dsp:cNvPr id="0" name=""/>
        <dsp:cNvSpPr/>
      </dsp:nvSpPr>
      <dsp:spPr>
        <a:xfrm>
          <a:off x="7549506" y="1444726"/>
          <a:ext cx="2330035" cy="11184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0156" tIns="165100" rIns="230156" bIns="165100" numCol="1" spcCol="1270" anchor="ctr" anchorCtr="0">
          <a:noAutofit/>
        </a:bodyPr>
        <a:lstStyle/>
        <a:p>
          <a:pPr lvl="0" algn="l" defTabSz="2622550">
            <a:lnSpc>
              <a:spcPct val="90000"/>
            </a:lnSpc>
            <a:spcBef>
              <a:spcPct val="0"/>
            </a:spcBef>
            <a:spcAft>
              <a:spcPct val="35000"/>
            </a:spcAft>
          </a:pPr>
          <a:r>
            <a:rPr lang="en-US" sz="5900" kern="1200"/>
            <a:t>04</a:t>
          </a:r>
        </a:p>
      </dsp:txBody>
      <dsp:txXfrm>
        <a:off x="7549506" y="1444726"/>
        <a:ext cx="2330035" cy="1118416"/>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983A73-A54D-43B2-B702-44E130DA962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CA5EE5DA-1E3A-4619-B58B-F1D346F65E7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C84B4DB1-A43F-47A2-8584-997EE90DD43E}"/>
              </a:ext>
            </a:extLst>
          </p:cNvPr>
          <p:cNvSpPr>
            <a:spLocks noGrp="1"/>
          </p:cNvSpPr>
          <p:nvPr>
            <p:ph type="dt" sz="half" idx="10"/>
          </p:nvPr>
        </p:nvSpPr>
        <p:spPr/>
        <p:txBody>
          <a:bodyPr/>
          <a:lstStyle/>
          <a:p>
            <a:fld id="{E0606C14-68CA-47AB-BAEC-33F975F8E0CE}" type="datetimeFigureOut">
              <a:rPr lang="en-US" smtClean="0"/>
              <a:t>9/4/2022</a:t>
            </a:fld>
            <a:endParaRPr lang="en-US"/>
          </a:p>
        </p:txBody>
      </p:sp>
      <p:sp>
        <p:nvSpPr>
          <p:cNvPr id="5" name="Footer Placeholder 4">
            <a:extLst>
              <a:ext uri="{FF2B5EF4-FFF2-40B4-BE49-F238E27FC236}">
                <a16:creationId xmlns:a16="http://schemas.microsoft.com/office/drawing/2014/main" xmlns="" id="{C0818C22-4B52-48DE-810E-28523ED9A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D1247B7-EC56-4EFA-B0D2-48E0240B20E5}"/>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4152150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278CE-8352-4C82-A177-B0226527A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E35CA64-25C9-42A9-8B39-89A81743A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68A7F1-E08C-48AC-B3E0-07FF3D351149}"/>
              </a:ext>
            </a:extLst>
          </p:cNvPr>
          <p:cNvSpPr>
            <a:spLocks noGrp="1"/>
          </p:cNvSpPr>
          <p:nvPr>
            <p:ph type="dt" sz="half" idx="10"/>
          </p:nvPr>
        </p:nvSpPr>
        <p:spPr/>
        <p:txBody>
          <a:bodyPr/>
          <a:lstStyle/>
          <a:p>
            <a:fld id="{E0606C14-68CA-47AB-BAEC-33F975F8E0CE}" type="datetimeFigureOut">
              <a:rPr lang="en-US" smtClean="0"/>
              <a:t>9/4/2022</a:t>
            </a:fld>
            <a:endParaRPr lang="en-US"/>
          </a:p>
        </p:txBody>
      </p:sp>
      <p:sp>
        <p:nvSpPr>
          <p:cNvPr id="5" name="Footer Placeholder 4">
            <a:extLst>
              <a:ext uri="{FF2B5EF4-FFF2-40B4-BE49-F238E27FC236}">
                <a16:creationId xmlns:a16="http://schemas.microsoft.com/office/drawing/2014/main" xmlns="" id="{5A14F896-206F-4C7B-9721-D5F21D5E9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4E259B-E515-4DFA-8B2D-C24D37077344}"/>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298702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A9D23E-878D-40B8-9F2A-636CC341270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3191E0D4-629A-4174-AF0E-59AE21B7A96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8EB6CB6-311C-4DC4-8878-F352B93776FD}"/>
              </a:ext>
            </a:extLst>
          </p:cNvPr>
          <p:cNvSpPr>
            <a:spLocks noGrp="1"/>
          </p:cNvSpPr>
          <p:nvPr>
            <p:ph type="dt" sz="half" idx="10"/>
          </p:nvPr>
        </p:nvSpPr>
        <p:spPr/>
        <p:txBody>
          <a:bodyPr/>
          <a:lstStyle/>
          <a:p>
            <a:fld id="{E0606C14-68CA-47AB-BAEC-33F975F8E0CE}" type="datetimeFigureOut">
              <a:rPr lang="en-US" smtClean="0"/>
              <a:t>9/4/2022</a:t>
            </a:fld>
            <a:endParaRPr lang="en-US"/>
          </a:p>
        </p:txBody>
      </p:sp>
      <p:sp>
        <p:nvSpPr>
          <p:cNvPr id="5" name="Footer Placeholder 4">
            <a:extLst>
              <a:ext uri="{FF2B5EF4-FFF2-40B4-BE49-F238E27FC236}">
                <a16:creationId xmlns:a16="http://schemas.microsoft.com/office/drawing/2014/main" xmlns="" id="{6EEB96E9-83F5-49E8-9B52-E38708923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8082AC-9C98-42E6-83B6-77BC5636CE43}"/>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006117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EE1DF2-DF9A-453D-A7AA-3CA06071A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E4A8D3-B516-4404-88C3-99D3632AD15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D219A11-32EE-4E2F-9597-6FA27220486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9465FCF-CD9A-438C-8FA8-590FA3F60B60}"/>
              </a:ext>
            </a:extLst>
          </p:cNvPr>
          <p:cNvSpPr>
            <a:spLocks noGrp="1"/>
          </p:cNvSpPr>
          <p:nvPr>
            <p:ph type="dt" sz="half" idx="10"/>
          </p:nvPr>
        </p:nvSpPr>
        <p:spPr/>
        <p:txBody>
          <a:bodyPr/>
          <a:lstStyle/>
          <a:p>
            <a:fld id="{E0606C14-68CA-47AB-BAEC-33F975F8E0CE}" type="datetimeFigureOut">
              <a:rPr lang="en-US" smtClean="0"/>
              <a:t>9/4/2022</a:t>
            </a:fld>
            <a:endParaRPr lang="en-US"/>
          </a:p>
        </p:txBody>
      </p:sp>
      <p:sp>
        <p:nvSpPr>
          <p:cNvPr id="6" name="Footer Placeholder 5">
            <a:extLst>
              <a:ext uri="{FF2B5EF4-FFF2-40B4-BE49-F238E27FC236}">
                <a16:creationId xmlns:a16="http://schemas.microsoft.com/office/drawing/2014/main" xmlns="" id="{2E333948-256F-4153-87B9-8704BDA2F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BEFC0EE-F6B4-4126-941D-F4B6FB88B560}"/>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159213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223A99-9971-4854-847D-B4B17A13A5C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974497-E014-42D0-A44E-897F667D1B5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8CD668F-5D40-417F-AE0A-987A0E04E1F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8327948-5D1A-4686-AC88-57D37CC001A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14BAA34-C772-46E6-BD62-2EE032BE53D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EBE3964-6883-4CE7-A1C0-A6B05A25B8D4}"/>
              </a:ext>
            </a:extLst>
          </p:cNvPr>
          <p:cNvSpPr>
            <a:spLocks noGrp="1"/>
          </p:cNvSpPr>
          <p:nvPr>
            <p:ph type="dt" sz="half" idx="10"/>
          </p:nvPr>
        </p:nvSpPr>
        <p:spPr/>
        <p:txBody>
          <a:bodyPr/>
          <a:lstStyle/>
          <a:p>
            <a:fld id="{E0606C14-68CA-47AB-BAEC-33F975F8E0CE}" type="datetimeFigureOut">
              <a:rPr lang="en-US" smtClean="0"/>
              <a:t>9/4/2022</a:t>
            </a:fld>
            <a:endParaRPr lang="en-US"/>
          </a:p>
        </p:txBody>
      </p:sp>
      <p:sp>
        <p:nvSpPr>
          <p:cNvPr id="8" name="Footer Placeholder 7">
            <a:extLst>
              <a:ext uri="{FF2B5EF4-FFF2-40B4-BE49-F238E27FC236}">
                <a16:creationId xmlns:a16="http://schemas.microsoft.com/office/drawing/2014/main" xmlns="" id="{FAF6F8C7-AD4A-4B2A-909F-FE72E0404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2BC0D6C-5C48-4BDA-98B7-63C1FA254F41}"/>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823046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F8AA45-F29F-4397-882D-98DFD41D36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F9CDF5-716C-43C6-A074-51DFC93A954C}"/>
              </a:ext>
            </a:extLst>
          </p:cNvPr>
          <p:cNvSpPr>
            <a:spLocks noGrp="1"/>
          </p:cNvSpPr>
          <p:nvPr>
            <p:ph type="dt" sz="half" idx="10"/>
          </p:nvPr>
        </p:nvSpPr>
        <p:spPr/>
        <p:txBody>
          <a:bodyPr/>
          <a:lstStyle/>
          <a:p>
            <a:fld id="{E0606C14-68CA-47AB-BAEC-33F975F8E0CE}" type="datetimeFigureOut">
              <a:rPr lang="en-US" smtClean="0"/>
              <a:t>9/4/2022</a:t>
            </a:fld>
            <a:endParaRPr lang="en-US"/>
          </a:p>
        </p:txBody>
      </p:sp>
      <p:sp>
        <p:nvSpPr>
          <p:cNvPr id="4" name="Footer Placeholder 3">
            <a:extLst>
              <a:ext uri="{FF2B5EF4-FFF2-40B4-BE49-F238E27FC236}">
                <a16:creationId xmlns:a16="http://schemas.microsoft.com/office/drawing/2014/main" xmlns="" id="{695634FD-E639-4A01-998B-432A047A3D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CEE3B8F-A6C4-4E45-8AA5-497042FB8016}"/>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230569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989252F-F507-4152-A20B-7461519203C8}"/>
              </a:ext>
            </a:extLst>
          </p:cNvPr>
          <p:cNvSpPr>
            <a:spLocks noGrp="1"/>
          </p:cNvSpPr>
          <p:nvPr>
            <p:ph type="dt" sz="half" idx="10"/>
          </p:nvPr>
        </p:nvSpPr>
        <p:spPr/>
        <p:txBody>
          <a:bodyPr/>
          <a:lstStyle/>
          <a:p>
            <a:fld id="{E0606C14-68CA-47AB-BAEC-33F975F8E0CE}" type="datetimeFigureOut">
              <a:rPr lang="en-US" smtClean="0"/>
              <a:t>9/4/2022</a:t>
            </a:fld>
            <a:endParaRPr lang="en-US"/>
          </a:p>
        </p:txBody>
      </p:sp>
      <p:sp>
        <p:nvSpPr>
          <p:cNvPr id="3" name="Footer Placeholder 2">
            <a:extLst>
              <a:ext uri="{FF2B5EF4-FFF2-40B4-BE49-F238E27FC236}">
                <a16:creationId xmlns:a16="http://schemas.microsoft.com/office/drawing/2014/main" xmlns="" id="{7D9311C6-EBA5-49E3-805D-05C849D91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6291B90-BBA0-45EB-9B12-6F21306304AF}"/>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925665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B15500-B1FB-4480-8E92-1EACEDADEE0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6BC12007-7D34-422E-BFE8-7D981CC1E10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84DB456-9F59-427C-A241-0422B08396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695E22F-37EF-423D-9DAB-5F5F1D8A6936}"/>
              </a:ext>
            </a:extLst>
          </p:cNvPr>
          <p:cNvSpPr>
            <a:spLocks noGrp="1"/>
          </p:cNvSpPr>
          <p:nvPr>
            <p:ph type="dt" sz="half" idx="10"/>
          </p:nvPr>
        </p:nvSpPr>
        <p:spPr/>
        <p:txBody>
          <a:bodyPr/>
          <a:lstStyle/>
          <a:p>
            <a:fld id="{E0606C14-68CA-47AB-BAEC-33F975F8E0CE}" type="datetimeFigureOut">
              <a:rPr lang="en-US" smtClean="0"/>
              <a:t>9/4/2022</a:t>
            </a:fld>
            <a:endParaRPr lang="en-US"/>
          </a:p>
        </p:txBody>
      </p:sp>
      <p:sp>
        <p:nvSpPr>
          <p:cNvPr id="6" name="Footer Placeholder 5">
            <a:extLst>
              <a:ext uri="{FF2B5EF4-FFF2-40B4-BE49-F238E27FC236}">
                <a16:creationId xmlns:a16="http://schemas.microsoft.com/office/drawing/2014/main" xmlns="" id="{3341D746-8DF1-4AA6-8D56-4C4432F0A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C5E6FF8-DC19-42EA-929A-F7CFBA9EF7E5}"/>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03229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01995B-124A-444C-9200-0731C200F61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CF5F893A-F854-4BEB-8C60-3A65295F62B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C3AF9039-72B2-4767-BE93-FE082BF413E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BBE981AD-C7C1-486B-A48D-47191CFBCE76}"/>
              </a:ext>
            </a:extLst>
          </p:cNvPr>
          <p:cNvSpPr>
            <a:spLocks noGrp="1"/>
          </p:cNvSpPr>
          <p:nvPr>
            <p:ph type="dt" sz="half" idx="10"/>
          </p:nvPr>
        </p:nvSpPr>
        <p:spPr/>
        <p:txBody>
          <a:bodyPr/>
          <a:lstStyle/>
          <a:p>
            <a:fld id="{E0606C14-68CA-47AB-BAEC-33F975F8E0CE}" type="datetimeFigureOut">
              <a:rPr lang="en-US" smtClean="0"/>
              <a:t>9/4/2022</a:t>
            </a:fld>
            <a:endParaRPr lang="en-US"/>
          </a:p>
        </p:txBody>
      </p:sp>
      <p:sp>
        <p:nvSpPr>
          <p:cNvPr id="6" name="Footer Placeholder 5">
            <a:extLst>
              <a:ext uri="{FF2B5EF4-FFF2-40B4-BE49-F238E27FC236}">
                <a16:creationId xmlns:a16="http://schemas.microsoft.com/office/drawing/2014/main" xmlns="" id="{D006C608-F2D3-4C94-9D61-7203F23BE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98221C-DBE3-4ACE-930B-B8911FAFF18D}"/>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483809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DD1CCB-675F-4BEE-A851-B86C722E15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D51F76F-6680-47EF-A199-97F698AC5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A74840-C574-40C0-A7BE-E120229FC4CB}"/>
              </a:ext>
            </a:extLst>
          </p:cNvPr>
          <p:cNvSpPr>
            <a:spLocks noGrp="1"/>
          </p:cNvSpPr>
          <p:nvPr>
            <p:ph type="dt" sz="half" idx="10"/>
          </p:nvPr>
        </p:nvSpPr>
        <p:spPr/>
        <p:txBody>
          <a:bodyPr/>
          <a:lstStyle/>
          <a:p>
            <a:fld id="{E0606C14-68CA-47AB-BAEC-33F975F8E0CE}" type="datetimeFigureOut">
              <a:rPr lang="en-US" smtClean="0"/>
              <a:t>9/4/2022</a:t>
            </a:fld>
            <a:endParaRPr lang="en-US"/>
          </a:p>
        </p:txBody>
      </p:sp>
      <p:sp>
        <p:nvSpPr>
          <p:cNvPr id="5" name="Footer Placeholder 4">
            <a:extLst>
              <a:ext uri="{FF2B5EF4-FFF2-40B4-BE49-F238E27FC236}">
                <a16:creationId xmlns:a16="http://schemas.microsoft.com/office/drawing/2014/main" xmlns="" id="{AD6AB03A-5425-4A26-B8A0-002725FE5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734B1E-AA56-4308-B801-0D1CDEF1878B}"/>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982613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BCD6132-7561-42E8-8F23-A77DCB90E27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7EB449C-387F-4644-BE1E-CAF370BA56E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AE7375-59F9-44DC-8159-1BC830C0D5D9}"/>
              </a:ext>
            </a:extLst>
          </p:cNvPr>
          <p:cNvSpPr>
            <a:spLocks noGrp="1"/>
          </p:cNvSpPr>
          <p:nvPr>
            <p:ph type="dt" sz="half" idx="10"/>
          </p:nvPr>
        </p:nvSpPr>
        <p:spPr/>
        <p:txBody>
          <a:bodyPr/>
          <a:lstStyle/>
          <a:p>
            <a:fld id="{E0606C14-68CA-47AB-BAEC-33F975F8E0CE}" type="datetimeFigureOut">
              <a:rPr lang="en-US" smtClean="0"/>
              <a:t>9/4/2022</a:t>
            </a:fld>
            <a:endParaRPr lang="en-US"/>
          </a:p>
        </p:txBody>
      </p:sp>
      <p:sp>
        <p:nvSpPr>
          <p:cNvPr id="5" name="Footer Placeholder 4">
            <a:extLst>
              <a:ext uri="{FF2B5EF4-FFF2-40B4-BE49-F238E27FC236}">
                <a16:creationId xmlns:a16="http://schemas.microsoft.com/office/drawing/2014/main" xmlns="" id="{7B39A8EA-5FD0-4BF8-B814-A1EE6F240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13A8DC3-1A81-43E1-A4D9-1A00069A7018}"/>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424687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D5ED3C7-AFB3-4036-A850-4D3DED81D62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2F332C-5DA6-4173-81D3-51320268B49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91422D-BA40-41C9-BFF4-18A4346F84E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0606C14-68CA-47AB-BAEC-33F975F8E0CE}" type="datetimeFigureOut">
              <a:rPr lang="en-US" smtClean="0"/>
              <a:t>9/4/2022</a:t>
            </a:fld>
            <a:endParaRPr lang="en-US"/>
          </a:p>
        </p:txBody>
      </p:sp>
      <p:sp>
        <p:nvSpPr>
          <p:cNvPr id="5" name="Footer Placeholder 4">
            <a:extLst>
              <a:ext uri="{FF2B5EF4-FFF2-40B4-BE49-F238E27FC236}">
                <a16:creationId xmlns:a16="http://schemas.microsoft.com/office/drawing/2014/main" xmlns="" id="{AE480C62-B03F-45D2-970C-3AC67DC564B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AA1879-DD5A-4BCA-BF96-E00B6D430AA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C1DB2F0-36BB-4BA7-A3AF-A5F846F0E961}" type="slidenum">
              <a:rPr lang="en-US" smtClean="0"/>
              <a:t>‹#›</a:t>
            </a:fld>
            <a:endParaRPr lang="en-US"/>
          </a:p>
        </p:txBody>
      </p:sp>
    </p:spTree>
    <p:extLst>
      <p:ext uri="{BB962C8B-B14F-4D97-AF65-F5344CB8AC3E}">
        <p14:creationId xmlns:p14="http://schemas.microsoft.com/office/powerpoint/2010/main" val="1866950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0.svg"/><Relationship Id="rId3" Type="http://schemas.microsoft.com/office/2007/relationships/media" Target="../media/media13.mp3"/><Relationship Id="rId7" Type="http://schemas.openxmlformats.org/officeDocument/2006/relationships/image" Target="../media/image17.svg"/><Relationship Id="rId12" Type="http://schemas.openxmlformats.org/officeDocument/2006/relationships/image" Target="../media/image19.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png"/><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hyperlink" Target="https://tophonetics.com/" TargetMode="External"/><Relationship Id="rId4" Type="http://schemas.openxmlformats.org/officeDocument/2006/relationships/audio" Target="../media/media13.mp3"/><Relationship Id="rId9" Type="http://schemas.openxmlformats.org/officeDocument/2006/relationships/image" Target="../media/image19.sv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4.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www.publicdomainpictures.net/en/view-image.php?image=155227&amp;picture=light-bulb"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commons.wikimedia.org/wiki/File:Smiling_smiley_yellow_simple.svg" TargetMode="External"/><Relationship Id="rId7" Type="http://schemas.openxmlformats.org/officeDocument/2006/relationships/image" Target="../media/image15.jpeg"/><Relationship Id="rId12"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9.png"/><Relationship Id="rId5" Type="http://schemas.openxmlformats.org/officeDocument/2006/relationships/hyperlink" Target="https://freesvg.org/sad-smiley-yellow-simple" TargetMode="External"/><Relationship Id="rId10" Type="http://schemas.openxmlformats.org/officeDocument/2006/relationships/image" Target="../media/image18.jpeg"/><Relationship Id="rId4" Type="http://schemas.openxmlformats.org/officeDocument/2006/relationships/image" Target="../media/image23.png"/><Relationship Id="rId9"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ordwall.net/resource/33946321/i-learn-smart-world-7-unit-1-lesson-1-vocab" TargetMode="External"/><Relationship Id="rId1" Type="http://schemas.openxmlformats.org/officeDocument/2006/relationships/slideLayout" Target="../slideLayouts/slideLayout13.xml"/><Relationship Id="rId4" Type="http://schemas.openxmlformats.org/officeDocument/2006/relationships/hyperlink" Target="https://ilgrandemetodo.it/privacy-policy/"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svg"/><Relationship Id="rId4" Type="http://schemas.openxmlformats.org/officeDocument/2006/relationships/image" Target="../media/image9.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7.sv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13.jpe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3.mp3"/><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5.mp3"/><Relationship Id="rId7" Type="http://schemas.openxmlformats.org/officeDocument/2006/relationships/image" Target="../media/image17.svg"/><Relationship Id="rId12"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5.mp3"/><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7.mp3"/><Relationship Id="rId7" Type="http://schemas.openxmlformats.org/officeDocument/2006/relationships/image" Target="../media/image17.svg"/><Relationship Id="rId12"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7.mp3"/><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9.mp3"/><Relationship Id="rId7" Type="http://schemas.openxmlformats.org/officeDocument/2006/relationships/image" Target="../media/image17.svg"/><Relationship Id="rId12" Type="http://schemas.openxmlformats.org/officeDocument/2006/relationships/image" Target="../media/image1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11" Type="http://schemas.openxmlformats.org/officeDocument/2006/relationships/image" Target="../media/image17.jpe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9.mp3"/><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microsoft.com/office/2007/relationships/media" Target="../media/media11.mp3"/><Relationship Id="rId7" Type="http://schemas.openxmlformats.org/officeDocument/2006/relationships/image" Target="../media/image17.svg"/><Relationship Id="rId12" Type="http://schemas.openxmlformats.org/officeDocument/2006/relationships/image" Target="../media/image18.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png"/><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hyperlink" Target="https://tophonetics.com/" TargetMode="External"/><Relationship Id="rId4" Type="http://schemas.openxmlformats.org/officeDocument/2006/relationships/audio" Target="../media/media11.mp3"/><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15240" y="0"/>
            <a:ext cx="2209800" cy="992809"/>
          </a:xfrm>
          <a:prstGeom prst="rect">
            <a:avLst/>
          </a:prstGeom>
        </p:spPr>
      </p:pic>
      <p:pic>
        <p:nvPicPr>
          <p:cNvPr id="4" name="Picture 4"/>
          <p:cNvPicPr>
            <a:picLocks noChangeAspect="1"/>
          </p:cNvPicPr>
          <p:nvPr/>
        </p:nvPicPr>
        <p:blipFill>
          <a:blip r:embed="rId4"/>
          <a:srcRect l="23906" t="17578" r="24762" b="31091"/>
          <a:stretch>
            <a:fillRect/>
          </a:stretch>
        </p:blipFill>
        <p:spPr>
          <a:xfrm>
            <a:off x="16770830" y="0"/>
            <a:ext cx="1360261" cy="136026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xmlns=""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269465" y="238588"/>
            <a:ext cx="8421579" cy="8038779"/>
          </a:xfrm>
          <a:prstGeom prst="rect">
            <a:avLst/>
          </a:prstGeom>
        </p:spPr>
      </p:pic>
      <p:sp>
        <p:nvSpPr>
          <p:cNvPr id="6" name="Rectangle: Rounded Corners 5">
            <a:extLst>
              <a:ext uri="{FF2B5EF4-FFF2-40B4-BE49-F238E27FC236}">
                <a16:creationId xmlns:a16="http://schemas.microsoft.com/office/drawing/2014/main" xmlns="" id="{329E628A-353C-45E8-9B0B-9BABB9207F04}"/>
              </a:ext>
            </a:extLst>
          </p:cNvPr>
          <p:cNvSpPr/>
          <p:nvPr/>
        </p:nvSpPr>
        <p:spPr>
          <a:xfrm>
            <a:off x="10101263" y="670043"/>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0"/>
                <a:solidFill>
                  <a:schemeClr val="accent1">
                    <a:lumMod val="50000"/>
                  </a:schemeClr>
                </a:solidFill>
                <a:effectLst>
                  <a:outerShdw blurRad="38100" dist="19050" dir="2700000" algn="tl" rotWithShape="0">
                    <a:schemeClr val="dk1">
                      <a:alpha val="40000"/>
                    </a:schemeClr>
                  </a:outerShdw>
                </a:effectLst>
                <a:latin typeface="Contastia"/>
              </a:rPr>
              <a:t>read comics</a:t>
            </a:r>
          </a:p>
        </p:txBody>
      </p:sp>
      <p:sp>
        <p:nvSpPr>
          <p:cNvPr id="7" name="Rectangle: Rounded Corners 6">
            <a:extLst>
              <a:ext uri="{FF2B5EF4-FFF2-40B4-BE49-F238E27FC236}">
                <a16:creationId xmlns:a16="http://schemas.microsoft.com/office/drawing/2014/main" xmlns="" id="{FE2C0375-D007-4E43-82CB-E9ECF27F0EC5}"/>
              </a:ext>
            </a:extLst>
          </p:cNvPr>
          <p:cNvSpPr/>
          <p:nvPr/>
        </p:nvSpPr>
        <p:spPr>
          <a:xfrm>
            <a:off x="10329863" y="3009900"/>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hlinkClick r:id="rId10">
                  <a:extLst>
                    <a:ext uri="{A12FA001-AC4F-418D-AE19-62706E023703}">
                      <ahyp:hlinkClr xmlns:ahyp="http://schemas.microsoft.com/office/drawing/2018/hyperlinkcolor" xmlns="" val="tx"/>
                    </a:ext>
                  </a:extLst>
                </a:hlinkClick>
              </a:rPr>
              <a:t>/</a:t>
            </a:r>
            <a:r>
              <a:rPr lang="en-US" sz="5400" dirty="0" err="1">
                <a:solidFill>
                  <a:schemeClr val="tx1"/>
                </a:solidFill>
                <a:hlinkClick r:id="rId10">
                  <a:extLst>
                    <a:ext uri="{A12FA001-AC4F-418D-AE19-62706E023703}">
                      <ahyp:hlinkClr xmlns:ahyp="http://schemas.microsoft.com/office/drawing/2018/hyperlinkcolor" xmlns="" val="tx"/>
                    </a:ext>
                  </a:extLst>
                </a:hlinkClick>
              </a:rPr>
              <a:t>riːd</a:t>
            </a:r>
            <a:r>
              <a:rPr lang="en-US" sz="5400" dirty="0">
                <a:solidFill>
                  <a:schemeClr val="tx1"/>
                </a:solidFill>
              </a:rPr>
              <a:t> ˈ</a:t>
            </a:r>
            <a:r>
              <a:rPr lang="en-US" sz="5400" dirty="0" err="1">
                <a:solidFill>
                  <a:schemeClr val="tx1"/>
                </a:solidFill>
              </a:rPr>
              <a:t>kɒmɪks</a:t>
            </a:r>
            <a:r>
              <a:rPr lang="en-US" sz="5400" dirty="0">
                <a:solidFill>
                  <a:schemeClr val="tx1"/>
                </a:solidFill>
              </a:rPr>
              <a:t>/</a:t>
            </a:r>
            <a:endParaRPr lang="en-US" sz="16600"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xmlns=""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đọc</a:t>
            </a:r>
            <a:r>
              <a:rPr lang="en-US" sz="5400" dirty="0">
                <a:solidFill>
                  <a:srgbClr val="333333"/>
                </a:solidFill>
                <a:latin typeface="Contastia"/>
              </a:rPr>
              <a:t> </a:t>
            </a:r>
            <a:r>
              <a:rPr lang="en-US" sz="5400" dirty="0" err="1">
                <a:solidFill>
                  <a:srgbClr val="333333"/>
                </a:solidFill>
                <a:latin typeface="Contastia"/>
              </a:rPr>
              <a:t>truyện</a:t>
            </a:r>
            <a:r>
              <a:rPr lang="en-US" sz="5400" dirty="0">
                <a:solidFill>
                  <a:srgbClr val="333333"/>
                </a:solidFill>
                <a:latin typeface="Contastia"/>
              </a:rPr>
              <a:t> </a:t>
            </a:r>
            <a:r>
              <a:rPr lang="en-US" sz="5400" dirty="0" err="1">
                <a:solidFill>
                  <a:srgbClr val="333333"/>
                </a:solidFill>
                <a:latin typeface="Contastia"/>
              </a:rPr>
              <a:t>tranh</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xmlns=""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He is interested in reading comics on Sundays. </a:t>
            </a:r>
          </a:p>
        </p:txBody>
      </p:sp>
      <p:sp>
        <p:nvSpPr>
          <p:cNvPr id="9" name="TextBox 8">
            <a:extLst>
              <a:ext uri="{FF2B5EF4-FFF2-40B4-BE49-F238E27FC236}">
                <a16:creationId xmlns:a16="http://schemas.microsoft.com/office/drawing/2014/main" xmlns=""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Cậu</a:t>
            </a:r>
            <a:r>
              <a:rPr lang="en-US" sz="4200" i="1" dirty="0">
                <a:solidFill>
                  <a:schemeClr val="accent2">
                    <a:lumMod val="50000"/>
                  </a:schemeClr>
                </a:solidFill>
              </a:rPr>
              <a:t> </a:t>
            </a:r>
            <a:r>
              <a:rPr lang="en-US" sz="4200" i="1" dirty="0" err="1">
                <a:solidFill>
                  <a:schemeClr val="accent2">
                    <a:lumMod val="50000"/>
                  </a:schemeClr>
                </a:solidFill>
              </a:rPr>
              <a:t>ấy</a:t>
            </a:r>
            <a:r>
              <a:rPr lang="en-US" sz="4200" i="1" dirty="0">
                <a:solidFill>
                  <a:schemeClr val="accent2">
                    <a:lumMod val="50000"/>
                  </a:schemeClr>
                </a:solidFill>
              </a:rPr>
              <a:t> </a:t>
            </a:r>
            <a:r>
              <a:rPr lang="en-US" sz="4200" i="1" dirty="0" err="1">
                <a:solidFill>
                  <a:schemeClr val="accent2">
                    <a:lumMod val="50000"/>
                  </a:schemeClr>
                </a:solidFill>
              </a:rPr>
              <a:t>thích</a:t>
            </a:r>
            <a:r>
              <a:rPr lang="en-US" sz="4200" i="1" dirty="0">
                <a:solidFill>
                  <a:schemeClr val="accent2">
                    <a:lumMod val="50000"/>
                  </a:schemeClr>
                </a:solidFill>
              </a:rPr>
              <a:t> </a:t>
            </a:r>
            <a:r>
              <a:rPr lang="en-US" sz="4200" i="1" dirty="0" err="1">
                <a:solidFill>
                  <a:schemeClr val="accent2">
                    <a:lumMod val="50000"/>
                  </a:schemeClr>
                </a:solidFill>
              </a:rPr>
              <a:t>thú</a:t>
            </a:r>
            <a:r>
              <a:rPr lang="en-US" sz="4200" i="1" dirty="0">
                <a:solidFill>
                  <a:schemeClr val="accent2">
                    <a:lumMod val="50000"/>
                  </a:schemeClr>
                </a:solidFill>
              </a:rPr>
              <a:t> </a:t>
            </a:r>
            <a:r>
              <a:rPr lang="en-US" sz="4200" i="1" dirty="0" err="1">
                <a:solidFill>
                  <a:schemeClr val="accent2">
                    <a:lumMod val="50000"/>
                  </a:schemeClr>
                </a:solidFill>
              </a:rPr>
              <a:t>đọc</a:t>
            </a:r>
            <a:r>
              <a:rPr lang="en-US" sz="4200" i="1" dirty="0">
                <a:solidFill>
                  <a:schemeClr val="accent2">
                    <a:lumMod val="50000"/>
                  </a:schemeClr>
                </a:solidFill>
              </a:rPr>
              <a:t> </a:t>
            </a:r>
            <a:r>
              <a:rPr lang="en-US" sz="4200" i="1" dirty="0" err="1">
                <a:solidFill>
                  <a:schemeClr val="accent2">
                    <a:lumMod val="50000"/>
                  </a:schemeClr>
                </a:solidFill>
              </a:rPr>
              <a:t>truyện</a:t>
            </a:r>
            <a:r>
              <a:rPr lang="en-US" sz="4200" i="1" dirty="0">
                <a:solidFill>
                  <a:schemeClr val="accent2">
                    <a:lumMod val="50000"/>
                  </a:schemeClr>
                </a:solidFill>
              </a:rPr>
              <a:t> </a:t>
            </a:r>
            <a:r>
              <a:rPr lang="en-US" sz="4200" i="1" dirty="0" err="1">
                <a:solidFill>
                  <a:schemeClr val="accent2">
                    <a:lumMod val="50000"/>
                  </a:schemeClr>
                </a:solidFill>
              </a:rPr>
              <a:t>tranh</a:t>
            </a:r>
            <a:r>
              <a:rPr lang="en-US" sz="4200" i="1" dirty="0">
                <a:solidFill>
                  <a:schemeClr val="accent2">
                    <a:lumMod val="50000"/>
                  </a:schemeClr>
                </a:solidFill>
              </a:rPr>
              <a:t> </a:t>
            </a:r>
            <a:r>
              <a:rPr lang="en-US" sz="4200" i="1" dirty="0" err="1">
                <a:solidFill>
                  <a:schemeClr val="accent2">
                    <a:lumMod val="50000"/>
                  </a:schemeClr>
                </a:solidFill>
              </a:rPr>
              <a:t>vào</a:t>
            </a:r>
            <a:r>
              <a:rPr lang="en-US" sz="4200" i="1" dirty="0">
                <a:solidFill>
                  <a:schemeClr val="accent2">
                    <a:lumMod val="50000"/>
                  </a:schemeClr>
                </a:solidFill>
              </a:rPr>
              <a:t> </a:t>
            </a:r>
            <a:r>
              <a:rPr lang="en-US" sz="4200" i="1" dirty="0" err="1">
                <a:solidFill>
                  <a:schemeClr val="accent2">
                    <a:lumMod val="50000"/>
                  </a:schemeClr>
                </a:solidFill>
              </a:rPr>
              <a:t>những</a:t>
            </a:r>
            <a:r>
              <a:rPr lang="en-US" sz="4200" i="1" dirty="0">
                <a:solidFill>
                  <a:schemeClr val="accent2">
                    <a:lumMod val="50000"/>
                  </a:schemeClr>
                </a:solidFill>
              </a:rPr>
              <a:t> </a:t>
            </a:r>
            <a:r>
              <a:rPr lang="en-US" sz="4200" i="1" dirty="0" err="1">
                <a:solidFill>
                  <a:schemeClr val="accent2">
                    <a:lumMod val="50000"/>
                  </a:schemeClr>
                </a:solidFill>
              </a:rPr>
              <a:t>ngày</a:t>
            </a:r>
            <a:r>
              <a:rPr lang="en-US" sz="4200" i="1" dirty="0">
                <a:solidFill>
                  <a:schemeClr val="accent2">
                    <a:lumMod val="50000"/>
                  </a:schemeClr>
                </a:solidFill>
              </a:rPr>
              <a:t> </a:t>
            </a:r>
            <a:r>
              <a:rPr lang="en-US" sz="4200" i="1" dirty="0" err="1">
                <a:solidFill>
                  <a:schemeClr val="accent2">
                    <a:lumMod val="50000"/>
                  </a:schemeClr>
                </a:solidFill>
              </a:rPr>
              <a:t>chủ</a:t>
            </a:r>
            <a:r>
              <a:rPr lang="en-US" sz="4200" i="1" dirty="0">
                <a:solidFill>
                  <a:schemeClr val="accent2">
                    <a:lumMod val="50000"/>
                  </a:schemeClr>
                </a:solidFill>
              </a:rPr>
              <a:t> </a:t>
            </a:r>
            <a:r>
              <a:rPr lang="en-US" sz="4200" i="1" dirty="0" err="1">
                <a:solidFill>
                  <a:schemeClr val="accent2">
                    <a:lumMod val="50000"/>
                  </a:schemeClr>
                </a:solidFill>
              </a:rPr>
              <a:t>nhật</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xmlns="" id="{46ACC3F1-F62C-4B3D-89CA-2C6C539F2452}"/>
              </a:ext>
            </a:extLst>
          </p:cNvPr>
          <p:cNvPicPr>
            <a:picLocks noChangeAspect="1"/>
          </p:cNvPicPr>
          <p:nvPr/>
        </p:nvPicPr>
        <p:blipFill rotWithShape="1">
          <a:blip r:embed="rId11">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xmlns=""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6" name="Picture 5">
            <a:extLst>
              <a:ext uri="{FF2B5EF4-FFF2-40B4-BE49-F238E27FC236}">
                <a16:creationId xmlns:a16="http://schemas.microsoft.com/office/drawing/2014/main" xmlns="" id="{A7CB9882-33E1-42EB-B3D3-43C9A07EB36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09800" y="1262389"/>
            <a:ext cx="4853891" cy="5469173"/>
          </a:xfrm>
          <a:prstGeom prst="rect">
            <a:avLst/>
          </a:prstGeom>
        </p:spPr>
      </p:pic>
      <p:pic>
        <p:nvPicPr>
          <p:cNvPr id="3" name="read-comics-1656320010">
            <a:hlinkClick r:id="" action="ppaction://media"/>
            <a:extLst>
              <a:ext uri="{FF2B5EF4-FFF2-40B4-BE49-F238E27FC236}">
                <a16:creationId xmlns:a16="http://schemas.microsoft.com/office/drawing/2014/main" xmlns="" id="{189EBA6A-87BE-4D1F-8376-37B7AA28F21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874761" y="830856"/>
            <a:ext cx="406400" cy="406400"/>
          </a:xfrm>
          <a:prstGeom prst="rect">
            <a:avLst/>
          </a:prstGeom>
        </p:spPr>
      </p:pic>
      <p:pic>
        <p:nvPicPr>
          <p:cNvPr id="5" name="He-is-interested-in-reading-co1656319606">
            <a:hlinkClick r:id="" action="ppaction://media"/>
            <a:extLst>
              <a:ext uri="{FF2B5EF4-FFF2-40B4-BE49-F238E27FC236}">
                <a16:creationId xmlns:a16="http://schemas.microsoft.com/office/drawing/2014/main" xmlns="" id="{59C46828-62DF-42E1-9486-4EB25A19A3E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3868400" y="7277100"/>
            <a:ext cx="406400" cy="406400"/>
          </a:xfrm>
          <a:prstGeom prst="rect">
            <a:avLst/>
          </a:prstGeom>
        </p:spPr>
      </p:pic>
    </p:spTree>
    <p:extLst>
      <p:ext uri="{BB962C8B-B14F-4D97-AF65-F5344CB8AC3E}">
        <p14:creationId xmlns:p14="http://schemas.microsoft.com/office/powerpoint/2010/main" val="2795126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20"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ACA23608-6D35-4316-8AB1-8D9D57D574BB}"/>
              </a:ext>
            </a:extLst>
          </p:cNvPr>
          <p:cNvSpPr txBox="1"/>
          <p:nvPr/>
        </p:nvSpPr>
        <p:spPr>
          <a:xfrm>
            <a:off x="586718" y="2636546"/>
            <a:ext cx="7074122" cy="738664"/>
          </a:xfrm>
          <a:prstGeom prst="rect">
            <a:avLst/>
          </a:prstGeom>
          <a:noFill/>
        </p:spPr>
        <p:txBody>
          <a:bodyPr wrap="square" rtlCol="0">
            <a:spAutoFit/>
          </a:bodyPr>
          <a:lstStyle/>
          <a:p>
            <a:r>
              <a:rPr lang="en-US" sz="4200" b="1" dirty="0"/>
              <a:t>1. make vlogs</a:t>
            </a:r>
          </a:p>
        </p:txBody>
      </p:sp>
      <p:sp>
        <p:nvSpPr>
          <p:cNvPr id="13" name="TextBox 12">
            <a:extLst>
              <a:ext uri="{FF2B5EF4-FFF2-40B4-BE49-F238E27FC236}">
                <a16:creationId xmlns:a16="http://schemas.microsoft.com/office/drawing/2014/main" xmlns="" id="{F2FA662F-35DF-44E1-90D4-52D4AE90BAD5}"/>
              </a:ext>
            </a:extLst>
          </p:cNvPr>
          <p:cNvSpPr txBox="1"/>
          <p:nvPr/>
        </p:nvSpPr>
        <p:spPr>
          <a:xfrm>
            <a:off x="8129751" y="2396120"/>
            <a:ext cx="2028498" cy="923330"/>
          </a:xfrm>
          <a:prstGeom prst="rect">
            <a:avLst/>
          </a:prstGeom>
          <a:noFill/>
        </p:spPr>
        <p:txBody>
          <a:bodyPr wrap="square" rtlCol="0">
            <a:spAutoFit/>
          </a:bodyPr>
          <a:lstStyle/>
          <a:p>
            <a:r>
              <a:rPr lang="en-US" sz="5400" dirty="0" err="1">
                <a:latin typeface="+mj-lt"/>
              </a:rPr>
              <a:t>v.phr</a:t>
            </a:r>
            <a:endParaRPr lang="en-US" sz="5400" dirty="0">
              <a:latin typeface="+mj-lt"/>
            </a:endParaRPr>
          </a:p>
        </p:txBody>
      </p:sp>
      <p:sp>
        <p:nvSpPr>
          <p:cNvPr id="21" name="TextBox 20">
            <a:extLst>
              <a:ext uri="{FF2B5EF4-FFF2-40B4-BE49-F238E27FC236}">
                <a16:creationId xmlns:a16="http://schemas.microsoft.com/office/drawing/2014/main" xmlns="" id="{A4B1EA85-854B-4F73-8B3D-AC70385346D3}"/>
              </a:ext>
            </a:extLst>
          </p:cNvPr>
          <p:cNvSpPr txBox="1"/>
          <p:nvPr/>
        </p:nvSpPr>
        <p:spPr>
          <a:xfrm>
            <a:off x="10441075" y="2343506"/>
            <a:ext cx="7260209" cy="830997"/>
          </a:xfrm>
          <a:prstGeom prst="rect">
            <a:avLst/>
          </a:prstGeom>
          <a:noFill/>
        </p:spPr>
        <p:txBody>
          <a:bodyPr wrap="square" rtlCol="0">
            <a:spAutoFit/>
          </a:bodyPr>
          <a:lstStyle/>
          <a:p>
            <a:r>
              <a:rPr lang="en-US" sz="4800" dirty="0" err="1">
                <a:latin typeface="+mj-lt"/>
              </a:rPr>
              <a:t>làm</a:t>
            </a:r>
            <a:r>
              <a:rPr lang="en-US" sz="4800" dirty="0">
                <a:latin typeface="+mj-lt"/>
              </a:rPr>
              <a:t> vlog</a:t>
            </a:r>
          </a:p>
        </p:txBody>
      </p:sp>
      <p:sp>
        <p:nvSpPr>
          <p:cNvPr id="28" name="TextBox 27">
            <a:extLst>
              <a:ext uri="{FF2B5EF4-FFF2-40B4-BE49-F238E27FC236}">
                <a16:creationId xmlns:a16="http://schemas.microsoft.com/office/drawing/2014/main" xmlns="" id="{0D982CD3-75CC-4B34-9A71-DFBA6DE02E59}"/>
              </a:ext>
            </a:extLst>
          </p:cNvPr>
          <p:cNvSpPr txBox="1"/>
          <p:nvPr/>
        </p:nvSpPr>
        <p:spPr>
          <a:xfrm>
            <a:off x="7934672" y="3471776"/>
            <a:ext cx="2418655" cy="1015663"/>
          </a:xfrm>
          <a:prstGeom prst="rect">
            <a:avLst/>
          </a:prstGeom>
          <a:noFill/>
        </p:spPr>
        <p:txBody>
          <a:bodyPr wrap="square" rtlCol="0">
            <a:spAutoFit/>
          </a:bodyPr>
          <a:lstStyle/>
          <a:p>
            <a:r>
              <a:rPr lang="en-US" sz="6000" dirty="0">
                <a:latin typeface="+mj-lt"/>
              </a:rPr>
              <a:t> </a:t>
            </a:r>
            <a:r>
              <a:rPr lang="en-US" sz="5400" dirty="0" err="1">
                <a:latin typeface="+mj-lt"/>
              </a:rPr>
              <a:t>v.phr</a:t>
            </a:r>
            <a:endParaRPr lang="en-US" sz="6000" dirty="0">
              <a:latin typeface="+mj-lt"/>
            </a:endParaRPr>
          </a:p>
        </p:txBody>
      </p:sp>
      <p:sp>
        <p:nvSpPr>
          <p:cNvPr id="29" name="TextBox 28">
            <a:extLst>
              <a:ext uri="{FF2B5EF4-FFF2-40B4-BE49-F238E27FC236}">
                <a16:creationId xmlns:a16="http://schemas.microsoft.com/office/drawing/2014/main" xmlns="" id="{0D4F1E5A-228E-447C-96A3-A1E9A9712468}"/>
              </a:ext>
            </a:extLst>
          </p:cNvPr>
          <p:cNvSpPr txBox="1"/>
          <p:nvPr/>
        </p:nvSpPr>
        <p:spPr>
          <a:xfrm>
            <a:off x="8022419" y="4600045"/>
            <a:ext cx="2418654" cy="1015663"/>
          </a:xfrm>
          <a:prstGeom prst="rect">
            <a:avLst/>
          </a:prstGeom>
          <a:noFill/>
        </p:spPr>
        <p:txBody>
          <a:bodyPr wrap="square" rtlCol="0">
            <a:spAutoFit/>
          </a:bodyPr>
          <a:lstStyle/>
          <a:p>
            <a:r>
              <a:rPr lang="en-US" sz="6000" dirty="0">
                <a:latin typeface="+mj-lt"/>
              </a:rPr>
              <a:t> </a:t>
            </a:r>
            <a:r>
              <a:rPr lang="en-US" sz="5400" dirty="0" err="1">
                <a:latin typeface="+mj-lt"/>
              </a:rPr>
              <a:t>v.phr</a:t>
            </a:r>
            <a:endParaRPr lang="en-US" sz="6000" dirty="0">
              <a:latin typeface="+mj-lt"/>
            </a:endParaRPr>
          </a:p>
        </p:txBody>
      </p:sp>
      <p:sp>
        <p:nvSpPr>
          <p:cNvPr id="30" name="TextBox 29">
            <a:extLst>
              <a:ext uri="{FF2B5EF4-FFF2-40B4-BE49-F238E27FC236}">
                <a16:creationId xmlns:a16="http://schemas.microsoft.com/office/drawing/2014/main" xmlns="" id="{EB5E33B8-8FCC-4832-871A-7A4754ECA6C3}"/>
              </a:ext>
            </a:extLst>
          </p:cNvPr>
          <p:cNvSpPr txBox="1"/>
          <p:nvPr/>
        </p:nvSpPr>
        <p:spPr>
          <a:xfrm>
            <a:off x="8022418" y="5681896"/>
            <a:ext cx="2418653" cy="1015663"/>
          </a:xfrm>
          <a:prstGeom prst="rect">
            <a:avLst/>
          </a:prstGeom>
          <a:noFill/>
        </p:spPr>
        <p:txBody>
          <a:bodyPr wrap="square" rtlCol="0">
            <a:spAutoFit/>
          </a:bodyPr>
          <a:lstStyle/>
          <a:p>
            <a:r>
              <a:rPr lang="en-US" sz="6000" dirty="0">
                <a:latin typeface="+mj-lt"/>
              </a:rPr>
              <a:t> </a:t>
            </a:r>
            <a:r>
              <a:rPr lang="en-US" sz="5400" dirty="0" err="1">
                <a:latin typeface="+mj-lt"/>
              </a:rPr>
              <a:t>v.phr</a:t>
            </a:r>
            <a:endParaRPr lang="en-US" sz="6000" dirty="0">
              <a:latin typeface="+mj-lt"/>
            </a:endParaRPr>
          </a:p>
        </p:txBody>
      </p:sp>
      <p:sp>
        <p:nvSpPr>
          <p:cNvPr id="31" name="TextBox 30">
            <a:extLst>
              <a:ext uri="{FF2B5EF4-FFF2-40B4-BE49-F238E27FC236}">
                <a16:creationId xmlns:a16="http://schemas.microsoft.com/office/drawing/2014/main" xmlns="" id="{DAC81A34-EFE5-431E-A088-A30681B6C9BD}"/>
              </a:ext>
            </a:extLst>
          </p:cNvPr>
          <p:cNvSpPr txBox="1"/>
          <p:nvPr/>
        </p:nvSpPr>
        <p:spPr>
          <a:xfrm>
            <a:off x="8022419" y="6763747"/>
            <a:ext cx="2418652" cy="1015663"/>
          </a:xfrm>
          <a:prstGeom prst="rect">
            <a:avLst/>
          </a:prstGeom>
          <a:noFill/>
        </p:spPr>
        <p:txBody>
          <a:bodyPr wrap="square" rtlCol="0">
            <a:spAutoFit/>
          </a:bodyPr>
          <a:lstStyle/>
          <a:p>
            <a:r>
              <a:rPr lang="en-US" sz="6000" dirty="0">
                <a:latin typeface="+mj-lt"/>
              </a:rPr>
              <a:t> </a:t>
            </a:r>
            <a:r>
              <a:rPr lang="en-US" sz="5400" dirty="0" err="1">
                <a:latin typeface="+mj-lt"/>
              </a:rPr>
              <a:t>v.phr</a:t>
            </a:r>
            <a:endParaRPr lang="en-US" sz="6000" dirty="0">
              <a:latin typeface="+mj-lt"/>
            </a:endParaRPr>
          </a:p>
        </p:txBody>
      </p:sp>
      <p:sp>
        <p:nvSpPr>
          <p:cNvPr id="32" name="TextBox 31">
            <a:extLst>
              <a:ext uri="{FF2B5EF4-FFF2-40B4-BE49-F238E27FC236}">
                <a16:creationId xmlns:a16="http://schemas.microsoft.com/office/drawing/2014/main" xmlns="" id="{E15EB8EF-C9C3-4C4C-882F-8057A6C1A85B}"/>
              </a:ext>
            </a:extLst>
          </p:cNvPr>
          <p:cNvSpPr txBox="1"/>
          <p:nvPr/>
        </p:nvSpPr>
        <p:spPr>
          <a:xfrm>
            <a:off x="8022418" y="7845598"/>
            <a:ext cx="2645581" cy="1015663"/>
          </a:xfrm>
          <a:prstGeom prst="rect">
            <a:avLst/>
          </a:prstGeom>
          <a:noFill/>
        </p:spPr>
        <p:txBody>
          <a:bodyPr wrap="square" rtlCol="0">
            <a:spAutoFit/>
          </a:bodyPr>
          <a:lstStyle/>
          <a:p>
            <a:r>
              <a:rPr lang="en-US" sz="6000" dirty="0">
                <a:latin typeface="+mj-lt"/>
              </a:rPr>
              <a:t> </a:t>
            </a:r>
            <a:r>
              <a:rPr lang="en-US" sz="5400" dirty="0" err="1">
                <a:latin typeface="+mj-lt"/>
              </a:rPr>
              <a:t>v.phr</a:t>
            </a:r>
            <a:endParaRPr lang="en-US" sz="6000" dirty="0">
              <a:latin typeface="+mj-lt"/>
            </a:endParaRPr>
          </a:p>
        </p:txBody>
      </p:sp>
      <p:sp>
        <p:nvSpPr>
          <p:cNvPr id="34" name="TextBox 33">
            <a:extLst>
              <a:ext uri="{FF2B5EF4-FFF2-40B4-BE49-F238E27FC236}">
                <a16:creationId xmlns:a16="http://schemas.microsoft.com/office/drawing/2014/main" xmlns="" id="{07D96200-ED0C-4B9B-AB8E-ED5FB244EF2F}"/>
              </a:ext>
            </a:extLst>
          </p:cNvPr>
          <p:cNvSpPr txBox="1"/>
          <p:nvPr/>
        </p:nvSpPr>
        <p:spPr>
          <a:xfrm>
            <a:off x="586718" y="3708113"/>
            <a:ext cx="7074122"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2.play online games</a:t>
            </a:r>
            <a:endParaRPr lang="en-US" sz="4200" b="1" dirty="0">
              <a:latin typeface="Roboto" panose="02000000000000000000" pitchFamily="2" charset="0"/>
              <a:ea typeface="Roboto" panose="02000000000000000000" pitchFamily="2" charset="0"/>
            </a:endParaRPr>
          </a:p>
        </p:txBody>
      </p:sp>
      <p:sp>
        <p:nvSpPr>
          <p:cNvPr id="35" name="TextBox 34">
            <a:extLst>
              <a:ext uri="{FF2B5EF4-FFF2-40B4-BE49-F238E27FC236}">
                <a16:creationId xmlns:a16="http://schemas.microsoft.com/office/drawing/2014/main" xmlns="" id="{7E70C5D4-C878-42A0-96A0-0AE1B097E328}"/>
              </a:ext>
            </a:extLst>
          </p:cNvPr>
          <p:cNvSpPr txBox="1"/>
          <p:nvPr/>
        </p:nvSpPr>
        <p:spPr>
          <a:xfrm>
            <a:off x="586718" y="4779680"/>
            <a:ext cx="551710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3. build models</a:t>
            </a:r>
            <a:endParaRPr lang="en-US" sz="4200" b="1" dirty="0">
              <a:latin typeface="Roboto" panose="02000000000000000000" pitchFamily="2" charset="0"/>
              <a:ea typeface="Roboto" panose="02000000000000000000" pitchFamily="2" charset="0"/>
            </a:endParaRPr>
          </a:p>
        </p:txBody>
      </p:sp>
      <p:sp>
        <p:nvSpPr>
          <p:cNvPr id="36" name="TextBox 35">
            <a:extLst>
              <a:ext uri="{FF2B5EF4-FFF2-40B4-BE49-F238E27FC236}">
                <a16:creationId xmlns:a16="http://schemas.microsoft.com/office/drawing/2014/main" xmlns="" id="{98D25A7C-CD00-43DB-996E-4DF22181507C}"/>
              </a:ext>
            </a:extLst>
          </p:cNvPr>
          <p:cNvSpPr txBox="1"/>
          <p:nvPr/>
        </p:nvSpPr>
        <p:spPr>
          <a:xfrm>
            <a:off x="586718" y="5851247"/>
            <a:ext cx="518011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4. bake cakes</a:t>
            </a:r>
            <a:endParaRPr lang="en-US" sz="4200" b="1" dirty="0">
              <a:latin typeface="Roboto" panose="02000000000000000000" pitchFamily="2" charset="0"/>
              <a:ea typeface="Roboto" panose="02000000000000000000" pitchFamily="2" charset="0"/>
            </a:endParaRPr>
          </a:p>
        </p:txBody>
      </p:sp>
      <p:sp>
        <p:nvSpPr>
          <p:cNvPr id="37" name="TextBox 36">
            <a:extLst>
              <a:ext uri="{FF2B5EF4-FFF2-40B4-BE49-F238E27FC236}">
                <a16:creationId xmlns:a16="http://schemas.microsoft.com/office/drawing/2014/main" xmlns="" id="{53B56A18-BABF-43A8-9FAD-D870DAB59E14}"/>
              </a:ext>
            </a:extLst>
          </p:cNvPr>
          <p:cNvSpPr txBox="1"/>
          <p:nvPr/>
        </p:nvSpPr>
        <p:spPr>
          <a:xfrm>
            <a:off x="586718" y="6922814"/>
            <a:ext cx="6499882"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5. collect soccer stickers</a:t>
            </a:r>
            <a:endParaRPr lang="en-US" sz="4200" b="1" dirty="0">
              <a:latin typeface="Roboto" panose="02000000000000000000" pitchFamily="2" charset="0"/>
              <a:ea typeface="Roboto" panose="02000000000000000000" pitchFamily="2" charset="0"/>
            </a:endParaRPr>
          </a:p>
        </p:txBody>
      </p:sp>
      <p:sp>
        <p:nvSpPr>
          <p:cNvPr id="38" name="TextBox 37">
            <a:extLst>
              <a:ext uri="{FF2B5EF4-FFF2-40B4-BE49-F238E27FC236}">
                <a16:creationId xmlns:a16="http://schemas.microsoft.com/office/drawing/2014/main" xmlns="" id="{ABCDC794-C652-4BC6-8E06-2FA811EB51D1}"/>
              </a:ext>
            </a:extLst>
          </p:cNvPr>
          <p:cNvSpPr txBox="1"/>
          <p:nvPr/>
        </p:nvSpPr>
        <p:spPr>
          <a:xfrm>
            <a:off x="586718" y="8104355"/>
            <a:ext cx="419158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6.read comics</a:t>
            </a:r>
            <a:endParaRPr lang="en-US" sz="4200" b="1" dirty="0">
              <a:latin typeface="Roboto" panose="02000000000000000000" pitchFamily="2" charset="0"/>
              <a:ea typeface="Roboto" panose="02000000000000000000" pitchFamily="2" charset="0"/>
            </a:endParaRPr>
          </a:p>
        </p:txBody>
      </p:sp>
      <p:sp>
        <p:nvSpPr>
          <p:cNvPr id="40" name="TextBox 39">
            <a:extLst>
              <a:ext uri="{FF2B5EF4-FFF2-40B4-BE49-F238E27FC236}">
                <a16:creationId xmlns:a16="http://schemas.microsoft.com/office/drawing/2014/main" xmlns="" id="{86A31E7C-8A3B-43F9-BB55-EA2AC5E676E9}"/>
              </a:ext>
            </a:extLst>
          </p:cNvPr>
          <p:cNvSpPr txBox="1"/>
          <p:nvPr/>
        </p:nvSpPr>
        <p:spPr>
          <a:xfrm>
            <a:off x="10441074" y="3460265"/>
            <a:ext cx="7215353" cy="830997"/>
          </a:xfrm>
          <a:prstGeom prst="rect">
            <a:avLst/>
          </a:prstGeom>
          <a:noFill/>
        </p:spPr>
        <p:txBody>
          <a:bodyPr wrap="square" rtlCol="0">
            <a:spAutoFit/>
          </a:bodyPr>
          <a:lstStyle/>
          <a:p>
            <a:r>
              <a:rPr lang="en-US" sz="4800" dirty="0" err="1">
                <a:latin typeface="+mj-lt"/>
              </a:rPr>
              <a:t>Chơi</a:t>
            </a:r>
            <a:r>
              <a:rPr lang="en-US" sz="4800" dirty="0">
                <a:latin typeface="+mj-lt"/>
              </a:rPr>
              <a:t> </a:t>
            </a:r>
            <a:r>
              <a:rPr lang="en-US" sz="4800" dirty="0" err="1">
                <a:latin typeface="+mj-lt"/>
              </a:rPr>
              <a:t>trò</a:t>
            </a:r>
            <a:r>
              <a:rPr lang="en-US" sz="4800" dirty="0">
                <a:latin typeface="+mj-lt"/>
              </a:rPr>
              <a:t> </a:t>
            </a:r>
            <a:r>
              <a:rPr lang="en-US" sz="4800" dirty="0" err="1">
                <a:latin typeface="+mj-lt"/>
              </a:rPr>
              <a:t>chơi</a:t>
            </a:r>
            <a:r>
              <a:rPr lang="en-US" sz="4800" dirty="0">
                <a:latin typeface="+mj-lt"/>
              </a:rPr>
              <a:t> qua </a:t>
            </a:r>
            <a:r>
              <a:rPr lang="en-US" sz="4800" dirty="0" err="1">
                <a:latin typeface="+mj-lt"/>
              </a:rPr>
              <a:t>mạng</a:t>
            </a:r>
            <a:endParaRPr lang="en-US" sz="4800" dirty="0">
              <a:latin typeface="+mj-lt"/>
            </a:endParaRPr>
          </a:p>
        </p:txBody>
      </p:sp>
      <p:sp>
        <p:nvSpPr>
          <p:cNvPr id="41" name="TextBox 40">
            <a:extLst>
              <a:ext uri="{FF2B5EF4-FFF2-40B4-BE49-F238E27FC236}">
                <a16:creationId xmlns:a16="http://schemas.microsoft.com/office/drawing/2014/main" xmlns="" id="{4B701793-4996-4FD8-9DD0-044D0B3130F2}"/>
              </a:ext>
            </a:extLst>
          </p:cNvPr>
          <p:cNvSpPr txBox="1"/>
          <p:nvPr/>
        </p:nvSpPr>
        <p:spPr>
          <a:xfrm>
            <a:off x="10441075" y="4577024"/>
            <a:ext cx="7215353" cy="830997"/>
          </a:xfrm>
          <a:prstGeom prst="rect">
            <a:avLst/>
          </a:prstGeom>
          <a:noFill/>
        </p:spPr>
        <p:txBody>
          <a:bodyPr wrap="square" rtlCol="0">
            <a:spAutoFit/>
          </a:bodyPr>
          <a:lstStyle/>
          <a:p>
            <a:r>
              <a:rPr lang="en-US" sz="4800" dirty="0" err="1">
                <a:latin typeface="+mj-lt"/>
              </a:rPr>
              <a:t>dựng</a:t>
            </a:r>
            <a:r>
              <a:rPr lang="en-US" sz="4800" dirty="0">
                <a:latin typeface="+mj-lt"/>
              </a:rPr>
              <a:t> </a:t>
            </a:r>
            <a:r>
              <a:rPr lang="en-US" sz="4800" dirty="0" err="1">
                <a:latin typeface="+mj-lt"/>
              </a:rPr>
              <a:t>mô</a:t>
            </a:r>
            <a:r>
              <a:rPr lang="en-US" sz="4800" dirty="0">
                <a:latin typeface="+mj-lt"/>
              </a:rPr>
              <a:t> </a:t>
            </a:r>
            <a:r>
              <a:rPr lang="en-US" sz="4800" dirty="0" err="1">
                <a:latin typeface="+mj-lt"/>
              </a:rPr>
              <a:t>hình</a:t>
            </a:r>
            <a:endParaRPr lang="en-US" sz="4800" dirty="0">
              <a:latin typeface="+mj-lt"/>
            </a:endParaRPr>
          </a:p>
        </p:txBody>
      </p:sp>
      <p:sp>
        <p:nvSpPr>
          <p:cNvPr id="42" name="TextBox 41">
            <a:extLst>
              <a:ext uri="{FF2B5EF4-FFF2-40B4-BE49-F238E27FC236}">
                <a16:creationId xmlns:a16="http://schemas.microsoft.com/office/drawing/2014/main" xmlns="" id="{75A1EA0B-9588-421B-AEC0-B2DCC6DD0BE9}"/>
              </a:ext>
            </a:extLst>
          </p:cNvPr>
          <p:cNvSpPr txBox="1"/>
          <p:nvPr/>
        </p:nvSpPr>
        <p:spPr>
          <a:xfrm>
            <a:off x="10441075" y="5693783"/>
            <a:ext cx="6400964" cy="830997"/>
          </a:xfrm>
          <a:prstGeom prst="rect">
            <a:avLst/>
          </a:prstGeom>
          <a:noFill/>
        </p:spPr>
        <p:txBody>
          <a:bodyPr wrap="square" rtlCol="0">
            <a:spAutoFit/>
          </a:bodyPr>
          <a:lstStyle/>
          <a:p>
            <a:r>
              <a:rPr lang="en-US" sz="4800" dirty="0" err="1">
                <a:latin typeface="+mj-lt"/>
              </a:rPr>
              <a:t>nướng</a:t>
            </a:r>
            <a:r>
              <a:rPr lang="en-US" sz="4800" dirty="0">
                <a:latin typeface="+mj-lt"/>
              </a:rPr>
              <a:t> bánh</a:t>
            </a:r>
          </a:p>
        </p:txBody>
      </p:sp>
      <p:sp>
        <p:nvSpPr>
          <p:cNvPr id="44" name="TextBox 43">
            <a:extLst>
              <a:ext uri="{FF2B5EF4-FFF2-40B4-BE49-F238E27FC236}">
                <a16:creationId xmlns:a16="http://schemas.microsoft.com/office/drawing/2014/main" xmlns="" id="{827D4CB2-DD2B-443C-B48E-D1CC1CB05306}"/>
              </a:ext>
            </a:extLst>
          </p:cNvPr>
          <p:cNvSpPr txBox="1"/>
          <p:nvPr/>
        </p:nvSpPr>
        <p:spPr>
          <a:xfrm>
            <a:off x="10441074" y="6810542"/>
            <a:ext cx="8304126" cy="830997"/>
          </a:xfrm>
          <a:prstGeom prst="rect">
            <a:avLst/>
          </a:prstGeom>
          <a:noFill/>
        </p:spPr>
        <p:txBody>
          <a:bodyPr wrap="square" rtlCol="0">
            <a:spAutoFit/>
          </a:bodyPr>
          <a:lstStyle/>
          <a:p>
            <a:r>
              <a:rPr lang="en-US" sz="4800" dirty="0" err="1">
                <a:latin typeface="+mj-lt"/>
              </a:rPr>
              <a:t>sưu</a:t>
            </a:r>
            <a:r>
              <a:rPr lang="en-US" sz="4800" dirty="0">
                <a:latin typeface="+mj-lt"/>
              </a:rPr>
              <a:t> </a:t>
            </a:r>
            <a:r>
              <a:rPr lang="en-US" sz="4800" dirty="0" err="1">
                <a:latin typeface="+mj-lt"/>
              </a:rPr>
              <a:t>tầm</a:t>
            </a:r>
            <a:r>
              <a:rPr lang="en-US" sz="4800" dirty="0">
                <a:latin typeface="+mj-lt"/>
              </a:rPr>
              <a:t> </a:t>
            </a:r>
            <a:r>
              <a:rPr lang="en-US" sz="4800" dirty="0" err="1">
                <a:latin typeface="+mj-lt"/>
              </a:rPr>
              <a:t>hình</a:t>
            </a:r>
            <a:r>
              <a:rPr lang="en-US" sz="4800" dirty="0">
                <a:latin typeface="+mj-lt"/>
              </a:rPr>
              <a:t> </a:t>
            </a:r>
            <a:r>
              <a:rPr lang="en-US" sz="4800" dirty="0" err="1">
                <a:latin typeface="+mj-lt"/>
              </a:rPr>
              <a:t>dán</a:t>
            </a:r>
            <a:r>
              <a:rPr lang="en-US" sz="4800" dirty="0">
                <a:latin typeface="+mj-lt"/>
              </a:rPr>
              <a:t> </a:t>
            </a:r>
            <a:r>
              <a:rPr lang="en-US" sz="4800" dirty="0" err="1">
                <a:latin typeface="+mj-lt"/>
              </a:rPr>
              <a:t>bóng</a:t>
            </a:r>
            <a:r>
              <a:rPr lang="en-US" sz="4800" dirty="0">
                <a:latin typeface="+mj-lt"/>
              </a:rPr>
              <a:t> </a:t>
            </a:r>
            <a:r>
              <a:rPr lang="en-US" sz="4800" dirty="0" err="1">
                <a:latin typeface="+mj-lt"/>
              </a:rPr>
              <a:t>đá</a:t>
            </a:r>
            <a:r>
              <a:rPr lang="en-US" sz="4800" dirty="0">
                <a:latin typeface="+mj-lt"/>
              </a:rPr>
              <a:t>. </a:t>
            </a:r>
          </a:p>
        </p:txBody>
      </p:sp>
      <p:sp>
        <p:nvSpPr>
          <p:cNvPr id="45" name="TextBox 44">
            <a:extLst>
              <a:ext uri="{FF2B5EF4-FFF2-40B4-BE49-F238E27FC236}">
                <a16:creationId xmlns:a16="http://schemas.microsoft.com/office/drawing/2014/main" xmlns="" id="{CB877E96-D28E-4C31-9C20-803E50B67C9F}"/>
              </a:ext>
            </a:extLst>
          </p:cNvPr>
          <p:cNvSpPr txBox="1"/>
          <p:nvPr/>
        </p:nvSpPr>
        <p:spPr>
          <a:xfrm>
            <a:off x="10441071" y="7950161"/>
            <a:ext cx="6400964" cy="830997"/>
          </a:xfrm>
          <a:prstGeom prst="rect">
            <a:avLst/>
          </a:prstGeom>
          <a:noFill/>
        </p:spPr>
        <p:txBody>
          <a:bodyPr wrap="square" rtlCol="0">
            <a:spAutoFit/>
          </a:bodyPr>
          <a:lstStyle/>
          <a:p>
            <a:r>
              <a:rPr lang="en-US" sz="4800" dirty="0" err="1">
                <a:latin typeface="+mj-lt"/>
              </a:rPr>
              <a:t>đọc</a:t>
            </a:r>
            <a:r>
              <a:rPr lang="en-US" sz="4800" dirty="0">
                <a:latin typeface="+mj-lt"/>
              </a:rPr>
              <a:t> </a:t>
            </a:r>
            <a:r>
              <a:rPr lang="en-US" sz="4800" dirty="0" err="1">
                <a:latin typeface="+mj-lt"/>
              </a:rPr>
              <a:t>truyện</a:t>
            </a:r>
            <a:r>
              <a:rPr lang="en-US" sz="4800" dirty="0">
                <a:latin typeface="+mj-lt"/>
              </a:rPr>
              <a:t> </a:t>
            </a:r>
            <a:r>
              <a:rPr lang="en-US" sz="4800" dirty="0" err="1">
                <a:latin typeface="+mj-lt"/>
              </a:rPr>
              <a:t>tranh</a:t>
            </a:r>
            <a:endParaRPr lang="en-US" sz="4800" dirty="0">
              <a:latin typeface="+mj-lt"/>
            </a:endParaRPr>
          </a:p>
        </p:txBody>
      </p:sp>
      <p:sp>
        <p:nvSpPr>
          <p:cNvPr id="3" name="TextBox 2">
            <a:extLst>
              <a:ext uri="{FF2B5EF4-FFF2-40B4-BE49-F238E27FC236}">
                <a16:creationId xmlns:a16="http://schemas.microsoft.com/office/drawing/2014/main" xmlns="" id="{F66FBC45-A05D-40F3-BC91-6655153E6F79}"/>
              </a:ext>
            </a:extLst>
          </p:cNvPr>
          <p:cNvSpPr txBox="1"/>
          <p:nvPr/>
        </p:nvSpPr>
        <p:spPr>
          <a:xfrm>
            <a:off x="5640154" y="745893"/>
            <a:ext cx="7672388" cy="923330"/>
          </a:xfrm>
          <a:prstGeom prst="rect">
            <a:avLst/>
          </a:prstGeom>
          <a:noFill/>
        </p:spPr>
        <p:txBody>
          <a:bodyPr wrap="square" rtlCol="0">
            <a:spAutoFit/>
          </a:bodyPr>
          <a:lstStyle/>
          <a:p>
            <a:r>
              <a:rPr lang="vi-VN" sz="5400" b="1" dirty="0" smtClean="0">
                <a:solidFill>
                  <a:schemeClr val="accent2">
                    <a:lumMod val="75000"/>
                  </a:schemeClr>
                </a:solidFill>
              </a:rPr>
              <a:t>1. New words</a:t>
            </a:r>
            <a:endParaRPr lang="en-US" sz="5400" b="1" dirty="0">
              <a:solidFill>
                <a:schemeClr val="accent2">
                  <a:lumMod val="75000"/>
                </a:schemeClr>
              </a:solidFill>
            </a:endParaRPr>
          </a:p>
        </p:txBody>
      </p:sp>
      <p:pic>
        <p:nvPicPr>
          <p:cNvPr id="24" name="Picture 23" descr="Logo, company name&#10;&#10;Description automatically generated">
            <a:extLst>
              <a:ext uri="{FF2B5EF4-FFF2-40B4-BE49-F238E27FC236}">
                <a16:creationId xmlns:a16="http://schemas.microsoft.com/office/drawing/2014/main" xmlns="" id="{B726F4C8-253A-4E1D-93F9-EA438DF679DD}"/>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25" name="TextBox 24">
            <a:extLst>
              <a:ext uri="{FF2B5EF4-FFF2-40B4-BE49-F238E27FC236}">
                <a16:creationId xmlns:a16="http://schemas.microsoft.com/office/drawing/2014/main" xmlns="" id="{B51724A5-98D7-4B11-9F27-D37EE38F0AE0}"/>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Tree>
    <p:extLst>
      <p:ext uri="{BB962C8B-B14F-4D97-AF65-F5344CB8AC3E}">
        <p14:creationId xmlns:p14="http://schemas.microsoft.com/office/powerpoint/2010/main" val="4009325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ppt_x"/>
                                          </p:val>
                                        </p:tav>
                                        <p:tav tm="100000">
                                          <p:val>
                                            <p:strVal val="#ppt_x"/>
                                          </p:val>
                                        </p:tav>
                                      </p:tavLst>
                                    </p:anim>
                                    <p:anim calcmode="lin" valueType="num">
                                      <p:cBhvr additive="base">
                                        <p:cTn id="8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additive="base">
                                        <p:cTn id="97" dur="500" fill="hold"/>
                                        <p:tgtEl>
                                          <p:spTgt spid="38"/>
                                        </p:tgtEl>
                                        <p:attrNameLst>
                                          <p:attrName>ppt_x</p:attrName>
                                        </p:attrNameLst>
                                      </p:cBhvr>
                                      <p:tavLst>
                                        <p:tav tm="0">
                                          <p:val>
                                            <p:strVal val="#ppt_x"/>
                                          </p:val>
                                        </p:tav>
                                        <p:tav tm="100000">
                                          <p:val>
                                            <p:strVal val="#ppt_x"/>
                                          </p:val>
                                        </p:tav>
                                      </p:tavLst>
                                    </p:anim>
                                    <p:anim calcmode="lin" valueType="num">
                                      <p:cBhvr additive="base">
                                        <p:cTn id="9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fill="hold"/>
                                        <p:tgtEl>
                                          <p:spTgt spid="45"/>
                                        </p:tgtEl>
                                        <p:attrNameLst>
                                          <p:attrName>ppt_x</p:attrName>
                                        </p:attrNameLst>
                                      </p:cBhvr>
                                      <p:tavLst>
                                        <p:tav tm="0">
                                          <p:val>
                                            <p:strVal val="#ppt_x"/>
                                          </p:val>
                                        </p:tav>
                                        <p:tav tm="100000">
                                          <p:val>
                                            <p:strVal val="#ppt_x"/>
                                          </p:val>
                                        </p:tav>
                                      </p:tavLst>
                                    </p:anim>
                                    <p:anim calcmode="lin" valueType="num">
                                      <p:cBhvr additive="base">
                                        <p:cTn id="11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8" grpId="0"/>
      <p:bldP spid="29" grpId="0"/>
      <p:bldP spid="30" grpId="0"/>
      <p:bldP spid="31" grpId="0"/>
      <p:bldP spid="32" grpId="0"/>
      <p:bldP spid="34" grpId="0"/>
      <p:bldP spid="35" grpId="0"/>
      <p:bldP spid="36" grpId="0"/>
      <p:bldP spid="37" grpId="0"/>
      <p:bldP spid="38" grpId="0"/>
      <p:bldP spid="40" grpId="0"/>
      <p:bldP spid="41" grpId="0"/>
      <p:bldP spid="42"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xmlns="" id="{A60B92B8-0011-4E74-8C98-00EBD0263EAB}"/>
              </a:ext>
            </a:extLst>
          </p:cNvPr>
          <p:cNvPicPr>
            <a:picLocks noChangeAspect="1"/>
          </p:cNvPicPr>
          <p:nvPr/>
        </p:nvPicPr>
        <p:blipFill>
          <a:blip r:embed="rId2"/>
          <a:srcRect/>
          <a:stretch>
            <a:fillRect/>
          </a:stretch>
        </p:blipFill>
        <p:spPr>
          <a:xfrm>
            <a:off x="892362" y="676236"/>
            <a:ext cx="4953000" cy="3299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10">
            <a:extLst>
              <a:ext uri="{FF2B5EF4-FFF2-40B4-BE49-F238E27FC236}">
                <a16:creationId xmlns:a16="http://schemas.microsoft.com/office/drawing/2014/main" xmlns="" id="{FE83C8B9-C44B-4717-B48B-7AD2DAA32EFB}"/>
              </a:ext>
            </a:extLst>
          </p:cNvPr>
          <p:cNvPicPr>
            <a:picLocks noChangeAspect="1"/>
          </p:cNvPicPr>
          <p:nvPr/>
        </p:nvPicPr>
        <p:blipFill>
          <a:blip r:embed="rId3"/>
          <a:srcRect/>
          <a:stretch>
            <a:fillRect/>
          </a:stretch>
        </p:blipFill>
        <p:spPr>
          <a:xfrm>
            <a:off x="6251344" y="652880"/>
            <a:ext cx="4953000" cy="3346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9">
            <a:extLst>
              <a:ext uri="{FF2B5EF4-FFF2-40B4-BE49-F238E27FC236}">
                <a16:creationId xmlns:a16="http://schemas.microsoft.com/office/drawing/2014/main" xmlns="" id="{10D2E566-4850-4686-A355-108F4B05671D}"/>
              </a:ext>
            </a:extLst>
          </p:cNvPr>
          <p:cNvPicPr>
            <a:picLocks noChangeAspect="1"/>
          </p:cNvPicPr>
          <p:nvPr/>
        </p:nvPicPr>
        <p:blipFill>
          <a:blip r:embed="rId4"/>
          <a:srcRect/>
          <a:stretch>
            <a:fillRect/>
          </a:stretch>
        </p:blipFill>
        <p:spPr>
          <a:xfrm>
            <a:off x="11990937" y="656929"/>
            <a:ext cx="5404701" cy="3276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8">
            <a:extLst>
              <a:ext uri="{FF2B5EF4-FFF2-40B4-BE49-F238E27FC236}">
                <a16:creationId xmlns:a16="http://schemas.microsoft.com/office/drawing/2014/main" xmlns="" id="{9E2DF513-31DE-415D-BF95-9C97C8A95145}"/>
              </a:ext>
            </a:extLst>
          </p:cNvPr>
          <p:cNvPicPr>
            <a:picLocks noChangeAspect="1"/>
          </p:cNvPicPr>
          <p:nvPr/>
        </p:nvPicPr>
        <p:blipFill>
          <a:blip r:embed="rId5"/>
          <a:srcRect/>
          <a:stretch>
            <a:fillRect/>
          </a:stretch>
        </p:blipFill>
        <p:spPr>
          <a:xfrm>
            <a:off x="890828" y="5472312"/>
            <a:ext cx="5261089"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9DEDFB28-2A7C-48F8-9A00-FAB40BA3CE9B}"/>
              </a:ext>
            </a:extLst>
          </p:cNvPr>
          <p:cNvPicPr>
            <a:picLocks noChangeAspect="1"/>
          </p:cNvPicPr>
          <p:nvPr/>
        </p:nvPicPr>
        <p:blipFill>
          <a:blip r:embed="rId6"/>
          <a:srcRect/>
          <a:stretch>
            <a:fillRect/>
          </a:stretch>
        </p:blipFill>
        <p:spPr>
          <a:xfrm>
            <a:off x="6513455" y="5492738"/>
            <a:ext cx="5261089"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5">
            <a:extLst>
              <a:ext uri="{FF2B5EF4-FFF2-40B4-BE49-F238E27FC236}">
                <a16:creationId xmlns:a16="http://schemas.microsoft.com/office/drawing/2014/main" xmlns="" id="{79F7CF0A-938A-4B0B-A8FC-B448942681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30733" y="5412478"/>
            <a:ext cx="3125108" cy="3521248"/>
          </a:xfrm>
          <a:prstGeom prst="rect">
            <a:avLst/>
          </a:prstGeom>
        </p:spPr>
      </p:pic>
      <p:sp>
        <p:nvSpPr>
          <p:cNvPr id="10" name="Hộp Văn bản 9">
            <a:extLst>
              <a:ext uri="{FF2B5EF4-FFF2-40B4-BE49-F238E27FC236}">
                <a16:creationId xmlns:a16="http://schemas.microsoft.com/office/drawing/2014/main" xmlns="" id="{384B9A93-9691-4032-8975-4ACAD35013B0}"/>
              </a:ext>
            </a:extLst>
          </p:cNvPr>
          <p:cNvSpPr txBox="1"/>
          <p:nvPr/>
        </p:nvSpPr>
        <p:spPr>
          <a:xfrm>
            <a:off x="1828800" y="4250493"/>
            <a:ext cx="34290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make vlog</a:t>
            </a:r>
          </a:p>
        </p:txBody>
      </p:sp>
      <p:sp>
        <p:nvSpPr>
          <p:cNvPr id="11" name="Hộp Văn bản 10">
            <a:extLst>
              <a:ext uri="{FF2B5EF4-FFF2-40B4-BE49-F238E27FC236}">
                <a16:creationId xmlns:a16="http://schemas.microsoft.com/office/drawing/2014/main" xmlns="" id="{33EEF42A-C100-461E-8792-A31A3BCB542C}"/>
              </a:ext>
            </a:extLst>
          </p:cNvPr>
          <p:cNvSpPr txBox="1"/>
          <p:nvPr/>
        </p:nvSpPr>
        <p:spPr>
          <a:xfrm>
            <a:off x="6714608" y="4338576"/>
            <a:ext cx="526108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play online games</a:t>
            </a:r>
          </a:p>
        </p:txBody>
      </p:sp>
      <p:sp>
        <p:nvSpPr>
          <p:cNvPr id="12" name="Hộp Văn bản 11">
            <a:extLst>
              <a:ext uri="{FF2B5EF4-FFF2-40B4-BE49-F238E27FC236}">
                <a16:creationId xmlns:a16="http://schemas.microsoft.com/office/drawing/2014/main" xmlns="" id="{91BCF64D-38EA-4943-BB12-95628B72006E}"/>
              </a:ext>
            </a:extLst>
          </p:cNvPr>
          <p:cNvSpPr txBox="1"/>
          <p:nvPr/>
        </p:nvSpPr>
        <p:spPr>
          <a:xfrm>
            <a:off x="13045442" y="4374059"/>
            <a:ext cx="402340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build models</a:t>
            </a:r>
          </a:p>
        </p:txBody>
      </p:sp>
      <p:sp>
        <p:nvSpPr>
          <p:cNvPr id="13" name="Hộp Văn bản 12">
            <a:extLst>
              <a:ext uri="{FF2B5EF4-FFF2-40B4-BE49-F238E27FC236}">
                <a16:creationId xmlns:a16="http://schemas.microsoft.com/office/drawing/2014/main" xmlns="" id="{411A7017-7B83-4828-8D63-F339672FB5E8}"/>
              </a:ext>
            </a:extLst>
          </p:cNvPr>
          <p:cNvSpPr txBox="1"/>
          <p:nvPr/>
        </p:nvSpPr>
        <p:spPr>
          <a:xfrm>
            <a:off x="1357157" y="9003124"/>
            <a:ext cx="402340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bake cakes</a:t>
            </a:r>
          </a:p>
        </p:txBody>
      </p:sp>
      <p:sp>
        <p:nvSpPr>
          <p:cNvPr id="14" name="Hộp Văn bản 13">
            <a:extLst>
              <a:ext uri="{FF2B5EF4-FFF2-40B4-BE49-F238E27FC236}">
                <a16:creationId xmlns:a16="http://schemas.microsoft.com/office/drawing/2014/main" xmlns="" id="{08FAD1A2-29BD-4020-96F8-BFBE54B34665}"/>
              </a:ext>
            </a:extLst>
          </p:cNvPr>
          <p:cNvSpPr txBox="1"/>
          <p:nvPr/>
        </p:nvSpPr>
        <p:spPr>
          <a:xfrm>
            <a:off x="6497356" y="8997938"/>
            <a:ext cx="6150936"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collect soccer stickers</a:t>
            </a:r>
          </a:p>
        </p:txBody>
      </p:sp>
      <p:sp>
        <p:nvSpPr>
          <p:cNvPr id="15" name="Hộp Văn bản 14">
            <a:extLst>
              <a:ext uri="{FF2B5EF4-FFF2-40B4-BE49-F238E27FC236}">
                <a16:creationId xmlns:a16="http://schemas.microsoft.com/office/drawing/2014/main" xmlns="" id="{D9336267-6F1E-4C31-987E-E6256659DFD0}"/>
              </a:ext>
            </a:extLst>
          </p:cNvPr>
          <p:cNvSpPr txBox="1"/>
          <p:nvPr/>
        </p:nvSpPr>
        <p:spPr>
          <a:xfrm>
            <a:off x="13045442" y="8997938"/>
            <a:ext cx="3529656"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read comics</a:t>
            </a:r>
          </a:p>
        </p:txBody>
      </p:sp>
    </p:spTree>
    <p:extLst>
      <p:ext uri="{BB962C8B-B14F-4D97-AF65-F5344CB8AC3E}">
        <p14:creationId xmlns:p14="http://schemas.microsoft.com/office/powerpoint/2010/main" val="1254236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4ADCEF1B-A798-4929-A798-49E0642C8756}"/>
              </a:ext>
            </a:extLst>
          </p:cNvPr>
          <p:cNvSpPr txBox="1"/>
          <p:nvPr/>
        </p:nvSpPr>
        <p:spPr>
          <a:xfrm>
            <a:off x="4343400" y="570545"/>
            <a:ext cx="817245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 Number the pictures. Listen and repeat.</a:t>
            </a:r>
          </a:p>
        </p:txBody>
      </p:sp>
      <p:pic>
        <p:nvPicPr>
          <p:cNvPr id="6" name="Hình ảnh 5">
            <a:extLst>
              <a:ext uri="{FF2B5EF4-FFF2-40B4-BE49-F238E27FC236}">
                <a16:creationId xmlns:a16="http://schemas.microsoft.com/office/drawing/2014/main" xmlns="" id="{A401FFBD-A892-439B-84A0-98EBB84816AD}"/>
              </a:ext>
            </a:extLst>
          </p:cNvPr>
          <p:cNvPicPr>
            <a:picLocks noChangeAspect="1"/>
          </p:cNvPicPr>
          <p:nvPr/>
        </p:nvPicPr>
        <p:blipFill rotWithShape="1">
          <a:blip r:embed="rId4"/>
          <a:srcRect l="14813" t="20626" r="16837" b="38096"/>
          <a:stretch/>
        </p:blipFill>
        <p:spPr>
          <a:xfrm>
            <a:off x="619887" y="2247900"/>
            <a:ext cx="17048226" cy="5791200"/>
          </a:xfrm>
          <a:prstGeom prst="rect">
            <a:avLst/>
          </a:prstGeom>
        </p:spPr>
      </p:pic>
      <p:pic>
        <p:nvPicPr>
          <p:cNvPr id="4" name="CD1-TRACK 02">
            <a:hlinkClick r:id="" action="ppaction://media"/>
            <a:extLst>
              <a:ext uri="{FF2B5EF4-FFF2-40B4-BE49-F238E27FC236}">
                <a16:creationId xmlns:a16="http://schemas.microsoft.com/office/drawing/2014/main" xmlns="" id="{84FE4CE3-203A-48CF-9806-946D2AC7C0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44600" y="456532"/>
            <a:ext cx="406400" cy="406400"/>
          </a:xfrm>
          <a:prstGeom prst="rect">
            <a:avLst/>
          </a:prstGeom>
        </p:spPr>
      </p:pic>
    </p:spTree>
    <p:extLst>
      <p:ext uri="{BB962C8B-B14F-4D97-AF65-F5344CB8AC3E}">
        <p14:creationId xmlns:p14="http://schemas.microsoft.com/office/powerpoint/2010/main" val="180036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xmlns="" id="{3EDA2BBF-6CED-4373-8EBD-0F2727F4E210}"/>
              </a:ext>
            </a:extLst>
          </p:cNvPr>
          <p:cNvSpPr/>
          <p:nvPr/>
        </p:nvSpPr>
        <p:spPr>
          <a:xfrm>
            <a:off x="6172200" y="4621982"/>
            <a:ext cx="5943600" cy="1866900"/>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a:latin typeface="Arial" panose="020B0604020202020204" pitchFamily="34" charset="0"/>
                <a:cs typeface="Arial" panose="020B0604020202020204" pitchFamily="34" charset="0"/>
              </a:rPr>
              <a:t>Hobbies</a:t>
            </a:r>
          </a:p>
        </p:txBody>
      </p:sp>
      <p:pic>
        <p:nvPicPr>
          <p:cNvPr id="32" name="Hình ảnh 31">
            <a:extLst>
              <a:ext uri="{FF2B5EF4-FFF2-40B4-BE49-F238E27FC236}">
                <a16:creationId xmlns:a16="http://schemas.microsoft.com/office/drawing/2014/main" xmlns="" id="{F65541C5-5F11-4BA1-960A-F3D7BABD913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90600" y="723900"/>
            <a:ext cx="2133600" cy="2475234"/>
          </a:xfrm>
          <a:prstGeom prst="rect">
            <a:avLst/>
          </a:prstGeom>
        </p:spPr>
      </p:pic>
      <p:sp>
        <p:nvSpPr>
          <p:cNvPr id="33" name="TextBox 4">
            <a:extLst>
              <a:ext uri="{FF2B5EF4-FFF2-40B4-BE49-F238E27FC236}">
                <a16:creationId xmlns:a16="http://schemas.microsoft.com/office/drawing/2014/main" xmlns="" id="{AC8EF34C-33FB-4D5C-8449-02F2A199809A}"/>
              </a:ext>
            </a:extLst>
          </p:cNvPr>
          <p:cNvSpPr txBox="1"/>
          <p:nvPr/>
        </p:nvSpPr>
        <p:spPr>
          <a:xfrm>
            <a:off x="3352800" y="952500"/>
            <a:ext cx="128016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Work in pair and add three more hobbies you know. </a:t>
            </a:r>
          </a:p>
        </p:txBody>
      </p:sp>
      <p:sp>
        <p:nvSpPr>
          <p:cNvPr id="3" name="Hình Bầu dục 2">
            <a:extLst>
              <a:ext uri="{FF2B5EF4-FFF2-40B4-BE49-F238E27FC236}">
                <a16:creationId xmlns:a16="http://schemas.microsoft.com/office/drawing/2014/main" xmlns="" id="{F3195BAA-E67F-4820-9AB3-FB08EAF4EF07}"/>
              </a:ext>
            </a:extLst>
          </p:cNvPr>
          <p:cNvSpPr/>
          <p:nvPr/>
        </p:nvSpPr>
        <p:spPr>
          <a:xfrm>
            <a:off x="1571787" y="4626366"/>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Hình Bầu dục 5">
            <a:extLst>
              <a:ext uri="{FF2B5EF4-FFF2-40B4-BE49-F238E27FC236}">
                <a16:creationId xmlns:a16="http://schemas.microsoft.com/office/drawing/2014/main" xmlns="" id="{24AB512B-A146-4567-B8BD-3E29A4AA184B}"/>
              </a:ext>
            </a:extLst>
          </p:cNvPr>
          <p:cNvSpPr/>
          <p:nvPr/>
        </p:nvSpPr>
        <p:spPr>
          <a:xfrm>
            <a:off x="2895600" y="8013140"/>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Hình Bầu dục 6">
            <a:extLst>
              <a:ext uri="{FF2B5EF4-FFF2-40B4-BE49-F238E27FC236}">
                <a16:creationId xmlns:a16="http://schemas.microsoft.com/office/drawing/2014/main" xmlns="" id="{EC8C030B-038F-4C92-A4F1-E6F2D892E16E}"/>
              </a:ext>
            </a:extLst>
          </p:cNvPr>
          <p:cNvSpPr/>
          <p:nvPr/>
        </p:nvSpPr>
        <p:spPr>
          <a:xfrm>
            <a:off x="9144000" y="8127860"/>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Hình Bầu dục 7">
            <a:extLst>
              <a:ext uri="{FF2B5EF4-FFF2-40B4-BE49-F238E27FC236}">
                <a16:creationId xmlns:a16="http://schemas.microsoft.com/office/drawing/2014/main" xmlns="" id="{1C32629C-0989-4EB9-BE9F-A155F65E7226}"/>
              </a:ext>
            </a:extLst>
          </p:cNvPr>
          <p:cNvSpPr/>
          <p:nvPr/>
        </p:nvSpPr>
        <p:spPr>
          <a:xfrm>
            <a:off x="6553200" y="1946664"/>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ình Bầu dục 8">
            <a:extLst>
              <a:ext uri="{FF2B5EF4-FFF2-40B4-BE49-F238E27FC236}">
                <a16:creationId xmlns:a16="http://schemas.microsoft.com/office/drawing/2014/main" xmlns="" id="{6C35F4F1-8564-4202-AA15-E4D3EF74D97F}"/>
              </a:ext>
            </a:extLst>
          </p:cNvPr>
          <p:cNvSpPr/>
          <p:nvPr/>
        </p:nvSpPr>
        <p:spPr>
          <a:xfrm>
            <a:off x="12344400" y="2144804"/>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Hình Bầu dục 9">
            <a:extLst>
              <a:ext uri="{FF2B5EF4-FFF2-40B4-BE49-F238E27FC236}">
                <a16:creationId xmlns:a16="http://schemas.microsoft.com/office/drawing/2014/main" xmlns="" id="{2884713D-C8BB-4B16-BEA5-D06324C79FCC}"/>
              </a:ext>
            </a:extLst>
          </p:cNvPr>
          <p:cNvSpPr/>
          <p:nvPr/>
        </p:nvSpPr>
        <p:spPr>
          <a:xfrm>
            <a:off x="14173200" y="5753423"/>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Đường kết nối Mũi tên Thẳng 10">
            <a:extLst>
              <a:ext uri="{FF2B5EF4-FFF2-40B4-BE49-F238E27FC236}">
                <a16:creationId xmlns:a16="http://schemas.microsoft.com/office/drawing/2014/main" xmlns="" id="{6F78BAE4-B2AA-4F25-BC13-5E826BFA4B5E}"/>
              </a:ext>
            </a:extLst>
          </p:cNvPr>
          <p:cNvCxnSpPr>
            <a:cxnSpLocks/>
            <a:stCxn id="2" idx="2"/>
            <a:endCxn id="3" idx="6"/>
          </p:cNvCxnSpPr>
          <p:nvPr/>
        </p:nvCxnSpPr>
        <p:spPr>
          <a:xfrm flipH="1" flipV="1">
            <a:off x="4772187" y="5045466"/>
            <a:ext cx="1418449" cy="509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Đường kết nối Mũi tên Thẳng 15">
            <a:extLst>
              <a:ext uri="{FF2B5EF4-FFF2-40B4-BE49-F238E27FC236}">
                <a16:creationId xmlns:a16="http://schemas.microsoft.com/office/drawing/2014/main" xmlns="" id="{45CB4685-19D4-472B-A805-EEE0C7CCF9D1}"/>
              </a:ext>
            </a:extLst>
          </p:cNvPr>
          <p:cNvCxnSpPr>
            <a:cxnSpLocks/>
            <a:stCxn id="2" idx="3"/>
          </p:cNvCxnSpPr>
          <p:nvPr/>
        </p:nvCxnSpPr>
        <p:spPr>
          <a:xfrm flipH="1" flipV="1">
            <a:off x="8305800" y="2784864"/>
            <a:ext cx="838200" cy="1943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Đường kết nối Mũi tên Thẳng 18">
            <a:extLst>
              <a:ext uri="{FF2B5EF4-FFF2-40B4-BE49-F238E27FC236}">
                <a16:creationId xmlns:a16="http://schemas.microsoft.com/office/drawing/2014/main" xmlns="" id="{F492E826-6725-420A-858A-E932A2679203}"/>
              </a:ext>
            </a:extLst>
          </p:cNvPr>
          <p:cNvCxnSpPr>
            <a:cxnSpLocks/>
            <a:stCxn id="2" idx="0"/>
          </p:cNvCxnSpPr>
          <p:nvPr/>
        </p:nvCxnSpPr>
        <p:spPr>
          <a:xfrm flipV="1">
            <a:off x="12110847" y="2983004"/>
            <a:ext cx="2060416" cy="2572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xmlns="" id="{B2A8842F-E41C-426D-807C-155F112567D7}"/>
              </a:ext>
            </a:extLst>
          </p:cNvPr>
          <p:cNvCxnSpPr>
            <a:cxnSpLocks/>
            <a:endCxn id="7" idx="0"/>
          </p:cNvCxnSpPr>
          <p:nvPr/>
        </p:nvCxnSpPr>
        <p:spPr>
          <a:xfrm>
            <a:off x="10157736" y="6172524"/>
            <a:ext cx="586464" cy="1955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xmlns="" id="{0D46A133-7963-4104-B313-9521C1F5BB4E}"/>
              </a:ext>
            </a:extLst>
          </p:cNvPr>
          <p:cNvCxnSpPr>
            <a:cxnSpLocks/>
            <a:endCxn id="6" idx="0"/>
          </p:cNvCxnSpPr>
          <p:nvPr/>
        </p:nvCxnSpPr>
        <p:spPr>
          <a:xfrm flipH="1">
            <a:off x="4495800" y="6295005"/>
            <a:ext cx="2431942" cy="1718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Đường kết nối Mũi tên Thẳng 26">
            <a:extLst>
              <a:ext uri="{FF2B5EF4-FFF2-40B4-BE49-F238E27FC236}">
                <a16:creationId xmlns:a16="http://schemas.microsoft.com/office/drawing/2014/main" xmlns="" id="{A5A80885-E74D-4EDD-B42D-5D081F7ED90D}"/>
              </a:ext>
            </a:extLst>
          </p:cNvPr>
          <p:cNvCxnSpPr>
            <a:cxnSpLocks/>
          </p:cNvCxnSpPr>
          <p:nvPr/>
        </p:nvCxnSpPr>
        <p:spPr>
          <a:xfrm>
            <a:off x="11242729" y="5982578"/>
            <a:ext cx="2731465" cy="189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803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74F3200C-79EB-4808-BC38-874A523DAE1F}"/>
              </a:ext>
            </a:extLst>
          </p:cNvPr>
          <p:cNvSpPr/>
          <p:nvPr/>
        </p:nvSpPr>
        <p:spPr>
          <a:xfrm>
            <a:off x="1493520" y="945119"/>
            <a:ext cx="6705599" cy="914400"/>
          </a:xfrm>
          <a:prstGeom prst="roundRect">
            <a:avLst>
              <a:gd name="adj" fmla="val 3333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latin typeface="Arial" panose="020B0604020202020204" pitchFamily="34" charset="0"/>
                <a:cs typeface="Arial" panose="020B0604020202020204" pitchFamily="34" charset="0"/>
              </a:rPr>
              <a:t>Do you like………..?</a:t>
            </a:r>
          </a:p>
        </p:txBody>
      </p:sp>
      <p:sp>
        <p:nvSpPr>
          <p:cNvPr id="4" name="Hình chữ nhật: Góc Tròn 3">
            <a:extLst>
              <a:ext uri="{FF2B5EF4-FFF2-40B4-BE49-F238E27FC236}">
                <a16:creationId xmlns:a16="http://schemas.microsoft.com/office/drawing/2014/main" xmlns="" id="{6B7D5774-43E6-4FA4-9D6B-7C4D83FB65A3}"/>
              </a:ext>
            </a:extLst>
          </p:cNvPr>
          <p:cNvSpPr/>
          <p:nvPr/>
        </p:nvSpPr>
        <p:spPr>
          <a:xfrm>
            <a:off x="9448800" y="601979"/>
            <a:ext cx="3505200" cy="686123"/>
          </a:xfrm>
          <a:prstGeom prst="roundRect">
            <a:avLst>
              <a:gd name="adj" fmla="val 33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Yes, I do</a:t>
            </a:r>
          </a:p>
        </p:txBody>
      </p:sp>
      <p:sp>
        <p:nvSpPr>
          <p:cNvPr id="5" name="Hình chữ nhật: Góc Tròn 4">
            <a:extLst>
              <a:ext uri="{FF2B5EF4-FFF2-40B4-BE49-F238E27FC236}">
                <a16:creationId xmlns:a16="http://schemas.microsoft.com/office/drawing/2014/main" xmlns="" id="{3219921D-511F-4E7B-889B-F62B323C3DDE}"/>
              </a:ext>
            </a:extLst>
          </p:cNvPr>
          <p:cNvSpPr/>
          <p:nvPr/>
        </p:nvSpPr>
        <p:spPr>
          <a:xfrm>
            <a:off x="9448800" y="1473860"/>
            <a:ext cx="3505200" cy="609600"/>
          </a:xfrm>
          <a:prstGeom prst="roundRect">
            <a:avLst>
              <a:gd name="adj" fmla="val 33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No, I don’t</a:t>
            </a:r>
          </a:p>
        </p:txBody>
      </p:sp>
      <p:pic>
        <p:nvPicPr>
          <p:cNvPr id="7" name="Hình ảnh 6" descr="Ảnh có chứa văn bản, mẫu họa, đồ họa véc-tơ&#10;&#10;Mô tả được tạo tự động">
            <a:extLst>
              <a:ext uri="{FF2B5EF4-FFF2-40B4-BE49-F238E27FC236}">
                <a16:creationId xmlns:a16="http://schemas.microsoft.com/office/drawing/2014/main" xmlns="" id="{87B27413-D40A-417D-B60F-59BBFA2DA9B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3258800" y="320040"/>
            <a:ext cx="739140" cy="739140"/>
          </a:xfrm>
          <a:prstGeom prst="rect">
            <a:avLst/>
          </a:prstGeom>
        </p:spPr>
      </p:pic>
      <p:pic>
        <p:nvPicPr>
          <p:cNvPr id="10" name="Hình ảnh 9">
            <a:extLst>
              <a:ext uri="{FF2B5EF4-FFF2-40B4-BE49-F238E27FC236}">
                <a16:creationId xmlns:a16="http://schemas.microsoft.com/office/drawing/2014/main" xmlns="" id="{1B587477-3685-4221-9F8A-EC6137F8345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3258800" y="1242060"/>
            <a:ext cx="914400" cy="914400"/>
          </a:xfrm>
          <a:prstGeom prst="rect">
            <a:avLst/>
          </a:prstGeom>
        </p:spPr>
      </p:pic>
      <p:sp>
        <p:nvSpPr>
          <p:cNvPr id="11" name="Hình chữ nhật: Góc Tròn 10">
            <a:extLst>
              <a:ext uri="{FF2B5EF4-FFF2-40B4-BE49-F238E27FC236}">
                <a16:creationId xmlns:a16="http://schemas.microsoft.com/office/drawing/2014/main" xmlns="" id="{DAB71AFB-800B-41F4-A709-EF01B61FD525}"/>
              </a:ext>
            </a:extLst>
          </p:cNvPr>
          <p:cNvSpPr/>
          <p:nvPr/>
        </p:nvSpPr>
        <p:spPr>
          <a:xfrm>
            <a:off x="609600" y="2933699"/>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12" name="Picture 11">
            <a:extLst>
              <a:ext uri="{FF2B5EF4-FFF2-40B4-BE49-F238E27FC236}">
                <a16:creationId xmlns:a16="http://schemas.microsoft.com/office/drawing/2014/main" xmlns="" id="{06E98819-FD21-45EC-BA46-B969DA00D764}"/>
              </a:ext>
            </a:extLst>
          </p:cNvPr>
          <p:cNvPicPr>
            <a:picLocks noChangeAspect="1"/>
          </p:cNvPicPr>
          <p:nvPr/>
        </p:nvPicPr>
        <p:blipFill>
          <a:blip r:embed="rId6"/>
          <a:srcRect/>
          <a:stretch>
            <a:fillRect/>
          </a:stretch>
        </p:blipFill>
        <p:spPr>
          <a:xfrm>
            <a:off x="4495800" y="2156460"/>
            <a:ext cx="3172856" cy="21139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Hình chữ nhật: Góc Tròn 12">
            <a:extLst>
              <a:ext uri="{FF2B5EF4-FFF2-40B4-BE49-F238E27FC236}">
                <a16:creationId xmlns:a16="http://schemas.microsoft.com/office/drawing/2014/main" xmlns="" id="{54DF37D2-A2D3-4611-B174-3E60AA0558A8}"/>
              </a:ext>
            </a:extLst>
          </p:cNvPr>
          <p:cNvSpPr/>
          <p:nvPr/>
        </p:nvSpPr>
        <p:spPr>
          <a:xfrm>
            <a:off x="579120" y="5679839"/>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14" name="Picture 10">
            <a:extLst>
              <a:ext uri="{FF2B5EF4-FFF2-40B4-BE49-F238E27FC236}">
                <a16:creationId xmlns:a16="http://schemas.microsoft.com/office/drawing/2014/main" xmlns="" id="{3640BEF4-6EEC-43F8-B83A-3DAC42041253}"/>
              </a:ext>
            </a:extLst>
          </p:cNvPr>
          <p:cNvPicPr>
            <a:picLocks noChangeAspect="1"/>
          </p:cNvPicPr>
          <p:nvPr/>
        </p:nvPicPr>
        <p:blipFill>
          <a:blip r:embed="rId7"/>
          <a:srcRect/>
          <a:stretch>
            <a:fillRect/>
          </a:stretch>
        </p:blipFill>
        <p:spPr>
          <a:xfrm>
            <a:off x="4495800" y="4620898"/>
            <a:ext cx="3172856" cy="21178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Hình chữ nhật: Góc Tròn 14">
            <a:extLst>
              <a:ext uri="{FF2B5EF4-FFF2-40B4-BE49-F238E27FC236}">
                <a16:creationId xmlns:a16="http://schemas.microsoft.com/office/drawing/2014/main" xmlns="" id="{090891DC-1C8F-4293-ABA3-3D8DAE41FF3E}"/>
              </a:ext>
            </a:extLst>
          </p:cNvPr>
          <p:cNvSpPr/>
          <p:nvPr/>
        </p:nvSpPr>
        <p:spPr>
          <a:xfrm>
            <a:off x="457200" y="8287387"/>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16" name="Picture 9">
            <a:extLst>
              <a:ext uri="{FF2B5EF4-FFF2-40B4-BE49-F238E27FC236}">
                <a16:creationId xmlns:a16="http://schemas.microsoft.com/office/drawing/2014/main" xmlns="" id="{1075803B-BB72-4402-B57B-F5086C2BA9F4}"/>
              </a:ext>
            </a:extLst>
          </p:cNvPr>
          <p:cNvPicPr>
            <a:picLocks noChangeAspect="1"/>
          </p:cNvPicPr>
          <p:nvPr/>
        </p:nvPicPr>
        <p:blipFill>
          <a:blip r:embed="rId8"/>
          <a:srcRect/>
          <a:stretch>
            <a:fillRect/>
          </a:stretch>
        </p:blipFill>
        <p:spPr>
          <a:xfrm>
            <a:off x="4343400" y="7230904"/>
            <a:ext cx="3581400" cy="2171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Hình chữ nhật: Góc Tròn 16">
            <a:extLst>
              <a:ext uri="{FF2B5EF4-FFF2-40B4-BE49-F238E27FC236}">
                <a16:creationId xmlns:a16="http://schemas.microsoft.com/office/drawing/2014/main" xmlns="" id="{DC324C24-B750-4EAE-B4C0-F02CAB2D15BA}"/>
              </a:ext>
            </a:extLst>
          </p:cNvPr>
          <p:cNvSpPr/>
          <p:nvPr/>
        </p:nvSpPr>
        <p:spPr>
          <a:xfrm>
            <a:off x="9144000" y="2850202"/>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18" name="Picture 8">
            <a:extLst>
              <a:ext uri="{FF2B5EF4-FFF2-40B4-BE49-F238E27FC236}">
                <a16:creationId xmlns:a16="http://schemas.microsoft.com/office/drawing/2014/main" xmlns="" id="{401E3125-C2D5-4164-85FD-86C405702F4C}"/>
              </a:ext>
            </a:extLst>
          </p:cNvPr>
          <p:cNvPicPr>
            <a:picLocks noChangeAspect="1"/>
          </p:cNvPicPr>
          <p:nvPr/>
        </p:nvPicPr>
        <p:blipFill>
          <a:blip r:embed="rId9"/>
          <a:srcRect/>
          <a:stretch>
            <a:fillRect/>
          </a:stretch>
        </p:blipFill>
        <p:spPr>
          <a:xfrm>
            <a:off x="12897817" y="2256687"/>
            <a:ext cx="3548535" cy="2364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Hình chữ nhật: Góc Tròn 18">
            <a:extLst>
              <a:ext uri="{FF2B5EF4-FFF2-40B4-BE49-F238E27FC236}">
                <a16:creationId xmlns:a16="http://schemas.microsoft.com/office/drawing/2014/main" xmlns="" id="{95C4AE14-08B6-40E7-819E-10D77D76CC25}"/>
              </a:ext>
            </a:extLst>
          </p:cNvPr>
          <p:cNvSpPr/>
          <p:nvPr/>
        </p:nvSpPr>
        <p:spPr>
          <a:xfrm>
            <a:off x="9265920" y="5621328"/>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20" name="Picture 7">
            <a:extLst>
              <a:ext uri="{FF2B5EF4-FFF2-40B4-BE49-F238E27FC236}">
                <a16:creationId xmlns:a16="http://schemas.microsoft.com/office/drawing/2014/main" xmlns="" id="{E371CEBA-0E88-4653-8965-98E745C0EE18}"/>
              </a:ext>
            </a:extLst>
          </p:cNvPr>
          <p:cNvPicPr>
            <a:picLocks noChangeAspect="1"/>
          </p:cNvPicPr>
          <p:nvPr/>
        </p:nvPicPr>
        <p:blipFill>
          <a:blip r:embed="rId10"/>
          <a:srcRect/>
          <a:stretch>
            <a:fillRect/>
          </a:stretch>
        </p:blipFill>
        <p:spPr>
          <a:xfrm>
            <a:off x="12954000" y="4914900"/>
            <a:ext cx="3707867" cy="2470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Hình chữ nhật: Góc Tròn 20">
            <a:extLst>
              <a:ext uri="{FF2B5EF4-FFF2-40B4-BE49-F238E27FC236}">
                <a16:creationId xmlns:a16="http://schemas.microsoft.com/office/drawing/2014/main" xmlns="" id="{EB7B9147-6B89-4B22-9D36-D32635461464}"/>
              </a:ext>
            </a:extLst>
          </p:cNvPr>
          <p:cNvSpPr/>
          <p:nvPr/>
        </p:nvSpPr>
        <p:spPr>
          <a:xfrm>
            <a:off x="9265920" y="8456808"/>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22" name="Picture 5">
            <a:extLst>
              <a:ext uri="{FF2B5EF4-FFF2-40B4-BE49-F238E27FC236}">
                <a16:creationId xmlns:a16="http://schemas.microsoft.com/office/drawing/2014/main" xmlns="" id="{7ECB84B7-5C14-45A9-A144-BBDA5690DCC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188440" y="7696485"/>
            <a:ext cx="1725125" cy="1943803"/>
          </a:xfrm>
          <a:prstGeom prst="rect">
            <a:avLst/>
          </a:prstGeom>
        </p:spPr>
      </p:pic>
    </p:spTree>
    <p:extLst>
      <p:ext uri="{BB962C8B-B14F-4D97-AF65-F5344CB8AC3E}">
        <p14:creationId xmlns:p14="http://schemas.microsoft.com/office/powerpoint/2010/main" val="22021318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74F3200C-79EB-4808-BC38-874A523DAE1F}"/>
              </a:ext>
            </a:extLst>
          </p:cNvPr>
          <p:cNvSpPr/>
          <p:nvPr/>
        </p:nvSpPr>
        <p:spPr>
          <a:xfrm>
            <a:off x="3810000" y="625026"/>
            <a:ext cx="9639300" cy="1458731"/>
          </a:xfrm>
          <a:prstGeom prst="roundRect">
            <a:avLst>
              <a:gd name="adj" fmla="val 33334"/>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Complete the blanks with more hobbies and ask your partner. </a:t>
            </a:r>
          </a:p>
        </p:txBody>
      </p:sp>
      <p:sp>
        <p:nvSpPr>
          <p:cNvPr id="11" name="Hình chữ nhật: Góc Tròn 10">
            <a:extLst>
              <a:ext uri="{FF2B5EF4-FFF2-40B4-BE49-F238E27FC236}">
                <a16:creationId xmlns:a16="http://schemas.microsoft.com/office/drawing/2014/main" xmlns="" id="{DAB71AFB-800B-41F4-A709-EF01B61FD525}"/>
              </a:ext>
            </a:extLst>
          </p:cNvPr>
          <p:cNvSpPr/>
          <p:nvPr/>
        </p:nvSpPr>
        <p:spPr>
          <a:xfrm>
            <a:off x="502920" y="2984075"/>
            <a:ext cx="9220200" cy="716842"/>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1.Do you like…………………….?</a:t>
            </a:r>
          </a:p>
        </p:txBody>
      </p:sp>
      <p:sp>
        <p:nvSpPr>
          <p:cNvPr id="13" name="Hình chữ nhật: Góc Tròn 12">
            <a:extLst>
              <a:ext uri="{FF2B5EF4-FFF2-40B4-BE49-F238E27FC236}">
                <a16:creationId xmlns:a16="http://schemas.microsoft.com/office/drawing/2014/main" xmlns="" id="{54DF37D2-A2D3-4611-B174-3E60AA0558A8}"/>
              </a:ext>
            </a:extLst>
          </p:cNvPr>
          <p:cNvSpPr/>
          <p:nvPr/>
        </p:nvSpPr>
        <p:spPr>
          <a:xfrm>
            <a:off x="472440" y="5699198"/>
            <a:ext cx="9098280" cy="703489"/>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2. Do you like…………………….?</a:t>
            </a:r>
          </a:p>
        </p:txBody>
      </p:sp>
      <p:sp>
        <p:nvSpPr>
          <p:cNvPr id="15" name="Hình chữ nhật: Góc Tròn 14">
            <a:extLst>
              <a:ext uri="{FF2B5EF4-FFF2-40B4-BE49-F238E27FC236}">
                <a16:creationId xmlns:a16="http://schemas.microsoft.com/office/drawing/2014/main" xmlns="" id="{090891DC-1C8F-4293-ABA3-3D8DAE41FF3E}"/>
              </a:ext>
            </a:extLst>
          </p:cNvPr>
          <p:cNvSpPr/>
          <p:nvPr/>
        </p:nvSpPr>
        <p:spPr>
          <a:xfrm>
            <a:off x="411480" y="8400968"/>
            <a:ext cx="8915400" cy="762000"/>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3. Do you like…………………….?</a:t>
            </a:r>
          </a:p>
        </p:txBody>
      </p:sp>
      <p:sp>
        <p:nvSpPr>
          <p:cNvPr id="17" name="Hình chữ nhật: Góc Tròn 16">
            <a:extLst>
              <a:ext uri="{FF2B5EF4-FFF2-40B4-BE49-F238E27FC236}">
                <a16:creationId xmlns:a16="http://schemas.microsoft.com/office/drawing/2014/main" xmlns="" id="{DC324C24-B750-4EAE-B4C0-F02CAB2D15BA}"/>
              </a:ext>
            </a:extLst>
          </p:cNvPr>
          <p:cNvSpPr/>
          <p:nvPr/>
        </p:nvSpPr>
        <p:spPr>
          <a:xfrm>
            <a:off x="9326880" y="3066529"/>
            <a:ext cx="8915400" cy="628772"/>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4. Do you like…………………….?</a:t>
            </a:r>
          </a:p>
        </p:txBody>
      </p:sp>
      <p:sp>
        <p:nvSpPr>
          <p:cNvPr id="19" name="Hình chữ nhật: Góc Tròn 18">
            <a:extLst>
              <a:ext uri="{FF2B5EF4-FFF2-40B4-BE49-F238E27FC236}">
                <a16:creationId xmlns:a16="http://schemas.microsoft.com/office/drawing/2014/main" xmlns="" id="{95C4AE14-08B6-40E7-819E-10D77D76CC25}"/>
              </a:ext>
            </a:extLst>
          </p:cNvPr>
          <p:cNvSpPr/>
          <p:nvPr/>
        </p:nvSpPr>
        <p:spPr>
          <a:xfrm>
            <a:off x="9486900" y="5873233"/>
            <a:ext cx="9220200" cy="716842"/>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5. Do you like…………………..?</a:t>
            </a:r>
          </a:p>
        </p:txBody>
      </p:sp>
      <p:sp>
        <p:nvSpPr>
          <p:cNvPr id="21" name="Hình chữ nhật: Góc Tròn 20">
            <a:extLst>
              <a:ext uri="{FF2B5EF4-FFF2-40B4-BE49-F238E27FC236}">
                <a16:creationId xmlns:a16="http://schemas.microsoft.com/office/drawing/2014/main" xmlns="" id="{EB7B9147-6B89-4B22-9D36-D32635461464}"/>
              </a:ext>
            </a:extLst>
          </p:cNvPr>
          <p:cNvSpPr/>
          <p:nvPr/>
        </p:nvSpPr>
        <p:spPr>
          <a:xfrm>
            <a:off x="9395460" y="8403837"/>
            <a:ext cx="9403080" cy="71464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6. Do you like……………………?</a:t>
            </a:r>
          </a:p>
        </p:txBody>
      </p:sp>
    </p:spTree>
    <p:extLst>
      <p:ext uri="{BB962C8B-B14F-4D97-AF65-F5344CB8AC3E}">
        <p14:creationId xmlns:p14="http://schemas.microsoft.com/office/powerpoint/2010/main" val="447425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8DD1654F-9E4A-4EC5-954B-BB57FAF7AEBC}"/>
              </a:ext>
            </a:extLst>
          </p:cNvPr>
          <p:cNvPicPr>
            <a:picLocks noChangeAspect="1"/>
          </p:cNvPicPr>
          <p:nvPr/>
        </p:nvPicPr>
        <p:blipFill>
          <a:blip r:embed="rId2"/>
          <a:srcRect/>
          <a:stretch>
            <a:fillRect/>
          </a:stretch>
        </p:blipFill>
        <p:spPr>
          <a:xfrm>
            <a:off x="9296400" y="2514600"/>
            <a:ext cx="7891631" cy="5257800"/>
          </a:xfrm>
          <a:prstGeom prst="rect">
            <a:avLst/>
          </a:prstGeom>
        </p:spPr>
      </p:pic>
      <p:pic>
        <p:nvPicPr>
          <p:cNvPr id="3" name="Picture 3">
            <a:extLst>
              <a:ext uri="{FF2B5EF4-FFF2-40B4-BE49-F238E27FC236}">
                <a16:creationId xmlns:a16="http://schemas.microsoft.com/office/drawing/2014/main" xmlns="" id="{A72259C7-E54C-4612-9428-12419F245D9E}"/>
              </a:ext>
            </a:extLst>
          </p:cNvPr>
          <p:cNvPicPr>
            <a:picLocks noChangeAspect="1"/>
          </p:cNvPicPr>
          <p:nvPr/>
        </p:nvPicPr>
        <p:blipFill>
          <a:blip r:embed="rId3"/>
          <a:srcRect/>
          <a:stretch>
            <a:fillRect/>
          </a:stretch>
        </p:blipFill>
        <p:spPr>
          <a:xfrm>
            <a:off x="962809" y="2514600"/>
            <a:ext cx="7891631" cy="5257800"/>
          </a:xfrm>
          <a:prstGeom prst="rect">
            <a:avLst/>
          </a:prstGeom>
        </p:spPr>
      </p:pic>
      <p:sp>
        <p:nvSpPr>
          <p:cNvPr id="4" name="Hình chữ nhật: Góc Tròn 3">
            <a:extLst>
              <a:ext uri="{FF2B5EF4-FFF2-40B4-BE49-F238E27FC236}">
                <a16:creationId xmlns:a16="http://schemas.microsoft.com/office/drawing/2014/main" xmlns="" id="{1ED7ADE8-96C5-449E-A213-B95F94715AE4}"/>
              </a:ext>
            </a:extLst>
          </p:cNvPr>
          <p:cNvSpPr/>
          <p:nvPr/>
        </p:nvSpPr>
        <p:spPr>
          <a:xfrm>
            <a:off x="1371600" y="1028700"/>
            <a:ext cx="14965680" cy="921781"/>
          </a:xfrm>
          <a:prstGeom prst="roundRect">
            <a:avLst>
              <a:gd name="adj" fmla="val 3333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latin typeface="Arial" panose="020B0604020202020204" pitchFamily="34" charset="0"/>
                <a:cs typeface="Arial" panose="020B0604020202020204" pitchFamily="34" charset="0"/>
              </a:rPr>
              <a:t>Look at the picture and guess what are they doing? </a:t>
            </a:r>
          </a:p>
        </p:txBody>
      </p:sp>
      <p:sp>
        <p:nvSpPr>
          <p:cNvPr id="5" name="Hộp Văn bản 4">
            <a:extLst>
              <a:ext uri="{FF2B5EF4-FFF2-40B4-BE49-F238E27FC236}">
                <a16:creationId xmlns:a16="http://schemas.microsoft.com/office/drawing/2014/main" xmlns="" id="{B210481A-C4F5-43AA-89D5-4CD88FF25687}"/>
              </a:ext>
            </a:extLst>
          </p:cNvPr>
          <p:cNvSpPr txBox="1"/>
          <p:nvPr/>
        </p:nvSpPr>
        <p:spPr>
          <a:xfrm>
            <a:off x="1313329" y="8343900"/>
            <a:ext cx="6382871" cy="707886"/>
          </a:xfrm>
          <a:prstGeom prst="rect">
            <a:avLst/>
          </a:prstGeom>
          <a:noFill/>
        </p:spPr>
        <p:txBody>
          <a:bodyPr wrap="square" rtlCol="0">
            <a:spAutoFit/>
          </a:bodyPr>
          <a:lstStyle/>
          <a:p>
            <a:r>
              <a:rPr lang="en-US" sz="4000" dirty="0"/>
              <a:t>He is making models. </a:t>
            </a:r>
          </a:p>
        </p:txBody>
      </p:sp>
      <p:sp>
        <p:nvSpPr>
          <p:cNvPr id="6" name="Hộp Văn bản 5">
            <a:extLst>
              <a:ext uri="{FF2B5EF4-FFF2-40B4-BE49-F238E27FC236}">
                <a16:creationId xmlns:a16="http://schemas.microsoft.com/office/drawing/2014/main" xmlns="" id="{3F0C16E3-6D90-428D-8D6B-31FDEC0DF589}"/>
              </a:ext>
            </a:extLst>
          </p:cNvPr>
          <p:cNvSpPr txBox="1"/>
          <p:nvPr/>
        </p:nvSpPr>
        <p:spPr>
          <a:xfrm>
            <a:off x="10134600" y="8550414"/>
            <a:ext cx="5255111" cy="707886"/>
          </a:xfrm>
          <a:prstGeom prst="rect">
            <a:avLst/>
          </a:prstGeom>
          <a:noFill/>
        </p:spPr>
        <p:txBody>
          <a:bodyPr wrap="square" rtlCol="0">
            <a:spAutoFit/>
          </a:bodyPr>
          <a:lstStyle/>
          <a:p>
            <a:r>
              <a:rPr lang="en-US" sz="4000" dirty="0"/>
              <a:t>He is writing his blog. </a:t>
            </a:r>
          </a:p>
        </p:txBody>
      </p:sp>
    </p:spTree>
    <p:extLst>
      <p:ext uri="{BB962C8B-B14F-4D97-AF65-F5344CB8AC3E}">
        <p14:creationId xmlns:p14="http://schemas.microsoft.com/office/powerpoint/2010/main" val="16696808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48BCC991-6913-44AD-B76A-95FD5E6D7C26}"/>
              </a:ext>
            </a:extLst>
          </p:cNvPr>
          <p:cNvGrpSpPr/>
          <p:nvPr/>
        </p:nvGrpSpPr>
        <p:grpSpPr>
          <a:xfrm>
            <a:off x="533400" y="2324100"/>
            <a:ext cx="17556480" cy="7774405"/>
            <a:chOff x="582477" y="1728958"/>
            <a:chExt cx="17373600" cy="7668895"/>
          </a:xfrm>
        </p:grpSpPr>
        <p:sp>
          <p:nvSpPr>
            <p:cNvPr id="3" name="Hình chữ nhật: Góc Tròn 2">
              <a:extLst>
                <a:ext uri="{FF2B5EF4-FFF2-40B4-BE49-F238E27FC236}">
                  <a16:creationId xmlns:a16="http://schemas.microsoft.com/office/drawing/2014/main" xmlns="" id="{521C11B3-B50C-4F45-9DFE-514DDBA427EC}"/>
                </a:ext>
              </a:extLst>
            </p:cNvPr>
            <p:cNvSpPr/>
            <p:nvPr/>
          </p:nvSpPr>
          <p:spPr>
            <a:xfrm>
              <a:off x="3531031" y="3771900"/>
              <a:ext cx="14425046" cy="5625953"/>
            </a:xfrm>
            <a:prstGeom prst="roundRect">
              <a:avLst>
                <a:gd name="adj" fmla="val 3916"/>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2800" dirty="0">
                  <a:latin typeface="Times New Roman" panose="02020603050405020304" pitchFamily="18" charset="0"/>
                  <a:cs typeface="Times New Roman" panose="02020603050405020304" pitchFamily="18" charset="0"/>
                </a:rPr>
                <a:t>I build models in my free time. I have fifteen models. Some of them were gifts from  my friends and family, but I bough most of them. I mostly build planes and cars, but I have a few ship models, too. My favorite one is my MGA car model. The real MGA was a cool sports car from England. I think it’s very cute. </a:t>
              </a:r>
            </a:p>
            <a:p>
              <a:pPr>
                <a:lnSpc>
                  <a:spcPct val="150000"/>
                </a:lnSpc>
              </a:pPr>
              <a:r>
                <a:rPr lang="en-US" sz="2800" dirty="0">
                  <a:latin typeface="Times New Roman" panose="02020603050405020304" pitchFamily="18" charset="0"/>
                  <a:cs typeface="Times New Roman" panose="02020603050405020304" pitchFamily="18" charset="0"/>
                </a:rPr>
                <a:t>I often spend one hour or two hours a day building my models. Sometime my sister Alice does it with me and films us  building models for her vlogs. She makes vlogs every week and it helps her make new friends. </a:t>
              </a:r>
            </a:p>
            <a:p>
              <a:pPr>
                <a:lnSpc>
                  <a:spcPct val="150000"/>
                </a:lnSpc>
              </a:pPr>
              <a:r>
                <a:rPr lang="en-US" sz="2800" dirty="0">
                  <a:latin typeface="Times New Roman" panose="02020603050405020304" pitchFamily="18" charset="0"/>
                  <a:cs typeface="Times New Roman" panose="02020603050405020304" pitchFamily="18" charset="0"/>
                </a:rPr>
                <a:t>What about you? What do you do in your free time? Leave a comment and tell me. </a:t>
              </a:r>
            </a:p>
          </p:txBody>
        </p:sp>
        <p:pic>
          <p:nvPicPr>
            <p:cNvPr id="4" name="Hình ảnh 3">
              <a:extLst>
                <a:ext uri="{FF2B5EF4-FFF2-40B4-BE49-F238E27FC236}">
                  <a16:creationId xmlns:a16="http://schemas.microsoft.com/office/drawing/2014/main" xmlns="" id="{795CCC02-F2B9-4313-B3A9-1274701B6019}"/>
                </a:ext>
              </a:extLst>
            </p:cNvPr>
            <p:cNvPicPr>
              <a:picLocks noChangeAspect="1"/>
            </p:cNvPicPr>
            <p:nvPr/>
          </p:nvPicPr>
          <p:blipFill>
            <a:blip r:embed="rId2"/>
            <a:stretch>
              <a:fillRect/>
            </a:stretch>
          </p:blipFill>
          <p:spPr>
            <a:xfrm>
              <a:off x="582477" y="3771900"/>
              <a:ext cx="2871187" cy="3875221"/>
            </a:xfrm>
            <a:prstGeom prst="rect">
              <a:avLst/>
            </a:prstGeom>
          </p:spPr>
        </p:pic>
        <p:pic>
          <p:nvPicPr>
            <p:cNvPr id="6" name="Hình ảnh 5">
              <a:extLst>
                <a:ext uri="{FF2B5EF4-FFF2-40B4-BE49-F238E27FC236}">
                  <a16:creationId xmlns:a16="http://schemas.microsoft.com/office/drawing/2014/main" xmlns="" id="{9AA5BDC2-0966-48B4-AC20-06297FCA1BE7}"/>
                </a:ext>
              </a:extLst>
            </p:cNvPr>
            <p:cNvPicPr>
              <a:picLocks noChangeAspect="1"/>
            </p:cNvPicPr>
            <p:nvPr/>
          </p:nvPicPr>
          <p:blipFill rotWithShape="1">
            <a:blip r:embed="rId3"/>
            <a:srcRect t="42998" r="726"/>
            <a:stretch/>
          </p:blipFill>
          <p:spPr>
            <a:xfrm>
              <a:off x="3737268" y="1728958"/>
              <a:ext cx="13660803" cy="846990"/>
            </a:xfrm>
            <a:prstGeom prst="rect">
              <a:avLst/>
            </a:prstGeom>
          </p:spPr>
        </p:pic>
        <p:pic>
          <p:nvPicPr>
            <p:cNvPr id="8" name="Hình ảnh 7">
              <a:extLst>
                <a:ext uri="{FF2B5EF4-FFF2-40B4-BE49-F238E27FC236}">
                  <a16:creationId xmlns:a16="http://schemas.microsoft.com/office/drawing/2014/main" xmlns="" id="{D60A54F2-6ECE-4935-934B-97DAF235C1AB}"/>
                </a:ext>
              </a:extLst>
            </p:cNvPr>
            <p:cNvPicPr>
              <a:picLocks noChangeAspect="1"/>
            </p:cNvPicPr>
            <p:nvPr/>
          </p:nvPicPr>
          <p:blipFill>
            <a:blip r:embed="rId4"/>
            <a:stretch>
              <a:fillRect/>
            </a:stretch>
          </p:blipFill>
          <p:spPr>
            <a:xfrm>
              <a:off x="5486400" y="2575948"/>
              <a:ext cx="11601366" cy="1115140"/>
            </a:xfrm>
            <a:prstGeom prst="rect">
              <a:avLst/>
            </a:prstGeom>
          </p:spPr>
        </p:pic>
      </p:grpSp>
    </p:spTree>
    <p:extLst>
      <p:ext uri="{BB962C8B-B14F-4D97-AF65-F5344CB8AC3E}">
        <p14:creationId xmlns:p14="http://schemas.microsoft.com/office/powerpoint/2010/main" val="3516379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48BCC991-6913-44AD-B76A-95FD5E6D7C26}"/>
              </a:ext>
            </a:extLst>
          </p:cNvPr>
          <p:cNvGrpSpPr/>
          <p:nvPr/>
        </p:nvGrpSpPr>
        <p:grpSpPr>
          <a:xfrm>
            <a:off x="583123" y="1638300"/>
            <a:ext cx="17121754" cy="8086885"/>
            <a:chOff x="582477" y="1090048"/>
            <a:chExt cx="17121754" cy="8086885"/>
          </a:xfrm>
        </p:grpSpPr>
        <p:sp>
          <p:nvSpPr>
            <p:cNvPr id="3" name="Hình chữ nhật: Góc Tròn 2">
              <a:extLst>
                <a:ext uri="{FF2B5EF4-FFF2-40B4-BE49-F238E27FC236}">
                  <a16:creationId xmlns:a16="http://schemas.microsoft.com/office/drawing/2014/main" xmlns="" id="{521C11B3-B50C-4F45-9DFE-514DDBA427EC}"/>
                </a:ext>
              </a:extLst>
            </p:cNvPr>
            <p:cNvSpPr/>
            <p:nvPr/>
          </p:nvSpPr>
          <p:spPr>
            <a:xfrm>
              <a:off x="3531031" y="3771900"/>
              <a:ext cx="14173200" cy="5405033"/>
            </a:xfrm>
            <a:prstGeom prst="roundRect">
              <a:avLst>
                <a:gd name="adj" fmla="val 3916"/>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2800" dirty="0">
                  <a:latin typeface="Times New Roman" panose="02020603050405020304" pitchFamily="18" charset="0"/>
                  <a:cs typeface="Times New Roman" panose="02020603050405020304" pitchFamily="18" charset="0"/>
                </a:rPr>
                <a:t>I build models in my free time. I have fifteen models. Some of them were gifts from  my friends and family, but I bough most of them. I mostly build planes and cars, but I have a few ship models, too. My favorite one is my MGA car model. The real MGA was a cool sports car from England. I think it’s very cute. </a:t>
              </a:r>
            </a:p>
            <a:p>
              <a:pPr>
                <a:lnSpc>
                  <a:spcPct val="150000"/>
                </a:lnSpc>
              </a:pPr>
              <a:r>
                <a:rPr lang="en-US" sz="2800" dirty="0">
                  <a:latin typeface="Times New Roman" panose="02020603050405020304" pitchFamily="18" charset="0"/>
                  <a:cs typeface="Times New Roman" panose="02020603050405020304" pitchFamily="18" charset="0"/>
                </a:rPr>
                <a:t>I often spend one hour or two hours a day building my models. Sometime my sister Alice does it with me and films us  building models for her vlogs. She makes vlogs every week and it helps her make new friends. </a:t>
              </a:r>
            </a:p>
            <a:p>
              <a:pPr>
                <a:lnSpc>
                  <a:spcPct val="150000"/>
                </a:lnSpc>
              </a:pPr>
              <a:r>
                <a:rPr lang="en-US" sz="2800" dirty="0">
                  <a:latin typeface="Times New Roman" panose="02020603050405020304" pitchFamily="18" charset="0"/>
                  <a:cs typeface="Times New Roman" panose="02020603050405020304" pitchFamily="18" charset="0"/>
                </a:rPr>
                <a:t>What about you? What do you do in your free time? Leave a comment and tell me. </a:t>
              </a:r>
            </a:p>
          </p:txBody>
        </p:sp>
        <p:pic>
          <p:nvPicPr>
            <p:cNvPr id="4" name="Hình ảnh 3">
              <a:extLst>
                <a:ext uri="{FF2B5EF4-FFF2-40B4-BE49-F238E27FC236}">
                  <a16:creationId xmlns:a16="http://schemas.microsoft.com/office/drawing/2014/main" xmlns="" id="{795CCC02-F2B9-4313-B3A9-1274701B6019}"/>
                </a:ext>
              </a:extLst>
            </p:cNvPr>
            <p:cNvPicPr>
              <a:picLocks noChangeAspect="1"/>
            </p:cNvPicPr>
            <p:nvPr/>
          </p:nvPicPr>
          <p:blipFill>
            <a:blip r:embed="rId2"/>
            <a:stretch>
              <a:fillRect/>
            </a:stretch>
          </p:blipFill>
          <p:spPr>
            <a:xfrm>
              <a:off x="582477" y="3771900"/>
              <a:ext cx="2871187" cy="3875221"/>
            </a:xfrm>
            <a:prstGeom prst="rect">
              <a:avLst/>
            </a:prstGeom>
          </p:spPr>
        </p:pic>
        <p:pic>
          <p:nvPicPr>
            <p:cNvPr id="6" name="Hình ảnh 5">
              <a:extLst>
                <a:ext uri="{FF2B5EF4-FFF2-40B4-BE49-F238E27FC236}">
                  <a16:creationId xmlns:a16="http://schemas.microsoft.com/office/drawing/2014/main" xmlns="" id="{9AA5BDC2-0966-48B4-AC20-06297FCA1BE7}"/>
                </a:ext>
              </a:extLst>
            </p:cNvPr>
            <p:cNvPicPr>
              <a:picLocks noChangeAspect="1"/>
            </p:cNvPicPr>
            <p:nvPr/>
          </p:nvPicPr>
          <p:blipFill>
            <a:blip r:embed="rId3"/>
            <a:stretch>
              <a:fillRect/>
            </a:stretch>
          </p:blipFill>
          <p:spPr>
            <a:xfrm>
              <a:off x="3737268" y="1090048"/>
              <a:ext cx="13760726" cy="1485900"/>
            </a:xfrm>
            <a:prstGeom prst="rect">
              <a:avLst/>
            </a:prstGeom>
          </p:spPr>
        </p:pic>
        <p:pic>
          <p:nvPicPr>
            <p:cNvPr id="8" name="Hình ảnh 7">
              <a:extLst>
                <a:ext uri="{FF2B5EF4-FFF2-40B4-BE49-F238E27FC236}">
                  <a16:creationId xmlns:a16="http://schemas.microsoft.com/office/drawing/2014/main" xmlns="" id="{D60A54F2-6ECE-4935-934B-97DAF235C1AB}"/>
                </a:ext>
              </a:extLst>
            </p:cNvPr>
            <p:cNvPicPr>
              <a:picLocks noChangeAspect="1"/>
            </p:cNvPicPr>
            <p:nvPr/>
          </p:nvPicPr>
          <p:blipFill>
            <a:blip r:embed="rId4"/>
            <a:stretch>
              <a:fillRect/>
            </a:stretch>
          </p:blipFill>
          <p:spPr>
            <a:xfrm>
              <a:off x="5486400" y="2575948"/>
              <a:ext cx="11601366" cy="1115140"/>
            </a:xfrm>
            <a:prstGeom prst="rect">
              <a:avLst/>
            </a:prstGeom>
          </p:spPr>
        </p:pic>
      </p:grpSp>
      <p:sp>
        <p:nvSpPr>
          <p:cNvPr id="10" name="Hình chữ nhật: Góc Tròn 9">
            <a:extLst>
              <a:ext uri="{FF2B5EF4-FFF2-40B4-BE49-F238E27FC236}">
                <a16:creationId xmlns:a16="http://schemas.microsoft.com/office/drawing/2014/main" xmlns="" id="{24EEAD2D-4865-4433-909B-9F9AA23B9400}"/>
              </a:ext>
            </a:extLst>
          </p:cNvPr>
          <p:cNvSpPr/>
          <p:nvPr/>
        </p:nvSpPr>
        <p:spPr>
          <a:xfrm>
            <a:off x="2286000" y="184371"/>
            <a:ext cx="13639800" cy="754888"/>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a.  Read Kate’s blog and choose the best title.</a:t>
            </a:r>
          </a:p>
        </p:txBody>
      </p:sp>
      <p:sp>
        <p:nvSpPr>
          <p:cNvPr id="11" name="Hình chữ nhật: Góc Tròn 10">
            <a:extLst>
              <a:ext uri="{FF2B5EF4-FFF2-40B4-BE49-F238E27FC236}">
                <a16:creationId xmlns:a16="http://schemas.microsoft.com/office/drawing/2014/main" xmlns="" id="{0F8B2A6D-394D-4C4D-A41D-1C08F40DD53D}"/>
              </a:ext>
            </a:extLst>
          </p:cNvPr>
          <p:cNvSpPr/>
          <p:nvPr/>
        </p:nvSpPr>
        <p:spPr>
          <a:xfrm>
            <a:off x="682284" y="877825"/>
            <a:ext cx="6111260" cy="754888"/>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1. My Model Collection</a:t>
            </a:r>
          </a:p>
        </p:txBody>
      </p:sp>
      <p:sp>
        <p:nvSpPr>
          <p:cNvPr id="12" name="Hình chữ nhật: Góc Tròn 11">
            <a:extLst>
              <a:ext uri="{FF2B5EF4-FFF2-40B4-BE49-F238E27FC236}">
                <a16:creationId xmlns:a16="http://schemas.microsoft.com/office/drawing/2014/main" xmlns="" id="{7B0C0FAB-F5E9-4E47-93FC-306F991DDF32}"/>
              </a:ext>
            </a:extLst>
          </p:cNvPr>
          <p:cNvSpPr/>
          <p:nvPr/>
        </p:nvSpPr>
        <p:spPr>
          <a:xfrm>
            <a:off x="7592029" y="939259"/>
            <a:ext cx="7391400" cy="687783"/>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2. Building Model Cars is fun</a:t>
            </a:r>
          </a:p>
        </p:txBody>
      </p:sp>
      <p:sp>
        <p:nvSpPr>
          <p:cNvPr id="13" name="Hình Bầu dục 12">
            <a:extLst>
              <a:ext uri="{FF2B5EF4-FFF2-40B4-BE49-F238E27FC236}">
                <a16:creationId xmlns:a16="http://schemas.microsoft.com/office/drawing/2014/main" xmlns="" id="{14B0ED14-9BF3-4FC5-AC98-91408E4C03FC}"/>
              </a:ext>
            </a:extLst>
          </p:cNvPr>
          <p:cNvSpPr/>
          <p:nvPr/>
        </p:nvSpPr>
        <p:spPr>
          <a:xfrm>
            <a:off x="652318" y="829752"/>
            <a:ext cx="5367482" cy="9609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5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BFA7C28-C3A9-4D45-95E7-4AB4F420DD0C}"/>
              </a:ext>
            </a:extLst>
          </p:cNvPr>
          <p:cNvSpPr/>
          <p:nvPr/>
        </p:nvSpPr>
        <p:spPr>
          <a:xfrm>
            <a:off x="4953000" y="499303"/>
            <a:ext cx="70104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accent6">
                    <a:lumMod val="50000"/>
                  </a:schemeClr>
                </a:solidFill>
                <a:latin typeface="Arial" panose="020B0604020202020204" pitchFamily="34" charset="0"/>
                <a:cs typeface="Arial" panose="020B0604020202020204" pitchFamily="34" charset="0"/>
              </a:rPr>
              <a:t>WARM-UP</a:t>
            </a:r>
          </a:p>
        </p:txBody>
      </p:sp>
      <p:pic>
        <p:nvPicPr>
          <p:cNvPr id="5" name="Picture 4" descr="Logo, company name&#10;&#10;Description automatically generated">
            <a:extLst>
              <a:ext uri="{FF2B5EF4-FFF2-40B4-BE49-F238E27FC236}">
                <a16:creationId xmlns:a16="http://schemas.microsoft.com/office/drawing/2014/main" xmlns="" id="{4F28146F-5C55-4073-8841-2A7E6C4F7072}"/>
              </a:ext>
            </a:extLst>
          </p:cNvPr>
          <p:cNvPicPr>
            <a:picLocks noChangeAspect="1"/>
          </p:cNvPicPr>
          <p:nvPr/>
        </p:nvPicPr>
        <p:blipFill rotWithShape="1">
          <a:blip r:embed="rId4">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6" name="TextBox 5">
            <a:extLst>
              <a:ext uri="{FF2B5EF4-FFF2-40B4-BE49-F238E27FC236}">
                <a16:creationId xmlns:a16="http://schemas.microsoft.com/office/drawing/2014/main" xmlns="" id="{DE2EE358-BDB3-40E2-BA07-26C74285F96B}"/>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2" name="06 'Free time!' Song (Hobbies + Pastimes) English on Tour">
            <a:hlinkClick r:id="" action="ppaction://media"/>
            <a:extLst>
              <a:ext uri="{FF2B5EF4-FFF2-40B4-BE49-F238E27FC236}">
                <a16:creationId xmlns:a16="http://schemas.microsoft.com/office/drawing/2014/main" xmlns="" id="{99681468-D916-43CB-BC05-4F287373B1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1817563"/>
            <a:ext cx="13258800" cy="7458075"/>
          </a:xfrm>
          <a:prstGeom prst="rect">
            <a:avLst/>
          </a:prstGeom>
        </p:spPr>
      </p:pic>
    </p:spTree>
    <p:extLst>
      <p:ext uri="{BB962C8B-B14F-4D97-AF65-F5344CB8AC3E}">
        <p14:creationId xmlns:p14="http://schemas.microsoft.com/office/powerpoint/2010/main" val="10991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4D1D9325-F95D-4FE1-BA1A-907B397B17AD}"/>
              </a:ext>
            </a:extLst>
          </p:cNvPr>
          <p:cNvSpPr/>
          <p:nvPr/>
        </p:nvSpPr>
        <p:spPr>
          <a:xfrm>
            <a:off x="624840" y="1555530"/>
            <a:ext cx="11689080" cy="94022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Arial" panose="020B0604020202020204" pitchFamily="34" charset="0"/>
                <a:cs typeface="Arial" panose="020B0604020202020204" pitchFamily="34" charset="0"/>
              </a:rPr>
              <a:t>1. How did Kate get most for her model? </a:t>
            </a:r>
            <a:endParaRPr lang="en-US" sz="4400" dirty="0">
              <a:latin typeface="Arial" panose="020B0604020202020204" pitchFamily="34" charset="0"/>
              <a:cs typeface="Arial" panose="020B0604020202020204" pitchFamily="34" charset="0"/>
            </a:endParaRPr>
          </a:p>
        </p:txBody>
      </p:sp>
      <p:sp>
        <p:nvSpPr>
          <p:cNvPr id="3" name="Hình chữ nhật: Góc Tròn 2">
            <a:extLst>
              <a:ext uri="{FF2B5EF4-FFF2-40B4-BE49-F238E27FC236}">
                <a16:creationId xmlns:a16="http://schemas.microsoft.com/office/drawing/2014/main" xmlns="" id="{11756B29-2344-4113-9F45-7D9C972BCD21}"/>
              </a:ext>
            </a:extLst>
          </p:cNvPr>
          <p:cNvSpPr/>
          <p:nvPr/>
        </p:nvSpPr>
        <p:spPr>
          <a:xfrm>
            <a:off x="746760" y="3585369"/>
            <a:ext cx="8534400" cy="94022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Arial" panose="020B0604020202020204" pitchFamily="34" charset="0"/>
                <a:cs typeface="Arial" panose="020B0604020202020204" pitchFamily="34" charset="0"/>
              </a:rPr>
              <a:t>2. What is her favorite model?</a:t>
            </a:r>
          </a:p>
        </p:txBody>
      </p:sp>
      <p:sp>
        <p:nvSpPr>
          <p:cNvPr id="4" name="Hình chữ nhật: Góc Tròn 3">
            <a:extLst>
              <a:ext uri="{FF2B5EF4-FFF2-40B4-BE49-F238E27FC236}">
                <a16:creationId xmlns:a16="http://schemas.microsoft.com/office/drawing/2014/main" xmlns="" id="{F6F62333-C8E5-43C8-9CEA-33EBC82DC184}"/>
              </a:ext>
            </a:extLst>
          </p:cNvPr>
          <p:cNvSpPr/>
          <p:nvPr/>
        </p:nvSpPr>
        <p:spPr>
          <a:xfrm>
            <a:off x="731520" y="5563913"/>
            <a:ext cx="11689080" cy="94022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Who does Kate build her models with?</a:t>
            </a:r>
            <a:endParaRPr lang="en-US" sz="4400" dirty="0">
              <a:latin typeface="Arial" panose="020B0604020202020204" pitchFamily="34" charset="0"/>
              <a:cs typeface="Arial" panose="020B0604020202020204" pitchFamily="34" charset="0"/>
            </a:endParaRPr>
          </a:p>
        </p:txBody>
      </p:sp>
      <p:sp>
        <p:nvSpPr>
          <p:cNvPr id="5" name="Hình chữ nhật: Góc Tròn 4">
            <a:extLst>
              <a:ext uri="{FF2B5EF4-FFF2-40B4-BE49-F238E27FC236}">
                <a16:creationId xmlns:a16="http://schemas.microsoft.com/office/drawing/2014/main" xmlns="" id="{BCBA8EC6-9EF2-42E1-960C-9A2FB64556E1}"/>
              </a:ext>
            </a:extLst>
          </p:cNvPr>
          <p:cNvSpPr/>
          <p:nvPr/>
        </p:nvSpPr>
        <p:spPr>
          <a:xfrm>
            <a:off x="609600" y="7657223"/>
            <a:ext cx="11353800" cy="94022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Arial" panose="020B0604020202020204" pitchFamily="34" charset="0"/>
                <a:cs typeface="Arial" panose="020B0604020202020204" pitchFamily="34" charset="0"/>
              </a:rPr>
              <a:t>4. Why does Alice film them to building models?</a:t>
            </a:r>
          </a:p>
        </p:txBody>
      </p:sp>
      <p:sp>
        <p:nvSpPr>
          <p:cNvPr id="7" name="Hộp Văn bản 6">
            <a:extLst>
              <a:ext uri="{FF2B5EF4-FFF2-40B4-BE49-F238E27FC236}">
                <a16:creationId xmlns:a16="http://schemas.microsoft.com/office/drawing/2014/main" xmlns="" id="{DD80F180-734B-4983-A7C9-8FCF86DA5FC0}"/>
              </a:ext>
            </a:extLst>
          </p:cNvPr>
          <p:cNvSpPr txBox="1"/>
          <p:nvPr/>
        </p:nvSpPr>
        <p:spPr>
          <a:xfrm>
            <a:off x="762000" y="2729292"/>
            <a:ext cx="4555210" cy="707886"/>
          </a:xfrm>
          <a:prstGeom prst="rect">
            <a:avLst/>
          </a:prstGeom>
          <a:noFill/>
        </p:spPr>
        <p:txBody>
          <a:bodyPr wrap="square" rtlCol="0">
            <a:spAutoFit/>
          </a:bodyPr>
          <a:lstStyle/>
          <a:p>
            <a:pPr marL="342900" indent="-342900">
              <a:buAutoNum type="alphaLcPeriod"/>
            </a:pPr>
            <a:r>
              <a:rPr lang="en-US" sz="4000" dirty="0">
                <a:latin typeface="Arial" panose="020B0604020202020204" pitchFamily="34" charset="0"/>
                <a:cs typeface="Arial" panose="020B0604020202020204" pitchFamily="34" charset="0"/>
              </a:rPr>
              <a:t>They were gifts. </a:t>
            </a:r>
          </a:p>
        </p:txBody>
      </p:sp>
      <p:sp>
        <p:nvSpPr>
          <p:cNvPr id="8" name="Hộp Văn bản 7">
            <a:extLst>
              <a:ext uri="{FF2B5EF4-FFF2-40B4-BE49-F238E27FC236}">
                <a16:creationId xmlns:a16="http://schemas.microsoft.com/office/drawing/2014/main" xmlns="" id="{304E036A-8C48-4500-9C56-FE266A50248F}"/>
              </a:ext>
            </a:extLst>
          </p:cNvPr>
          <p:cNvSpPr txBox="1"/>
          <p:nvPr/>
        </p:nvSpPr>
        <p:spPr>
          <a:xfrm>
            <a:off x="5257800" y="2352545"/>
            <a:ext cx="8001000" cy="1415772"/>
          </a:xfrm>
          <a:prstGeom prst="rect">
            <a:avLst/>
          </a:prstGeom>
          <a:noFill/>
        </p:spPr>
        <p:txBody>
          <a:bodyPr wrap="square" rtlCol="0">
            <a:spAutoFit/>
          </a:bodyPr>
          <a:lstStyle/>
          <a:p>
            <a:endParaRPr lang="en-US" sz="28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b. She bought them.</a:t>
            </a:r>
          </a:p>
          <a:p>
            <a:pPr marL="342900" indent="-342900">
              <a:buAutoNum type="alphaLcPeriod"/>
            </a:pPr>
            <a:endParaRPr lang="en-US" dirty="0"/>
          </a:p>
        </p:txBody>
      </p:sp>
      <p:sp>
        <p:nvSpPr>
          <p:cNvPr id="9" name="Hộp Văn bản 8">
            <a:extLst>
              <a:ext uri="{FF2B5EF4-FFF2-40B4-BE49-F238E27FC236}">
                <a16:creationId xmlns:a16="http://schemas.microsoft.com/office/drawing/2014/main" xmlns="" id="{23441C1A-DEC8-48C3-8C34-8B9E6B41D5EB}"/>
              </a:ext>
            </a:extLst>
          </p:cNvPr>
          <p:cNvSpPr txBox="1"/>
          <p:nvPr/>
        </p:nvSpPr>
        <p:spPr>
          <a:xfrm>
            <a:off x="10020300" y="2303620"/>
            <a:ext cx="5638800" cy="1415772"/>
          </a:xfrm>
          <a:prstGeom prst="rect">
            <a:avLst/>
          </a:prstGeom>
          <a:noFill/>
        </p:spPr>
        <p:txBody>
          <a:bodyPr wrap="square" rtlCol="0">
            <a:spAutoFit/>
          </a:bodyPr>
          <a:lstStyle/>
          <a:p>
            <a:endParaRPr lang="en-US" sz="28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c. She found them. </a:t>
            </a:r>
          </a:p>
          <a:p>
            <a:pPr marL="342900" indent="-342900">
              <a:buAutoNum type="alphaLcPeriod"/>
            </a:pPr>
            <a:endParaRPr lang="en-US" dirty="0"/>
          </a:p>
        </p:txBody>
      </p:sp>
      <p:sp>
        <p:nvSpPr>
          <p:cNvPr id="10" name="Hộp Văn bản 9">
            <a:extLst>
              <a:ext uri="{FF2B5EF4-FFF2-40B4-BE49-F238E27FC236}">
                <a16:creationId xmlns:a16="http://schemas.microsoft.com/office/drawing/2014/main" xmlns="" id="{9F7D1D87-7138-4DA5-8FA0-2F70A68E17FB}"/>
              </a:ext>
            </a:extLst>
          </p:cNvPr>
          <p:cNvSpPr txBox="1"/>
          <p:nvPr/>
        </p:nvSpPr>
        <p:spPr>
          <a:xfrm>
            <a:off x="914400" y="4600583"/>
            <a:ext cx="3276600" cy="707886"/>
          </a:xfrm>
          <a:prstGeom prst="rect">
            <a:avLst/>
          </a:prstGeom>
          <a:noFill/>
        </p:spPr>
        <p:txBody>
          <a:bodyPr wrap="square" rtlCol="0">
            <a:spAutoFit/>
          </a:bodyPr>
          <a:lstStyle/>
          <a:p>
            <a:pPr marL="342900" indent="-342900">
              <a:buAutoNum type="alphaLcPeriod"/>
            </a:pPr>
            <a:r>
              <a:rPr lang="en-US" sz="4000" dirty="0">
                <a:latin typeface="Arial" panose="020B0604020202020204" pitchFamily="34" charset="0"/>
                <a:cs typeface="Arial" panose="020B0604020202020204" pitchFamily="34" charset="0"/>
              </a:rPr>
              <a:t>a car</a:t>
            </a:r>
          </a:p>
        </p:txBody>
      </p:sp>
      <p:sp>
        <p:nvSpPr>
          <p:cNvPr id="11" name="Hộp Văn bản 10">
            <a:extLst>
              <a:ext uri="{FF2B5EF4-FFF2-40B4-BE49-F238E27FC236}">
                <a16:creationId xmlns:a16="http://schemas.microsoft.com/office/drawing/2014/main" xmlns="" id="{63BF1E84-4DFA-45BA-B6BC-6B1A0197CAF4}"/>
              </a:ext>
            </a:extLst>
          </p:cNvPr>
          <p:cNvSpPr txBox="1"/>
          <p:nvPr/>
        </p:nvSpPr>
        <p:spPr>
          <a:xfrm>
            <a:off x="4181566" y="4560411"/>
            <a:ext cx="3276600" cy="707886"/>
          </a:xfrm>
          <a:prstGeom prst="rect">
            <a:avLst/>
          </a:prstGeom>
          <a:noFill/>
        </p:spPr>
        <p:txBody>
          <a:bodyPr wrap="square" rtlCol="0">
            <a:spAutoFit/>
          </a:bodyPr>
          <a:lstStyle/>
          <a:p>
            <a:r>
              <a:rPr lang="vi-VN" sz="4000" dirty="0" smtClean="0">
                <a:latin typeface="Arial" panose="020B0604020202020204" pitchFamily="34" charset="0"/>
                <a:cs typeface="Arial" panose="020B0604020202020204" pitchFamily="34" charset="0"/>
              </a:rPr>
              <a:t>b. </a:t>
            </a:r>
            <a:r>
              <a:rPr lang="en-US" sz="4000" dirty="0" smtClean="0">
                <a:latin typeface="Arial" panose="020B0604020202020204" pitchFamily="34" charset="0"/>
                <a:cs typeface="Arial" panose="020B0604020202020204" pitchFamily="34" charset="0"/>
              </a:rPr>
              <a:t>a </a:t>
            </a:r>
            <a:r>
              <a:rPr lang="en-US" sz="4000" dirty="0">
                <a:latin typeface="Arial" panose="020B0604020202020204" pitchFamily="34" charset="0"/>
                <a:cs typeface="Arial" panose="020B0604020202020204" pitchFamily="34" charset="0"/>
              </a:rPr>
              <a:t>ship</a:t>
            </a:r>
          </a:p>
        </p:txBody>
      </p:sp>
      <p:sp>
        <p:nvSpPr>
          <p:cNvPr id="12" name="Hộp Văn bản 11">
            <a:extLst>
              <a:ext uri="{FF2B5EF4-FFF2-40B4-BE49-F238E27FC236}">
                <a16:creationId xmlns:a16="http://schemas.microsoft.com/office/drawing/2014/main" xmlns="" id="{266B473D-4D5C-407C-95FC-97F70F281E59}"/>
              </a:ext>
            </a:extLst>
          </p:cNvPr>
          <p:cNvSpPr txBox="1"/>
          <p:nvPr/>
        </p:nvSpPr>
        <p:spPr>
          <a:xfrm>
            <a:off x="8348617" y="4502761"/>
            <a:ext cx="3276600" cy="707886"/>
          </a:xfrm>
          <a:prstGeom prst="rect">
            <a:avLst/>
          </a:prstGeom>
          <a:noFill/>
        </p:spPr>
        <p:txBody>
          <a:bodyPr wrap="square" rtlCol="0">
            <a:spAutoFit/>
          </a:bodyPr>
          <a:lstStyle/>
          <a:p>
            <a:r>
              <a:rPr lang="vi-VN" sz="4000" dirty="0" smtClean="0">
                <a:latin typeface="Arial" panose="020B0604020202020204" pitchFamily="34" charset="0"/>
                <a:cs typeface="Arial" panose="020B0604020202020204" pitchFamily="34" charset="0"/>
              </a:rPr>
              <a:t>c. </a:t>
            </a:r>
            <a:r>
              <a:rPr lang="en-US" sz="4000" dirty="0" smtClean="0">
                <a:latin typeface="Arial" panose="020B0604020202020204" pitchFamily="34" charset="0"/>
                <a:cs typeface="Arial" panose="020B0604020202020204" pitchFamily="34" charset="0"/>
              </a:rPr>
              <a:t>a </a:t>
            </a:r>
            <a:r>
              <a:rPr lang="en-US" sz="4000" dirty="0">
                <a:latin typeface="Arial" panose="020B0604020202020204" pitchFamily="34" charset="0"/>
                <a:cs typeface="Arial" panose="020B0604020202020204" pitchFamily="34" charset="0"/>
              </a:rPr>
              <a:t>plane</a:t>
            </a:r>
          </a:p>
        </p:txBody>
      </p:sp>
      <p:sp>
        <p:nvSpPr>
          <p:cNvPr id="13" name="Hộp Văn bản 12">
            <a:extLst>
              <a:ext uri="{FF2B5EF4-FFF2-40B4-BE49-F238E27FC236}">
                <a16:creationId xmlns:a16="http://schemas.microsoft.com/office/drawing/2014/main" xmlns="" id="{9265D00C-255D-42E8-9E36-7C20FD4125FD}"/>
              </a:ext>
            </a:extLst>
          </p:cNvPr>
          <p:cNvSpPr txBox="1"/>
          <p:nvPr/>
        </p:nvSpPr>
        <p:spPr>
          <a:xfrm>
            <a:off x="762000" y="6571466"/>
            <a:ext cx="3276600" cy="707886"/>
          </a:xfrm>
          <a:prstGeom prst="rect">
            <a:avLst/>
          </a:prstGeom>
          <a:noFill/>
        </p:spPr>
        <p:txBody>
          <a:bodyPr wrap="square" rtlCol="0">
            <a:spAutoFit/>
          </a:bodyPr>
          <a:lstStyle/>
          <a:p>
            <a:pPr marL="342900" indent="-342900">
              <a:buAutoNum type="alphaLcPeriod"/>
            </a:pPr>
            <a:r>
              <a:rPr lang="en-US" sz="4000" dirty="0">
                <a:latin typeface="Arial" panose="020B0604020202020204" pitchFamily="34" charset="0"/>
                <a:cs typeface="Arial" panose="020B0604020202020204" pitchFamily="34" charset="0"/>
              </a:rPr>
              <a:t>her friend</a:t>
            </a:r>
          </a:p>
        </p:txBody>
      </p:sp>
      <p:sp>
        <p:nvSpPr>
          <p:cNvPr id="14" name="Hộp Văn bản 13">
            <a:extLst>
              <a:ext uri="{FF2B5EF4-FFF2-40B4-BE49-F238E27FC236}">
                <a16:creationId xmlns:a16="http://schemas.microsoft.com/office/drawing/2014/main" xmlns="" id="{F7CC2154-C10A-458C-A353-F6E5284F9ED5}"/>
              </a:ext>
            </a:extLst>
          </p:cNvPr>
          <p:cNvSpPr txBox="1"/>
          <p:nvPr/>
        </p:nvSpPr>
        <p:spPr>
          <a:xfrm>
            <a:off x="4038600" y="6571466"/>
            <a:ext cx="32766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her teacher</a:t>
            </a:r>
            <a:endParaRPr lang="en-US" sz="2800" dirty="0">
              <a:latin typeface="Arial" panose="020B0604020202020204" pitchFamily="34" charset="0"/>
              <a:cs typeface="Arial" panose="020B0604020202020204" pitchFamily="34" charset="0"/>
            </a:endParaRPr>
          </a:p>
        </p:txBody>
      </p:sp>
      <p:sp>
        <p:nvSpPr>
          <p:cNvPr id="15" name="Hộp Văn bản 14">
            <a:extLst>
              <a:ext uri="{FF2B5EF4-FFF2-40B4-BE49-F238E27FC236}">
                <a16:creationId xmlns:a16="http://schemas.microsoft.com/office/drawing/2014/main" xmlns="" id="{C28FF73F-655D-48A3-929E-6A2CA4DA1DFE}"/>
              </a:ext>
            </a:extLst>
          </p:cNvPr>
          <p:cNvSpPr txBox="1"/>
          <p:nvPr/>
        </p:nvSpPr>
        <p:spPr>
          <a:xfrm>
            <a:off x="7711442" y="6658538"/>
            <a:ext cx="318645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her sister</a:t>
            </a:r>
            <a:endParaRPr lang="en-US" sz="28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xmlns="" id="{FCBC6AA2-80E0-4188-9D56-272F5B8BE0BF}"/>
              </a:ext>
            </a:extLst>
          </p:cNvPr>
          <p:cNvSpPr txBox="1"/>
          <p:nvPr/>
        </p:nvSpPr>
        <p:spPr>
          <a:xfrm>
            <a:off x="731520" y="8830985"/>
            <a:ext cx="3276600" cy="707886"/>
          </a:xfrm>
          <a:prstGeom prst="rect">
            <a:avLst/>
          </a:prstGeom>
          <a:noFill/>
        </p:spPr>
        <p:txBody>
          <a:bodyPr wrap="square" rtlCol="0">
            <a:spAutoFit/>
          </a:bodyPr>
          <a:lstStyle/>
          <a:p>
            <a:pPr marL="342900" indent="-342900">
              <a:buAutoNum type="alphaLcPeriod"/>
            </a:pPr>
            <a:r>
              <a:rPr lang="en-US" sz="4000" dirty="0">
                <a:latin typeface="Arial" panose="020B0604020202020204" pitchFamily="34" charset="0"/>
                <a:cs typeface="Arial" panose="020B0604020202020204" pitchFamily="34" charset="0"/>
              </a:rPr>
              <a:t>for school</a:t>
            </a:r>
          </a:p>
        </p:txBody>
      </p:sp>
      <p:sp>
        <p:nvSpPr>
          <p:cNvPr id="17" name="Hộp Văn bản 16">
            <a:extLst>
              <a:ext uri="{FF2B5EF4-FFF2-40B4-BE49-F238E27FC236}">
                <a16:creationId xmlns:a16="http://schemas.microsoft.com/office/drawing/2014/main" xmlns="" id="{035A8F70-85D2-4908-BD56-895AC89FE30D}"/>
              </a:ext>
            </a:extLst>
          </p:cNvPr>
          <p:cNvSpPr txBox="1"/>
          <p:nvPr/>
        </p:nvSpPr>
        <p:spPr>
          <a:xfrm>
            <a:off x="4008120" y="8846225"/>
            <a:ext cx="41148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for her vlogs</a:t>
            </a:r>
          </a:p>
        </p:txBody>
      </p:sp>
      <p:sp>
        <p:nvSpPr>
          <p:cNvPr id="18" name="Hộp Văn bản 17">
            <a:extLst>
              <a:ext uri="{FF2B5EF4-FFF2-40B4-BE49-F238E27FC236}">
                <a16:creationId xmlns:a16="http://schemas.microsoft.com/office/drawing/2014/main" xmlns="" id="{D4981879-3A85-4634-B0BD-781F54B2404A}"/>
              </a:ext>
            </a:extLst>
          </p:cNvPr>
          <p:cNvSpPr txBox="1"/>
          <p:nvPr/>
        </p:nvSpPr>
        <p:spPr>
          <a:xfrm>
            <a:off x="8122920" y="8903118"/>
            <a:ext cx="44958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for her friends</a:t>
            </a:r>
          </a:p>
        </p:txBody>
      </p:sp>
      <p:sp>
        <p:nvSpPr>
          <p:cNvPr id="6" name="Hình Bầu dục 5">
            <a:extLst>
              <a:ext uri="{FF2B5EF4-FFF2-40B4-BE49-F238E27FC236}">
                <a16:creationId xmlns:a16="http://schemas.microsoft.com/office/drawing/2014/main" xmlns="" id="{4D289AC5-9AFB-4C68-A908-A36EE7DCC830}"/>
              </a:ext>
            </a:extLst>
          </p:cNvPr>
          <p:cNvSpPr/>
          <p:nvPr/>
        </p:nvSpPr>
        <p:spPr>
          <a:xfrm>
            <a:off x="5013960" y="2762478"/>
            <a:ext cx="822960" cy="8049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ình Bầu dục 18">
            <a:extLst>
              <a:ext uri="{FF2B5EF4-FFF2-40B4-BE49-F238E27FC236}">
                <a16:creationId xmlns:a16="http://schemas.microsoft.com/office/drawing/2014/main" xmlns="" id="{0A5FCC9A-91EC-43DE-B63B-A9D0A3837CD5}"/>
              </a:ext>
            </a:extLst>
          </p:cNvPr>
          <p:cNvSpPr/>
          <p:nvPr/>
        </p:nvSpPr>
        <p:spPr>
          <a:xfrm>
            <a:off x="662940" y="4592228"/>
            <a:ext cx="822960" cy="8049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xmlns="" id="{FFABAEF6-06AB-4061-9552-02AEA45788CD}"/>
              </a:ext>
            </a:extLst>
          </p:cNvPr>
          <p:cNvSpPr/>
          <p:nvPr/>
        </p:nvSpPr>
        <p:spPr>
          <a:xfrm>
            <a:off x="7543800" y="6699478"/>
            <a:ext cx="822960" cy="8049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ình Bầu dục 20">
            <a:extLst>
              <a:ext uri="{FF2B5EF4-FFF2-40B4-BE49-F238E27FC236}">
                <a16:creationId xmlns:a16="http://schemas.microsoft.com/office/drawing/2014/main" xmlns="" id="{30FFE210-2EAB-4FBD-B50C-CAC45C5831A8}"/>
              </a:ext>
            </a:extLst>
          </p:cNvPr>
          <p:cNvSpPr/>
          <p:nvPr/>
        </p:nvSpPr>
        <p:spPr>
          <a:xfrm>
            <a:off x="3779520" y="8815745"/>
            <a:ext cx="822960" cy="8049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13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263E420D-DBC7-434F-AE7B-E886D89C7C05}"/>
              </a:ext>
            </a:extLst>
          </p:cNvPr>
          <p:cNvSpPr/>
          <p:nvPr/>
        </p:nvSpPr>
        <p:spPr>
          <a:xfrm>
            <a:off x="1752600" y="1028700"/>
            <a:ext cx="13063780" cy="940225"/>
          </a:xfrm>
          <a:prstGeom prst="roundRect">
            <a:avLst>
              <a:gd name="adj" fmla="val 33334"/>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C. In pair. What cool things can you make?</a:t>
            </a:r>
          </a:p>
        </p:txBody>
      </p:sp>
      <p:sp>
        <p:nvSpPr>
          <p:cNvPr id="3" name="Hình chữ nhật: Góc Tròn 2">
            <a:extLst>
              <a:ext uri="{FF2B5EF4-FFF2-40B4-BE49-F238E27FC236}">
                <a16:creationId xmlns:a16="http://schemas.microsoft.com/office/drawing/2014/main" xmlns="" id="{3D255B3A-D69A-414E-BB1F-9ADAC84E733F}"/>
              </a:ext>
            </a:extLst>
          </p:cNvPr>
          <p:cNvSpPr/>
          <p:nvPr/>
        </p:nvSpPr>
        <p:spPr>
          <a:xfrm>
            <a:off x="609600" y="3238500"/>
            <a:ext cx="10591800" cy="94022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1. What do you do in your free time?</a:t>
            </a:r>
          </a:p>
        </p:txBody>
      </p:sp>
      <p:sp>
        <p:nvSpPr>
          <p:cNvPr id="4" name="Hình chữ nhật: Góc Tròn 3">
            <a:extLst>
              <a:ext uri="{FF2B5EF4-FFF2-40B4-BE49-F238E27FC236}">
                <a16:creationId xmlns:a16="http://schemas.microsoft.com/office/drawing/2014/main" xmlns="" id="{B56E0BB0-BE87-4F90-B114-219C1C0ABE50}"/>
              </a:ext>
            </a:extLst>
          </p:cNvPr>
          <p:cNvSpPr/>
          <p:nvPr/>
        </p:nvSpPr>
        <p:spPr>
          <a:xfrm>
            <a:off x="762000" y="5331036"/>
            <a:ext cx="12822910" cy="739140"/>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2. What cool things can you make? </a:t>
            </a:r>
          </a:p>
        </p:txBody>
      </p:sp>
    </p:spTree>
    <p:extLst>
      <p:ext uri="{BB962C8B-B14F-4D97-AF65-F5344CB8AC3E}">
        <p14:creationId xmlns:p14="http://schemas.microsoft.com/office/powerpoint/2010/main" val="33981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 y="2032443"/>
            <a:ext cx="18028920" cy="8064057"/>
            <a:chOff x="91440" y="91439"/>
            <a:chExt cx="12117250"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137138" tIns="137138" rIns="137138" bIns="137138" anchor="t" anchorCtr="0">
              <a:noAutofit/>
            </a:bodyPr>
            <a:lstStyle/>
            <a:p>
              <a:pPr algn="ctr" defTabSz="1371600"/>
              <a:endParaRPr lang="en-US" sz="5400" dirty="0">
                <a:solidFill>
                  <a:srgbClr val="C82600"/>
                </a:solidFill>
                <a:latin typeface="HL Brush 1BK" pitchFamily="2" charset="0"/>
              </a:endParaRPr>
            </a:p>
          </p:txBody>
        </p:sp>
        <p:sp>
          <p:nvSpPr>
            <p:cNvPr id="19" name="Google Shape;907;p36"/>
            <p:cNvSpPr/>
            <p:nvPr/>
          </p:nvSpPr>
          <p:spPr>
            <a:xfrm>
              <a:off x="91440" y="91439"/>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137138" tIns="137138" rIns="137138" bIns="137138" anchor="t" anchorCtr="0">
              <a:noAutofit/>
            </a:bodyPr>
            <a:lstStyle/>
            <a:p>
              <a:pPr algn="ctr" defTabSz="1371600"/>
              <a:endParaRPr lang="en-US" sz="54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grpSp>
      <p:sp>
        <p:nvSpPr>
          <p:cNvPr id="36" name="Rectangle 35"/>
          <p:cNvSpPr/>
          <p:nvPr/>
        </p:nvSpPr>
        <p:spPr>
          <a:xfrm>
            <a:off x="2014613" y="1849971"/>
            <a:ext cx="15877872" cy="3416320"/>
          </a:xfrm>
          <a:prstGeom prst="rect">
            <a:avLst/>
          </a:prstGeom>
        </p:spPr>
        <p:txBody>
          <a:bodyPr wrap="square">
            <a:spAutoFit/>
          </a:bodyPr>
          <a:lstStyle/>
          <a:p>
            <a:pPr algn="ctr" defTabSz="1371600"/>
            <a:r>
              <a:rPr lang="en-US" sz="5400" b="1" i="1" u="sng" dirty="0">
                <a:solidFill>
                  <a:prstClr val="black"/>
                </a:solidFill>
                <a:latin typeface="Constantia" panose="02030602050306030303" pitchFamily="18" charset="0"/>
                <a:sym typeface="Wingdings" panose="05000000000000000000" pitchFamily="2" charset="2"/>
              </a:rPr>
              <a:t>Unit 1</a:t>
            </a:r>
            <a:endParaRPr lang="en-US" sz="5400" b="1" i="1" dirty="0">
              <a:solidFill>
                <a:prstClr val="black"/>
              </a:solidFill>
              <a:latin typeface="Constantia" panose="02030602050306030303" pitchFamily="18" charset="0"/>
              <a:sym typeface="Wingdings" panose="05000000000000000000" pitchFamily="2" charset="2"/>
            </a:endParaRPr>
          </a:p>
          <a:p>
            <a:pPr algn="ctr" defTabSz="1371600"/>
            <a:r>
              <a:rPr lang="en-US" sz="5400" b="1" i="1" dirty="0">
                <a:solidFill>
                  <a:srgbClr val="C00000"/>
                </a:solidFill>
                <a:latin typeface="Constantia" panose="02030602050306030303" pitchFamily="18" charset="0"/>
                <a:sym typeface="Wingdings" panose="05000000000000000000" pitchFamily="2" charset="2"/>
              </a:rPr>
              <a:t>Free time</a:t>
            </a:r>
          </a:p>
          <a:p>
            <a:pPr defTabSz="1371600"/>
            <a:r>
              <a:rPr lang="en-US" sz="5400" b="1" i="1" u="sng" dirty="0">
                <a:solidFill>
                  <a:prstClr val="black"/>
                </a:solidFill>
                <a:latin typeface="Constantia" panose="02030602050306030303" pitchFamily="18" charset="0"/>
                <a:sym typeface="Wingdings" panose="05000000000000000000" pitchFamily="2" charset="2"/>
              </a:rPr>
              <a:t>Lesson 1:</a:t>
            </a:r>
            <a:r>
              <a:rPr lang="en-US" sz="5400" b="1" i="1" dirty="0">
                <a:solidFill>
                  <a:prstClr val="black"/>
                </a:solidFill>
                <a:latin typeface="Constantia" panose="02030602050306030303" pitchFamily="18" charset="0"/>
                <a:sym typeface="Wingdings" panose="05000000000000000000" pitchFamily="2" charset="2"/>
              </a:rPr>
              <a:t> </a:t>
            </a:r>
            <a:r>
              <a:rPr lang="en-US" sz="5400" b="1" i="1" dirty="0">
                <a:solidFill>
                  <a:srgbClr val="C00000"/>
                </a:solidFill>
                <a:latin typeface="Constantia" panose="02030602050306030303" pitchFamily="18" charset="0"/>
                <a:sym typeface="Wingdings" panose="05000000000000000000" pitchFamily="2" charset="2"/>
              </a:rPr>
              <a:t>New</a:t>
            </a:r>
            <a:r>
              <a:rPr lang="en-US" sz="5400" b="1" i="1" dirty="0">
                <a:solidFill>
                  <a:prstClr val="black"/>
                </a:solidFill>
                <a:latin typeface="Constantia" panose="02030602050306030303" pitchFamily="18" charset="0"/>
                <a:sym typeface="Wingdings" panose="05000000000000000000" pitchFamily="2" charset="2"/>
              </a:rPr>
              <a:t> </a:t>
            </a:r>
            <a:r>
              <a:rPr lang="en-US" sz="5400" b="1" i="1" dirty="0">
                <a:solidFill>
                  <a:srgbClr val="C00000"/>
                </a:solidFill>
                <a:latin typeface="Constantia" panose="02030602050306030303" pitchFamily="18" charset="0"/>
                <a:sym typeface="Wingdings" panose="05000000000000000000" pitchFamily="2" charset="2"/>
              </a:rPr>
              <a:t>words + reading</a:t>
            </a:r>
          </a:p>
          <a:p>
            <a:pPr defTabSz="1371600"/>
            <a:endParaRPr lang="en-US" sz="5400" i="1" dirty="0">
              <a:solidFill>
                <a:prstClr val="black"/>
              </a:solidFill>
              <a:latin typeface="Constantia" panose="02030602050306030303" pitchFamily="18"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xmlns="" id="{25BF8287-D7AE-4CE2-8C90-1DF901C4D3C2}"/>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33" name="TextBox 32">
            <a:extLst>
              <a:ext uri="{FF2B5EF4-FFF2-40B4-BE49-F238E27FC236}">
                <a16:creationId xmlns:a16="http://schemas.microsoft.com/office/drawing/2014/main" xmlns="" id="{DAB606CD-D414-4AED-8110-41B39374CE1C}"/>
              </a:ext>
            </a:extLst>
          </p:cNvPr>
          <p:cNvSpPr txBox="1"/>
          <p:nvPr/>
        </p:nvSpPr>
        <p:spPr>
          <a:xfrm>
            <a:off x="-4161032" y="3306036"/>
            <a:ext cx="3968157" cy="1200329"/>
          </a:xfrm>
          <a:prstGeom prst="rect">
            <a:avLst/>
          </a:prstGeom>
          <a:noFill/>
        </p:spPr>
        <p:txBody>
          <a:bodyPr wrap="square" rtlCol="0">
            <a:spAutoFit/>
          </a:bodyPr>
          <a:lstStyle/>
          <a:p>
            <a:pPr defTabSz="1371600"/>
            <a:r>
              <a:rPr lang="en-US" sz="3600" b="1">
                <a:solidFill>
                  <a:prstClr val="black"/>
                </a:solidFill>
                <a:latin typeface="Contastia"/>
              </a:rPr>
              <a:t>   Ms Phương </a:t>
            </a:r>
          </a:p>
          <a:p>
            <a:pPr defTabSz="1371600"/>
            <a:r>
              <a:rPr lang="en-US" sz="3600" b="1">
                <a:solidFill>
                  <a:prstClr val="black"/>
                </a:solidFill>
                <a:latin typeface="Contastia"/>
              </a:rPr>
              <a:t>Zalo: 0966765064</a:t>
            </a:r>
          </a:p>
        </p:txBody>
      </p:sp>
      <p:sp>
        <p:nvSpPr>
          <p:cNvPr id="37" name="Rectangle: Rounded Corners 3">
            <a:extLst>
              <a:ext uri="{FF2B5EF4-FFF2-40B4-BE49-F238E27FC236}">
                <a16:creationId xmlns:a16="http://schemas.microsoft.com/office/drawing/2014/main" xmlns="" id="{615F507B-9B63-40E6-BA94-A41DD6D81E7C}"/>
              </a:ext>
            </a:extLst>
          </p:cNvPr>
          <p:cNvSpPr/>
          <p:nvPr/>
        </p:nvSpPr>
        <p:spPr>
          <a:xfrm>
            <a:off x="5638800" y="452433"/>
            <a:ext cx="70104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accent6">
                    <a:lumMod val="50000"/>
                  </a:schemeClr>
                </a:solidFill>
                <a:latin typeface="Arial" panose="020B0604020202020204" pitchFamily="34" charset="0"/>
                <a:cs typeface="Arial" panose="020B0604020202020204" pitchFamily="34" charset="0"/>
              </a:rPr>
              <a:t>WARP-UP</a:t>
            </a:r>
          </a:p>
        </p:txBody>
      </p:sp>
      <p:pic>
        <p:nvPicPr>
          <p:cNvPr id="5" name="Hình ảnh 4">
            <a:extLst>
              <a:ext uri="{FF2B5EF4-FFF2-40B4-BE49-F238E27FC236}">
                <a16:creationId xmlns:a16="http://schemas.microsoft.com/office/drawing/2014/main" xmlns="" id="{89FE7D4E-D924-4299-9EC0-8EED10DC1CD6}"/>
              </a:ext>
            </a:extLst>
          </p:cNvPr>
          <p:cNvPicPr>
            <a:picLocks noChangeAspect="1"/>
          </p:cNvPicPr>
          <p:nvPr/>
        </p:nvPicPr>
        <p:blipFill rotWithShape="1">
          <a:blip r:embed="rId3"/>
          <a:srcRect t="-3006" r="152" b="-207"/>
          <a:stretch/>
        </p:blipFill>
        <p:spPr>
          <a:xfrm>
            <a:off x="2209800" y="4354365"/>
            <a:ext cx="9331310" cy="5183826"/>
          </a:xfrm>
          <a:prstGeom prst="rect">
            <a:avLst/>
          </a:prstGeom>
        </p:spPr>
      </p:pic>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830F671C-ADD3-49D8-BD9A-A3DDBB852FEE}"/>
              </a:ext>
            </a:extLst>
          </p:cNvPr>
          <p:cNvSpPr txBox="1"/>
          <p:nvPr/>
        </p:nvSpPr>
        <p:spPr>
          <a:xfrm>
            <a:off x="7886700" y="2369910"/>
            <a:ext cx="7162800" cy="1569660"/>
          </a:xfrm>
          <a:prstGeom prst="rect">
            <a:avLst/>
          </a:prstGeom>
          <a:noFill/>
        </p:spPr>
        <p:txBody>
          <a:bodyPr wrap="square">
            <a:spAutoFit/>
          </a:bodyPr>
          <a:lstStyle/>
          <a:p>
            <a:r>
              <a:rPr lang="en-US" sz="4800" dirty="0"/>
              <a:t>https://wordwall.net/resource/33946321</a:t>
            </a:r>
          </a:p>
        </p:txBody>
      </p:sp>
      <p:pic>
        <p:nvPicPr>
          <p:cNvPr id="9" name="Hình ảnh 8">
            <a:hlinkClick r:id="rId2"/>
            <a:extLst>
              <a:ext uri="{FF2B5EF4-FFF2-40B4-BE49-F238E27FC236}">
                <a16:creationId xmlns:a16="http://schemas.microsoft.com/office/drawing/2014/main" xmlns="" id="{AF6F01CC-327F-4233-8C69-9CD102DC9F9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632" t="30527" r="-1316" b="33334"/>
          <a:stretch/>
        </p:blipFill>
        <p:spPr>
          <a:xfrm>
            <a:off x="8610600" y="4358670"/>
            <a:ext cx="6019800" cy="1569660"/>
          </a:xfrm>
          <a:prstGeom prst="rect">
            <a:avLst/>
          </a:prstGeom>
        </p:spPr>
      </p:pic>
      <p:sp>
        <p:nvSpPr>
          <p:cNvPr id="11" name="Mũi tên: Phải 10">
            <a:extLst>
              <a:ext uri="{FF2B5EF4-FFF2-40B4-BE49-F238E27FC236}">
                <a16:creationId xmlns:a16="http://schemas.microsoft.com/office/drawing/2014/main" xmlns="" id="{DC8C0193-5C1C-4B26-A315-33645B659E5A}"/>
              </a:ext>
            </a:extLst>
          </p:cNvPr>
          <p:cNvSpPr/>
          <p:nvPr/>
        </p:nvSpPr>
        <p:spPr>
          <a:xfrm>
            <a:off x="6781800" y="4686300"/>
            <a:ext cx="1676400" cy="6858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2496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BFA7C28-C3A9-4D45-95E7-4AB4F420DD0C}"/>
              </a:ext>
            </a:extLst>
          </p:cNvPr>
          <p:cNvSpPr/>
          <p:nvPr/>
        </p:nvSpPr>
        <p:spPr>
          <a:xfrm>
            <a:off x="7448145" y="943902"/>
            <a:ext cx="9879736" cy="1929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4400" b="1">
                <a:solidFill>
                  <a:schemeClr val="tx1"/>
                </a:solidFill>
                <a:latin typeface="+mj-lt"/>
                <a:ea typeface="+mj-ea"/>
                <a:cs typeface="+mj-cs"/>
              </a:rPr>
              <a:t>HOMEWORK</a:t>
            </a:r>
          </a:p>
        </p:txBody>
      </p:sp>
      <p:pic>
        <p:nvPicPr>
          <p:cNvPr id="11" name="Picture 10">
            <a:extLst>
              <a:ext uri="{FF2B5EF4-FFF2-40B4-BE49-F238E27FC236}">
                <a16:creationId xmlns:a16="http://schemas.microsoft.com/office/drawing/2014/main" xmlns="" id="{12F97573-3BBA-7DAB-0B4B-B0B22F4E43A7}"/>
              </a:ext>
            </a:extLst>
          </p:cNvPr>
          <p:cNvPicPr>
            <a:picLocks noChangeAspect="1"/>
          </p:cNvPicPr>
          <p:nvPr/>
        </p:nvPicPr>
        <p:blipFill rotWithShape="1">
          <a:blip r:embed="rId2"/>
          <a:srcRect l="30372" r="31607"/>
          <a:stretch/>
        </p:blipFill>
        <p:spPr>
          <a:xfrm>
            <a:off x="0" y="10"/>
            <a:ext cx="6953366" cy="10286990"/>
          </a:xfrm>
          <a:prstGeom prst="rect">
            <a:avLst/>
          </a:prstGeom>
          <a:effectLst/>
        </p:spPr>
      </p:pic>
      <p:cxnSp>
        <p:nvCxnSpPr>
          <p:cNvPr id="15" name="Straight Connector 14">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621401" y="3172675"/>
            <a:ext cx="9464040" cy="0"/>
          </a:xfrm>
          <a:prstGeom prst="line">
            <a:avLst/>
          </a:prstGeom>
          <a:ln w="19050">
            <a:solidFill>
              <a:srgbClr val="89C3FF"/>
            </a:solidFill>
          </a:ln>
        </p:spPr>
        <p:style>
          <a:lnRef idx="1">
            <a:schemeClr val="accent1"/>
          </a:lnRef>
          <a:fillRef idx="0">
            <a:schemeClr val="accent1"/>
          </a:fillRef>
          <a:effectRef idx="0">
            <a:schemeClr val="accent1"/>
          </a:effectRef>
          <a:fontRef idx="minor">
            <a:schemeClr val="tx1"/>
          </a:fontRef>
        </p:style>
      </p:cxnSp>
      <p:graphicFrame>
        <p:nvGraphicFramePr>
          <p:cNvPr id="10" name="Hộp Văn bản 7">
            <a:extLst>
              <a:ext uri="{FF2B5EF4-FFF2-40B4-BE49-F238E27FC236}">
                <a16:creationId xmlns:a16="http://schemas.microsoft.com/office/drawing/2014/main" xmlns="" id="{1E9D3E42-932C-A76B-0230-F0969B3D98AE}"/>
              </a:ext>
            </a:extLst>
          </p:cNvPr>
          <p:cNvGraphicFramePr/>
          <p:nvPr>
            <p:extLst>
              <p:ext uri="{D42A27DB-BD31-4B8C-83A1-F6EECF244321}">
                <p14:modId xmlns:p14="http://schemas.microsoft.com/office/powerpoint/2010/main" val="2538251915"/>
              </p:ext>
            </p:extLst>
          </p:nvPr>
        </p:nvGraphicFramePr>
        <p:xfrm>
          <a:off x="7448145" y="3657599"/>
          <a:ext cx="9879735" cy="568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666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3200" y="2324100"/>
            <a:ext cx="4400564" cy="5447645"/>
          </a:xfrm>
          <a:prstGeom prst="rect">
            <a:avLst/>
          </a:prstGeom>
          <a:noFill/>
        </p:spPr>
        <p:txBody>
          <a:bodyPr wrap="none" rtlCol="0">
            <a:spAutoFit/>
          </a:bodyPr>
          <a:lstStyle/>
          <a:p>
            <a:r>
              <a:rPr lang="vi-VN" sz="6600" dirty="0" smtClean="0">
                <a:solidFill>
                  <a:srgbClr val="FF0000"/>
                </a:solidFill>
              </a:rPr>
              <a:t>ouhgtb =</a:t>
            </a:r>
          </a:p>
          <a:p>
            <a:r>
              <a:rPr lang="vi-VN" sz="6600" dirty="0" smtClean="0">
                <a:solidFill>
                  <a:srgbClr val="FF0000"/>
                </a:solidFill>
              </a:rPr>
              <a:t>arc       =</a:t>
            </a:r>
          </a:p>
          <a:p>
            <a:r>
              <a:rPr lang="vi-VN" sz="6600" dirty="0" smtClean="0">
                <a:solidFill>
                  <a:srgbClr val="FF0000"/>
                </a:solidFill>
              </a:rPr>
              <a:t>limf      =</a:t>
            </a:r>
          </a:p>
          <a:p>
            <a:r>
              <a:rPr lang="vi-VN" sz="6600" dirty="0" smtClean="0">
                <a:solidFill>
                  <a:srgbClr val="FF0000"/>
                </a:solidFill>
              </a:rPr>
              <a:t>nlap     =</a:t>
            </a:r>
          </a:p>
          <a:p>
            <a:r>
              <a:rPr lang="vi-VN" sz="6600" dirty="0">
                <a:solidFill>
                  <a:srgbClr val="FF0000"/>
                </a:solidFill>
              </a:rPr>
              <a:t>i</a:t>
            </a:r>
            <a:r>
              <a:rPr lang="vi-VN" sz="6600" dirty="0" smtClean="0">
                <a:solidFill>
                  <a:srgbClr val="FF0000"/>
                </a:solidFill>
              </a:rPr>
              <a:t>ftg       =    </a:t>
            </a:r>
          </a:p>
          <a:p>
            <a:endParaRPr lang="en-US" dirty="0"/>
          </a:p>
        </p:txBody>
      </p:sp>
      <p:sp>
        <p:nvSpPr>
          <p:cNvPr id="7" name="TextBox 6"/>
          <p:cNvSpPr txBox="1"/>
          <p:nvPr/>
        </p:nvSpPr>
        <p:spPr>
          <a:xfrm>
            <a:off x="8305800" y="2354943"/>
            <a:ext cx="8000908" cy="5447645"/>
          </a:xfrm>
          <a:prstGeom prst="rect">
            <a:avLst/>
          </a:prstGeom>
          <a:noFill/>
        </p:spPr>
        <p:txBody>
          <a:bodyPr wrap="none" rtlCol="0">
            <a:spAutoFit/>
          </a:bodyPr>
          <a:lstStyle/>
          <a:p>
            <a:r>
              <a:rPr lang="vi-VN" sz="6600" dirty="0"/>
              <a:t>b</a:t>
            </a:r>
            <a:r>
              <a:rPr lang="vi-VN" sz="6600" dirty="0" smtClean="0"/>
              <a:t>ought: đã mua</a:t>
            </a:r>
          </a:p>
          <a:p>
            <a:r>
              <a:rPr lang="vi-VN" sz="6600" dirty="0" smtClean="0"/>
              <a:t>car: ô tô</a:t>
            </a:r>
          </a:p>
          <a:p>
            <a:r>
              <a:rPr lang="vi-VN" sz="6600" dirty="0" smtClean="0"/>
              <a:t>film:quay thành phim</a:t>
            </a:r>
          </a:p>
          <a:p>
            <a:r>
              <a:rPr lang="vi-VN" sz="6600" dirty="0" smtClean="0"/>
              <a:t>nlap:plane</a:t>
            </a:r>
          </a:p>
          <a:p>
            <a:r>
              <a:rPr lang="vi-VN" sz="6600" dirty="0" smtClean="0"/>
              <a:t>Iftg: gift</a:t>
            </a:r>
          </a:p>
          <a:p>
            <a:endParaRPr lang="en-US" dirty="0"/>
          </a:p>
        </p:txBody>
      </p:sp>
    </p:spTree>
    <p:extLst>
      <p:ext uri="{BB962C8B-B14F-4D97-AF65-F5344CB8AC3E}">
        <p14:creationId xmlns:p14="http://schemas.microsoft.com/office/powerpoint/2010/main" val="276098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9A39091-969E-4373-B714-8F44BDED342F}"/>
              </a:ext>
            </a:extLst>
          </p:cNvPr>
          <p:cNvSpPr/>
          <p:nvPr/>
        </p:nvSpPr>
        <p:spPr>
          <a:xfrm>
            <a:off x="2430265" y="1577560"/>
            <a:ext cx="7350216" cy="5258510"/>
          </a:xfrm>
          <a:prstGeom prst="roundRect">
            <a:avLst/>
          </a:prstGeom>
          <a:solidFill>
            <a:schemeClr val="accent4">
              <a:lumMod val="60000"/>
              <a:lumOff val="4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137160" tIns="68580" rIns="137160" bIns="68580" rtlCol="0" anchor="t">
            <a:normAutofit fontScale="92500" lnSpcReduction="20000"/>
          </a:bodyPr>
          <a:lstStyle/>
          <a:p>
            <a:pPr>
              <a:lnSpc>
                <a:spcPct val="90000"/>
              </a:lnSpc>
              <a:spcBef>
                <a:spcPct val="0"/>
              </a:spcBef>
              <a:spcAft>
                <a:spcPts val="900"/>
              </a:spcAft>
            </a:pPr>
            <a:endParaRPr lang="en-US" sz="8100" b="1" dirty="0">
              <a:solidFill>
                <a:schemeClr val="tx1"/>
              </a:solidFill>
              <a:effectLst>
                <a:glow rad="228600">
                  <a:schemeClr val="accent2">
                    <a:satMod val="175000"/>
                    <a:alpha val="40000"/>
                  </a:schemeClr>
                </a:glow>
              </a:effectLst>
              <a:latin typeface="+mj-lt"/>
              <a:ea typeface="+mj-ea"/>
              <a:cs typeface="+mj-cs"/>
            </a:endParaRPr>
          </a:p>
          <a:p>
            <a:pPr algn="ctr">
              <a:lnSpc>
                <a:spcPct val="90000"/>
              </a:lnSpc>
              <a:spcBef>
                <a:spcPct val="0"/>
              </a:spcBef>
              <a:spcAft>
                <a:spcPts val="900"/>
              </a:spcAft>
            </a:pPr>
            <a:r>
              <a:rPr lang="vi-VN" sz="8100" b="1" dirty="0" smtClean="0">
                <a:solidFill>
                  <a:schemeClr val="tx1"/>
                </a:solidFill>
                <a:effectLst>
                  <a:glow rad="228600">
                    <a:schemeClr val="accent2">
                      <a:satMod val="175000"/>
                      <a:alpha val="40000"/>
                    </a:schemeClr>
                  </a:glow>
                </a:effectLst>
                <a:latin typeface="+mj-lt"/>
                <a:ea typeface="+mj-ea"/>
                <a:cs typeface="+mj-cs"/>
              </a:rPr>
              <a:t>UNIT 1:</a:t>
            </a:r>
          </a:p>
          <a:p>
            <a:pPr algn="ctr">
              <a:lnSpc>
                <a:spcPct val="90000"/>
              </a:lnSpc>
              <a:spcBef>
                <a:spcPct val="0"/>
              </a:spcBef>
              <a:spcAft>
                <a:spcPts val="900"/>
              </a:spcAft>
            </a:pPr>
            <a:r>
              <a:rPr lang="vi-VN" sz="8100" b="1" dirty="0" smtClean="0">
                <a:solidFill>
                  <a:schemeClr val="tx1"/>
                </a:solidFill>
                <a:effectLst>
                  <a:glow rad="228600">
                    <a:schemeClr val="accent2">
                      <a:satMod val="175000"/>
                      <a:alpha val="40000"/>
                    </a:schemeClr>
                  </a:glow>
                </a:effectLst>
                <a:latin typeface="+mj-lt"/>
                <a:ea typeface="+mj-ea"/>
                <a:cs typeface="+mj-cs"/>
              </a:rPr>
              <a:t>Free time</a:t>
            </a:r>
          </a:p>
          <a:p>
            <a:pPr algn="ctr">
              <a:lnSpc>
                <a:spcPct val="90000"/>
              </a:lnSpc>
              <a:spcBef>
                <a:spcPct val="0"/>
              </a:spcBef>
              <a:spcAft>
                <a:spcPts val="900"/>
              </a:spcAft>
            </a:pPr>
            <a:r>
              <a:rPr lang="vi-VN" sz="8100" b="1" dirty="0" smtClean="0">
                <a:solidFill>
                  <a:schemeClr val="tx1"/>
                </a:solidFill>
                <a:effectLst>
                  <a:glow rad="228600">
                    <a:schemeClr val="accent2">
                      <a:satMod val="175000"/>
                      <a:alpha val="40000"/>
                    </a:schemeClr>
                  </a:glow>
                </a:effectLst>
                <a:latin typeface="+mj-lt"/>
                <a:ea typeface="+mj-ea"/>
                <a:cs typeface="+mj-cs"/>
              </a:rPr>
              <a:t> </a:t>
            </a:r>
            <a:r>
              <a:rPr lang="en-US" sz="8700" b="1" dirty="0" smtClean="0">
                <a:solidFill>
                  <a:schemeClr val="bg1"/>
                </a:solidFill>
                <a:effectLst>
                  <a:glow rad="228600">
                    <a:schemeClr val="accent2">
                      <a:satMod val="175000"/>
                      <a:alpha val="40000"/>
                    </a:schemeClr>
                  </a:glow>
                </a:effectLst>
                <a:latin typeface="+mj-lt"/>
                <a:ea typeface="+mj-ea"/>
                <a:cs typeface="+mj-cs"/>
              </a:rPr>
              <a:t>LESSON </a:t>
            </a:r>
            <a:r>
              <a:rPr lang="en-US" sz="8700" b="1" dirty="0">
                <a:solidFill>
                  <a:schemeClr val="bg1"/>
                </a:solidFill>
                <a:effectLst>
                  <a:glow rad="228600">
                    <a:schemeClr val="accent2">
                      <a:satMod val="175000"/>
                      <a:alpha val="40000"/>
                    </a:schemeClr>
                  </a:glow>
                </a:effectLst>
                <a:latin typeface="+mj-lt"/>
                <a:ea typeface="+mj-ea"/>
                <a:cs typeface="+mj-cs"/>
              </a:rPr>
              <a:t>1</a:t>
            </a:r>
          </a:p>
          <a:p>
            <a:pPr>
              <a:lnSpc>
                <a:spcPct val="90000"/>
              </a:lnSpc>
              <a:spcBef>
                <a:spcPct val="0"/>
              </a:spcBef>
              <a:spcAft>
                <a:spcPts val="900"/>
              </a:spcAft>
            </a:pPr>
            <a:r>
              <a:rPr lang="en-US" sz="8100" b="1" dirty="0">
                <a:solidFill>
                  <a:schemeClr val="bg1"/>
                </a:solidFill>
                <a:effectLst>
                  <a:glow rad="228600">
                    <a:schemeClr val="accent2">
                      <a:satMod val="175000"/>
                      <a:alpha val="40000"/>
                    </a:schemeClr>
                  </a:glow>
                </a:effectLst>
                <a:latin typeface="+mj-lt"/>
                <a:ea typeface="+mj-ea"/>
                <a:cs typeface="+mj-cs"/>
              </a:rPr>
              <a:t> </a:t>
            </a:r>
          </a:p>
        </p:txBody>
      </p:sp>
      <p:pic>
        <p:nvPicPr>
          <p:cNvPr id="5" name="Picture 9">
            <a:extLst>
              <a:ext uri="{FF2B5EF4-FFF2-40B4-BE49-F238E27FC236}">
                <a16:creationId xmlns:a16="http://schemas.microsoft.com/office/drawing/2014/main" xmlns="" id="{22CC5540-88DF-4A9E-81EE-669110F32A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671244" y="1608403"/>
            <a:ext cx="6487274" cy="2026451"/>
          </a:xfrm>
          <a:prstGeom prst="rect">
            <a:avLst/>
          </a:prstGeom>
        </p:spPr>
      </p:pic>
      <p:sp>
        <p:nvSpPr>
          <p:cNvPr id="7" name="TextBox 6">
            <a:extLst>
              <a:ext uri="{FF2B5EF4-FFF2-40B4-BE49-F238E27FC236}">
                <a16:creationId xmlns:a16="http://schemas.microsoft.com/office/drawing/2014/main" xmlns="" id="{0D871C71-D0E2-4614-8FEF-8B704EC16BBC}"/>
              </a:ext>
            </a:extLst>
          </p:cNvPr>
          <p:cNvSpPr txBox="1"/>
          <p:nvPr/>
        </p:nvSpPr>
        <p:spPr>
          <a:xfrm>
            <a:off x="12131039" y="2045885"/>
            <a:ext cx="4632962" cy="830997"/>
          </a:xfrm>
          <a:prstGeom prst="rect">
            <a:avLst/>
          </a:prstGeom>
          <a:noFill/>
        </p:spPr>
        <p:txBody>
          <a:bodyPr wrap="square" rtlCol="0">
            <a:spAutoFit/>
          </a:bodyPr>
          <a:lstStyle/>
          <a:p>
            <a:r>
              <a:rPr lang="en-US" sz="4800" b="1" dirty="0">
                <a:solidFill>
                  <a:schemeClr val="bg2">
                    <a:lumMod val="10000"/>
                  </a:schemeClr>
                </a:solidFill>
                <a:effectLst>
                  <a:glow rad="228600">
                    <a:schemeClr val="accent4">
                      <a:satMod val="175000"/>
                      <a:alpha val="40000"/>
                    </a:schemeClr>
                  </a:glow>
                </a:effectLst>
              </a:rPr>
              <a:t>NEW WORDS</a:t>
            </a:r>
          </a:p>
        </p:txBody>
      </p:sp>
      <p:pic>
        <p:nvPicPr>
          <p:cNvPr id="8" name="Picture 18">
            <a:extLst>
              <a:ext uri="{FF2B5EF4-FFF2-40B4-BE49-F238E27FC236}">
                <a16:creationId xmlns:a16="http://schemas.microsoft.com/office/drawing/2014/main" xmlns="" id="{0606F048-4BE7-42ED-9DDC-F10F5E7583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32851" y="2094135"/>
            <a:ext cx="998189" cy="828912"/>
          </a:xfrm>
          <a:prstGeom prst="rect">
            <a:avLst/>
          </a:prstGeom>
        </p:spPr>
      </p:pic>
      <p:pic>
        <p:nvPicPr>
          <p:cNvPr id="11" name="Picture 9">
            <a:extLst>
              <a:ext uri="{FF2B5EF4-FFF2-40B4-BE49-F238E27FC236}">
                <a16:creationId xmlns:a16="http://schemas.microsoft.com/office/drawing/2014/main" xmlns="" id="{64AF0559-B9F9-4A22-95DC-9B9B349F59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72800" y="4991100"/>
            <a:ext cx="6487275" cy="2026451"/>
          </a:xfrm>
          <a:prstGeom prst="rect">
            <a:avLst/>
          </a:prstGeom>
        </p:spPr>
      </p:pic>
      <p:sp>
        <p:nvSpPr>
          <p:cNvPr id="12" name="TextBox 6">
            <a:extLst>
              <a:ext uri="{FF2B5EF4-FFF2-40B4-BE49-F238E27FC236}">
                <a16:creationId xmlns:a16="http://schemas.microsoft.com/office/drawing/2014/main" xmlns="" id="{1A557569-A163-4274-926F-1E8F86AD28BF}"/>
              </a:ext>
            </a:extLst>
          </p:cNvPr>
          <p:cNvSpPr txBox="1"/>
          <p:nvPr/>
        </p:nvSpPr>
        <p:spPr>
          <a:xfrm>
            <a:off x="12845974" y="5431131"/>
            <a:ext cx="3918027" cy="923330"/>
          </a:xfrm>
          <a:prstGeom prst="rect">
            <a:avLst/>
          </a:prstGeom>
          <a:noFill/>
        </p:spPr>
        <p:txBody>
          <a:bodyPr wrap="square" rtlCol="0">
            <a:spAutoFit/>
          </a:bodyPr>
          <a:lstStyle/>
          <a:p>
            <a:r>
              <a:rPr lang="en-US" sz="5400" b="1" dirty="0">
                <a:solidFill>
                  <a:schemeClr val="bg2">
                    <a:lumMod val="10000"/>
                  </a:schemeClr>
                </a:solidFill>
                <a:effectLst>
                  <a:glow rad="228600">
                    <a:schemeClr val="accent4">
                      <a:satMod val="175000"/>
                      <a:alpha val="40000"/>
                    </a:schemeClr>
                  </a:glow>
                </a:effectLst>
              </a:rPr>
              <a:t>READING</a:t>
            </a:r>
          </a:p>
        </p:txBody>
      </p:sp>
      <p:pic>
        <p:nvPicPr>
          <p:cNvPr id="13" name="Picture 20">
            <a:extLst>
              <a:ext uri="{FF2B5EF4-FFF2-40B4-BE49-F238E27FC236}">
                <a16:creationId xmlns:a16="http://schemas.microsoft.com/office/drawing/2014/main" xmlns="" id="{4C5373D4-08A1-4682-B1B5-A5F37C367E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397161" y="5266639"/>
            <a:ext cx="1252314" cy="1252314"/>
          </a:xfrm>
          <a:prstGeom prst="rect">
            <a:avLst/>
          </a:prstGeom>
        </p:spPr>
      </p:pic>
    </p:spTree>
    <p:extLst>
      <p:ext uri="{BB962C8B-B14F-4D97-AF65-F5344CB8AC3E}">
        <p14:creationId xmlns:p14="http://schemas.microsoft.com/office/powerpoint/2010/main" val="64901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xmlns=""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269466" y="127998"/>
            <a:ext cx="8421579" cy="8038779"/>
          </a:xfrm>
          <a:prstGeom prst="rect">
            <a:avLst/>
          </a:prstGeom>
        </p:spPr>
      </p:pic>
      <p:sp>
        <p:nvSpPr>
          <p:cNvPr id="6" name="Rectangle: Rounded Corners 5">
            <a:extLst>
              <a:ext uri="{FF2B5EF4-FFF2-40B4-BE49-F238E27FC236}">
                <a16:creationId xmlns:a16="http://schemas.microsoft.com/office/drawing/2014/main" xmlns="" id="{329E628A-353C-45E8-9B0B-9BABB9207F04}"/>
              </a:ext>
            </a:extLst>
          </p:cNvPr>
          <p:cNvSpPr/>
          <p:nvPr/>
        </p:nvSpPr>
        <p:spPr>
          <a:xfrm>
            <a:off x="10101263" y="670043"/>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0"/>
                <a:solidFill>
                  <a:schemeClr val="accent1">
                    <a:lumMod val="50000"/>
                  </a:schemeClr>
                </a:solidFill>
                <a:effectLst>
                  <a:outerShdw blurRad="38100" dist="19050" dir="2700000" algn="tl" rotWithShape="0">
                    <a:schemeClr val="dk1">
                      <a:alpha val="40000"/>
                    </a:schemeClr>
                  </a:outerShdw>
                </a:effectLst>
                <a:latin typeface="Contastia"/>
              </a:rPr>
              <a:t>make vlogs</a:t>
            </a:r>
          </a:p>
        </p:txBody>
      </p:sp>
      <p:sp>
        <p:nvSpPr>
          <p:cNvPr id="7" name="Rectangle: Rounded Corners 6">
            <a:extLst>
              <a:ext uri="{FF2B5EF4-FFF2-40B4-BE49-F238E27FC236}">
                <a16:creationId xmlns:a16="http://schemas.microsoft.com/office/drawing/2014/main" xmlns="" id="{FE2C0375-D007-4E43-82CB-E9ECF27F0EC5}"/>
              </a:ext>
            </a:extLst>
          </p:cNvPr>
          <p:cNvSpPr/>
          <p:nvPr/>
        </p:nvSpPr>
        <p:spPr>
          <a:xfrm>
            <a:off x="10360343" y="292942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rPr>
              <a:t>/</a:t>
            </a:r>
            <a:r>
              <a:rPr lang="en-US" sz="6600" dirty="0" err="1">
                <a:solidFill>
                  <a:schemeClr val="tx1"/>
                </a:solidFill>
              </a:rPr>
              <a:t>meɪk</a:t>
            </a:r>
            <a:r>
              <a:rPr lang="en-US" sz="6600" dirty="0">
                <a:solidFill>
                  <a:schemeClr val="tx1"/>
                </a:solidFill>
              </a:rPr>
              <a:t> vlogs/</a:t>
            </a:r>
            <a:endParaRPr lang="en-US" sz="23900" b="1"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xmlns=""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Làm</a:t>
            </a:r>
            <a:r>
              <a:rPr lang="en-US" sz="5400" dirty="0">
                <a:solidFill>
                  <a:srgbClr val="333333"/>
                </a:solidFill>
                <a:latin typeface="Contastia"/>
              </a:rPr>
              <a:t> vlog</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xmlns=""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My brother often makes vlogs in his free time. </a:t>
            </a:r>
          </a:p>
        </p:txBody>
      </p:sp>
      <p:sp>
        <p:nvSpPr>
          <p:cNvPr id="9" name="TextBox 8">
            <a:extLst>
              <a:ext uri="{FF2B5EF4-FFF2-40B4-BE49-F238E27FC236}">
                <a16:creationId xmlns:a16="http://schemas.microsoft.com/office/drawing/2014/main" xmlns=""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a:solidFill>
                  <a:schemeClr val="accent2">
                    <a:lumMod val="50000"/>
                  </a:schemeClr>
                </a:solidFill>
              </a:rPr>
              <a:t>Anh </a:t>
            </a:r>
            <a:r>
              <a:rPr lang="en-US" sz="4200" i="1" dirty="0" err="1">
                <a:solidFill>
                  <a:schemeClr val="accent2">
                    <a:lumMod val="50000"/>
                  </a:schemeClr>
                </a:solidFill>
              </a:rPr>
              <a:t>trai</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 </a:t>
            </a:r>
            <a:r>
              <a:rPr lang="en-US" sz="4200" i="1" dirty="0" err="1">
                <a:solidFill>
                  <a:schemeClr val="accent2">
                    <a:lumMod val="50000"/>
                  </a:schemeClr>
                </a:solidFill>
              </a:rPr>
              <a:t>thường</a:t>
            </a:r>
            <a:r>
              <a:rPr lang="en-US" sz="4200" i="1" dirty="0">
                <a:solidFill>
                  <a:schemeClr val="accent2">
                    <a:lumMod val="50000"/>
                  </a:schemeClr>
                </a:solidFill>
              </a:rPr>
              <a:t> </a:t>
            </a:r>
            <a:r>
              <a:rPr lang="en-US" sz="4200" i="1" dirty="0" err="1">
                <a:solidFill>
                  <a:schemeClr val="accent2">
                    <a:lumMod val="50000"/>
                  </a:schemeClr>
                </a:solidFill>
              </a:rPr>
              <a:t>làm</a:t>
            </a:r>
            <a:r>
              <a:rPr lang="en-US" sz="4200" i="1" dirty="0">
                <a:solidFill>
                  <a:schemeClr val="accent2">
                    <a:lumMod val="50000"/>
                  </a:schemeClr>
                </a:solidFill>
              </a:rPr>
              <a:t> vlog </a:t>
            </a:r>
            <a:r>
              <a:rPr lang="en-US" sz="4200" i="1" dirty="0" err="1">
                <a:solidFill>
                  <a:schemeClr val="accent2">
                    <a:lumMod val="50000"/>
                  </a:schemeClr>
                </a:solidFill>
              </a:rPr>
              <a:t>trong</a:t>
            </a:r>
            <a:r>
              <a:rPr lang="en-US" sz="4200" i="1" dirty="0">
                <a:solidFill>
                  <a:schemeClr val="accent2">
                    <a:lumMod val="50000"/>
                  </a:schemeClr>
                </a:solidFill>
              </a:rPr>
              <a:t> </a:t>
            </a:r>
            <a:r>
              <a:rPr lang="en-US" sz="4200" i="1" dirty="0" err="1">
                <a:solidFill>
                  <a:schemeClr val="accent2">
                    <a:lumMod val="50000"/>
                  </a:schemeClr>
                </a:solidFill>
              </a:rPr>
              <a:t>thời</a:t>
            </a:r>
            <a:r>
              <a:rPr lang="en-US" sz="4200" i="1" dirty="0">
                <a:solidFill>
                  <a:schemeClr val="accent2">
                    <a:lumMod val="50000"/>
                  </a:schemeClr>
                </a:solidFill>
              </a:rPr>
              <a:t> </a:t>
            </a:r>
            <a:r>
              <a:rPr lang="en-US" sz="4200" i="1" dirty="0" err="1">
                <a:solidFill>
                  <a:schemeClr val="accent2">
                    <a:lumMod val="50000"/>
                  </a:schemeClr>
                </a:solidFill>
              </a:rPr>
              <a:t>gian</a:t>
            </a:r>
            <a:r>
              <a:rPr lang="en-US" sz="4200" i="1" dirty="0">
                <a:solidFill>
                  <a:schemeClr val="accent2">
                    <a:lumMod val="50000"/>
                  </a:schemeClr>
                </a:solidFill>
              </a:rPr>
              <a:t> </a:t>
            </a:r>
            <a:r>
              <a:rPr lang="en-US" sz="4200" i="1" dirty="0" err="1">
                <a:solidFill>
                  <a:schemeClr val="accent2">
                    <a:lumMod val="50000"/>
                  </a:schemeClr>
                </a:solidFill>
              </a:rPr>
              <a:t>rảnh</a:t>
            </a:r>
            <a:r>
              <a:rPr lang="en-US" sz="4200" i="1" dirty="0">
                <a:solidFill>
                  <a:schemeClr val="accent2">
                    <a:lumMod val="50000"/>
                  </a:schemeClr>
                </a:solidFill>
              </a:rPr>
              <a:t> </a:t>
            </a:r>
            <a:r>
              <a:rPr lang="en-US" sz="4200" i="1" dirty="0" err="1">
                <a:solidFill>
                  <a:schemeClr val="accent2">
                    <a:lumMod val="50000"/>
                  </a:schemeClr>
                </a:solidFill>
              </a:rPr>
              <a:t>rỗi</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xmlns="" id="{46ACC3F1-F62C-4B3D-89CA-2C6C539F2452}"/>
              </a:ext>
            </a:extLst>
          </p:cNvPr>
          <p:cNvPicPr>
            <a:picLocks noChangeAspect="1"/>
          </p:cNvPicPr>
          <p:nvPr/>
        </p:nvPicPr>
        <p:blipFill rotWithShape="1">
          <a:blip r:embed="rId10">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xmlns=""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5" name="Picture 11">
            <a:extLst>
              <a:ext uri="{FF2B5EF4-FFF2-40B4-BE49-F238E27FC236}">
                <a16:creationId xmlns:a16="http://schemas.microsoft.com/office/drawing/2014/main" xmlns="" id="{2A993E02-2C5A-403A-ABC0-02CF37DB5A5A}"/>
              </a:ext>
            </a:extLst>
          </p:cNvPr>
          <p:cNvPicPr>
            <a:picLocks noChangeAspect="1"/>
          </p:cNvPicPr>
          <p:nvPr/>
        </p:nvPicPr>
        <p:blipFill>
          <a:blip r:embed="rId11"/>
          <a:srcRect/>
          <a:stretch>
            <a:fillRect/>
          </a:stretch>
        </p:blipFill>
        <p:spPr>
          <a:xfrm>
            <a:off x="1462290" y="1534756"/>
            <a:ext cx="7391277" cy="4924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make-v-logs-1656319444">
            <a:hlinkClick r:id="" action="ppaction://media"/>
            <a:extLst>
              <a:ext uri="{FF2B5EF4-FFF2-40B4-BE49-F238E27FC236}">
                <a16:creationId xmlns:a16="http://schemas.microsoft.com/office/drawing/2014/main" xmlns="" id="{31901331-CF12-46FA-803E-9789349256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0" y="263643"/>
            <a:ext cx="406400" cy="406400"/>
          </a:xfrm>
          <a:prstGeom prst="rect">
            <a:avLst/>
          </a:prstGeom>
        </p:spPr>
      </p:pic>
      <p:pic>
        <p:nvPicPr>
          <p:cNvPr id="5" name="My-brother-often-makes-v-logs-1656319482">
            <a:hlinkClick r:id="" action="ppaction://media"/>
            <a:extLst>
              <a:ext uri="{FF2B5EF4-FFF2-40B4-BE49-F238E27FC236}">
                <a16:creationId xmlns:a16="http://schemas.microsoft.com/office/drawing/2014/main" xmlns="" id="{2E169730-58D2-4E34-BB36-41FA59BCD9C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6926" y="7562470"/>
            <a:ext cx="406400" cy="406400"/>
          </a:xfrm>
          <a:prstGeom prst="rect">
            <a:avLst/>
          </a:prstGeom>
        </p:spPr>
      </p:pic>
    </p:spTree>
    <p:extLst>
      <p:ext uri="{BB962C8B-B14F-4D97-AF65-F5344CB8AC3E}">
        <p14:creationId xmlns:p14="http://schemas.microsoft.com/office/powerpoint/2010/main" val="70262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04"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10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xmlns=""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269466" y="127998"/>
            <a:ext cx="8421579" cy="8038779"/>
          </a:xfrm>
          <a:prstGeom prst="rect">
            <a:avLst/>
          </a:prstGeom>
        </p:spPr>
      </p:pic>
      <p:sp>
        <p:nvSpPr>
          <p:cNvPr id="6" name="Rectangle: Rounded Corners 5">
            <a:extLst>
              <a:ext uri="{FF2B5EF4-FFF2-40B4-BE49-F238E27FC236}">
                <a16:creationId xmlns:a16="http://schemas.microsoft.com/office/drawing/2014/main" xmlns="" id="{329E628A-353C-45E8-9B0B-9BABB9207F04}"/>
              </a:ext>
            </a:extLst>
          </p:cNvPr>
          <p:cNvSpPr/>
          <p:nvPr/>
        </p:nvSpPr>
        <p:spPr>
          <a:xfrm>
            <a:off x="10101263" y="670043"/>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0"/>
                <a:solidFill>
                  <a:schemeClr val="accent1">
                    <a:lumMod val="50000"/>
                  </a:schemeClr>
                </a:solidFill>
                <a:effectLst>
                  <a:outerShdw blurRad="38100" dist="19050" dir="2700000" algn="tl" rotWithShape="0">
                    <a:schemeClr val="dk1">
                      <a:alpha val="40000"/>
                    </a:schemeClr>
                  </a:outerShdw>
                </a:effectLst>
                <a:latin typeface="Contastia"/>
              </a:rPr>
              <a:t>play online games</a:t>
            </a:r>
          </a:p>
        </p:txBody>
      </p:sp>
      <p:sp>
        <p:nvSpPr>
          <p:cNvPr id="7" name="Rectangle: Rounded Corners 6">
            <a:extLst>
              <a:ext uri="{FF2B5EF4-FFF2-40B4-BE49-F238E27FC236}">
                <a16:creationId xmlns:a16="http://schemas.microsoft.com/office/drawing/2014/main" xmlns="" id="{FE2C0375-D007-4E43-82CB-E9ECF27F0EC5}"/>
              </a:ext>
            </a:extLst>
          </p:cNvPr>
          <p:cNvSpPr/>
          <p:nvPr/>
        </p:nvSpPr>
        <p:spPr>
          <a:xfrm>
            <a:off x="10329862" y="292942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a:t>
            </a:r>
            <a:r>
              <a:rPr lang="en-US" sz="5400" dirty="0" err="1">
                <a:solidFill>
                  <a:schemeClr val="tx1"/>
                </a:solidFill>
              </a:rPr>
              <a:t>pleɪ</a:t>
            </a:r>
            <a:r>
              <a:rPr lang="en-US" sz="5400" dirty="0">
                <a:solidFill>
                  <a:schemeClr val="tx1"/>
                </a:solidFill>
              </a:rPr>
              <a:t> ˈ</a:t>
            </a:r>
            <a:r>
              <a:rPr lang="en-US" sz="5400" dirty="0" err="1">
                <a:solidFill>
                  <a:schemeClr val="tx1"/>
                </a:solidFill>
              </a:rPr>
              <a:t>ɒnˌlaɪn</a:t>
            </a:r>
            <a:r>
              <a:rPr lang="en-US" sz="5400" dirty="0">
                <a:solidFill>
                  <a:schemeClr val="tx1"/>
                </a:solidFill>
              </a:rPr>
              <a:t> </a:t>
            </a:r>
            <a:r>
              <a:rPr lang="en-US" sz="5400" dirty="0" err="1">
                <a:solidFill>
                  <a:schemeClr val="tx1"/>
                </a:solidFill>
              </a:rPr>
              <a:t>geɪmz</a:t>
            </a:r>
            <a:r>
              <a:rPr lang="en-US" sz="5400" dirty="0">
                <a:solidFill>
                  <a:schemeClr val="tx1"/>
                </a:solidFill>
              </a:rPr>
              <a:t>/</a:t>
            </a:r>
            <a:endParaRPr lang="en-US" sz="16600" b="1"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xmlns=""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Chơi</a:t>
            </a:r>
            <a:r>
              <a:rPr lang="en-US" sz="5400" dirty="0">
                <a:solidFill>
                  <a:srgbClr val="333333"/>
                </a:solidFill>
                <a:latin typeface="Contastia"/>
              </a:rPr>
              <a:t> </a:t>
            </a:r>
            <a:r>
              <a:rPr lang="en-US" sz="5400" dirty="0" err="1">
                <a:solidFill>
                  <a:srgbClr val="333333"/>
                </a:solidFill>
                <a:latin typeface="Contastia"/>
              </a:rPr>
              <a:t>trò</a:t>
            </a:r>
            <a:r>
              <a:rPr lang="en-US" sz="5400" dirty="0">
                <a:solidFill>
                  <a:srgbClr val="333333"/>
                </a:solidFill>
                <a:latin typeface="Contastia"/>
              </a:rPr>
              <a:t> </a:t>
            </a:r>
            <a:r>
              <a:rPr lang="en-US" sz="5400" dirty="0" err="1">
                <a:solidFill>
                  <a:srgbClr val="333333"/>
                </a:solidFill>
                <a:latin typeface="Contastia"/>
              </a:rPr>
              <a:t>chơi</a:t>
            </a:r>
            <a:r>
              <a:rPr lang="en-US" sz="5400" dirty="0">
                <a:solidFill>
                  <a:srgbClr val="333333"/>
                </a:solidFill>
                <a:latin typeface="Contastia"/>
              </a:rPr>
              <a:t> </a:t>
            </a:r>
            <a:r>
              <a:rPr lang="en-US" sz="5400" dirty="0" err="1">
                <a:solidFill>
                  <a:srgbClr val="333333"/>
                </a:solidFill>
                <a:latin typeface="Contastia"/>
              </a:rPr>
              <a:t>điện</a:t>
            </a:r>
            <a:r>
              <a:rPr lang="en-US" sz="5400" dirty="0">
                <a:solidFill>
                  <a:srgbClr val="333333"/>
                </a:solidFill>
                <a:latin typeface="Contastia"/>
              </a:rPr>
              <a:t> </a:t>
            </a:r>
            <a:r>
              <a:rPr lang="en-US" sz="5400" dirty="0" err="1">
                <a:solidFill>
                  <a:srgbClr val="333333"/>
                </a:solidFill>
                <a:latin typeface="Contastia"/>
              </a:rPr>
              <a:t>tử</a:t>
            </a:r>
            <a:r>
              <a:rPr lang="en-US" sz="5400" dirty="0">
                <a:solidFill>
                  <a:srgbClr val="333333"/>
                </a:solidFill>
                <a:latin typeface="Contastia"/>
              </a:rPr>
              <a:t>.</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xmlns="" id="{E70D737C-24E5-4021-8AFB-CE843DA6B143}"/>
              </a:ext>
            </a:extLst>
          </p:cNvPr>
          <p:cNvSpPr txBox="1"/>
          <p:nvPr/>
        </p:nvSpPr>
        <p:spPr>
          <a:xfrm>
            <a:off x="904291" y="8300975"/>
            <a:ext cx="15954959" cy="830997"/>
          </a:xfrm>
          <a:prstGeom prst="rect">
            <a:avLst/>
          </a:prstGeom>
          <a:noFill/>
        </p:spPr>
        <p:txBody>
          <a:bodyPr wrap="square" rtlCol="0">
            <a:spAutoFit/>
          </a:bodyPr>
          <a:lstStyle/>
          <a:p>
            <a:r>
              <a:rPr lang="en-US" sz="4800" dirty="0">
                <a:solidFill>
                  <a:schemeClr val="accent5">
                    <a:lumMod val="50000"/>
                  </a:schemeClr>
                </a:solidFill>
              </a:rPr>
              <a:t>Playing too much online games is very bad for your health.</a:t>
            </a:r>
          </a:p>
        </p:txBody>
      </p:sp>
      <p:sp>
        <p:nvSpPr>
          <p:cNvPr id="9" name="TextBox 8">
            <a:extLst>
              <a:ext uri="{FF2B5EF4-FFF2-40B4-BE49-F238E27FC236}">
                <a16:creationId xmlns:a16="http://schemas.microsoft.com/office/drawing/2014/main" xmlns=""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Chơi</a:t>
            </a:r>
            <a:r>
              <a:rPr lang="en-US" sz="4200" i="1" dirty="0">
                <a:solidFill>
                  <a:schemeClr val="accent2">
                    <a:lumMod val="50000"/>
                  </a:schemeClr>
                </a:solidFill>
              </a:rPr>
              <a:t> </a:t>
            </a:r>
            <a:r>
              <a:rPr lang="en-US" sz="4200" i="1" dirty="0" err="1">
                <a:solidFill>
                  <a:schemeClr val="accent2">
                    <a:lumMod val="50000"/>
                  </a:schemeClr>
                </a:solidFill>
              </a:rPr>
              <a:t>nhiều</a:t>
            </a:r>
            <a:r>
              <a:rPr lang="en-US" sz="4200" i="1" dirty="0">
                <a:solidFill>
                  <a:schemeClr val="accent2">
                    <a:lumMod val="50000"/>
                  </a:schemeClr>
                </a:solidFill>
              </a:rPr>
              <a:t> </a:t>
            </a:r>
            <a:r>
              <a:rPr lang="en-US" sz="4200" i="1" dirty="0" err="1">
                <a:solidFill>
                  <a:schemeClr val="accent2">
                    <a:lumMod val="50000"/>
                  </a:schemeClr>
                </a:solidFill>
              </a:rPr>
              <a:t>trò</a:t>
            </a:r>
            <a:r>
              <a:rPr lang="en-US" sz="4200" i="1" dirty="0">
                <a:solidFill>
                  <a:schemeClr val="accent2">
                    <a:lumMod val="50000"/>
                  </a:schemeClr>
                </a:solidFill>
              </a:rPr>
              <a:t> </a:t>
            </a:r>
            <a:r>
              <a:rPr lang="en-US" sz="4200" i="1" dirty="0" err="1">
                <a:solidFill>
                  <a:schemeClr val="accent2">
                    <a:lumMod val="50000"/>
                  </a:schemeClr>
                </a:solidFill>
              </a:rPr>
              <a:t>chơi</a:t>
            </a:r>
            <a:r>
              <a:rPr lang="en-US" sz="4200" i="1" dirty="0">
                <a:solidFill>
                  <a:schemeClr val="accent2">
                    <a:lumMod val="50000"/>
                  </a:schemeClr>
                </a:solidFill>
              </a:rPr>
              <a:t> </a:t>
            </a:r>
            <a:r>
              <a:rPr lang="en-US" sz="4200" i="1" dirty="0" err="1">
                <a:solidFill>
                  <a:schemeClr val="accent2">
                    <a:lumMod val="50000"/>
                  </a:schemeClr>
                </a:solidFill>
              </a:rPr>
              <a:t>điện</a:t>
            </a:r>
            <a:r>
              <a:rPr lang="en-US" sz="4200" i="1" dirty="0">
                <a:solidFill>
                  <a:schemeClr val="accent2">
                    <a:lumMod val="50000"/>
                  </a:schemeClr>
                </a:solidFill>
              </a:rPr>
              <a:t> </a:t>
            </a:r>
            <a:r>
              <a:rPr lang="en-US" sz="4200" i="1" dirty="0" err="1">
                <a:solidFill>
                  <a:schemeClr val="accent2">
                    <a:lumMod val="50000"/>
                  </a:schemeClr>
                </a:solidFill>
              </a:rPr>
              <a:t>tử</a:t>
            </a:r>
            <a:r>
              <a:rPr lang="en-US" sz="4200" i="1" dirty="0">
                <a:solidFill>
                  <a:schemeClr val="accent2">
                    <a:lumMod val="50000"/>
                  </a:schemeClr>
                </a:solidFill>
              </a:rPr>
              <a:t> </a:t>
            </a:r>
            <a:r>
              <a:rPr lang="en-US" sz="4200" i="1" dirty="0" err="1">
                <a:solidFill>
                  <a:schemeClr val="accent2">
                    <a:lumMod val="50000"/>
                  </a:schemeClr>
                </a:solidFill>
              </a:rPr>
              <a:t>thì</a:t>
            </a:r>
            <a:r>
              <a:rPr lang="en-US" sz="4200" i="1" dirty="0">
                <a:solidFill>
                  <a:schemeClr val="accent2">
                    <a:lumMod val="50000"/>
                  </a:schemeClr>
                </a:solidFill>
              </a:rPr>
              <a:t> </a:t>
            </a:r>
            <a:r>
              <a:rPr lang="en-US" sz="4200" i="1" dirty="0" err="1">
                <a:solidFill>
                  <a:schemeClr val="accent2">
                    <a:lumMod val="50000"/>
                  </a:schemeClr>
                </a:solidFill>
              </a:rPr>
              <a:t>rất</a:t>
            </a:r>
            <a:r>
              <a:rPr lang="en-US" sz="4200" i="1" dirty="0">
                <a:solidFill>
                  <a:schemeClr val="accent2">
                    <a:lumMod val="50000"/>
                  </a:schemeClr>
                </a:solidFill>
              </a:rPr>
              <a:t> </a:t>
            </a:r>
            <a:r>
              <a:rPr lang="en-US" sz="4200" i="1" dirty="0" err="1">
                <a:solidFill>
                  <a:schemeClr val="accent2">
                    <a:lumMod val="50000"/>
                  </a:schemeClr>
                </a:solidFill>
              </a:rPr>
              <a:t>không</a:t>
            </a:r>
            <a:r>
              <a:rPr lang="en-US" sz="4200" i="1" dirty="0">
                <a:solidFill>
                  <a:schemeClr val="accent2">
                    <a:lumMod val="50000"/>
                  </a:schemeClr>
                </a:solidFill>
              </a:rPr>
              <a:t> </a:t>
            </a:r>
            <a:r>
              <a:rPr lang="en-US" sz="4200" i="1" dirty="0" err="1">
                <a:solidFill>
                  <a:schemeClr val="accent2">
                    <a:lumMod val="50000"/>
                  </a:schemeClr>
                </a:solidFill>
              </a:rPr>
              <a:t>tốt</a:t>
            </a:r>
            <a:r>
              <a:rPr lang="en-US" sz="4200" i="1" dirty="0">
                <a:solidFill>
                  <a:schemeClr val="accent2">
                    <a:lumMod val="50000"/>
                  </a:schemeClr>
                </a:solidFill>
              </a:rPr>
              <a:t> </a:t>
            </a:r>
            <a:r>
              <a:rPr lang="en-US" sz="4200" i="1" dirty="0" err="1">
                <a:solidFill>
                  <a:schemeClr val="accent2">
                    <a:lumMod val="50000"/>
                  </a:schemeClr>
                </a:solidFill>
              </a:rPr>
              <a:t>cho</a:t>
            </a:r>
            <a:r>
              <a:rPr lang="en-US" sz="4200" i="1" dirty="0">
                <a:solidFill>
                  <a:schemeClr val="accent2">
                    <a:lumMod val="50000"/>
                  </a:schemeClr>
                </a:solidFill>
              </a:rPr>
              <a:t> </a:t>
            </a:r>
            <a:r>
              <a:rPr lang="en-US" sz="4200" i="1" dirty="0" err="1">
                <a:solidFill>
                  <a:schemeClr val="accent2">
                    <a:lumMod val="50000"/>
                  </a:schemeClr>
                </a:solidFill>
              </a:rPr>
              <a:t>sức</a:t>
            </a:r>
            <a:r>
              <a:rPr lang="en-US" sz="4200" i="1" dirty="0">
                <a:solidFill>
                  <a:schemeClr val="accent2">
                    <a:lumMod val="50000"/>
                  </a:schemeClr>
                </a:solidFill>
              </a:rPr>
              <a:t> </a:t>
            </a:r>
            <a:r>
              <a:rPr lang="en-US" sz="4200" i="1" dirty="0" err="1">
                <a:solidFill>
                  <a:schemeClr val="accent2">
                    <a:lumMod val="50000"/>
                  </a:schemeClr>
                </a:solidFill>
              </a:rPr>
              <a:t>khoẻ</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xmlns="" id="{46ACC3F1-F62C-4B3D-89CA-2C6C539F2452}"/>
              </a:ext>
            </a:extLst>
          </p:cNvPr>
          <p:cNvPicPr>
            <a:picLocks noChangeAspect="1"/>
          </p:cNvPicPr>
          <p:nvPr/>
        </p:nvPicPr>
        <p:blipFill rotWithShape="1">
          <a:blip r:embed="rId10">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xmlns=""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6" name="Picture 10">
            <a:extLst>
              <a:ext uri="{FF2B5EF4-FFF2-40B4-BE49-F238E27FC236}">
                <a16:creationId xmlns:a16="http://schemas.microsoft.com/office/drawing/2014/main" xmlns="" id="{CA101EB3-045B-45E3-9B59-CA7433A64CA2}"/>
              </a:ext>
            </a:extLst>
          </p:cNvPr>
          <p:cNvPicPr>
            <a:picLocks noChangeAspect="1"/>
          </p:cNvPicPr>
          <p:nvPr/>
        </p:nvPicPr>
        <p:blipFill>
          <a:blip r:embed="rId11"/>
          <a:srcRect/>
          <a:stretch>
            <a:fillRect/>
          </a:stretch>
        </p:blipFill>
        <p:spPr>
          <a:xfrm>
            <a:off x="1433533" y="1433779"/>
            <a:ext cx="7679987" cy="5126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lay-online-games-1656319506">
            <a:hlinkClick r:id="" action="ppaction://media"/>
            <a:extLst>
              <a:ext uri="{FF2B5EF4-FFF2-40B4-BE49-F238E27FC236}">
                <a16:creationId xmlns:a16="http://schemas.microsoft.com/office/drawing/2014/main" xmlns="" id="{704C516F-C44B-46DD-BB41-EA570981D9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35721" y="601463"/>
            <a:ext cx="406400" cy="406400"/>
          </a:xfrm>
          <a:prstGeom prst="rect">
            <a:avLst/>
          </a:prstGeom>
        </p:spPr>
      </p:pic>
      <p:pic>
        <p:nvPicPr>
          <p:cNvPr id="5" name="Playing-too-much-online-games-1656319521">
            <a:hlinkClick r:id="" action="ppaction://media"/>
            <a:extLst>
              <a:ext uri="{FF2B5EF4-FFF2-40B4-BE49-F238E27FC236}">
                <a16:creationId xmlns:a16="http://schemas.microsoft.com/office/drawing/2014/main" xmlns="" id="{5DAFDFA2-8DB0-43A1-AAA5-E6092E74C57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241463" y="7405469"/>
            <a:ext cx="406400" cy="406400"/>
          </a:xfrm>
          <a:prstGeom prst="rect">
            <a:avLst/>
          </a:prstGeom>
        </p:spPr>
      </p:pic>
    </p:spTree>
    <p:extLst>
      <p:ext uri="{BB962C8B-B14F-4D97-AF65-F5344CB8AC3E}">
        <p14:creationId xmlns:p14="http://schemas.microsoft.com/office/powerpoint/2010/main" val="3509381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208"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xmlns=""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269466" y="127998"/>
            <a:ext cx="8421579" cy="8038779"/>
          </a:xfrm>
          <a:prstGeom prst="rect">
            <a:avLst/>
          </a:prstGeom>
        </p:spPr>
      </p:pic>
      <p:sp>
        <p:nvSpPr>
          <p:cNvPr id="6" name="Rectangle: Rounded Corners 5">
            <a:extLst>
              <a:ext uri="{FF2B5EF4-FFF2-40B4-BE49-F238E27FC236}">
                <a16:creationId xmlns:a16="http://schemas.microsoft.com/office/drawing/2014/main" xmlns="" id="{329E628A-353C-45E8-9B0B-9BABB9207F04}"/>
              </a:ext>
            </a:extLst>
          </p:cNvPr>
          <p:cNvSpPr/>
          <p:nvPr/>
        </p:nvSpPr>
        <p:spPr>
          <a:xfrm>
            <a:off x="10101263" y="670043"/>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0"/>
                <a:solidFill>
                  <a:schemeClr val="accent1">
                    <a:lumMod val="50000"/>
                  </a:schemeClr>
                </a:solidFill>
                <a:effectLst>
                  <a:outerShdw blurRad="38100" dist="19050" dir="2700000" algn="tl" rotWithShape="0">
                    <a:schemeClr val="dk1">
                      <a:alpha val="40000"/>
                    </a:schemeClr>
                  </a:outerShdw>
                </a:effectLst>
                <a:latin typeface="Contastia"/>
              </a:rPr>
              <a:t>build models</a:t>
            </a:r>
          </a:p>
        </p:txBody>
      </p:sp>
      <p:sp>
        <p:nvSpPr>
          <p:cNvPr id="7" name="Rectangle: Rounded Corners 6">
            <a:extLst>
              <a:ext uri="{FF2B5EF4-FFF2-40B4-BE49-F238E27FC236}">
                <a16:creationId xmlns:a16="http://schemas.microsoft.com/office/drawing/2014/main" xmlns="" id="{FE2C0375-D007-4E43-82CB-E9ECF27F0EC5}"/>
              </a:ext>
            </a:extLst>
          </p:cNvPr>
          <p:cNvSpPr/>
          <p:nvPr/>
        </p:nvSpPr>
        <p:spPr>
          <a:xfrm>
            <a:off x="10329862" y="292942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xmlns=""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Làm</a:t>
            </a:r>
            <a:r>
              <a:rPr lang="en-US" sz="5400" dirty="0">
                <a:solidFill>
                  <a:srgbClr val="333333"/>
                </a:solidFill>
                <a:latin typeface="Contastia"/>
              </a:rPr>
              <a:t> </a:t>
            </a:r>
            <a:r>
              <a:rPr lang="en-US" sz="5400" dirty="0" err="1">
                <a:solidFill>
                  <a:srgbClr val="333333"/>
                </a:solidFill>
                <a:latin typeface="Contastia"/>
              </a:rPr>
              <a:t>mô</a:t>
            </a:r>
            <a:r>
              <a:rPr lang="en-US" sz="5400" dirty="0">
                <a:solidFill>
                  <a:srgbClr val="333333"/>
                </a:solidFill>
                <a:latin typeface="Contastia"/>
              </a:rPr>
              <a:t> </a:t>
            </a:r>
            <a:r>
              <a:rPr lang="en-US" sz="5400" dirty="0" err="1">
                <a:solidFill>
                  <a:srgbClr val="333333"/>
                </a:solidFill>
                <a:latin typeface="Contastia"/>
              </a:rPr>
              <a:t>hình</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xmlns=""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Building models is one of my favorite activities. </a:t>
            </a:r>
          </a:p>
        </p:txBody>
      </p:sp>
      <p:sp>
        <p:nvSpPr>
          <p:cNvPr id="9" name="TextBox 8">
            <a:extLst>
              <a:ext uri="{FF2B5EF4-FFF2-40B4-BE49-F238E27FC236}">
                <a16:creationId xmlns:a16="http://schemas.microsoft.com/office/drawing/2014/main" xmlns=""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Làm</a:t>
            </a:r>
            <a:r>
              <a:rPr lang="en-US" sz="4200" i="1" dirty="0">
                <a:solidFill>
                  <a:schemeClr val="accent2">
                    <a:lumMod val="50000"/>
                  </a:schemeClr>
                </a:solidFill>
              </a:rPr>
              <a:t> </a:t>
            </a:r>
            <a:r>
              <a:rPr lang="en-US" sz="4200" i="1" dirty="0" err="1">
                <a:solidFill>
                  <a:schemeClr val="accent2">
                    <a:lumMod val="50000"/>
                  </a:schemeClr>
                </a:solidFill>
              </a:rPr>
              <a:t>mô</a:t>
            </a:r>
            <a:r>
              <a:rPr lang="en-US" sz="4200" i="1" dirty="0">
                <a:solidFill>
                  <a:schemeClr val="accent2">
                    <a:lumMod val="50000"/>
                  </a:schemeClr>
                </a:solidFill>
              </a:rPr>
              <a:t> </a:t>
            </a:r>
            <a:r>
              <a:rPr lang="en-US" sz="4200" i="1" dirty="0" err="1">
                <a:solidFill>
                  <a:schemeClr val="accent2">
                    <a:lumMod val="50000"/>
                  </a:schemeClr>
                </a:solidFill>
              </a:rPr>
              <a:t>hình</a:t>
            </a:r>
            <a:r>
              <a:rPr lang="en-US" sz="4200" i="1" dirty="0">
                <a:solidFill>
                  <a:schemeClr val="accent2">
                    <a:lumMod val="50000"/>
                  </a:schemeClr>
                </a:solidFill>
              </a:rPr>
              <a:t> </a:t>
            </a:r>
            <a:r>
              <a:rPr lang="en-US" sz="4200" i="1" dirty="0" err="1">
                <a:solidFill>
                  <a:schemeClr val="accent2">
                    <a:lumMod val="50000"/>
                  </a:schemeClr>
                </a:solidFill>
              </a:rPr>
              <a:t>là</a:t>
            </a:r>
            <a:r>
              <a:rPr lang="en-US" sz="4200" i="1" dirty="0">
                <a:solidFill>
                  <a:schemeClr val="accent2">
                    <a:lumMod val="50000"/>
                  </a:schemeClr>
                </a:solidFill>
              </a:rPr>
              <a:t> </a:t>
            </a:r>
            <a:r>
              <a:rPr lang="en-US" sz="4200" i="1" dirty="0" err="1">
                <a:solidFill>
                  <a:schemeClr val="accent2">
                    <a:lumMod val="50000"/>
                  </a:schemeClr>
                </a:solidFill>
              </a:rPr>
              <a:t>một</a:t>
            </a:r>
            <a:r>
              <a:rPr lang="en-US" sz="4200" i="1" dirty="0">
                <a:solidFill>
                  <a:schemeClr val="accent2">
                    <a:lumMod val="50000"/>
                  </a:schemeClr>
                </a:solidFill>
              </a:rPr>
              <a:t> </a:t>
            </a:r>
            <a:r>
              <a:rPr lang="en-US" sz="4200" i="1" dirty="0" err="1">
                <a:solidFill>
                  <a:schemeClr val="accent2">
                    <a:lumMod val="50000"/>
                  </a:schemeClr>
                </a:solidFill>
              </a:rPr>
              <a:t>trong</a:t>
            </a:r>
            <a:r>
              <a:rPr lang="en-US" sz="4200" i="1" dirty="0">
                <a:solidFill>
                  <a:schemeClr val="accent2">
                    <a:lumMod val="50000"/>
                  </a:schemeClr>
                </a:solidFill>
              </a:rPr>
              <a:t> </a:t>
            </a:r>
            <a:r>
              <a:rPr lang="en-US" sz="4200" i="1" dirty="0" err="1">
                <a:solidFill>
                  <a:schemeClr val="accent2">
                    <a:lumMod val="50000"/>
                  </a:schemeClr>
                </a:solidFill>
              </a:rPr>
              <a:t>các</a:t>
            </a:r>
            <a:r>
              <a:rPr lang="en-US" sz="4200" i="1" dirty="0">
                <a:solidFill>
                  <a:schemeClr val="accent2">
                    <a:lumMod val="50000"/>
                  </a:schemeClr>
                </a:solidFill>
              </a:rPr>
              <a:t> </a:t>
            </a:r>
            <a:r>
              <a:rPr lang="en-US" sz="4200" i="1" dirty="0" err="1">
                <a:solidFill>
                  <a:schemeClr val="accent2">
                    <a:lumMod val="50000"/>
                  </a:schemeClr>
                </a:solidFill>
              </a:rPr>
              <a:t>hoạt</a:t>
            </a:r>
            <a:r>
              <a:rPr lang="en-US" sz="4200" i="1" dirty="0">
                <a:solidFill>
                  <a:schemeClr val="accent2">
                    <a:lumMod val="50000"/>
                  </a:schemeClr>
                </a:solidFill>
              </a:rPr>
              <a:t> </a:t>
            </a:r>
            <a:r>
              <a:rPr lang="en-US" sz="4200" i="1" dirty="0" err="1">
                <a:solidFill>
                  <a:schemeClr val="accent2">
                    <a:lumMod val="50000"/>
                  </a:schemeClr>
                </a:solidFill>
              </a:rPr>
              <a:t>động</a:t>
            </a:r>
            <a:r>
              <a:rPr lang="en-US" sz="4200" i="1" dirty="0">
                <a:solidFill>
                  <a:schemeClr val="accent2">
                    <a:lumMod val="50000"/>
                  </a:schemeClr>
                </a:solidFill>
              </a:rPr>
              <a:t> </a:t>
            </a:r>
            <a:r>
              <a:rPr lang="en-US" sz="4200" i="1" dirty="0" err="1">
                <a:solidFill>
                  <a:schemeClr val="accent2">
                    <a:lumMod val="50000"/>
                  </a:schemeClr>
                </a:solidFill>
              </a:rPr>
              <a:t>yêu</a:t>
            </a:r>
            <a:r>
              <a:rPr lang="en-US" sz="4200" i="1" dirty="0">
                <a:solidFill>
                  <a:schemeClr val="accent2">
                    <a:lumMod val="50000"/>
                  </a:schemeClr>
                </a:solidFill>
              </a:rPr>
              <a:t> </a:t>
            </a:r>
            <a:r>
              <a:rPr lang="en-US" sz="4200" i="1" dirty="0" err="1">
                <a:solidFill>
                  <a:schemeClr val="accent2">
                    <a:lumMod val="50000"/>
                  </a:schemeClr>
                </a:solidFill>
              </a:rPr>
              <a:t>thích</a:t>
            </a:r>
            <a:r>
              <a:rPr lang="en-US" sz="4200" i="1" dirty="0">
                <a:solidFill>
                  <a:schemeClr val="accent2">
                    <a:lumMod val="50000"/>
                  </a:schemeClr>
                </a:solidFill>
              </a:rPr>
              <a:t> </a:t>
            </a:r>
            <a:r>
              <a:rPr lang="en-US" sz="4200" i="1" dirty="0" err="1">
                <a:solidFill>
                  <a:schemeClr val="accent2">
                    <a:lumMod val="50000"/>
                  </a:schemeClr>
                </a:solidFill>
              </a:rPr>
              <a:t>của</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a:t>
            </a:r>
          </a:p>
        </p:txBody>
      </p:sp>
      <p:pic>
        <p:nvPicPr>
          <p:cNvPr id="12" name="Picture 11" descr="Logo, company name&#10;&#10;Description automatically generated">
            <a:extLst>
              <a:ext uri="{FF2B5EF4-FFF2-40B4-BE49-F238E27FC236}">
                <a16:creationId xmlns:a16="http://schemas.microsoft.com/office/drawing/2014/main" xmlns="" id="{46ACC3F1-F62C-4B3D-89CA-2C6C539F2452}"/>
              </a:ext>
            </a:extLst>
          </p:cNvPr>
          <p:cNvPicPr>
            <a:picLocks noChangeAspect="1"/>
          </p:cNvPicPr>
          <p:nvPr/>
        </p:nvPicPr>
        <p:blipFill rotWithShape="1">
          <a:blip r:embed="rId10">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xmlns=""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5" name="Picture 9">
            <a:extLst>
              <a:ext uri="{FF2B5EF4-FFF2-40B4-BE49-F238E27FC236}">
                <a16:creationId xmlns:a16="http://schemas.microsoft.com/office/drawing/2014/main" xmlns="" id="{C8637B0B-F563-4AFA-8B8F-EEDE5C664EAB}"/>
              </a:ext>
            </a:extLst>
          </p:cNvPr>
          <p:cNvPicPr>
            <a:picLocks noChangeAspect="1"/>
          </p:cNvPicPr>
          <p:nvPr/>
        </p:nvPicPr>
        <p:blipFill>
          <a:blip r:embed="rId11"/>
          <a:srcRect/>
          <a:stretch>
            <a:fillRect/>
          </a:stretch>
        </p:blipFill>
        <p:spPr>
          <a:xfrm>
            <a:off x="1750345" y="1698402"/>
            <a:ext cx="7195155" cy="4362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build-models-1656319530">
            <a:hlinkClick r:id="" action="ppaction://media"/>
            <a:extLst>
              <a:ext uri="{FF2B5EF4-FFF2-40B4-BE49-F238E27FC236}">
                <a16:creationId xmlns:a16="http://schemas.microsoft.com/office/drawing/2014/main" xmlns="" id="{A86E3166-9399-4EF8-9E1D-F4898555872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038809" y="187423"/>
            <a:ext cx="406400" cy="406400"/>
          </a:xfrm>
          <a:prstGeom prst="rect">
            <a:avLst/>
          </a:prstGeom>
        </p:spPr>
      </p:pic>
      <p:pic>
        <p:nvPicPr>
          <p:cNvPr id="5" name="Building-models-is-one-of-my-f1656319537">
            <a:hlinkClick r:id="" action="ppaction://media"/>
            <a:extLst>
              <a:ext uri="{FF2B5EF4-FFF2-40B4-BE49-F238E27FC236}">
                <a16:creationId xmlns:a16="http://schemas.microsoft.com/office/drawing/2014/main" xmlns="" id="{6E1F05E7-D199-4B84-8D6A-4DA22460198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85552" y="7353300"/>
            <a:ext cx="406400" cy="406400"/>
          </a:xfrm>
          <a:prstGeom prst="rect">
            <a:avLst/>
          </a:prstGeom>
        </p:spPr>
      </p:pic>
    </p:spTree>
    <p:extLst>
      <p:ext uri="{BB962C8B-B14F-4D97-AF65-F5344CB8AC3E}">
        <p14:creationId xmlns:p14="http://schemas.microsoft.com/office/powerpoint/2010/main" val="3309076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20"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xmlns=""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269466" y="127998"/>
            <a:ext cx="8421579" cy="8038779"/>
          </a:xfrm>
          <a:prstGeom prst="rect">
            <a:avLst/>
          </a:prstGeom>
        </p:spPr>
      </p:pic>
      <p:sp>
        <p:nvSpPr>
          <p:cNvPr id="6" name="Rectangle: Rounded Corners 5">
            <a:extLst>
              <a:ext uri="{FF2B5EF4-FFF2-40B4-BE49-F238E27FC236}">
                <a16:creationId xmlns:a16="http://schemas.microsoft.com/office/drawing/2014/main" xmlns="" id="{329E628A-353C-45E8-9B0B-9BABB9207F04}"/>
              </a:ext>
            </a:extLst>
          </p:cNvPr>
          <p:cNvSpPr/>
          <p:nvPr/>
        </p:nvSpPr>
        <p:spPr>
          <a:xfrm>
            <a:off x="10101263" y="670043"/>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0"/>
                <a:solidFill>
                  <a:schemeClr val="accent1">
                    <a:lumMod val="50000"/>
                  </a:schemeClr>
                </a:solidFill>
                <a:effectLst>
                  <a:outerShdw blurRad="38100" dist="19050" dir="2700000" algn="tl" rotWithShape="0">
                    <a:schemeClr val="dk1">
                      <a:alpha val="40000"/>
                    </a:schemeClr>
                  </a:outerShdw>
                </a:effectLst>
                <a:latin typeface="Contastia"/>
              </a:rPr>
              <a:t>bake cakes</a:t>
            </a:r>
          </a:p>
        </p:txBody>
      </p:sp>
      <p:sp>
        <p:nvSpPr>
          <p:cNvPr id="7" name="Rectangle: Rounded Corners 6">
            <a:extLst>
              <a:ext uri="{FF2B5EF4-FFF2-40B4-BE49-F238E27FC236}">
                <a16:creationId xmlns:a16="http://schemas.microsoft.com/office/drawing/2014/main" xmlns="" id="{FE2C0375-D007-4E43-82CB-E9ECF27F0EC5}"/>
              </a:ext>
            </a:extLst>
          </p:cNvPr>
          <p:cNvSpPr/>
          <p:nvPr/>
        </p:nvSpPr>
        <p:spPr>
          <a:xfrm>
            <a:off x="10329862" y="292942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a:t>
            </a:r>
            <a:r>
              <a:rPr lang="en-US" sz="6000" dirty="0" err="1">
                <a:solidFill>
                  <a:schemeClr val="tx1"/>
                </a:solidFill>
              </a:rPr>
              <a:t>beɪk</a:t>
            </a:r>
            <a:r>
              <a:rPr lang="en-US" sz="6000" dirty="0">
                <a:solidFill>
                  <a:schemeClr val="tx1"/>
                </a:solidFill>
              </a:rPr>
              <a:t> </a:t>
            </a:r>
            <a:r>
              <a:rPr lang="en-US" sz="6000" dirty="0" err="1">
                <a:solidFill>
                  <a:schemeClr val="tx1"/>
                </a:solidFill>
              </a:rPr>
              <a:t>keɪks</a:t>
            </a:r>
            <a:r>
              <a:rPr lang="en-US" sz="6000" dirty="0">
                <a:solidFill>
                  <a:schemeClr val="tx1"/>
                </a:solidFill>
              </a:rPr>
              <a:t>/</a:t>
            </a:r>
            <a:endParaRPr lang="en-US" sz="19900" b="1"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xmlns=""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Nướng</a:t>
            </a:r>
            <a:r>
              <a:rPr lang="en-US" sz="5400" dirty="0">
                <a:solidFill>
                  <a:srgbClr val="333333"/>
                </a:solidFill>
                <a:latin typeface="Contastia"/>
              </a:rPr>
              <a:t> bánh</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xmlns=""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My mother enjoys baking cakes at the weekend. </a:t>
            </a:r>
          </a:p>
        </p:txBody>
      </p:sp>
      <p:sp>
        <p:nvSpPr>
          <p:cNvPr id="9" name="TextBox 8">
            <a:extLst>
              <a:ext uri="{FF2B5EF4-FFF2-40B4-BE49-F238E27FC236}">
                <a16:creationId xmlns:a16="http://schemas.microsoft.com/office/drawing/2014/main" xmlns=""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Mẹ</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 </a:t>
            </a:r>
            <a:r>
              <a:rPr lang="en-US" sz="4200" i="1" dirty="0" err="1">
                <a:solidFill>
                  <a:schemeClr val="accent2">
                    <a:lumMod val="50000"/>
                  </a:schemeClr>
                </a:solidFill>
              </a:rPr>
              <a:t>thích</a:t>
            </a:r>
            <a:r>
              <a:rPr lang="en-US" sz="4200" i="1" dirty="0">
                <a:solidFill>
                  <a:schemeClr val="accent2">
                    <a:lumMod val="50000"/>
                  </a:schemeClr>
                </a:solidFill>
              </a:rPr>
              <a:t> </a:t>
            </a:r>
            <a:r>
              <a:rPr lang="en-US" sz="4200" i="1" dirty="0" err="1">
                <a:solidFill>
                  <a:schemeClr val="accent2">
                    <a:lumMod val="50000"/>
                  </a:schemeClr>
                </a:solidFill>
              </a:rPr>
              <a:t>nướng</a:t>
            </a:r>
            <a:r>
              <a:rPr lang="en-US" sz="4200" i="1" dirty="0">
                <a:solidFill>
                  <a:schemeClr val="accent2">
                    <a:lumMod val="50000"/>
                  </a:schemeClr>
                </a:solidFill>
              </a:rPr>
              <a:t> bánh </a:t>
            </a:r>
            <a:r>
              <a:rPr lang="en-US" sz="4200" i="1" dirty="0" err="1">
                <a:solidFill>
                  <a:schemeClr val="accent2">
                    <a:lumMod val="50000"/>
                  </a:schemeClr>
                </a:solidFill>
              </a:rPr>
              <a:t>vào</a:t>
            </a:r>
            <a:r>
              <a:rPr lang="en-US" sz="4200" i="1" dirty="0">
                <a:solidFill>
                  <a:schemeClr val="accent2">
                    <a:lumMod val="50000"/>
                  </a:schemeClr>
                </a:solidFill>
              </a:rPr>
              <a:t> </a:t>
            </a:r>
            <a:r>
              <a:rPr lang="en-US" sz="4200" i="1" dirty="0" err="1">
                <a:solidFill>
                  <a:schemeClr val="accent2">
                    <a:lumMod val="50000"/>
                  </a:schemeClr>
                </a:solidFill>
              </a:rPr>
              <a:t>cuối</a:t>
            </a:r>
            <a:r>
              <a:rPr lang="en-US" sz="4200" i="1" dirty="0">
                <a:solidFill>
                  <a:schemeClr val="accent2">
                    <a:lumMod val="50000"/>
                  </a:schemeClr>
                </a:solidFill>
              </a:rPr>
              <a:t> </a:t>
            </a:r>
            <a:r>
              <a:rPr lang="en-US" sz="4200" i="1" dirty="0" err="1">
                <a:solidFill>
                  <a:schemeClr val="accent2">
                    <a:lumMod val="50000"/>
                  </a:schemeClr>
                </a:solidFill>
              </a:rPr>
              <a:t>tuần</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xmlns="" id="{46ACC3F1-F62C-4B3D-89CA-2C6C539F2452}"/>
              </a:ext>
            </a:extLst>
          </p:cNvPr>
          <p:cNvPicPr>
            <a:picLocks noChangeAspect="1"/>
          </p:cNvPicPr>
          <p:nvPr/>
        </p:nvPicPr>
        <p:blipFill rotWithShape="1">
          <a:blip r:embed="rId10">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xmlns=""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6" name="Picture 8">
            <a:extLst>
              <a:ext uri="{FF2B5EF4-FFF2-40B4-BE49-F238E27FC236}">
                <a16:creationId xmlns:a16="http://schemas.microsoft.com/office/drawing/2014/main" xmlns="" id="{D8A0F896-145B-4EDB-9984-C411AD950A2E}"/>
              </a:ext>
            </a:extLst>
          </p:cNvPr>
          <p:cNvPicPr>
            <a:picLocks noChangeAspect="1"/>
          </p:cNvPicPr>
          <p:nvPr/>
        </p:nvPicPr>
        <p:blipFill>
          <a:blip r:embed="rId11"/>
          <a:srcRect/>
          <a:stretch>
            <a:fillRect/>
          </a:stretch>
        </p:blipFill>
        <p:spPr>
          <a:xfrm>
            <a:off x="1650621" y="1345994"/>
            <a:ext cx="7301023" cy="4864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bake-cakes-1656319552 (1)">
            <a:hlinkClick r:id="" action="ppaction://media"/>
            <a:extLst>
              <a:ext uri="{FF2B5EF4-FFF2-40B4-BE49-F238E27FC236}">
                <a16:creationId xmlns:a16="http://schemas.microsoft.com/office/drawing/2014/main" xmlns="" id="{BB40526D-5ABA-4783-ADB1-C420ED0A5CB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940800" y="600715"/>
            <a:ext cx="406400" cy="406400"/>
          </a:xfrm>
          <a:prstGeom prst="rect">
            <a:avLst/>
          </a:prstGeom>
        </p:spPr>
      </p:pic>
      <p:pic>
        <p:nvPicPr>
          <p:cNvPr id="5" name="My-mother-enjoys-baking-cakes-1656319562">
            <a:hlinkClick r:id="" action="ppaction://media"/>
            <a:extLst>
              <a:ext uri="{FF2B5EF4-FFF2-40B4-BE49-F238E27FC236}">
                <a16:creationId xmlns:a16="http://schemas.microsoft.com/office/drawing/2014/main" xmlns="" id="{B631D608-048E-48EE-AC0F-F95A1B3E56E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444663" y="7124700"/>
            <a:ext cx="406400" cy="406400"/>
          </a:xfrm>
          <a:prstGeom prst="rect">
            <a:avLst/>
          </a:prstGeom>
        </p:spPr>
      </p:pic>
    </p:spTree>
    <p:extLst>
      <p:ext uri="{BB962C8B-B14F-4D97-AF65-F5344CB8AC3E}">
        <p14:creationId xmlns:p14="http://schemas.microsoft.com/office/powerpoint/2010/main" val="3063925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440"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xmlns=""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269466" y="127998"/>
            <a:ext cx="8421579" cy="8038779"/>
          </a:xfrm>
          <a:prstGeom prst="rect">
            <a:avLst/>
          </a:prstGeom>
        </p:spPr>
      </p:pic>
      <p:sp>
        <p:nvSpPr>
          <p:cNvPr id="6" name="Rectangle: Rounded Corners 5">
            <a:extLst>
              <a:ext uri="{FF2B5EF4-FFF2-40B4-BE49-F238E27FC236}">
                <a16:creationId xmlns:a16="http://schemas.microsoft.com/office/drawing/2014/main" xmlns="" id="{329E628A-353C-45E8-9B0B-9BABB9207F04}"/>
              </a:ext>
            </a:extLst>
          </p:cNvPr>
          <p:cNvSpPr/>
          <p:nvPr/>
        </p:nvSpPr>
        <p:spPr>
          <a:xfrm>
            <a:off x="10101263" y="670043"/>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0"/>
                <a:solidFill>
                  <a:schemeClr val="accent1">
                    <a:lumMod val="50000"/>
                  </a:schemeClr>
                </a:solidFill>
                <a:effectLst>
                  <a:outerShdw blurRad="38100" dist="19050" dir="2700000" algn="tl" rotWithShape="0">
                    <a:schemeClr val="dk1">
                      <a:alpha val="40000"/>
                    </a:schemeClr>
                  </a:outerShdw>
                </a:effectLst>
                <a:latin typeface="Contastia"/>
              </a:rPr>
              <a:t>collect soccer stickers </a:t>
            </a:r>
          </a:p>
        </p:txBody>
      </p:sp>
      <p:sp>
        <p:nvSpPr>
          <p:cNvPr id="7" name="Rectangle: Rounded Corners 6">
            <a:extLst>
              <a:ext uri="{FF2B5EF4-FFF2-40B4-BE49-F238E27FC236}">
                <a16:creationId xmlns:a16="http://schemas.microsoft.com/office/drawing/2014/main" xmlns="" id="{FE2C0375-D007-4E43-82CB-E9ECF27F0EC5}"/>
              </a:ext>
            </a:extLst>
          </p:cNvPr>
          <p:cNvSpPr/>
          <p:nvPr/>
        </p:nvSpPr>
        <p:spPr>
          <a:xfrm>
            <a:off x="10329862" y="292942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hlinkClick r:id="rId10">
                  <a:extLst>
                    <a:ext uri="{A12FA001-AC4F-418D-AE19-62706E023703}">
                      <ahyp:hlinkClr xmlns:ahyp="http://schemas.microsoft.com/office/drawing/2018/hyperlinkcolor" xmlns="" val="tx"/>
                    </a:ext>
                  </a:extLst>
                </a:hlinkClick>
              </a:rPr>
              <a:t>/</a:t>
            </a:r>
            <a:r>
              <a:rPr lang="en-US" sz="4800" dirty="0" err="1">
                <a:solidFill>
                  <a:schemeClr val="tx1"/>
                </a:solidFill>
                <a:hlinkClick r:id="rId10">
                  <a:extLst>
                    <a:ext uri="{A12FA001-AC4F-418D-AE19-62706E023703}">
                      <ahyp:hlinkClr xmlns:ahyp="http://schemas.microsoft.com/office/drawing/2018/hyperlinkcolor" xmlns="" val="tx"/>
                    </a:ext>
                  </a:extLst>
                </a:hlinkClick>
              </a:rPr>
              <a:t>kəˈlɛkt</a:t>
            </a:r>
            <a:r>
              <a:rPr lang="en-US" sz="4800" dirty="0">
                <a:solidFill>
                  <a:schemeClr val="tx1"/>
                </a:solidFill>
              </a:rPr>
              <a:t> ˈ</a:t>
            </a:r>
            <a:r>
              <a:rPr lang="en-US" sz="4800" dirty="0" err="1">
                <a:solidFill>
                  <a:schemeClr val="tx1"/>
                </a:solidFill>
              </a:rPr>
              <a:t>sɒkə</a:t>
            </a:r>
            <a:r>
              <a:rPr lang="en-US" sz="4800" dirty="0">
                <a:solidFill>
                  <a:schemeClr val="tx1"/>
                </a:solidFill>
              </a:rPr>
              <a:t> ˈ</a:t>
            </a:r>
            <a:r>
              <a:rPr lang="en-US" sz="4800" dirty="0" err="1">
                <a:solidFill>
                  <a:schemeClr val="tx1"/>
                </a:solidFill>
              </a:rPr>
              <a:t>stɪkəz</a:t>
            </a:r>
            <a:r>
              <a:rPr lang="en-US" sz="4800" dirty="0">
                <a:solidFill>
                  <a:schemeClr val="tx1"/>
                </a:solidFill>
              </a:rPr>
              <a:t>/</a:t>
            </a:r>
            <a:r>
              <a:rPr lang="en-US" sz="4800" b="1" dirty="0">
                <a:solidFill>
                  <a:schemeClr val="tx1"/>
                </a:solidFill>
              </a:rPr>
              <a:t> </a:t>
            </a:r>
            <a:endParaRPr lang="en-US" sz="13800" b="1"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xmlns=""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333333"/>
                </a:solidFill>
                <a:latin typeface="Contastia"/>
              </a:rPr>
              <a:t>Sưu</a:t>
            </a:r>
            <a:r>
              <a:rPr lang="en-US" sz="4400" dirty="0">
                <a:solidFill>
                  <a:srgbClr val="333333"/>
                </a:solidFill>
                <a:latin typeface="Contastia"/>
              </a:rPr>
              <a:t> </a:t>
            </a:r>
            <a:r>
              <a:rPr lang="en-US" sz="4400" dirty="0" err="1">
                <a:solidFill>
                  <a:srgbClr val="333333"/>
                </a:solidFill>
                <a:latin typeface="Contastia"/>
              </a:rPr>
              <a:t>tầm</a:t>
            </a:r>
            <a:r>
              <a:rPr lang="en-US" sz="4400" dirty="0">
                <a:solidFill>
                  <a:srgbClr val="333333"/>
                </a:solidFill>
                <a:latin typeface="Contastia"/>
              </a:rPr>
              <a:t> </a:t>
            </a:r>
            <a:r>
              <a:rPr lang="en-US" sz="4400" dirty="0" err="1">
                <a:solidFill>
                  <a:srgbClr val="333333"/>
                </a:solidFill>
                <a:latin typeface="Contastia"/>
              </a:rPr>
              <a:t>hình</a:t>
            </a:r>
            <a:r>
              <a:rPr lang="en-US" sz="4400" dirty="0">
                <a:solidFill>
                  <a:srgbClr val="333333"/>
                </a:solidFill>
                <a:latin typeface="Contastia"/>
              </a:rPr>
              <a:t> </a:t>
            </a:r>
            <a:r>
              <a:rPr lang="en-US" sz="4400" dirty="0" err="1">
                <a:solidFill>
                  <a:srgbClr val="333333"/>
                </a:solidFill>
                <a:latin typeface="Contastia"/>
              </a:rPr>
              <a:t>dán</a:t>
            </a:r>
            <a:r>
              <a:rPr lang="en-US" sz="4400" dirty="0">
                <a:solidFill>
                  <a:srgbClr val="333333"/>
                </a:solidFill>
                <a:latin typeface="Contastia"/>
              </a:rPr>
              <a:t> </a:t>
            </a:r>
            <a:r>
              <a:rPr lang="en-US" sz="4400" dirty="0" err="1">
                <a:solidFill>
                  <a:srgbClr val="333333"/>
                </a:solidFill>
                <a:latin typeface="Contastia"/>
              </a:rPr>
              <a:t>bóng</a:t>
            </a:r>
            <a:r>
              <a:rPr lang="en-US" sz="4400" dirty="0">
                <a:solidFill>
                  <a:srgbClr val="333333"/>
                </a:solidFill>
                <a:latin typeface="Contastia"/>
              </a:rPr>
              <a:t> </a:t>
            </a:r>
            <a:r>
              <a:rPr lang="en-US" sz="4400" dirty="0" err="1">
                <a:solidFill>
                  <a:srgbClr val="333333"/>
                </a:solidFill>
                <a:latin typeface="Contastia"/>
              </a:rPr>
              <a:t>đá</a:t>
            </a:r>
            <a:endParaRPr lang="en-US" sz="4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xmlns="" id="{E70D737C-24E5-4021-8AFB-CE843DA6B143}"/>
              </a:ext>
            </a:extLst>
          </p:cNvPr>
          <p:cNvSpPr txBox="1"/>
          <p:nvPr/>
        </p:nvSpPr>
        <p:spPr>
          <a:xfrm>
            <a:off x="904291" y="8300975"/>
            <a:ext cx="16786753" cy="830997"/>
          </a:xfrm>
          <a:prstGeom prst="rect">
            <a:avLst/>
          </a:prstGeom>
          <a:noFill/>
        </p:spPr>
        <p:txBody>
          <a:bodyPr wrap="square" rtlCol="0">
            <a:spAutoFit/>
          </a:bodyPr>
          <a:lstStyle/>
          <a:p>
            <a:r>
              <a:rPr lang="en-US" sz="4800" dirty="0">
                <a:solidFill>
                  <a:schemeClr val="accent5">
                    <a:lumMod val="50000"/>
                  </a:schemeClr>
                </a:solidFill>
              </a:rPr>
              <a:t>My brother likes sports, so he often collects soccer stickers.</a:t>
            </a:r>
          </a:p>
        </p:txBody>
      </p:sp>
      <p:sp>
        <p:nvSpPr>
          <p:cNvPr id="9" name="TextBox 8">
            <a:extLst>
              <a:ext uri="{FF2B5EF4-FFF2-40B4-BE49-F238E27FC236}">
                <a16:creationId xmlns:a16="http://schemas.microsoft.com/office/drawing/2014/main" xmlns="" id="{8A8182B4-E60D-4C10-A358-CF3D3824F46E}"/>
              </a:ext>
            </a:extLst>
          </p:cNvPr>
          <p:cNvSpPr txBox="1"/>
          <p:nvPr/>
        </p:nvSpPr>
        <p:spPr>
          <a:xfrm>
            <a:off x="904291" y="9082910"/>
            <a:ext cx="16945558" cy="738664"/>
          </a:xfrm>
          <a:prstGeom prst="rect">
            <a:avLst/>
          </a:prstGeom>
          <a:noFill/>
        </p:spPr>
        <p:txBody>
          <a:bodyPr wrap="square" rtlCol="0">
            <a:spAutoFit/>
          </a:bodyPr>
          <a:lstStyle/>
          <a:p>
            <a:r>
              <a:rPr lang="en-US" sz="4200" i="1" dirty="0" err="1">
                <a:solidFill>
                  <a:schemeClr val="accent2">
                    <a:lumMod val="50000"/>
                  </a:schemeClr>
                </a:solidFill>
              </a:rPr>
              <a:t>Em</a:t>
            </a:r>
            <a:r>
              <a:rPr lang="en-US" sz="4200" i="1" dirty="0">
                <a:solidFill>
                  <a:schemeClr val="accent2">
                    <a:lumMod val="50000"/>
                  </a:schemeClr>
                </a:solidFill>
              </a:rPr>
              <a:t> </a:t>
            </a:r>
            <a:r>
              <a:rPr lang="en-US" sz="4200" i="1" dirty="0" err="1">
                <a:solidFill>
                  <a:schemeClr val="accent2">
                    <a:lumMod val="50000"/>
                  </a:schemeClr>
                </a:solidFill>
              </a:rPr>
              <a:t>trai</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 </a:t>
            </a:r>
            <a:r>
              <a:rPr lang="en-US" sz="4200" i="1" dirty="0" err="1">
                <a:solidFill>
                  <a:schemeClr val="accent2">
                    <a:lumMod val="50000"/>
                  </a:schemeClr>
                </a:solidFill>
              </a:rPr>
              <a:t>thích</a:t>
            </a:r>
            <a:r>
              <a:rPr lang="en-US" sz="4200" i="1" dirty="0">
                <a:solidFill>
                  <a:schemeClr val="accent2">
                    <a:lumMod val="50000"/>
                  </a:schemeClr>
                </a:solidFill>
              </a:rPr>
              <a:t> </a:t>
            </a:r>
            <a:r>
              <a:rPr lang="en-US" sz="4200" i="1" dirty="0" err="1">
                <a:solidFill>
                  <a:schemeClr val="accent2">
                    <a:lumMod val="50000"/>
                  </a:schemeClr>
                </a:solidFill>
              </a:rPr>
              <a:t>thể</a:t>
            </a:r>
            <a:r>
              <a:rPr lang="en-US" sz="4200" i="1" dirty="0">
                <a:solidFill>
                  <a:schemeClr val="accent2">
                    <a:lumMod val="50000"/>
                  </a:schemeClr>
                </a:solidFill>
              </a:rPr>
              <a:t> </a:t>
            </a:r>
            <a:r>
              <a:rPr lang="en-US" sz="4200" i="1" dirty="0" err="1">
                <a:solidFill>
                  <a:schemeClr val="accent2">
                    <a:lumMod val="50000"/>
                  </a:schemeClr>
                </a:solidFill>
              </a:rPr>
              <a:t>thao</a:t>
            </a:r>
            <a:r>
              <a:rPr lang="en-US" sz="4200" i="1" dirty="0">
                <a:solidFill>
                  <a:schemeClr val="accent2">
                    <a:lumMod val="50000"/>
                  </a:schemeClr>
                </a:solidFill>
              </a:rPr>
              <a:t> </a:t>
            </a:r>
            <a:r>
              <a:rPr lang="en-US" sz="4200" i="1" dirty="0" err="1">
                <a:solidFill>
                  <a:schemeClr val="accent2">
                    <a:lumMod val="50000"/>
                  </a:schemeClr>
                </a:solidFill>
              </a:rPr>
              <a:t>vì</a:t>
            </a:r>
            <a:r>
              <a:rPr lang="en-US" sz="4200" i="1" dirty="0">
                <a:solidFill>
                  <a:schemeClr val="accent2">
                    <a:lumMod val="50000"/>
                  </a:schemeClr>
                </a:solidFill>
              </a:rPr>
              <a:t> </a:t>
            </a:r>
            <a:r>
              <a:rPr lang="en-US" sz="4200" i="1" dirty="0" err="1">
                <a:solidFill>
                  <a:schemeClr val="accent2">
                    <a:lumMod val="50000"/>
                  </a:schemeClr>
                </a:solidFill>
              </a:rPr>
              <a:t>thế</a:t>
            </a:r>
            <a:r>
              <a:rPr lang="en-US" sz="4200" i="1" dirty="0">
                <a:solidFill>
                  <a:schemeClr val="accent2">
                    <a:lumMod val="50000"/>
                  </a:schemeClr>
                </a:solidFill>
              </a:rPr>
              <a:t> </a:t>
            </a:r>
            <a:r>
              <a:rPr lang="en-US" sz="4200" i="1" dirty="0" err="1">
                <a:solidFill>
                  <a:schemeClr val="accent2">
                    <a:lumMod val="50000"/>
                  </a:schemeClr>
                </a:solidFill>
              </a:rPr>
              <a:t>cậu</a:t>
            </a:r>
            <a:r>
              <a:rPr lang="en-US" sz="4200" i="1" dirty="0">
                <a:solidFill>
                  <a:schemeClr val="accent2">
                    <a:lumMod val="50000"/>
                  </a:schemeClr>
                </a:solidFill>
              </a:rPr>
              <a:t> </a:t>
            </a:r>
            <a:r>
              <a:rPr lang="en-US" sz="4200" i="1" dirty="0" err="1">
                <a:solidFill>
                  <a:schemeClr val="accent2">
                    <a:lumMod val="50000"/>
                  </a:schemeClr>
                </a:solidFill>
              </a:rPr>
              <a:t>ấy</a:t>
            </a:r>
            <a:r>
              <a:rPr lang="en-US" sz="4200" i="1" dirty="0">
                <a:solidFill>
                  <a:schemeClr val="accent2">
                    <a:lumMod val="50000"/>
                  </a:schemeClr>
                </a:solidFill>
              </a:rPr>
              <a:t> </a:t>
            </a:r>
            <a:r>
              <a:rPr lang="en-US" sz="4200" i="1" dirty="0" err="1">
                <a:solidFill>
                  <a:schemeClr val="accent2">
                    <a:lumMod val="50000"/>
                  </a:schemeClr>
                </a:solidFill>
              </a:rPr>
              <a:t>thường</a:t>
            </a:r>
            <a:r>
              <a:rPr lang="en-US" sz="4200" i="1" dirty="0">
                <a:solidFill>
                  <a:schemeClr val="accent2">
                    <a:lumMod val="50000"/>
                  </a:schemeClr>
                </a:solidFill>
              </a:rPr>
              <a:t> </a:t>
            </a:r>
            <a:r>
              <a:rPr lang="en-US" sz="4200" i="1" dirty="0" err="1">
                <a:solidFill>
                  <a:schemeClr val="accent2">
                    <a:lumMod val="50000"/>
                  </a:schemeClr>
                </a:solidFill>
              </a:rPr>
              <a:t>sưu</a:t>
            </a:r>
            <a:r>
              <a:rPr lang="en-US" sz="4200" i="1" dirty="0">
                <a:solidFill>
                  <a:schemeClr val="accent2">
                    <a:lumMod val="50000"/>
                  </a:schemeClr>
                </a:solidFill>
              </a:rPr>
              <a:t> </a:t>
            </a:r>
            <a:r>
              <a:rPr lang="en-US" sz="4200" i="1" dirty="0" err="1">
                <a:solidFill>
                  <a:schemeClr val="accent2">
                    <a:lumMod val="50000"/>
                  </a:schemeClr>
                </a:solidFill>
              </a:rPr>
              <a:t>tầm</a:t>
            </a:r>
            <a:r>
              <a:rPr lang="en-US" sz="4200" i="1" dirty="0">
                <a:solidFill>
                  <a:schemeClr val="accent2">
                    <a:lumMod val="50000"/>
                  </a:schemeClr>
                </a:solidFill>
              </a:rPr>
              <a:t> </a:t>
            </a:r>
            <a:r>
              <a:rPr lang="en-US" sz="4200" i="1" dirty="0" err="1">
                <a:solidFill>
                  <a:schemeClr val="accent2">
                    <a:lumMod val="50000"/>
                  </a:schemeClr>
                </a:solidFill>
              </a:rPr>
              <a:t>hình</a:t>
            </a:r>
            <a:r>
              <a:rPr lang="en-US" sz="4200" i="1" dirty="0">
                <a:solidFill>
                  <a:schemeClr val="accent2">
                    <a:lumMod val="50000"/>
                  </a:schemeClr>
                </a:solidFill>
              </a:rPr>
              <a:t> </a:t>
            </a:r>
            <a:r>
              <a:rPr lang="en-US" sz="4200" i="1" dirty="0" err="1">
                <a:solidFill>
                  <a:schemeClr val="accent2">
                    <a:lumMod val="50000"/>
                  </a:schemeClr>
                </a:solidFill>
              </a:rPr>
              <a:t>dán</a:t>
            </a:r>
            <a:r>
              <a:rPr lang="en-US" sz="4200" i="1" dirty="0">
                <a:solidFill>
                  <a:schemeClr val="accent2">
                    <a:lumMod val="50000"/>
                  </a:schemeClr>
                </a:solidFill>
              </a:rPr>
              <a:t> </a:t>
            </a:r>
            <a:r>
              <a:rPr lang="en-US" sz="4200" i="1" dirty="0" err="1">
                <a:solidFill>
                  <a:schemeClr val="accent2">
                    <a:lumMod val="50000"/>
                  </a:schemeClr>
                </a:solidFill>
              </a:rPr>
              <a:t>bóng</a:t>
            </a:r>
            <a:r>
              <a:rPr lang="en-US" sz="4200" i="1" dirty="0">
                <a:solidFill>
                  <a:schemeClr val="accent2">
                    <a:lumMod val="50000"/>
                  </a:schemeClr>
                </a:solidFill>
              </a:rPr>
              <a:t> </a:t>
            </a:r>
            <a:r>
              <a:rPr lang="en-US" sz="4200" i="1" dirty="0" err="1">
                <a:solidFill>
                  <a:schemeClr val="accent2">
                    <a:lumMod val="50000"/>
                  </a:schemeClr>
                </a:solidFill>
              </a:rPr>
              <a:t>đá</a:t>
            </a:r>
            <a:r>
              <a:rPr lang="en-US" sz="4200" i="1" dirty="0">
                <a:solidFill>
                  <a:schemeClr val="accent2">
                    <a:lumMod val="50000"/>
                  </a:schemeClr>
                </a:solidFill>
              </a:rPr>
              <a:t>.</a:t>
            </a:r>
          </a:p>
        </p:txBody>
      </p:sp>
      <p:pic>
        <p:nvPicPr>
          <p:cNvPr id="12" name="Picture 11" descr="Logo, company name&#10;&#10;Description automatically generated">
            <a:extLst>
              <a:ext uri="{FF2B5EF4-FFF2-40B4-BE49-F238E27FC236}">
                <a16:creationId xmlns:a16="http://schemas.microsoft.com/office/drawing/2014/main" xmlns="" id="{46ACC3F1-F62C-4B3D-89CA-2C6C539F2452}"/>
              </a:ext>
            </a:extLst>
          </p:cNvPr>
          <p:cNvPicPr>
            <a:picLocks noChangeAspect="1"/>
          </p:cNvPicPr>
          <p:nvPr/>
        </p:nvPicPr>
        <p:blipFill rotWithShape="1">
          <a:blip r:embed="rId11">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xmlns=""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5" name="Picture 7">
            <a:extLst>
              <a:ext uri="{FF2B5EF4-FFF2-40B4-BE49-F238E27FC236}">
                <a16:creationId xmlns:a16="http://schemas.microsoft.com/office/drawing/2014/main" xmlns="" id="{C3DE4454-4EAB-4AB7-A3DB-200D6B89F72C}"/>
              </a:ext>
            </a:extLst>
          </p:cNvPr>
          <p:cNvPicPr>
            <a:picLocks noChangeAspect="1"/>
          </p:cNvPicPr>
          <p:nvPr/>
        </p:nvPicPr>
        <p:blipFill>
          <a:blip r:embed="rId12"/>
          <a:srcRect/>
          <a:stretch>
            <a:fillRect/>
          </a:stretch>
        </p:blipFill>
        <p:spPr>
          <a:xfrm>
            <a:off x="1597594" y="1193128"/>
            <a:ext cx="7255974" cy="48342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collect-soccer-stickers-1656319575">
            <a:hlinkClick r:id="" action="ppaction://media"/>
            <a:extLst>
              <a:ext uri="{FF2B5EF4-FFF2-40B4-BE49-F238E27FC236}">
                <a16:creationId xmlns:a16="http://schemas.microsoft.com/office/drawing/2014/main" xmlns="" id="{B97C3533-0CAE-4B09-A71A-C4529B23CB3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39000" y="465426"/>
            <a:ext cx="406400" cy="406400"/>
          </a:xfrm>
          <a:prstGeom prst="rect">
            <a:avLst/>
          </a:prstGeom>
        </p:spPr>
      </p:pic>
      <p:pic>
        <p:nvPicPr>
          <p:cNvPr id="5" name="My-brother-likes-sportsso-he-o1656319588">
            <a:hlinkClick r:id="" action="ppaction://media"/>
            <a:extLst>
              <a:ext uri="{FF2B5EF4-FFF2-40B4-BE49-F238E27FC236}">
                <a16:creationId xmlns:a16="http://schemas.microsoft.com/office/drawing/2014/main" xmlns="" id="{C3153383-9283-47CB-BAC9-ADF9B9F7E68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480255" y="6613948"/>
            <a:ext cx="406400" cy="406400"/>
          </a:xfrm>
          <a:prstGeom prst="rect">
            <a:avLst/>
          </a:prstGeom>
        </p:spPr>
      </p:pic>
    </p:spTree>
    <p:extLst>
      <p:ext uri="{BB962C8B-B14F-4D97-AF65-F5344CB8AC3E}">
        <p14:creationId xmlns:p14="http://schemas.microsoft.com/office/powerpoint/2010/main" val="2226260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016"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9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963</Words>
  <Application>Microsoft Office PowerPoint</Application>
  <PresentationFormat>Custom</PresentationFormat>
  <Paragraphs>156</Paragraphs>
  <Slides>24</Slides>
  <Notes>0</Notes>
  <HiddenSlides>0</HiddenSlides>
  <MMClips>14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Calibri</vt:lpstr>
      <vt:lpstr>Contastia</vt:lpstr>
      <vt:lpstr>Wingdings</vt:lpstr>
      <vt:lpstr>Times New Roman</vt:lpstr>
      <vt:lpstr>Constantia</vt:lpstr>
      <vt:lpstr>Arial</vt:lpstr>
      <vt:lpstr>HL Brush 1BK</vt:lpstr>
      <vt:lpstr>Roboto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Turquoise 3D School Elements Final Defense Presentation Deck</dc:title>
  <dc:creator>PHUONG</dc:creator>
  <cp:lastModifiedBy>Admin</cp:lastModifiedBy>
  <cp:revision>17</cp:revision>
  <dcterms:created xsi:type="dcterms:W3CDTF">2006-08-16T00:00:00Z</dcterms:created>
  <dcterms:modified xsi:type="dcterms:W3CDTF">2022-09-04T03:37:26Z</dcterms:modified>
  <dc:identifier>DAFCzLKM10w</dc:identifier>
</cp:coreProperties>
</file>