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media1.wav" ContentType="audio/x-wav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</p:sldIdLst>
  <p:sldSz cx="12192000" cy="6858000"/>
  <p:notesSz cx="6858000" cy="9144000"/>
  <p:embeddedFontLst>
    <p:embeddedFont>
      <p:font typeface="Calibri Light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xmlns="" val="162224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thổ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1đơn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90976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vực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Á,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Nam Á,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do: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hậu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Sản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xuất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nghiệp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lúa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ở: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Môi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xích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đạo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ẩm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Môi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nhiệt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mùa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Môi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hoang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Đới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nóng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môi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nằm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tuyến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5B - 5N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83114" y="197728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30B – 30N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Xích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đạo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5B, N –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tuyến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273</Words>
  <Application>Microsoft Office PowerPoint</Application>
  <PresentationFormat>Custom</PresentationFormat>
  <Paragraphs>58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 Light</vt:lpstr>
      <vt:lpstr>Calibri</vt:lpstr>
      <vt:lpstr>Tahoma</vt:lpstr>
      <vt:lpstr>Times New Roman</vt:lpstr>
      <vt:lpstr>Office Theme</vt:lpstr>
      <vt:lpstr>1_Office Theme</vt:lpstr>
      <vt:lpstr>2_Office Theme</vt:lpstr>
      <vt:lpstr>VÒNG QUAY MAY MẮN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Duong Thi Hang</cp:lastModifiedBy>
  <cp:revision>41</cp:revision>
  <dcterms:created xsi:type="dcterms:W3CDTF">2018-05-10T00:06:18Z</dcterms:created>
  <dcterms:modified xsi:type="dcterms:W3CDTF">2021-10-27T13:43:21Z</dcterms:modified>
</cp:coreProperties>
</file>