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97" r:id="rId2"/>
    <p:sldId id="298" r:id="rId3"/>
    <p:sldId id="299" r:id="rId4"/>
    <p:sldId id="256" r:id="rId5"/>
    <p:sldId id="301" r:id="rId6"/>
    <p:sldId id="259" r:id="rId7"/>
    <p:sldId id="302" r:id="rId8"/>
    <p:sldId id="260" r:id="rId9"/>
    <p:sldId id="303" r:id="rId10"/>
    <p:sldId id="304" r:id="rId11"/>
    <p:sldId id="306" r:id="rId12"/>
    <p:sldId id="307" r:id="rId13"/>
    <p:sldId id="274" r:id="rId14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Comfortaa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ermanent Marker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2EE7A9-9735-47F2-8C49-280C40107815}">
  <a:tblStyle styleId="{A12EE7A9-9735-47F2-8C49-280C401078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011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3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4b7ac326b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4b7ac326b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909252" y="4630805"/>
            <a:ext cx="169159" cy="166789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419322" y="18656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"/>
          <p:cNvSpPr/>
          <p:nvPr/>
        </p:nvSpPr>
        <p:spPr>
          <a:xfrm>
            <a:off x="7339213" y="47976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8531592" y="31480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4458567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8728005" y="9626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7535617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8162047" y="4203677"/>
            <a:ext cx="699922" cy="687094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54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65" r:id="rId6"/>
    <p:sldLayoutId id="2147483666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752;p28">
            <a:extLst>
              <a:ext uri="{FF2B5EF4-FFF2-40B4-BE49-F238E27FC236}">
                <a16:creationId xmlns:a16="http://schemas.microsoft.com/office/drawing/2014/main" id="{C87740FE-2629-4E1C-86FE-977F514A829C}"/>
              </a:ext>
            </a:extLst>
          </p:cNvPr>
          <p:cNvGrpSpPr/>
          <p:nvPr/>
        </p:nvGrpSpPr>
        <p:grpSpPr>
          <a:xfrm rot="-725115">
            <a:off x="282188" y="2173552"/>
            <a:ext cx="2660044" cy="2631320"/>
            <a:chOff x="6292350" y="1776075"/>
            <a:chExt cx="2430925" cy="2404675"/>
          </a:xfrm>
        </p:grpSpPr>
        <p:sp>
          <p:nvSpPr>
            <p:cNvPr id="13" name="Google Shape;753;p28">
              <a:extLst>
                <a:ext uri="{FF2B5EF4-FFF2-40B4-BE49-F238E27FC236}">
                  <a16:creationId xmlns:a16="http://schemas.microsoft.com/office/drawing/2014/main" id="{BCC26C36-2F2D-4EB8-BD44-C701112EB513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4;p28">
              <a:extLst>
                <a:ext uri="{FF2B5EF4-FFF2-40B4-BE49-F238E27FC236}">
                  <a16:creationId xmlns:a16="http://schemas.microsoft.com/office/drawing/2014/main" id="{91FDEA14-9852-4785-A1C4-A9A5C2B2B408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5;p28">
              <a:extLst>
                <a:ext uri="{FF2B5EF4-FFF2-40B4-BE49-F238E27FC236}">
                  <a16:creationId xmlns:a16="http://schemas.microsoft.com/office/drawing/2014/main" id="{0FAADF67-3DF4-4A31-9A68-53641A151583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6;p28">
              <a:extLst>
                <a:ext uri="{FF2B5EF4-FFF2-40B4-BE49-F238E27FC236}">
                  <a16:creationId xmlns:a16="http://schemas.microsoft.com/office/drawing/2014/main" id="{DA936A7B-3269-4086-9F5C-3ACB6297FB73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7;p28">
              <a:extLst>
                <a:ext uri="{FF2B5EF4-FFF2-40B4-BE49-F238E27FC236}">
                  <a16:creationId xmlns:a16="http://schemas.microsoft.com/office/drawing/2014/main" id="{FDD05081-BEE9-45A4-BD0A-D8FF5DBFAE14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8;p28">
              <a:extLst>
                <a:ext uri="{FF2B5EF4-FFF2-40B4-BE49-F238E27FC236}">
                  <a16:creationId xmlns:a16="http://schemas.microsoft.com/office/drawing/2014/main" id="{3FEE66AF-5EAD-4447-B11C-DBA3DBC65096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9;p28">
              <a:extLst>
                <a:ext uri="{FF2B5EF4-FFF2-40B4-BE49-F238E27FC236}">
                  <a16:creationId xmlns:a16="http://schemas.microsoft.com/office/drawing/2014/main" id="{FE04BCC0-C6D6-4DE0-BB7E-9AB5145334CF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0;p28">
              <a:extLst>
                <a:ext uri="{FF2B5EF4-FFF2-40B4-BE49-F238E27FC236}">
                  <a16:creationId xmlns:a16="http://schemas.microsoft.com/office/drawing/2014/main" id="{2F4B7790-02A2-49F6-BAE2-43807F4DBFF3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28">
              <a:extLst>
                <a:ext uri="{FF2B5EF4-FFF2-40B4-BE49-F238E27FC236}">
                  <a16:creationId xmlns:a16="http://schemas.microsoft.com/office/drawing/2014/main" id="{D4FC68CC-692C-4EC7-A457-A95EAA559E44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28">
              <a:extLst>
                <a:ext uri="{FF2B5EF4-FFF2-40B4-BE49-F238E27FC236}">
                  <a16:creationId xmlns:a16="http://schemas.microsoft.com/office/drawing/2014/main" id="{04D58861-EC19-4985-B87E-878C36C58D5B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28">
              <a:extLst>
                <a:ext uri="{FF2B5EF4-FFF2-40B4-BE49-F238E27FC236}">
                  <a16:creationId xmlns:a16="http://schemas.microsoft.com/office/drawing/2014/main" id="{B8B08CEC-915E-4A14-AD61-427404D08119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28">
              <a:extLst>
                <a:ext uri="{FF2B5EF4-FFF2-40B4-BE49-F238E27FC236}">
                  <a16:creationId xmlns:a16="http://schemas.microsoft.com/office/drawing/2014/main" id="{B9E09AB8-3C1D-4DEF-AC59-FF05FA672CB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28">
              <a:extLst>
                <a:ext uri="{FF2B5EF4-FFF2-40B4-BE49-F238E27FC236}">
                  <a16:creationId xmlns:a16="http://schemas.microsoft.com/office/drawing/2014/main" id="{596F6BA7-D3AF-4F4C-B541-A5AF2CF448B5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28">
              <a:extLst>
                <a:ext uri="{FF2B5EF4-FFF2-40B4-BE49-F238E27FC236}">
                  <a16:creationId xmlns:a16="http://schemas.microsoft.com/office/drawing/2014/main" id="{1D5126F8-1F11-4B93-B4A8-D248F400232B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28">
              <a:extLst>
                <a:ext uri="{FF2B5EF4-FFF2-40B4-BE49-F238E27FC236}">
                  <a16:creationId xmlns:a16="http://schemas.microsoft.com/office/drawing/2014/main" id="{FEF08DE1-935C-4348-B890-70573EB62913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28">
              <a:extLst>
                <a:ext uri="{FF2B5EF4-FFF2-40B4-BE49-F238E27FC236}">
                  <a16:creationId xmlns:a16="http://schemas.microsoft.com/office/drawing/2014/main" id="{B7F63417-3ECF-4A4B-9A20-ED1E7D1E80D7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28">
              <a:extLst>
                <a:ext uri="{FF2B5EF4-FFF2-40B4-BE49-F238E27FC236}">
                  <a16:creationId xmlns:a16="http://schemas.microsoft.com/office/drawing/2014/main" id="{B0926463-47FB-4E7D-808E-E7E0BD27E99A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28">
              <a:extLst>
                <a:ext uri="{FF2B5EF4-FFF2-40B4-BE49-F238E27FC236}">
                  <a16:creationId xmlns:a16="http://schemas.microsoft.com/office/drawing/2014/main" id="{182E2AA6-A1C5-4EB7-8FE2-4416375ACC9D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28">
              <a:extLst>
                <a:ext uri="{FF2B5EF4-FFF2-40B4-BE49-F238E27FC236}">
                  <a16:creationId xmlns:a16="http://schemas.microsoft.com/office/drawing/2014/main" id="{90C9BDB9-312C-43EC-9DED-AB28030A55BB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28">
              <a:extLst>
                <a:ext uri="{FF2B5EF4-FFF2-40B4-BE49-F238E27FC236}">
                  <a16:creationId xmlns:a16="http://schemas.microsoft.com/office/drawing/2014/main" id="{8999A7CE-C4F1-4828-9C57-50941E4743FD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28">
              <a:extLst>
                <a:ext uri="{FF2B5EF4-FFF2-40B4-BE49-F238E27FC236}">
                  <a16:creationId xmlns:a16="http://schemas.microsoft.com/office/drawing/2014/main" id="{7594BA1D-E23E-4ED0-99EA-407D8FAA7A3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28">
              <a:extLst>
                <a:ext uri="{FF2B5EF4-FFF2-40B4-BE49-F238E27FC236}">
                  <a16:creationId xmlns:a16="http://schemas.microsoft.com/office/drawing/2014/main" id="{05016FD5-5C02-4D58-9E6A-2013DC6B43D9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28">
              <a:extLst>
                <a:ext uri="{FF2B5EF4-FFF2-40B4-BE49-F238E27FC236}">
                  <a16:creationId xmlns:a16="http://schemas.microsoft.com/office/drawing/2014/main" id="{EE32C2A2-3787-4542-8EEB-1640BB6EC85B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28">
              <a:extLst>
                <a:ext uri="{FF2B5EF4-FFF2-40B4-BE49-F238E27FC236}">
                  <a16:creationId xmlns:a16="http://schemas.microsoft.com/office/drawing/2014/main" id="{351586E4-D84B-4732-B13E-612CCF7943B5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28">
              <a:extLst>
                <a:ext uri="{FF2B5EF4-FFF2-40B4-BE49-F238E27FC236}">
                  <a16:creationId xmlns:a16="http://schemas.microsoft.com/office/drawing/2014/main" id="{9A1F9548-6ABD-4BDC-8BF4-94090B0D15AF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8;p28">
              <a:extLst>
                <a:ext uri="{FF2B5EF4-FFF2-40B4-BE49-F238E27FC236}">
                  <a16:creationId xmlns:a16="http://schemas.microsoft.com/office/drawing/2014/main" id="{F6C85C5E-1CDD-4BB2-92B5-4AAF9CC82B68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9;p28">
              <a:extLst>
                <a:ext uri="{FF2B5EF4-FFF2-40B4-BE49-F238E27FC236}">
                  <a16:creationId xmlns:a16="http://schemas.microsoft.com/office/drawing/2014/main" id="{04FBFB1F-5743-4A1D-82A0-F22E67012615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0;p28">
              <a:extLst>
                <a:ext uri="{FF2B5EF4-FFF2-40B4-BE49-F238E27FC236}">
                  <a16:creationId xmlns:a16="http://schemas.microsoft.com/office/drawing/2014/main" id="{313FF864-D2B1-4599-BD10-CCFFEE367CD2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1;p28">
              <a:extLst>
                <a:ext uri="{FF2B5EF4-FFF2-40B4-BE49-F238E27FC236}">
                  <a16:creationId xmlns:a16="http://schemas.microsoft.com/office/drawing/2014/main" id="{6BD09E8F-C918-460C-9766-F1C596672C05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2;p28">
              <a:extLst>
                <a:ext uri="{FF2B5EF4-FFF2-40B4-BE49-F238E27FC236}">
                  <a16:creationId xmlns:a16="http://schemas.microsoft.com/office/drawing/2014/main" id="{E5D94AAF-8EA8-4EE2-8DCE-6647B1ABF767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3;p28">
              <a:extLst>
                <a:ext uri="{FF2B5EF4-FFF2-40B4-BE49-F238E27FC236}">
                  <a16:creationId xmlns:a16="http://schemas.microsoft.com/office/drawing/2014/main" id="{B684A4FE-A3A3-444D-A2F6-751400839D38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4;p28">
              <a:extLst>
                <a:ext uri="{FF2B5EF4-FFF2-40B4-BE49-F238E27FC236}">
                  <a16:creationId xmlns:a16="http://schemas.microsoft.com/office/drawing/2014/main" id="{F4C10048-03B8-4B62-B13C-AC8C7AAFC62A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5;p28">
              <a:extLst>
                <a:ext uri="{FF2B5EF4-FFF2-40B4-BE49-F238E27FC236}">
                  <a16:creationId xmlns:a16="http://schemas.microsoft.com/office/drawing/2014/main" id="{35600EE8-1A8E-471C-B510-6B0E7214945C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6;p28">
              <a:extLst>
                <a:ext uri="{FF2B5EF4-FFF2-40B4-BE49-F238E27FC236}">
                  <a16:creationId xmlns:a16="http://schemas.microsoft.com/office/drawing/2014/main" id="{C57CCCDF-0D4B-4AF7-B61C-6AC0F76618E5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7;p28">
              <a:extLst>
                <a:ext uri="{FF2B5EF4-FFF2-40B4-BE49-F238E27FC236}">
                  <a16:creationId xmlns:a16="http://schemas.microsoft.com/office/drawing/2014/main" id="{7EDD2EC4-221B-4EAC-B3F8-61C4FD37D223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8;p28">
              <a:extLst>
                <a:ext uri="{FF2B5EF4-FFF2-40B4-BE49-F238E27FC236}">
                  <a16:creationId xmlns:a16="http://schemas.microsoft.com/office/drawing/2014/main" id="{45B37657-054C-4FD7-8C45-471DBFC61DC8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9;p28">
              <a:extLst>
                <a:ext uri="{FF2B5EF4-FFF2-40B4-BE49-F238E27FC236}">
                  <a16:creationId xmlns:a16="http://schemas.microsoft.com/office/drawing/2014/main" id="{A0BB4436-6A54-4FC2-ABDF-679E949F9714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0;p28">
              <a:extLst>
                <a:ext uri="{FF2B5EF4-FFF2-40B4-BE49-F238E27FC236}">
                  <a16:creationId xmlns:a16="http://schemas.microsoft.com/office/drawing/2014/main" id="{BD3E3061-DA96-4093-A8E9-419F8BBA5C4D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1;p28">
              <a:extLst>
                <a:ext uri="{FF2B5EF4-FFF2-40B4-BE49-F238E27FC236}">
                  <a16:creationId xmlns:a16="http://schemas.microsoft.com/office/drawing/2014/main" id="{1013D1E7-E81A-4318-9AB6-C8B6E786EE92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2;p28">
              <a:extLst>
                <a:ext uri="{FF2B5EF4-FFF2-40B4-BE49-F238E27FC236}">
                  <a16:creationId xmlns:a16="http://schemas.microsoft.com/office/drawing/2014/main" id="{E6BF26D8-51FA-4549-85E5-B76ADC150F93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93;p28">
              <a:extLst>
                <a:ext uri="{FF2B5EF4-FFF2-40B4-BE49-F238E27FC236}">
                  <a16:creationId xmlns:a16="http://schemas.microsoft.com/office/drawing/2014/main" id="{8E77EF59-F379-48BE-AB1B-B43275B0C2A6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94;p28">
              <a:extLst>
                <a:ext uri="{FF2B5EF4-FFF2-40B4-BE49-F238E27FC236}">
                  <a16:creationId xmlns:a16="http://schemas.microsoft.com/office/drawing/2014/main" id="{120A018D-602C-4652-9BBD-45558E5B7944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5;p28">
              <a:extLst>
                <a:ext uri="{FF2B5EF4-FFF2-40B4-BE49-F238E27FC236}">
                  <a16:creationId xmlns:a16="http://schemas.microsoft.com/office/drawing/2014/main" id="{6F526D27-7BD9-4274-BDA7-5F1B82A4AD7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6;p28">
              <a:extLst>
                <a:ext uri="{FF2B5EF4-FFF2-40B4-BE49-F238E27FC236}">
                  <a16:creationId xmlns:a16="http://schemas.microsoft.com/office/drawing/2014/main" id="{F8DB083E-8101-465C-972D-674D04726B41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97;p28">
              <a:extLst>
                <a:ext uri="{FF2B5EF4-FFF2-40B4-BE49-F238E27FC236}">
                  <a16:creationId xmlns:a16="http://schemas.microsoft.com/office/drawing/2014/main" id="{773C3381-7C51-4BA7-8C73-F7B297738957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8;p28">
              <a:extLst>
                <a:ext uri="{FF2B5EF4-FFF2-40B4-BE49-F238E27FC236}">
                  <a16:creationId xmlns:a16="http://schemas.microsoft.com/office/drawing/2014/main" id="{9B2FB6BA-A883-4FB8-B15F-291ECA77E808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99;p28">
              <a:extLst>
                <a:ext uri="{FF2B5EF4-FFF2-40B4-BE49-F238E27FC236}">
                  <a16:creationId xmlns:a16="http://schemas.microsoft.com/office/drawing/2014/main" id="{9F3AE9C3-0320-424F-8C17-16BFBFD86AB9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0;p28">
              <a:extLst>
                <a:ext uri="{FF2B5EF4-FFF2-40B4-BE49-F238E27FC236}">
                  <a16:creationId xmlns:a16="http://schemas.microsoft.com/office/drawing/2014/main" id="{F7B24DE4-C4D2-4D66-852F-497D19396379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01;p28">
              <a:extLst>
                <a:ext uri="{FF2B5EF4-FFF2-40B4-BE49-F238E27FC236}">
                  <a16:creationId xmlns:a16="http://schemas.microsoft.com/office/drawing/2014/main" id="{BB8A9034-4990-4BF4-995F-02AD36D88D24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02;p28">
              <a:extLst>
                <a:ext uri="{FF2B5EF4-FFF2-40B4-BE49-F238E27FC236}">
                  <a16:creationId xmlns:a16="http://schemas.microsoft.com/office/drawing/2014/main" id="{2C9A2356-CC23-4A6B-809B-406472A1E106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03;p28">
              <a:extLst>
                <a:ext uri="{FF2B5EF4-FFF2-40B4-BE49-F238E27FC236}">
                  <a16:creationId xmlns:a16="http://schemas.microsoft.com/office/drawing/2014/main" id="{27875B2C-51AE-4344-89AF-C1035FE1FDE1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04;p28">
              <a:extLst>
                <a:ext uri="{FF2B5EF4-FFF2-40B4-BE49-F238E27FC236}">
                  <a16:creationId xmlns:a16="http://schemas.microsoft.com/office/drawing/2014/main" id="{0B8392B6-CAA4-40B1-AF83-553F819DE943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05;p28">
              <a:extLst>
                <a:ext uri="{FF2B5EF4-FFF2-40B4-BE49-F238E27FC236}">
                  <a16:creationId xmlns:a16="http://schemas.microsoft.com/office/drawing/2014/main" id="{6CB5539B-4D18-4E3A-B3FC-3C0CF5AFBA4D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06;p28">
              <a:extLst>
                <a:ext uri="{FF2B5EF4-FFF2-40B4-BE49-F238E27FC236}">
                  <a16:creationId xmlns:a16="http://schemas.microsoft.com/office/drawing/2014/main" id="{F8C58A08-33FD-4F52-94B2-D568FF9B6CE6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07;p28">
              <a:extLst>
                <a:ext uri="{FF2B5EF4-FFF2-40B4-BE49-F238E27FC236}">
                  <a16:creationId xmlns:a16="http://schemas.microsoft.com/office/drawing/2014/main" id="{2A012473-C678-4770-B063-70F41C194A29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08;p28">
              <a:extLst>
                <a:ext uri="{FF2B5EF4-FFF2-40B4-BE49-F238E27FC236}">
                  <a16:creationId xmlns:a16="http://schemas.microsoft.com/office/drawing/2014/main" id="{C3214077-30A1-4503-B6D8-85C05DCB4BFC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09;p28">
              <a:extLst>
                <a:ext uri="{FF2B5EF4-FFF2-40B4-BE49-F238E27FC236}">
                  <a16:creationId xmlns:a16="http://schemas.microsoft.com/office/drawing/2014/main" id="{36DEDDF1-E9EB-4C1A-ABF2-939289A621DA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10;p28">
              <a:extLst>
                <a:ext uri="{FF2B5EF4-FFF2-40B4-BE49-F238E27FC236}">
                  <a16:creationId xmlns:a16="http://schemas.microsoft.com/office/drawing/2014/main" id="{A295CC5D-472E-47F6-A5D4-C211685A581E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11;p28">
              <a:extLst>
                <a:ext uri="{FF2B5EF4-FFF2-40B4-BE49-F238E27FC236}">
                  <a16:creationId xmlns:a16="http://schemas.microsoft.com/office/drawing/2014/main" id="{88F854FC-E238-403F-B48B-944A81788A80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12;p28">
              <a:extLst>
                <a:ext uri="{FF2B5EF4-FFF2-40B4-BE49-F238E27FC236}">
                  <a16:creationId xmlns:a16="http://schemas.microsoft.com/office/drawing/2014/main" id="{0BB04B17-F012-483F-AAA7-4DEE5EE7DA85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3;p28">
              <a:extLst>
                <a:ext uri="{FF2B5EF4-FFF2-40B4-BE49-F238E27FC236}">
                  <a16:creationId xmlns:a16="http://schemas.microsoft.com/office/drawing/2014/main" id="{FC67D357-9945-4C4D-A389-0E2237B26AB8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4;p28">
              <a:extLst>
                <a:ext uri="{FF2B5EF4-FFF2-40B4-BE49-F238E27FC236}">
                  <a16:creationId xmlns:a16="http://schemas.microsoft.com/office/drawing/2014/main" id="{08756B0B-BF65-41AA-8F47-B6EFEFBCCBE9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5;p28">
              <a:extLst>
                <a:ext uri="{FF2B5EF4-FFF2-40B4-BE49-F238E27FC236}">
                  <a16:creationId xmlns:a16="http://schemas.microsoft.com/office/drawing/2014/main" id="{18F91863-4B1E-4C2E-947A-7C11BDBB1407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Thought Bubble: Cloud 75">
            <a:extLst>
              <a:ext uri="{FF2B5EF4-FFF2-40B4-BE49-F238E27FC236}">
                <a16:creationId xmlns:a16="http://schemas.microsoft.com/office/drawing/2014/main" id="{D21F9494-08CB-416E-8D8A-9330DAE5800D}"/>
              </a:ext>
            </a:extLst>
          </p:cNvPr>
          <p:cNvSpPr/>
          <p:nvPr/>
        </p:nvSpPr>
        <p:spPr>
          <a:xfrm>
            <a:off x="3480390" y="188685"/>
            <a:ext cx="4231758" cy="2339319"/>
          </a:xfrm>
          <a:prstGeom prst="cloudCallout">
            <a:avLst>
              <a:gd name="adj1" fmla="val -65899"/>
              <a:gd name="adj2" fmla="val 604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1600" b="1" dirty="0"/>
          </a:p>
        </p:txBody>
      </p:sp>
      <p:grpSp>
        <p:nvGrpSpPr>
          <p:cNvPr id="77" name="Google Shape;1979;p45">
            <a:extLst>
              <a:ext uri="{FF2B5EF4-FFF2-40B4-BE49-F238E27FC236}">
                <a16:creationId xmlns:a16="http://schemas.microsoft.com/office/drawing/2014/main" id="{1601CA07-ABAB-4759-9862-CCE311FAE232}"/>
              </a:ext>
            </a:extLst>
          </p:cNvPr>
          <p:cNvGrpSpPr/>
          <p:nvPr/>
        </p:nvGrpSpPr>
        <p:grpSpPr>
          <a:xfrm>
            <a:off x="3994637" y="2802356"/>
            <a:ext cx="1578817" cy="2149384"/>
            <a:chOff x="2475306" y="2531490"/>
            <a:chExt cx="1411927" cy="1922354"/>
          </a:xfrm>
        </p:grpSpPr>
        <p:grpSp>
          <p:nvGrpSpPr>
            <p:cNvPr id="78" name="Google Shape;1980;p45">
              <a:extLst>
                <a:ext uri="{FF2B5EF4-FFF2-40B4-BE49-F238E27FC236}">
                  <a16:creationId xmlns:a16="http://schemas.microsoft.com/office/drawing/2014/main" id="{80C7E20A-8FBC-494B-B296-A70F2C741957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86" name="Google Shape;1981;p45">
                <a:extLst>
                  <a:ext uri="{FF2B5EF4-FFF2-40B4-BE49-F238E27FC236}">
                    <a16:creationId xmlns:a16="http://schemas.microsoft.com/office/drawing/2014/main" id="{773568A2-0DA3-4BA0-B255-17D0423854BE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82;p45">
                <a:extLst>
                  <a:ext uri="{FF2B5EF4-FFF2-40B4-BE49-F238E27FC236}">
                    <a16:creationId xmlns:a16="http://schemas.microsoft.com/office/drawing/2014/main" id="{C172F3D5-1BF2-4E13-82B0-6FFB820251DC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83;p45">
                <a:extLst>
                  <a:ext uri="{FF2B5EF4-FFF2-40B4-BE49-F238E27FC236}">
                    <a16:creationId xmlns:a16="http://schemas.microsoft.com/office/drawing/2014/main" id="{B966F51A-25F4-4659-94DC-4C9A492FB8C5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84;p45">
                <a:extLst>
                  <a:ext uri="{FF2B5EF4-FFF2-40B4-BE49-F238E27FC236}">
                    <a16:creationId xmlns:a16="http://schemas.microsoft.com/office/drawing/2014/main" id="{8ECEF5F8-48BC-4F8C-898B-8B570F785138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85;p45">
                <a:extLst>
                  <a:ext uri="{FF2B5EF4-FFF2-40B4-BE49-F238E27FC236}">
                    <a16:creationId xmlns:a16="http://schemas.microsoft.com/office/drawing/2014/main" id="{693034BA-57BB-421F-B0BA-3EC8E6C8EF24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86;p45">
                <a:extLst>
                  <a:ext uri="{FF2B5EF4-FFF2-40B4-BE49-F238E27FC236}">
                    <a16:creationId xmlns:a16="http://schemas.microsoft.com/office/drawing/2014/main" id="{79A30369-A8D3-4C55-922F-2348E7CD1CFB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87;p45">
                <a:extLst>
                  <a:ext uri="{FF2B5EF4-FFF2-40B4-BE49-F238E27FC236}">
                    <a16:creationId xmlns:a16="http://schemas.microsoft.com/office/drawing/2014/main" id="{03BE6355-6A82-465F-BFEA-3EDB336FE944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88;p45">
                <a:extLst>
                  <a:ext uri="{FF2B5EF4-FFF2-40B4-BE49-F238E27FC236}">
                    <a16:creationId xmlns:a16="http://schemas.microsoft.com/office/drawing/2014/main" id="{3CADE5C4-358F-486E-8386-508CAA70B136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89;p45">
                <a:extLst>
                  <a:ext uri="{FF2B5EF4-FFF2-40B4-BE49-F238E27FC236}">
                    <a16:creationId xmlns:a16="http://schemas.microsoft.com/office/drawing/2014/main" id="{A8D4B568-C209-4C88-A7AE-A529C1F3FDF5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90;p45">
                <a:extLst>
                  <a:ext uri="{FF2B5EF4-FFF2-40B4-BE49-F238E27FC236}">
                    <a16:creationId xmlns:a16="http://schemas.microsoft.com/office/drawing/2014/main" id="{C008702B-3F15-4BB8-8AB3-5E4FD97C3F4A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91;p45">
                <a:extLst>
                  <a:ext uri="{FF2B5EF4-FFF2-40B4-BE49-F238E27FC236}">
                    <a16:creationId xmlns:a16="http://schemas.microsoft.com/office/drawing/2014/main" id="{F95CE7CE-BBE5-4AE4-BA50-D8CC160CE54A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92;p45">
                <a:extLst>
                  <a:ext uri="{FF2B5EF4-FFF2-40B4-BE49-F238E27FC236}">
                    <a16:creationId xmlns:a16="http://schemas.microsoft.com/office/drawing/2014/main" id="{DE23DD8D-71AE-4810-939E-1977B3F30069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93;p45">
                <a:extLst>
                  <a:ext uri="{FF2B5EF4-FFF2-40B4-BE49-F238E27FC236}">
                    <a16:creationId xmlns:a16="http://schemas.microsoft.com/office/drawing/2014/main" id="{0AC4CE27-1CD9-42F2-8809-A94694051B53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94;p45">
                <a:extLst>
                  <a:ext uri="{FF2B5EF4-FFF2-40B4-BE49-F238E27FC236}">
                    <a16:creationId xmlns:a16="http://schemas.microsoft.com/office/drawing/2014/main" id="{59250DA1-1C96-4D40-99E2-D387B8D7A3B5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95;p45">
                <a:extLst>
                  <a:ext uri="{FF2B5EF4-FFF2-40B4-BE49-F238E27FC236}">
                    <a16:creationId xmlns:a16="http://schemas.microsoft.com/office/drawing/2014/main" id="{0F66EC52-4121-452A-A8EB-4BC34E7A533F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96;p45">
                <a:extLst>
                  <a:ext uri="{FF2B5EF4-FFF2-40B4-BE49-F238E27FC236}">
                    <a16:creationId xmlns:a16="http://schemas.microsoft.com/office/drawing/2014/main" id="{41C726C0-7F12-40B0-A30A-4243351C08BF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97;p45">
                <a:extLst>
                  <a:ext uri="{FF2B5EF4-FFF2-40B4-BE49-F238E27FC236}">
                    <a16:creationId xmlns:a16="http://schemas.microsoft.com/office/drawing/2014/main" id="{FF8E9CCB-C75C-460F-89DC-CF1BF95A29EE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98;p45">
                <a:extLst>
                  <a:ext uri="{FF2B5EF4-FFF2-40B4-BE49-F238E27FC236}">
                    <a16:creationId xmlns:a16="http://schemas.microsoft.com/office/drawing/2014/main" id="{861A45A6-E797-495B-A4C7-BEDDEC419A38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99;p45">
                <a:extLst>
                  <a:ext uri="{FF2B5EF4-FFF2-40B4-BE49-F238E27FC236}">
                    <a16:creationId xmlns:a16="http://schemas.microsoft.com/office/drawing/2014/main" id="{E88F9603-7064-4147-A262-E6242B823DE3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00;p45">
                <a:extLst>
                  <a:ext uri="{FF2B5EF4-FFF2-40B4-BE49-F238E27FC236}">
                    <a16:creationId xmlns:a16="http://schemas.microsoft.com/office/drawing/2014/main" id="{0B0EB7EF-B809-432B-859D-116A48F0555A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01;p45">
                <a:extLst>
                  <a:ext uri="{FF2B5EF4-FFF2-40B4-BE49-F238E27FC236}">
                    <a16:creationId xmlns:a16="http://schemas.microsoft.com/office/drawing/2014/main" id="{54CEF06D-9A8B-4E0E-8A5D-682BD74ECEBF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02;p45">
                <a:extLst>
                  <a:ext uri="{FF2B5EF4-FFF2-40B4-BE49-F238E27FC236}">
                    <a16:creationId xmlns:a16="http://schemas.microsoft.com/office/drawing/2014/main" id="{B0D8E7AE-A92E-4CA4-AB07-5E383C6C0B5A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03;p45">
                <a:extLst>
                  <a:ext uri="{FF2B5EF4-FFF2-40B4-BE49-F238E27FC236}">
                    <a16:creationId xmlns:a16="http://schemas.microsoft.com/office/drawing/2014/main" id="{5D0C1613-C7FE-4708-93CD-97058E6E147D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04;p45">
                <a:extLst>
                  <a:ext uri="{FF2B5EF4-FFF2-40B4-BE49-F238E27FC236}">
                    <a16:creationId xmlns:a16="http://schemas.microsoft.com/office/drawing/2014/main" id="{EAE3DD96-2299-4285-A396-C9A43B93D578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05;p45">
                <a:extLst>
                  <a:ext uri="{FF2B5EF4-FFF2-40B4-BE49-F238E27FC236}">
                    <a16:creationId xmlns:a16="http://schemas.microsoft.com/office/drawing/2014/main" id="{A472BDBB-2B24-4A61-AB6A-CCA6D0523247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06;p45">
                <a:extLst>
                  <a:ext uri="{FF2B5EF4-FFF2-40B4-BE49-F238E27FC236}">
                    <a16:creationId xmlns:a16="http://schemas.microsoft.com/office/drawing/2014/main" id="{A0E9091B-632F-40AA-AB5C-6E5E5FE10841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07;p45">
                <a:extLst>
                  <a:ext uri="{FF2B5EF4-FFF2-40B4-BE49-F238E27FC236}">
                    <a16:creationId xmlns:a16="http://schemas.microsoft.com/office/drawing/2014/main" id="{7945DE68-F8C0-4E53-A174-9048A1D3401E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08;p45">
                <a:extLst>
                  <a:ext uri="{FF2B5EF4-FFF2-40B4-BE49-F238E27FC236}">
                    <a16:creationId xmlns:a16="http://schemas.microsoft.com/office/drawing/2014/main" id="{4FD07671-9C62-4580-BE37-723D7111CF23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09;p45">
                <a:extLst>
                  <a:ext uri="{FF2B5EF4-FFF2-40B4-BE49-F238E27FC236}">
                    <a16:creationId xmlns:a16="http://schemas.microsoft.com/office/drawing/2014/main" id="{43ADD6FB-B647-4F1D-AB49-9C30B235E726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10;p45">
                <a:extLst>
                  <a:ext uri="{FF2B5EF4-FFF2-40B4-BE49-F238E27FC236}">
                    <a16:creationId xmlns:a16="http://schemas.microsoft.com/office/drawing/2014/main" id="{9E724515-628D-42F9-854E-2A12D9098E59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11;p45">
                <a:extLst>
                  <a:ext uri="{FF2B5EF4-FFF2-40B4-BE49-F238E27FC236}">
                    <a16:creationId xmlns:a16="http://schemas.microsoft.com/office/drawing/2014/main" id="{0D6BE57D-8396-45E8-A5A5-63892A282BAA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12;p45">
                <a:extLst>
                  <a:ext uri="{FF2B5EF4-FFF2-40B4-BE49-F238E27FC236}">
                    <a16:creationId xmlns:a16="http://schemas.microsoft.com/office/drawing/2014/main" id="{0217E7AE-EBA4-490A-99FC-3B8B6024B18C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13;p45">
                <a:extLst>
                  <a:ext uri="{FF2B5EF4-FFF2-40B4-BE49-F238E27FC236}">
                    <a16:creationId xmlns:a16="http://schemas.microsoft.com/office/drawing/2014/main" id="{93FEA12B-8525-41FE-B134-05AAB060BC5B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14;p45">
                <a:extLst>
                  <a:ext uri="{FF2B5EF4-FFF2-40B4-BE49-F238E27FC236}">
                    <a16:creationId xmlns:a16="http://schemas.microsoft.com/office/drawing/2014/main" id="{B77C7B7C-A7A7-4542-B836-93E39EC93729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15;p45">
                <a:extLst>
                  <a:ext uri="{FF2B5EF4-FFF2-40B4-BE49-F238E27FC236}">
                    <a16:creationId xmlns:a16="http://schemas.microsoft.com/office/drawing/2014/main" id="{5BEBF078-7B30-4C9F-A684-4BE6E44AEC48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16;p45">
                <a:extLst>
                  <a:ext uri="{FF2B5EF4-FFF2-40B4-BE49-F238E27FC236}">
                    <a16:creationId xmlns:a16="http://schemas.microsoft.com/office/drawing/2014/main" id="{5272913A-440A-4494-8B28-BC6629908FB0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17;p45">
                <a:extLst>
                  <a:ext uri="{FF2B5EF4-FFF2-40B4-BE49-F238E27FC236}">
                    <a16:creationId xmlns:a16="http://schemas.microsoft.com/office/drawing/2014/main" id="{DC18BF60-3BE4-40BD-B94D-FACE071B07F2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18;p45">
                <a:extLst>
                  <a:ext uri="{FF2B5EF4-FFF2-40B4-BE49-F238E27FC236}">
                    <a16:creationId xmlns:a16="http://schemas.microsoft.com/office/drawing/2014/main" id="{4557D910-89E1-4A4D-B0CB-F1CABC1DBF20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19;p45">
                <a:extLst>
                  <a:ext uri="{FF2B5EF4-FFF2-40B4-BE49-F238E27FC236}">
                    <a16:creationId xmlns:a16="http://schemas.microsoft.com/office/drawing/2014/main" id="{1AAF8C82-C492-45F7-A9A2-B76A3340186E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20;p45">
                <a:extLst>
                  <a:ext uri="{FF2B5EF4-FFF2-40B4-BE49-F238E27FC236}">
                    <a16:creationId xmlns:a16="http://schemas.microsoft.com/office/drawing/2014/main" id="{2A639563-71A5-4190-82F1-D300B1378AF5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21;p45">
                <a:extLst>
                  <a:ext uri="{FF2B5EF4-FFF2-40B4-BE49-F238E27FC236}">
                    <a16:creationId xmlns:a16="http://schemas.microsoft.com/office/drawing/2014/main" id="{6935578C-C076-47B1-8097-5BF5D8C392D0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22;p45">
                <a:extLst>
                  <a:ext uri="{FF2B5EF4-FFF2-40B4-BE49-F238E27FC236}">
                    <a16:creationId xmlns:a16="http://schemas.microsoft.com/office/drawing/2014/main" id="{4CBA6BC3-7C59-4544-8243-9BD7CDF3B561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23;p45">
                <a:extLst>
                  <a:ext uri="{FF2B5EF4-FFF2-40B4-BE49-F238E27FC236}">
                    <a16:creationId xmlns:a16="http://schemas.microsoft.com/office/drawing/2014/main" id="{068FBA81-D3C8-4A4E-955F-55A14B60AF31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24;p45">
                <a:extLst>
                  <a:ext uri="{FF2B5EF4-FFF2-40B4-BE49-F238E27FC236}">
                    <a16:creationId xmlns:a16="http://schemas.microsoft.com/office/drawing/2014/main" id="{5AF4F273-37DE-466E-A6A2-D887DE34049C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25;p45">
                <a:extLst>
                  <a:ext uri="{FF2B5EF4-FFF2-40B4-BE49-F238E27FC236}">
                    <a16:creationId xmlns:a16="http://schemas.microsoft.com/office/drawing/2014/main" id="{01C656E1-FA93-4401-BD64-A63295B8AA12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26;p45">
                <a:extLst>
                  <a:ext uri="{FF2B5EF4-FFF2-40B4-BE49-F238E27FC236}">
                    <a16:creationId xmlns:a16="http://schemas.microsoft.com/office/drawing/2014/main" id="{6B204BE6-7321-4CDE-9379-22D953E114AB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27;p45">
                <a:extLst>
                  <a:ext uri="{FF2B5EF4-FFF2-40B4-BE49-F238E27FC236}">
                    <a16:creationId xmlns:a16="http://schemas.microsoft.com/office/drawing/2014/main" id="{7C125C89-B55F-491D-862E-ADA61BCD7715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28;p45">
                <a:extLst>
                  <a:ext uri="{FF2B5EF4-FFF2-40B4-BE49-F238E27FC236}">
                    <a16:creationId xmlns:a16="http://schemas.microsoft.com/office/drawing/2014/main" id="{A205B67A-62A1-4002-BF43-F535C9FF84F4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29;p45">
                <a:extLst>
                  <a:ext uri="{FF2B5EF4-FFF2-40B4-BE49-F238E27FC236}">
                    <a16:creationId xmlns:a16="http://schemas.microsoft.com/office/drawing/2014/main" id="{126872BF-3C82-4121-9B52-0008B1D05890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30;p45">
                <a:extLst>
                  <a:ext uri="{FF2B5EF4-FFF2-40B4-BE49-F238E27FC236}">
                    <a16:creationId xmlns:a16="http://schemas.microsoft.com/office/drawing/2014/main" id="{B858A165-F0A6-4BB8-966B-F3F35EA1FE0C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31;p45">
                <a:extLst>
                  <a:ext uri="{FF2B5EF4-FFF2-40B4-BE49-F238E27FC236}">
                    <a16:creationId xmlns:a16="http://schemas.microsoft.com/office/drawing/2014/main" id="{BD87D0C4-E423-40FE-8D34-2363797D66A4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32;p45">
                <a:extLst>
                  <a:ext uri="{FF2B5EF4-FFF2-40B4-BE49-F238E27FC236}">
                    <a16:creationId xmlns:a16="http://schemas.microsoft.com/office/drawing/2014/main" id="{0729653E-5DB0-47FA-9824-0718AEAE524E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33;p45">
                <a:extLst>
                  <a:ext uri="{FF2B5EF4-FFF2-40B4-BE49-F238E27FC236}">
                    <a16:creationId xmlns:a16="http://schemas.microsoft.com/office/drawing/2014/main" id="{7ACFF554-DFC2-45BF-AEAF-5C1765AD3A08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34;p45">
                <a:extLst>
                  <a:ext uri="{FF2B5EF4-FFF2-40B4-BE49-F238E27FC236}">
                    <a16:creationId xmlns:a16="http://schemas.microsoft.com/office/drawing/2014/main" id="{AE53B69A-0698-428E-A0EA-D4692009D2F8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35;p45">
                <a:extLst>
                  <a:ext uri="{FF2B5EF4-FFF2-40B4-BE49-F238E27FC236}">
                    <a16:creationId xmlns:a16="http://schemas.microsoft.com/office/drawing/2014/main" id="{33471417-729C-4911-81E5-263E41D895F4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36;p45">
                <a:extLst>
                  <a:ext uri="{FF2B5EF4-FFF2-40B4-BE49-F238E27FC236}">
                    <a16:creationId xmlns:a16="http://schemas.microsoft.com/office/drawing/2014/main" id="{5D674FA4-012E-4E91-A67D-110ED1654CEC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37;p45">
                <a:extLst>
                  <a:ext uri="{FF2B5EF4-FFF2-40B4-BE49-F238E27FC236}">
                    <a16:creationId xmlns:a16="http://schemas.microsoft.com/office/drawing/2014/main" id="{09E07AE5-7F33-4383-8BF4-C8A57ACA8171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38;p45">
                <a:extLst>
                  <a:ext uri="{FF2B5EF4-FFF2-40B4-BE49-F238E27FC236}">
                    <a16:creationId xmlns:a16="http://schemas.microsoft.com/office/drawing/2014/main" id="{C25D6DAF-3A42-449A-B3E7-B9B125A4DE20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39;p45">
                <a:extLst>
                  <a:ext uri="{FF2B5EF4-FFF2-40B4-BE49-F238E27FC236}">
                    <a16:creationId xmlns:a16="http://schemas.microsoft.com/office/drawing/2014/main" id="{63319417-08CF-4351-BAF1-2D66A9C1E1FB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40;p45">
                <a:extLst>
                  <a:ext uri="{FF2B5EF4-FFF2-40B4-BE49-F238E27FC236}">
                    <a16:creationId xmlns:a16="http://schemas.microsoft.com/office/drawing/2014/main" id="{8F14B65F-E192-4C23-9285-417A78403CAA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41;p45">
                <a:extLst>
                  <a:ext uri="{FF2B5EF4-FFF2-40B4-BE49-F238E27FC236}">
                    <a16:creationId xmlns:a16="http://schemas.microsoft.com/office/drawing/2014/main" id="{FD8E2EE4-4E3B-40DD-A042-DDB9A2A274E6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42;p45">
                <a:extLst>
                  <a:ext uri="{FF2B5EF4-FFF2-40B4-BE49-F238E27FC236}">
                    <a16:creationId xmlns:a16="http://schemas.microsoft.com/office/drawing/2014/main" id="{D8CC5FFD-99BC-48BB-8F5C-5427954CE812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43;p45">
                <a:extLst>
                  <a:ext uri="{FF2B5EF4-FFF2-40B4-BE49-F238E27FC236}">
                    <a16:creationId xmlns:a16="http://schemas.microsoft.com/office/drawing/2014/main" id="{92CBEDF0-484B-4EF0-8A6E-6725D86BE1BD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44;p45">
                <a:extLst>
                  <a:ext uri="{FF2B5EF4-FFF2-40B4-BE49-F238E27FC236}">
                    <a16:creationId xmlns:a16="http://schemas.microsoft.com/office/drawing/2014/main" id="{699C4CF0-EAB5-4DD0-97F5-C66506747314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45;p45">
                <a:extLst>
                  <a:ext uri="{FF2B5EF4-FFF2-40B4-BE49-F238E27FC236}">
                    <a16:creationId xmlns:a16="http://schemas.microsoft.com/office/drawing/2014/main" id="{8987357A-89F2-4A05-89F7-F657D5BC3D04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46;p45">
                <a:extLst>
                  <a:ext uri="{FF2B5EF4-FFF2-40B4-BE49-F238E27FC236}">
                    <a16:creationId xmlns:a16="http://schemas.microsoft.com/office/drawing/2014/main" id="{E23FFB02-CF5D-4289-BFDE-C126E457F317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47;p45">
                <a:extLst>
                  <a:ext uri="{FF2B5EF4-FFF2-40B4-BE49-F238E27FC236}">
                    <a16:creationId xmlns:a16="http://schemas.microsoft.com/office/drawing/2014/main" id="{67F091CA-4782-442A-B43C-0DDA373F9CE7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48;p45">
                <a:extLst>
                  <a:ext uri="{FF2B5EF4-FFF2-40B4-BE49-F238E27FC236}">
                    <a16:creationId xmlns:a16="http://schemas.microsoft.com/office/drawing/2014/main" id="{B5258142-D91C-4BA3-A629-9343D6C24C15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49;p45">
                <a:extLst>
                  <a:ext uri="{FF2B5EF4-FFF2-40B4-BE49-F238E27FC236}">
                    <a16:creationId xmlns:a16="http://schemas.microsoft.com/office/drawing/2014/main" id="{4FD2F920-FA59-43EF-8F39-62CCAE84E43B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50;p45">
                <a:extLst>
                  <a:ext uri="{FF2B5EF4-FFF2-40B4-BE49-F238E27FC236}">
                    <a16:creationId xmlns:a16="http://schemas.microsoft.com/office/drawing/2014/main" id="{5751473E-0086-4F00-BAD9-6326929BCB25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51;p45">
                <a:extLst>
                  <a:ext uri="{FF2B5EF4-FFF2-40B4-BE49-F238E27FC236}">
                    <a16:creationId xmlns:a16="http://schemas.microsoft.com/office/drawing/2014/main" id="{93C9287E-C0D7-4AA1-A02C-FCEC28C53D10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052;p45">
              <a:extLst>
                <a:ext uri="{FF2B5EF4-FFF2-40B4-BE49-F238E27FC236}">
                  <a16:creationId xmlns:a16="http://schemas.microsoft.com/office/drawing/2014/main" id="{0A909410-1739-4CD7-88EF-2E8233C25636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81" name="Google Shape;2053;p45">
                <a:extLst>
                  <a:ext uri="{FF2B5EF4-FFF2-40B4-BE49-F238E27FC236}">
                    <a16:creationId xmlns:a16="http://schemas.microsoft.com/office/drawing/2014/main" id="{68D615EA-CA24-4493-AB65-F3F0406B2612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54;p45">
                <a:extLst>
                  <a:ext uri="{FF2B5EF4-FFF2-40B4-BE49-F238E27FC236}">
                    <a16:creationId xmlns:a16="http://schemas.microsoft.com/office/drawing/2014/main" id="{D423F5DB-DDDC-4F10-B81D-D0C6B1E3EBA4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55;p45">
                <a:extLst>
                  <a:ext uri="{FF2B5EF4-FFF2-40B4-BE49-F238E27FC236}">
                    <a16:creationId xmlns:a16="http://schemas.microsoft.com/office/drawing/2014/main" id="{81B010C0-67D0-4A82-964C-C82559450683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56;p45">
                <a:extLst>
                  <a:ext uri="{FF2B5EF4-FFF2-40B4-BE49-F238E27FC236}">
                    <a16:creationId xmlns:a16="http://schemas.microsoft.com/office/drawing/2014/main" id="{9FC444CC-4625-4FED-9DDC-39D3793A38FA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57;p45">
                <a:extLst>
                  <a:ext uri="{FF2B5EF4-FFF2-40B4-BE49-F238E27FC236}">
                    <a16:creationId xmlns:a16="http://schemas.microsoft.com/office/drawing/2014/main" id="{8E44E1E9-C266-4C4F-9490-0760B3CE675F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2058;p45">
              <a:extLst>
                <a:ext uri="{FF2B5EF4-FFF2-40B4-BE49-F238E27FC236}">
                  <a16:creationId xmlns:a16="http://schemas.microsoft.com/office/drawing/2014/main" id="{71B2E116-E6DC-402B-A8B3-D53025C009DC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979;p45">
            <a:extLst>
              <a:ext uri="{FF2B5EF4-FFF2-40B4-BE49-F238E27FC236}">
                <a16:creationId xmlns:a16="http://schemas.microsoft.com/office/drawing/2014/main" id="{DB031203-F719-424F-9146-3AEF94E98B49}"/>
              </a:ext>
            </a:extLst>
          </p:cNvPr>
          <p:cNvGrpSpPr/>
          <p:nvPr/>
        </p:nvGrpSpPr>
        <p:grpSpPr>
          <a:xfrm>
            <a:off x="5590967" y="2824610"/>
            <a:ext cx="1578817" cy="2149384"/>
            <a:chOff x="2475306" y="2531490"/>
            <a:chExt cx="1411927" cy="1922354"/>
          </a:xfrm>
        </p:grpSpPr>
        <p:grpSp>
          <p:nvGrpSpPr>
            <p:cNvPr id="158" name="Google Shape;1980;p45">
              <a:extLst>
                <a:ext uri="{FF2B5EF4-FFF2-40B4-BE49-F238E27FC236}">
                  <a16:creationId xmlns:a16="http://schemas.microsoft.com/office/drawing/2014/main" id="{A2898069-356D-4DF3-9191-1C2191CED1C2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66" name="Google Shape;1981;p45">
                <a:extLst>
                  <a:ext uri="{FF2B5EF4-FFF2-40B4-BE49-F238E27FC236}">
                    <a16:creationId xmlns:a16="http://schemas.microsoft.com/office/drawing/2014/main" id="{CDC88F0B-AD04-4C61-BCE2-36270B421C6F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82;p45">
                <a:extLst>
                  <a:ext uri="{FF2B5EF4-FFF2-40B4-BE49-F238E27FC236}">
                    <a16:creationId xmlns:a16="http://schemas.microsoft.com/office/drawing/2014/main" id="{C2739941-7584-423B-9C95-CDD76B7F89C9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83;p45">
                <a:extLst>
                  <a:ext uri="{FF2B5EF4-FFF2-40B4-BE49-F238E27FC236}">
                    <a16:creationId xmlns:a16="http://schemas.microsoft.com/office/drawing/2014/main" id="{80D6B2D5-0A02-433D-8353-0263228050E0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84;p45">
                <a:extLst>
                  <a:ext uri="{FF2B5EF4-FFF2-40B4-BE49-F238E27FC236}">
                    <a16:creationId xmlns:a16="http://schemas.microsoft.com/office/drawing/2014/main" id="{DA7F0381-2B0B-44FA-9D4E-4EDCB38F89AD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85;p45">
                <a:extLst>
                  <a:ext uri="{FF2B5EF4-FFF2-40B4-BE49-F238E27FC236}">
                    <a16:creationId xmlns:a16="http://schemas.microsoft.com/office/drawing/2014/main" id="{7664EB89-ADD7-442C-B62E-8568B63AA085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86;p45">
                <a:extLst>
                  <a:ext uri="{FF2B5EF4-FFF2-40B4-BE49-F238E27FC236}">
                    <a16:creationId xmlns:a16="http://schemas.microsoft.com/office/drawing/2014/main" id="{5B08DE61-FEC4-45D0-A5E5-F0A903AA1A94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87;p45">
                <a:extLst>
                  <a:ext uri="{FF2B5EF4-FFF2-40B4-BE49-F238E27FC236}">
                    <a16:creationId xmlns:a16="http://schemas.microsoft.com/office/drawing/2014/main" id="{8DBEFF21-551E-4C73-8FF8-B8840352BE6E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88;p45">
                <a:extLst>
                  <a:ext uri="{FF2B5EF4-FFF2-40B4-BE49-F238E27FC236}">
                    <a16:creationId xmlns:a16="http://schemas.microsoft.com/office/drawing/2014/main" id="{CC12C9B8-5DCD-4F8E-8DB1-8F267D312A35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89;p45">
                <a:extLst>
                  <a:ext uri="{FF2B5EF4-FFF2-40B4-BE49-F238E27FC236}">
                    <a16:creationId xmlns:a16="http://schemas.microsoft.com/office/drawing/2014/main" id="{1BF08ADB-593C-40E3-AC1B-19FF5FCD2367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90;p45">
                <a:extLst>
                  <a:ext uri="{FF2B5EF4-FFF2-40B4-BE49-F238E27FC236}">
                    <a16:creationId xmlns:a16="http://schemas.microsoft.com/office/drawing/2014/main" id="{2F6839E3-D5A0-4918-8E9E-6375D48C72D4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91;p45">
                <a:extLst>
                  <a:ext uri="{FF2B5EF4-FFF2-40B4-BE49-F238E27FC236}">
                    <a16:creationId xmlns:a16="http://schemas.microsoft.com/office/drawing/2014/main" id="{343FE1A1-3766-48AE-B814-EA0A11C9132A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92;p45">
                <a:extLst>
                  <a:ext uri="{FF2B5EF4-FFF2-40B4-BE49-F238E27FC236}">
                    <a16:creationId xmlns:a16="http://schemas.microsoft.com/office/drawing/2014/main" id="{FA83A96C-6C34-4569-9642-86AC3B0C992F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93;p45">
                <a:extLst>
                  <a:ext uri="{FF2B5EF4-FFF2-40B4-BE49-F238E27FC236}">
                    <a16:creationId xmlns:a16="http://schemas.microsoft.com/office/drawing/2014/main" id="{C18669C2-0965-42AF-986D-70DFA2A5D42B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94;p45">
                <a:extLst>
                  <a:ext uri="{FF2B5EF4-FFF2-40B4-BE49-F238E27FC236}">
                    <a16:creationId xmlns:a16="http://schemas.microsoft.com/office/drawing/2014/main" id="{83C884FB-17F8-4D6B-847A-F911059BC6CE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95;p45">
                <a:extLst>
                  <a:ext uri="{FF2B5EF4-FFF2-40B4-BE49-F238E27FC236}">
                    <a16:creationId xmlns:a16="http://schemas.microsoft.com/office/drawing/2014/main" id="{54BB74C9-1FB0-4745-B355-F20CDA01F83A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96;p45">
                <a:extLst>
                  <a:ext uri="{FF2B5EF4-FFF2-40B4-BE49-F238E27FC236}">
                    <a16:creationId xmlns:a16="http://schemas.microsoft.com/office/drawing/2014/main" id="{407C2BE5-5DA2-4095-87A6-58EB26A47A42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97;p45">
                <a:extLst>
                  <a:ext uri="{FF2B5EF4-FFF2-40B4-BE49-F238E27FC236}">
                    <a16:creationId xmlns:a16="http://schemas.microsoft.com/office/drawing/2014/main" id="{0E82A481-C67A-44A5-AE76-05E8FE237A03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98;p45">
                <a:extLst>
                  <a:ext uri="{FF2B5EF4-FFF2-40B4-BE49-F238E27FC236}">
                    <a16:creationId xmlns:a16="http://schemas.microsoft.com/office/drawing/2014/main" id="{48596508-1504-4B29-BB3A-58BFEACC3807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99;p45">
                <a:extLst>
                  <a:ext uri="{FF2B5EF4-FFF2-40B4-BE49-F238E27FC236}">
                    <a16:creationId xmlns:a16="http://schemas.microsoft.com/office/drawing/2014/main" id="{71A401DE-36B6-403D-B84E-4DBB7CE3E69F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000;p45">
                <a:extLst>
                  <a:ext uri="{FF2B5EF4-FFF2-40B4-BE49-F238E27FC236}">
                    <a16:creationId xmlns:a16="http://schemas.microsoft.com/office/drawing/2014/main" id="{6CA2722B-552C-4D2E-A1C1-92C1C8C880D4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001;p45">
                <a:extLst>
                  <a:ext uri="{FF2B5EF4-FFF2-40B4-BE49-F238E27FC236}">
                    <a16:creationId xmlns:a16="http://schemas.microsoft.com/office/drawing/2014/main" id="{19476563-3E8E-4272-891E-0FA024DE7A0B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002;p45">
                <a:extLst>
                  <a:ext uri="{FF2B5EF4-FFF2-40B4-BE49-F238E27FC236}">
                    <a16:creationId xmlns:a16="http://schemas.microsoft.com/office/drawing/2014/main" id="{3752D073-BF3A-4D62-ACEE-AD2F97F33A62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003;p45">
                <a:extLst>
                  <a:ext uri="{FF2B5EF4-FFF2-40B4-BE49-F238E27FC236}">
                    <a16:creationId xmlns:a16="http://schemas.microsoft.com/office/drawing/2014/main" id="{D7BA2C5B-4E15-4F3D-92F9-A2D10AD3395E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004;p45">
                <a:extLst>
                  <a:ext uri="{FF2B5EF4-FFF2-40B4-BE49-F238E27FC236}">
                    <a16:creationId xmlns:a16="http://schemas.microsoft.com/office/drawing/2014/main" id="{840F214C-1828-48C4-BFF9-E31A3071AF89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005;p45">
                <a:extLst>
                  <a:ext uri="{FF2B5EF4-FFF2-40B4-BE49-F238E27FC236}">
                    <a16:creationId xmlns:a16="http://schemas.microsoft.com/office/drawing/2014/main" id="{6EE50A6C-7D54-4658-82A2-8695D23C63D9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006;p45">
                <a:extLst>
                  <a:ext uri="{FF2B5EF4-FFF2-40B4-BE49-F238E27FC236}">
                    <a16:creationId xmlns:a16="http://schemas.microsoft.com/office/drawing/2014/main" id="{7502B9A8-FBE5-4A98-9E42-7D5CC976B543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007;p45">
                <a:extLst>
                  <a:ext uri="{FF2B5EF4-FFF2-40B4-BE49-F238E27FC236}">
                    <a16:creationId xmlns:a16="http://schemas.microsoft.com/office/drawing/2014/main" id="{B80A3FF5-B7B4-4922-93A9-9021391154F5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008;p45">
                <a:extLst>
                  <a:ext uri="{FF2B5EF4-FFF2-40B4-BE49-F238E27FC236}">
                    <a16:creationId xmlns:a16="http://schemas.microsoft.com/office/drawing/2014/main" id="{27C115DD-8FC6-4954-9C1F-E5FB1531D0FC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009;p45">
                <a:extLst>
                  <a:ext uri="{FF2B5EF4-FFF2-40B4-BE49-F238E27FC236}">
                    <a16:creationId xmlns:a16="http://schemas.microsoft.com/office/drawing/2014/main" id="{D069547F-D092-4442-B8BF-905724318734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010;p45">
                <a:extLst>
                  <a:ext uri="{FF2B5EF4-FFF2-40B4-BE49-F238E27FC236}">
                    <a16:creationId xmlns:a16="http://schemas.microsoft.com/office/drawing/2014/main" id="{E0F0E369-9323-4FF0-AEE9-4C31B83AB1ED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011;p45">
                <a:extLst>
                  <a:ext uri="{FF2B5EF4-FFF2-40B4-BE49-F238E27FC236}">
                    <a16:creationId xmlns:a16="http://schemas.microsoft.com/office/drawing/2014/main" id="{86A1A562-88D8-47C4-968A-901B2EB41370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012;p45">
                <a:extLst>
                  <a:ext uri="{FF2B5EF4-FFF2-40B4-BE49-F238E27FC236}">
                    <a16:creationId xmlns:a16="http://schemas.microsoft.com/office/drawing/2014/main" id="{CACB9F00-EE5C-4AA8-AD01-336B24609EE2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013;p45">
                <a:extLst>
                  <a:ext uri="{FF2B5EF4-FFF2-40B4-BE49-F238E27FC236}">
                    <a16:creationId xmlns:a16="http://schemas.microsoft.com/office/drawing/2014/main" id="{A473D141-110B-43A7-8824-8F3758B352A7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014;p45">
                <a:extLst>
                  <a:ext uri="{FF2B5EF4-FFF2-40B4-BE49-F238E27FC236}">
                    <a16:creationId xmlns:a16="http://schemas.microsoft.com/office/drawing/2014/main" id="{B5F32BA2-DF31-4EE7-9DC1-CE41553C06DD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15;p45">
                <a:extLst>
                  <a:ext uri="{FF2B5EF4-FFF2-40B4-BE49-F238E27FC236}">
                    <a16:creationId xmlns:a16="http://schemas.microsoft.com/office/drawing/2014/main" id="{57AD502A-E3EE-450B-8385-B1C06312C4DD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6;p45">
                <a:extLst>
                  <a:ext uri="{FF2B5EF4-FFF2-40B4-BE49-F238E27FC236}">
                    <a16:creationId xmlns:a16="http://schemas.microsoft.com/office/drawing/2014/main" id="{B3D79D78-377D-4334-AD75-9191E5BE69C4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17;p45">
                <a:extLst>
                  <a:ext uri="{FF2B5EF4-FFF2-40B4-BE49-F238E27FC236}">
                    <a16:creationId xmlns:a16="http://schemas.microsoft.com/office/drawing/2014/main" id="{CD1071CC-DDEB-4A2C-90E9-1F6390188DDF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18;p45">
                <a:extLst>
                  <a:ext uri="{FF2B5EF4-FFF2-40B4-BE49-F238E27FC236}">
                    <a16:creationId xmlns:a16="http://schemas.microsoft.com/office/drawing/2014/main" id="{D860C49B-F37A-49CE-A0A8-38CC4FD358C4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19;p45">
                <a:extLst>
                  <a:ext uri="{FF2B5EF4-FFF2-40B4-BE49-F238E27FC236}">
                    <a16:creationId xmlns:a16="http://schemas.microsoft.com/office/drawing/2014/main" id="{D3DFC17E-CAD6-49F4-BD03-792CA36C52C3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20;p45">
                <a:extLst>
                  <a:ext uri="{FF2B5EF4-FFF2-40B4-BE49-F238E27FC236}">
                    <a16:creationId xmlns:a16="http://schemas.microsoft.com/office/drawing/2014/main" id="{1CE08A8D-A8B8-4AAC-A327-BD704F606E77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21;p45">
                <a:extLst>
                  <a:ext uri="{FF2B5EF4-FFF2-40B4-BE49-F238E27FC236}">
                    <a16:creationId xmlns:a16="http://schemas.microsoft.com/office/drawing/2014/main" id="{79D68D0B-02B4-480C-979B-A6C47DC21D5F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22;p45">
                <a:extLst>
                  <a:ext uri="{FF2B5EF4-FFF2-40B4-BE49-F238E27FC236}">
                    <a16:creationId xmlns:a16="http://schemas.microsoft.com/office/drawing/2014/main" id="{9F492AEA-9CD5-4B5C-A230-72ADF5348D7C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23;p45">
                <a:extLst>
                  <a:ext uri="{FF2B5EF4-FFF2-40B4-BE49-F238E27FC236}">
                    <a16:creationId xmlns:a16="http://schemas.microsoft.com/office/drawing/2014/main" id="{124FC7C2-535C-457D-9AD6-B8B89347C230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24;p45">
                <a:extLst>
                  <a:ext uri="{FF2B5EF4-FFF2-40B4-BE49-F238E27FC236}">
                    <a16:creationId xmlns:a16="http://schemas.microsoft.com/office/drawing/2014/main" id="{4DA0A708-2958-4343-8F07-747D23D44EFD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25;p45">
                <a:extLst>
                  <a:ext uri="{FF2B5EF4-FFF2-40B4-BE49-F238E27FC236}">
                    <a16:creationId xmlns:a16="http://schemas.microsoft.com/office/drawing/2014/main" id="{AF698950-5D5F-4A5E-81C2-EBF57D9684B2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26;p45">
                <a:extLst>
                  <a:ext uri="{FF2B5EF4-FFF2-40B4-BE49-F238E27FC236}">
                    <a16:creationId xmlns:a16="http://schemas.microsoft.com/office/drawing/2014/main" id="{929D20BE-D5F2-47EC-8510-B962B01645E7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27;p45">
                <a:extLst>
                  <a:ext uri="{FF2B5EF4-FFF2-40B4-BE49-F238E27FC236}">
                    <a16:creationId xmlns:a16="http://schemas.microsoft.com/office/drawing/2014/main" id="{6C1684F5-0AB1-461A-85E2-A6E7D148ADAB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28;p45">
                <a:extLst>
                  <a:ext uri="{FF2B5EF4-FFF2-40B4-BE49-F238E27FC236}">
                    <a16:creationId xmlns:a16="http://schemas.microsoft.com/office/drawing/2014/main" id="{501A10AE-218C-4554-BB8D-C3BDBA4F0557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29;p45">
                <a:extLst>
                  <a:ext uri="{FF2B5EF4-FFF2-40B4-BE49-F238E27FC236}">
                    <a16:creationId xmlns:a16="http://schemas.microsoft.com/office/drawing/2014/main" id="{C4FE0DE4-D38C-4E9A-AF3E-A317EA26447C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030;p45">
                <a:extLst>
                  <a:ext uri="{FF2B5EF4-FFF2-40B4-BE49-F238E27FC236}">
                    <a16:creationId xmlns:a16="http://schemas.microsoft.com/office/drawing/2014/main" id="{6F8D9D98-3073-4A03-8569-9DED6432EBD7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031;p45">
                <a:extLst>
                  <a:ext uri="{FF2B5EF4-FFF2-40B4-BE49-F238E27FC236}">
                    <a16:creationId xmlns:a16="http://schemas.microsoft.com/office/drawing/2014/main" id="{7B71B3E5-3876-4531-BB9E-32436A01E9CB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032;p45">
                <a:extLst>
                  <a:ext uri="{FF2B5EF4-FFF2-40B4-BE49-F238E27FC236}">
                    <a16:creationId xmlns:a16="http://schemas.microsoft.com/office/drawing/2014/main" id="{3F9A446F-1D1D-4147-84E4-CA117EA45311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033;p45">
                <a:extLst>
                  <a:ext uri="{FF2B5EF4-FFF2-40B4-BE49-F238E27FC236}">
                    <a16:creationId xmlns:a16="http://schemas.microsoft.com/office/drawing/2014/main" id="{654F443D-B18B-4CE1-8751-DA9C8CA6196C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034;p45">
                <a:extLst>
                  <a:ext uri="{FF2B5EF4-FFF2-40B4-BE49-F238E27FC236}">
                    <a16:creationId xmlns:a16="http://schemas.microsoft.com/office/drawing/2014/main" id="{D1CBD023-0DC2-4D89-BE42-6592773C2F0C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035;p45">
                <a:extLst>
                  <a:ext uri="{FF2B5EF4-FFF2-40B4-BE49-F238E27FC236}">
                    <a16:creationId xmlns:a16="http://schemas.microsoft.com/office/drawing/2014/main" id="{27C5E1EB-42FD-4B8A-9193-A959B55407DA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036;p45">
                <a:extLst>
                  <a:ext uri="{FF2B5EF4-FFF2-40B4-BE49-F238E27FC236}">
                    <a16:creationId xmlns:a16="http://schemas.microsoft.com/office/drawing/2014/main" id="{5C495FBA-3543-4906-BA59-DBA1895A53E6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037;p45">
                <a:extLst>
                  <a:ext uri="{FF2B5EF4-FFF2-40B4-BE49-F238E27FC236}">
                    <a16:creationId xmlns:a16="http://schemas.microsoft.com/office/drawing/2014/main" id="{AAECE3E9-4517-4C7E-8829-E89FE8051601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038;p45">
                <a:extLst>
                  <a:ext uri="{FF2B5EF4-FFF2-40B4-BE49-F238E27FC236}">
                    <a16:creationId xmlns:a16="http://schemas.microsoft.com/office/drawing/2014/main" id="{5E80E93F-AD31-4127-BDE2-F36A226D23F3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039;p45">
                <a:extLst>
                  <a:ext uri="{FF2B5EF4-FFF2-40B4-BE49-F238E27FC236}">
                    <a16:creationId xmlns:a16="http://schemas.microsoft.com/office/drawing/2014/main" id="{10399193-F738-4E2D-ACA5-1278B3560607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040;p45">
                <a:extLst>
                  <a:ext uri="{FF2B5EF4-FFF2-40B4-BE49-F238E27FC236}">
                    <a16:creationId xmlns:a16="http://schemas.microsoft.com/office/drawing/2014/main" id="{E0C42DFD-DA1F-48B7-B6B7-FB12DD74BC12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041;p45">
                <a:extLst>
                  <a:ext uri="{FF2B5EF4-FFF2-40B4-BE49-F238E27FC236}">
                    <a16:creationId xmlns:a16="http://schemas.microsoft.com/office/drawing/2014/main" id="{B8858A0D-6A99-4192-9EB9-D88E5BA0A27C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042;p45">
                <a:extLst>
                  <a:ext uri="{FF2B5EF4-FFF2-40B4-BE49-F238E27FC236}">
                    <a16:creationId xmlns:a16="http://schemas.microsoft.com/office/drawing/2014/main" id="{A58E1E3E-E60A-4E42-BF3A-0B04C9B27A6C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043;p45">
                <a:extLst>
                  <a:ext uri="{FF2B5EF4-FFF2-40B4-BE49-F238E27FC236}">
                    <a16:creationId xmlns:a16="http://schemas.microsoft.com/office/drawing/2014/main" id="{00FD59D4-72BE-4161-8917-9A335AA241F8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044;p45">
                <a:extLst>
                  <a:ext uri="{FF2B5EF4-FFF2-40B4-BE49-F238E27FC236}">
                    <a16:creationId xmlns:a16="http://schemas.microsoft.com/office/drawing/2014/main" id="{73503F60-C192-410D-9AE3-614A1F80B5EF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045;p45">
                <a:extLst>
                  <a:ext uri="{FF2B5EF4-FFF2-40B4-BE49-F238E27FC236}">
                    <a16:creationId xmlns:a16="http://schemas.microsoft.com/office/drawing/2014/main" id="{C4A4CB54-D7FC-4328-8501-B1010147EF98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046;p45">
                <a:extLst>
                  <a:ext uri="{FF2B5EF4-FFF2-40B4-BE49-F238E27FC236}">
                    <a16:creationId xmlns:a16="http://schemas.microsoft.com/office/drawing/2014/main" id="{66065510-E6F8-4268-BCD8-F57D20FAC217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047;p45">
                <a:extLst>
                  <a:ext uri="{FF2B5EF4-FFF2-40B4-BE49-F238E27FC236}">
                    <a16:creationId xmlns:a16="http://schemas.microsoft.com/office/drawing/2014/main" id="{770EBD96-C057-4369-8F6B-14F6E8BD2F22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048;p45">
                <a:extLst>
                  <a:ext uri="{FF2B5EF4-FFF2-40B4-BE49-F238E27FC236}">
                    <a16:creationId xmlns:a16="http://schemas.microsoft.com/office/drawing/2014/main" id="{C4A83781-EE83-4F5E-B922-BD4466ECB672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049;p45">
                <a:extLst>
                  <a:ext uri="{FF2B5EF4-FFF2-40B4-BE49-F238E27FC236}">
                    <a16:creationId xmlns:a16="http://schemas.microsoft.com/office/drawing/2014/main" id="{EF44E391-44EA-42A9-AE84-C048051773BC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050;p45">
                <a:extLst>
                  <a:ext uri="{FF2B5EF4-FFF2-40B4-BE49-F238E27FC236}">
                    <a16:creationId xmlns:a16="http://schemas.microsoft.com/office/drawing/2014/main" id="{9804DD20-3910-41A3-BB5E-86DFA6AD8F46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051;p45">
                <a:extLst>
                  <a:ext uri="{FF2B5EF4-FFF2-40B4-BE49-F238E27FC236}">
                    <a16:creationId xmlns:a16="http://schemas.microsoft.com/office/drawing/2014/main" id="{F43D1AB0-0AF2-48BA-96DE-5AB60AE88554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2052;p45">
              <a:extLst>
                <a:ext uri="{FF2B5EF4-FFF2-40B4-BE49-F238E27FC236}">
                  <a16:creationId xmlns:a16="http://schemas.microsoft.com/office/drawing/2014/main" id="{D14DDC10-9D74-4990-889D-88ED91770BC9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61" name="Google Shape;2053;p45">
                <a:extLst>
                  <a:ext uri="{FF2B5EF4-FFF2-40B4-BE49-F238E27FC236}">
                    <a16:creationId xmlns:a16="http://schemas.microsoft.com/office/drawing/2014/main" id="{16D2C1C2-556A-49AF-ADD8-B93154D33486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54;p45">
                <a:extLst>
                  <a:ext uri="{FF2B5EF4-FFF2-40B4-BE49-F238E27FC236}">
                    <a16:creationId xmlns:a16="http://schemas.microsoft.com/office/drawing/2014/main" id="{4B78C84B-2F3B-4D0C-8740-58B6DE7209A9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55;p45">
                <a:extLst>
                  <a:ext uri="{FF2B5EF4-FFF2-40B4-BE49-F238E27FC236}">
                    <a16:creationId xmlns:a16="http://schemas.microsoft.com/office/drawing/2014/main" id="{7932BB60-4D4F-4447-98D7-EF1D541D081D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56;p45">
                <a:extLst>
                  <a:ext uri="{FF2B5EF4-FFF2-40B4-BE49-F238E27FC236}">
                    <a16:creationId xmlns:a16="http://schemas.microsoft.com/office/drawing/2014/main" id="{471EAF0E-874F-4CD2-812A-20D39700123E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57;p45">
                <a:extLst>
                  <a:ext uri="{FF2B5EF4-FFF2-40B4-BE49-F238E27FC236}">
                    <a16:creationId xmlns:a16="http://schemas.microsoft.com/office/drawing/2014/main" id="{0AD2C31B-841A-447E-A6A4-D27F77B1AC67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2058;p45">
              <a:extLst>
                <a:ext uri="{FF2B5EF4-FFF2-40B4-BE49-F238E27FC236}">
                  <a16:creationId xmlns:a16="http://schemas.microsoft.com/office/drawing/2014/main" id="{9E73968C-6FEE-4560-9848-9D6E57832785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1979;p45">
            <a:extLst>
              <a:ext uri="{FF2B5EF4-FFF2-40B4-BE49-F238E27FC236}">
                <a16:creationId xmlns:a16="http://schemas.microsoft.com/office/drawing/2014/main" id="{68674CD4-EFDC-4161-9AFC-6344AF8BD88E}"/>
              </a:ext>
            </a:extLst>
          </p:cNvPr>
          <p:cNvGrpSpPr/>
          <p:nvPr/>
        </p:nvGrpSpPr>
        <p:grpSpPr>
          <a:xfrm>
            <a:off x="7143291" y="2859485"/>
            <a:ext cx="1578817" cy="2149384"/>
            <a:chOff x="2475306" y="2531490"/>
            <a:chExt cx="1411927" cy="1922354"/>
          </a:xfrm>
        </p:grpSpPr>
        <p:grpSp>
          <p:nvGrpSpPr>
            <p:cNvPr id="238" name="Google Shape;1980;p45">
              <a:extLst>
                <a:ext uri="{FF2B5EF4-FFF2-40B4-BE49-F238E27FC236}">
                  <a16:creationId xmlns:a16="http://schemas.microsoft.com/office/drawing/2014/main" id="{EA60ABC3-3126-4E7A-BB54-B9A66DE3B606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246" name="Google Shape;1981;p45">
                <a:extLst>
                  <a:ext uri="{FF2B5EF4-FFF2-40B4-BE49-F238E27FC236}">
                    <a16:creationId xmlns:a16="http://schemas.microsoft.com/office/drawing/2014/main" id="{EB10928B-0E98-4963-A6A6-F2B120041D02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982;p45">
                <a:extLst>
                  <a:ext uri="{FF2B5EF4-FFF2-40B4-BE49-F238E27FC236}">
                    <a16:creationId xmlns:a16="http://schemas.microsoft.com/office/drawing/2014/main" id="{8E7CC498-2C37-46D7-9F07-AE36BC1BCF42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983;p45">
                <a:extLst>
                  <a:ext uri="{FF2B5EF4-FFF2-40B4-BE49-F238E27FC236}">
                    <a16:creationId xmlns:a16="http://schemas.microsoft.com/office/drawing/2014/main" id="{9A5D904E-ACDA-4925-9573-AC125F25D509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984;p45">
                <a:extLst>
                  <a:ext uri="{FF2B5EF4-FFF2-40B4-BE49-F238E27FC236}">
                    <a16:creationId xmlns:a16="http://schemas.microsoft.com/office/drawing/2014/main" id="{DD7490CC-419C-415F-8477-BBD6AEEE2ED6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985;p45">
                <a:extLst>
                  <a:ext uri="{FF2B5EF4-FFF2-40B4-BE49-F238E27FC236}">
                    <a16:creationId xmlns:a16="http://schemas.microsoft.com/office/drawing/2014/main" id="{BF98D38F-FC35-40DE-8D60-126468170B80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986;p45">
                <a:extLst>
                  <a:ext uri="{FF2B5EF4-FFF2-40B4-BE49-F238E27FC236}">
                    <a16:creationId xmlns:a16="http://schemas.microsoft.com/office/drawing/2014/main" id="{10B19E29-F7B9-4B9F-996D-CE8A4E736555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987;p45">
                <a:extLst>
                  <a:ext uri="{FF2B5EF4-FFF2-40B4-BE49-F238E27FC236}">
                    <a16:creationId xmlns:a16="http://schemas.microsoft.com/office/drawing/2014/main" id="{AE4B03D4-6768-42D0-B4B7-9828055F162E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988;p45">
                <a:extLst>
                  <a:ext uri="{FF2B5EF4-FFF2-40B4-BE49-F238E27FC236}">
                    <a16:creationId xmlns:a16="http://schemas.microsoft.com/office/drawing/2014/main" id="{E1740D00-5712-409D-B45B-0DB134A08FB0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989;p45">
                <a:extLst>
                  <a:ext uri="{FF2B5EF4-FFF2-40B4-BE49-F238E27FC236}">
                    <a16:creationId xmlns:a16="http://schemas.microsoft.com/office/drawing/2014/main" id="{1082B0AB-290A-41DA-A5B5-1A2789079395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990;p45">
                <a:extLst>
                  <a:ext uri="{FF2B5EF4-FFF2-40B4-BE49-F238E27FC236}">
                    <a16:creationId xmlns:a16="http://schemas.microsoft.com/office/drawing/2014/main" id="{35BBC14A-E9DC-4E93-B56D-8144C0D544E3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991;p45">
                <a:extLst>
                  <a:ext uri="{FF2B5EF4-FFF2-40B4-BE49-F238E27FC236}">
                    <a16:creationId xmlns:a16="http://schemas.microsoft.com/office/drawing/2014/main" id="{9650BD36-D681-488C-B335-D468F9CE6B2F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992;p45">
                <a:extLst>
                  <a:ext uri="{FF2B5EF4-FFF2-40B4-BE49-F238E27FC236}">
                    <a16:creationId xmlns:a16="http://schemas.microsoft.com/office/drawing/2014/main" id="{B78442CB-1182-4BE6-A401-8F1E9F3F0E65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993;p45">
                <a:extLst>
                  <a:ext uri="{FF2B5EF4-FFF2-40B4-BE49-F238E27FC236}">
                    <a16:creationId xmlns:a16="http://schemas.microsoft.com/office/drawing/2014/main" id="{65368724-BF47-4380-8BAC-934EFE4630FA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994;p45">
                <a:extLst>
                  <a:ext uri="{FF2B5EF4-FFF2-40B4-BE49-F238E27FC236}">
                    <a16:creationId xmlns:a16="http://schemas.microsoft.com/office/drawing/2014/main" id="{C729EF4A-AEDC-4450-9D30-F01705640872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995;p45">
                <a:extLst>
                  <a:ext uri="{FF2B5EF4-FFF2-40B4-BE49-F238E27FC236}">
                    <a16:creationId xmlns:a16="http://schemas.microsoft.com/office/drawing/2014/main" id="{43EB172A-3241-4C04-88A2-4A95EA33126C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996;p45">
                <a:extLst>
                  <a:ext uri="{FF2B5EF4-FFF2-40B4-BE49-F238E27FC236}">
                    <a16:creationId xmlns:a16="http://schemas.microsoft.com/office/drawing/2014/main" id="{38D862B1-2A1A-46B3-970C-DF16B3308C8F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997;p45">
                <a:extLst>
                  <a:ext uri="{FF2B5EF4-FFF2-40B4-BE49-F238E27FC236}">
                    <a16:creationId xmlns:a16="http://schemas.microsoft.com/office/drawing/2014/main" id="{8A0A034E-6C1A-43BE-ADC4-275066F6E980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998;p45">
                <a:extLst>
                  <a:ext uri="{FF2B5EF4-FFF2-40B4-BE49-F238E27FC236}">
                    <a16:creationId xmlns:a16="http://schemas.microsoft.com/office/drawing/2014/main" id="{E7F6D586-E0F3-461E-AAA5-410BB933DC55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999;p45">
                <a:extLst>
                  <a:ext uri="{FF2B5EF4-FFF2-40B4-BE49-F238E27FC236}">
                    <a16:creationId xmlns:a16="http://schemas.microsoft.com/office/drawing/2014/main" id="{6C39196E-845E-42DD-A227-B6CE5A338C4F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000;p45">
                <a:extLst>
                  <a:ext uri="{FF2B5EF4-FFF2-40B4-BE49-F238E27FC236}">
                    <a16:creationId xmlns:a16="http://schemas.microsoft.com/office/drawing/2014/main" id="{65682199-2F5D-4807-8992-ABB1BDD4FF4E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001;p45">
                <a:extLst>
                  <a:ext uri="{FF2B5EF4-FFF2-40B4-BE49-F238E27FC236}">
                    <a16:creationId xmlns:a16="http://schemas.microsoft.com/office/drawing/2014/main" id="{24F9C4EA-F6D2-4A70-BEA5-C6803AD92C61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002;p45">
                <a:extLst>
                  <a:ext uri="{FF2B5EF4-FFF2-40B4-BE49-F238E27FC236}">
                    <a16:creationId xmlns:a16="http://schemas.microsoft.com/office/drawing/2014/main" id="{BC725343-DDE7-4D97-8484-E04B90C321A0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003;p45">
                <a:extLst>
                  <a:ext uri="{FF2B5EF4-FFF2-40B4-BE49-F238E27FC236}">
                    <a16:creationId xmlns:a16="http://schemas.microsoft.com/office/drawing/2014/main" id="{875AFB76-13C4-4442-BAB3-005A284F067F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004;p45">
                <a:extLst>
                  <a:ext uri="{FF2B5EF4-FFF2-40B4-BE49-F238E27FC236}">
                    <a16:creationId xmlns:a16="http://schemas.microsoft.com/office/drawing/2014/main" id="{9B6AFC8C-DD98-4970-9416-3E261879052D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005;p45">
                <a:extLst>
                  <a:ext uri="{FF2B5EF4-FFF2-40B4-BE49-F238E27FC236}">
                    <a16:creationId xmlns:a16="http://schemas.microsoft.com/office/drawing/2014/main" id="{5D5E1C76-FF54-4DF9-A9BE-3F19D6949D2D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006;p45">
                <a:extLst>
                  <a:ext uri="{FF2B5EF4-FFF2-40B4-BE49-F238E27FC236}">
                    <a16:creationId xmlns:a16="http://schemas.microsoft.com/office/drawing/2014/main" id="{A0618D6D-124F-4010-887E-3C0A6C2050E1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007;p45">
                <a:extLst>
                  <a:ext uri="{FF2B5EF4-FFF2-40B4-BE49-F238E27FC236}">
                    <a16:creationId xmlns:a16="http://schemas.microsoft.com/office/drawing/2014/main" id="{D74A1743-3945-444A-ABAB-344090A3678F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008;p45">
                <a:extLst>
                  <a:ext uri="{FF2B5EF4-FFF2-40B4-BE49-F238E27FC236}">
                    <a16:creationId xmlns:a16="http://schemas.microsoft.com/office/drawing/2014/main" id="{2847E7BF-0FC0-4569-BB63-DB49293B8196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009;p45">
                <a:extLst>
                  <a:ext uri="{FF2B5EF4-FFF2-40B4-BE49-F238E27FC236}">
                    <a16:creationId xmlns:a16="http://schemas.microsoft.com/office/drawing/2014/main" id="{AA575B7B-4D3B-4B1D-BA53-1D1783C029AC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010;p45">
                <a:extLst>
                  <a:ext uri="{FF2B5EF4-FFF2-40B4-BE49-F238E27FC236}">
                    <a16:creationId xmlns:a16="http://schemas.microsoft.com/office/drawing/2014/main" id="{ABE68EF5-BBBF-45E5-AC95-4BCCEB1D7D64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011;p45">
                <a:extLst>
                  <a:ext uri="{FF2B5EF4-FFF2-40B4-BE49-F238E27FC236}">
                    <a16:creationId xmlns:a16="http://schemas.microsoft.com/office/drawing/2014/main" id="{93F1D0BA-4E73-4D4A-96DF-9E0EA82BBC2C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012;p45">
                <a:extLst>
                  <a:ext uri="{FF2B5EF4-FFF2-40B4-BE49-F238E27FC236}">
                    <a16:creationId xmlns:a16="http://schemas.microsoft.com/office/drawing/2014/main" id="{E7633D89-212F-42A2-9AE5-9C046079E2A9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013;p45">
                <a:extLst>
                  <a:ext uri="{FF2B5EF4-FFF2-40B4-BE49-F238E27FC236}">
                    <a16:creationId xmlns:a16="http://schemas.microsoft.com/office/drawing/2014/main" id="{76A3E6B8-C3DE-4FF3-8FD4-80E01076B420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014;p45">
                <a:extLst>
                  <a:ext uri="{FF2B5EF4-FFF2-40B4-BE49-F238E27FC236}">
                    <a16:creationId xmlns:a16="http://schemas.microsoft.com/office/drawing/2014/main" id="{5FB04518-CA22-47C4-83C7-B5F740997455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015;p45">
                <a:extLst>
                  <a:ext uri="{FF2B5EF4-FFF2-40B4-BE49-F238E27FC236}">
                    <a16:creationId xmlns:a16="http://schemas.microsoft.com/office/drawing/2014/main" id="{0D6D8D8C-9839-4476-AC37-4BA6D1914BFC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016;p45">
                <a:extLst>
                  <a:ext uri="{FF2B5EF4-FFF2-40B4-BE49-F238E27FC236}">
                    <a16:creationId xmlns:a16="http://schemas.microsoft.com/office/drawing/2014/main" id="{AC8498E6-6972-4FE2-9FA6-0690CEFDF64A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017;p45">
                <a:extLst>
                  <a:ext uri="{FF2B5EF4-FFF2-40B4-BE49-F238E27FC236}">
                    <a16:creationId xmlns:a16="http://schemas.microsoft.com/office/drawing/2014/main" id="{2A880169-DD3D-45CA-B825-9E9AB14FBCEF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018;p45">
                <a:extLst>
                  <a:ext uri="{FF2B5EF4-FFF2-40B4-BE49-F238E27FC236}">
                    <a16:creationId xmlns:a16="http://schemas.microsoft.com/office/drawing/2014/main" id="{9097B3F9-1A8E-42D4-BF9F-11E19C974164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019;p45">
                <a:extLst>
                  <a:ext uri="{FF2B5EF4-FFF2-40B4-BE49-F238E27FC236}">
                    <a16:creationId xmlns:a16="http://schemas.microsoft.com/office/drawing/2014/main" id="{845A431B-35CB-48B4-B318-3B6A10937F71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020;p45">
                <a:extLst>
                  <a:ext uri="{FF2B5EF4-FFF2-40B4-BE49-F238E27FC236}">
                    <a16:creationId xmlns:a16="http://schemas.microsoft.com/office/drawing/2014/main" id="{9E500AFA-CD74-4006-8D38-AE1787E13F41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021;p45">
                <a:extLst>
                  <a:ext uri="{FF2B5EF4-FFF2-40B4-BE49-F238E27FC236}">
                    <a16:creationId xmlns:a16="http://schemas.microsoft.com/office/drawing/2014/main" id="{4FA26607-9661-4A54-90E7-9F357DE5E0EC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022;p45">
                <a:extLst>
                  <a:ext uri="{FF2B5EF4-FFF2-40B4-BE49-F238E27FC236}">
                    <a16:creationId xmlns:a16="http://schemas.microsoft.com/office/drawing/2014/main" id="{CF0FA246-4937-4B4E-889C-E2E82A1FF536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023;p45">
                <a:extLst>
                  <a:ext uri="{FF2B5EF4-FFF2-40B4-BE49-F238E27FC236}">
                    <a16:creationId xmlns:a16="http://schemas.microsoft.com/office/drawing/2014/main" id="{362389C5-BFE0-4557-8F82-6EA371F4267C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024;p45">
                <a:extLst>
                  <a:ext uri="{FF2B5EF4-FFF2-40B4-BE49-F238E27FC236}">
                    <a16:creationId xmlns:a16="http://schemas.microsoft.com/office/drawing/2014/main" id="{F998D6DE-E56A-4564-ABD4-F354EED49A2F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025;p45">
                <a:extLst>
                  <a:ext uri="{FF2B5EF4-FFF2-40B4-BE49-F238E27FC236}">
                    <a16:creationId xmlns:a16="http://schemas.microsoft.com/office/drawing/2014/main" id="{4BB2FF8A-E57C-40B9-AC97-96D3ECD1D2BD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026;p45">
                <a:extLst>
                  <a:ext uri="{FF2B5EF4-FFF2-40B4-BE49-F238E27FC236}">
                    <a16:creationId xmlns:a16="http://schemas.microsoft.com/office/drawing/2014/main" id="{F705B51D-39C0-4062-BF18-F35E8EFCC53B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027;p45">
                <a:extLst>
                  <a:ext uri="{FF2B5EF4-FFF2-40B4-BE49-F238E27FC236}">
                    <a16:creationId xmlns:a16="http://schemas.microsoft.com/office/drawing/2014/main" id="{53A455EA-228E-431D-86BB-C96A59E7604C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028;p45">
                <a:extLst>
                  <a:ext uri="{FF2B5EF4-FFF2-40B4-BE49-F238E27FC236}">
                    <a16:creationId xmlns:a16="http://schemas.microsoft.com/office/drawing/2014/main" id="{3BF538CF-8E76-4D08-8742-1799B135C23E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029;p45">
                <a:extLst>
                  <a:ext uri="{FF2B5EF4-FFF2-40B4-BE49-F238E27FC236}">
                    <a16:creationId xmlns:a16="http://schemas.microsoft.com/office/drawing/2014/main" id="{9A06F9CD-9F75-4995-86FF-1C787EC5E2E7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030;p45">
                <a:extLst>
                  <a:ext uri="{FF2B5EF4-FFF2-40B4-BE49-F238E27FC236}">
                    <a16:creationId xmlns:a16="http://schemas.microsoft.com/office/drawing/2014/main" id="{C4165C71-5793-4085-A36E-8DFAA4D695FD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031;p45">
                <a:extLst>
                  <a:ext uri="{FF2B5EF4-FFF2-40B4-BE49-F238E27FC236}">
                    <a16:creationId xmlns:a16="http://schemas.microsoft.com/office/drawing/2014/main" id="{DDE40212-DF21-47A4-BCE0-03F2785F0EFA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032;p45">
                <a:extLst>
                  <a:ext uri="{FF2B5EF4-FFF2-40B4-BE49-F238E27FC236}">
                    <a16:creationId xmlns:a16="http://schemas.microsoft.com/office/drawing/2014/main" id="{98620B24-EBEB-481C-8AFF-06797D9F1ACB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033;p45">
                <a:extLst>
                  <a:ext uri="{FF2B5EF4-FFF2-40B4-BE49-F238E27FC236}">
                    <a16:creationId xmlns:a16="http://schemas.microsoft.com/office/drawing/2014/main" id="{E63071D2-9A46-4488-81D1-4813096B8B20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034;p45">
                <a:extLst>
                  <a:ext uri="{FF2B5EF4-FFF2-40B4-BE49-F238E27FC236}">
                    <a16:creationId xmlns:a16="http://schemas.microsoft.com/office/drawing/2014/main" id="{89A2777E-8B5C-486D-8867-E422AEA03C5D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035;p45">
                <a:extLst>
                  <a:ext uri="{FF2B5EF4-FFF2-40B4-BE49-F238E27FC236}">
                    <a16:creationId xmlns:a16="http://schemas.microsoft.com/office/drawing/2014/main" id="{46FA1FF3-24D2-4FA2-A0AA-62CBDE85F30C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036;p45">
                <a:extLst>
                  <a:ext uri="{FF2B5EF4-FFF2-40B4-BE49-F238E27FC236}">
                    <a16:creationId xmlns:a16="http://schemas.microsoft.com/office/drawing/2014/main" id="{514AD1D6-670D-4CA9-AD3D-E46F760371D8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037;p45">
                <a:extLst>
                  <a:ext uri="{FF2B5EF4-FFF2-40B4-BE49-F238E27FC236}">
                    <a16:creationId xmlns:a16="http://schemas.microsoft.com/office/drawing/2014/main" id="{3836EF62-0CB9-4D87-AD2C-3D2EE10C077A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038;p45">
                <a:extLst>
                  <a:ext uri="{FF2B5EF4-FFF2-40B4-BE49-F238E27FC236}">
                    <a16:creationId xmlns:a16="http://schemas.microsoft.com/office/drawing/2014/main" id="{CBD5C045-02B7-4B6C-9B99-2BD00240348B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039;p45">
                <a:extLst>
                  <a:ext uri="{FF2B5EF4-FFF2-40B4-BE49-F238E27FC236}">
                    <a16:creationId xmlns:a16="http://schemas.microsoft.com/office/drawing/2014/main" id="{D8F6F462-24A6-40ED-B224-504280A2FF73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040;p45">
                <a:extLst>
                  <a:ext uri="{FF2B5EF4-FFF2-40B4-BE49-F238E27FC236}">
                    <a16:creationId xmlns:a16="http://schemas.microsoft.com/office/drawing/2014/main" id="{B130EAAD-9D8A-4419-8098-89F2111F7B98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041;p45">
                <a:extLst>
                  <a:ext uri="{FF2B5EF4-FFF2-40B4-BE49-F238E27FC236}">
                    <a16:creationId xmlns:a16="http://schemas.microsoft.com/office/drawing/2014/main" id="{2A17CE8A-BF3F-4CD7-A6E7-28281AF75091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042;p45">
                <a:extLst>
                  <a:ext uri="{FF2B5EF4-FFF2-40B4-BE49-F238E27FC236}">
                    <a16:creationId xmlns:a16="http://schemas.microsoft.com/office/drawing/2014/main" id="{564704C2-FE3F-4758-AE39-D2043C1C2454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043;p45">
                <a:extLst>
                  <a:ext uri="{FF2B5EF4-FFF2-40B4-BE49-F238E27FC236}">
                    <a16:creationId xmlns:a16="http://schemas.microsoft.com/office/drawing/2014/main" id="{8EF4831F-1D00-451E-8544-031F560CF791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044;p45">
                <a:extLst>
                  <a:ext uri="{FF2B5EF4-FFF2-40B4-BE49-F238E27FC236}">
                    <a16:creationId xmlns:a16="http://schemas.microsoft.com/office/drawing/2014/main" id="{09F18B35-33FF-47FB-A48C-CD8AB11EDF64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045;p45">
                <a:extLst>
                  <a:ext uri="{FF2B5EF4-FFF2-40B4-BE49-F238E27FC236}">
                    <a16:creationId xmlns:a16="http://schemas.microsoft.com/office/drawing/2014/main" id="{A2D7C298-315B-4776-B90B-041503D40240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046;p45">
                <a:extLst>
                  <a:ext uri="{FF2B5EF4-FFF2-40B4-BE49-F238E27FC236}">
                    <a16:creationId xmlns:a16="http://schemas.microsoft.com/office/drawing/2014/main" id="{5F0F52E1-DC6F-47F5-A962-6B266450EA46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047;p45">
                <a:extLst>
                  <a:ext uri="{FF2B5EF4-FFF2-40B4-BE49-F238E27FC236}">
                    <a16:creationId xmlns:a16="http://schemas.microsoft.com/office/drawing/2014/main" id="{BF61E823-6B24-413B-A4A5-E936202BEAA7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048;p45">
                <a:extLst>
                  <a:ext uri="{FF2B5EF4-FFF2-40B4-BE49-F238E27FC236}">
                    <a16:creationId xmlns:a16="http://schemas.microsoft.com/office/drawing/2014/main" id="{C19A0E2C-C82D-46CE-B506-8C165178DAA2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049;p45">
                <a:extLst>
                  <a:ext uri="{FF2B5EF4-FFF2-40B4-BE49-F238E27FC236}">
                    <a16:creationId xmlns:a16="http://schemas.microsoft.com/office/drawing/2014/main" id="{B8DD87B1-E242-4B4C-AF1B-0379ECE009AE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050;p45">
                <a:extLst>
                  <a:ext uri="{FF2B5EF4-FFF2-40B4-BE49-F238E27FC236}">
                    <a16:creationId xmlns:a16="http://schemas.microsoft.com/office/drawing/2014/main" id="{03037448-48FE-4A3C-BC28-66F3313D60D9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051;p45">
                <a:extLst>
                  <a:ext uri="{FF2B5EF4-FFF2-40B4-BE49-F238E27FC236}">
                    <a16:creationId xmlns:a16="http://schemas.microsoft.com/office/drawing/2014/main" id="{DA54F1BC-18EB-4DF4-8442-E82B3F2819C0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052;p45">
              <a:extLst>
                <a:ext uri="{FF2B5EF4-FFF2-40B4-BE49-F238E27FC236}">
                  <a16:creationId xmlns:a16="http://schemas.microsoft.com/office/drawing/2014/main" id="{90E881D8-EFF8-4439-8318-372B39977D3F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41" name="Google Shape;2053;p45">
                <a:extLst>
                  <a:ext uri="{FF2B5EF4-FFF2-40B4-BE49-F238E27FC236}">
                    <a16:creationId xmlns:a16="http://schemas.microsoft.com/office/drawing/2014/main" id="{8297FA2F-B334-4C49-ACF3-39079E8EDE19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054;p45">
                <a:extLst>
                  <a:ext uri="{FF2B5EF4-FFF2-40B4-BE49-F238E27FC236}">
                    <a16:creationId xmlns:a16="http://schemas.microsoft.com/office/drawing/2014/main" id="{1478AACA-E62D-498C-9BA6-2FF4D3A9287B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055;p45">
                <a:extLst>
                  <a:ext uri="{FF2B5EF4-FFF2-40B4-BE49-F238E27FC236}">
                    <a16:creationId xmlns:a16="http://schemas.microsoft.com/office/drawing/2014/main" id="{7682D34B-C215-4BB4-8F7F-91BE41027419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056;p45">
                <a:extLst>
                  <a:ext uri="{FF2B5EF4-FFF2-40B4-BE49-F238E27FC236}">
                    <a16:creationId xmlns:a16="http://schemas.microsoft.com/office/drawing/2014/main" id="{AF5B4747-AB00-4894-ACB4-9C7322EF5985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057;p45">
                <a:extLst>
                  <a:ext uri="{FF2B5EF4-FFF2-40B4-BE49-F238E27FC236}">
                    <a16:creationId xmlns:a16="http://schemas.microsoft.com/office/drawing/2014/main" id="{915988D3-4F68-4EF4-8473-DF76A781FC14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058;p45">
              <a:extLst>
                <a:ext uri="{FF2B5EF4-FFF2-40B4-BE49-F238E27FC236}">
                  <a16:creationId xmlns:a16="http://schemas.microsoft.com/office/drawing/2014/main" id="{26AFD469-C01C-4E17-8273-64A398D6210C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449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ệt Nam luôn ưu tiên phát triển cơ sở hạ tầng">
            <a:extLst>
              <a:ext uri="{FF2B5EF4-FFF2-40B4-BE49-F238E27FC236}">
                <a16:creationId xmlns:a16="http://schemas.microsoft.com/office/drawing/2014/main" id="{3DB99C15-F8E9-4D4F-AD75-D100EAD8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00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1B76E-1E08-4AB3-ACF9-B2B866F8E4A6}"/>
              </a:ext>
            </a:extLst>
          </p:cNvPr>
          <p:cNvSpPr txBox="1"/>
          <p:nvPr/>
        </p:nvSpPr>
        <p:spPr>
          <a:xfrm>
            <a:off x="70883" y="10539"/>
            <a:ext cx="494059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KINH TẾ - XÃ HỘI</a:t>
            </a:r>
          </a:p>
        </p:txBody>
      </p:sp>
      <p:pic>
        <p:nvPicPr>
          <p:cNvPr id="5124" name="Picture 4" descr="Hỗ trợ doanh nghiệp nhập khẩu công nghệ, nâng cao trình độ công nghệ - Bộ  KH&amp;amp;CN">
            <a:extLst>
              <a:ext uri="{FF2B5EF4-FFF2-40B4-BE49-F238E27FC236}">
                <a16:creationId xmlns:a16="http://schemas.microsoft.com/office/drawing/2014/main" id="{53A8C8D2-EF7C-48C5-ABAE-10C56F18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64"/>
            <a:ext cx="4572000" cy="21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ợ rèn &amp;quot;múa&amp;quot; đe búa bên lò lửa giữa ngày nắng nóng 40 độ C | Báo Dân trí">
            <a:extLst>
              <a:ext uri="{FF2B5EF4-FFF2-40B4-BE49-F238E27FC236}">
                <a16:creationId xmlns:a16="http://schemas.microsoft.com/office/drawing/2014/main" id="{C39DB897-835C-4038-974D-85DF0DB8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664"/>
            <a:ext cx="4572000" cy="21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F4CB70-714C-4EB4-933C-2728392B7B12}"/>
              </a:ext>
            </a:extLst>
          </p:cNvPr>
          <p:cNvSpPr txBox="1"/>
          <p:nvPr/>
        </p:nvSpPr>
        <p:spPr>
          <a:xfrm>
            <a:off x="615950" y="1826201"/>
            <a:ext cx="7912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8" name="Picture 8" descr="Viettel chọn ABB xây dựng tòa nhà đổi mới sáng tạo">
            <a:extLst>
              <a:ext uri="{FF2B5EF4-FFF2-40B4-BE49-F238E27FC236}">
                <a16:creationId xmlns:a16="http://schemas.microsoft.com/office/drawing/2014/main" id="{763B22BF-8701-4328-BF09-C997EF1B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4571998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F47A5-07AB-400A-B805-494739BCBEC4}"/>
              </a:ext>
            </a:extLst>
          </p:cNvPr>
          <p:cNvSpPr txBox="1"/>
          <p:nvPr/>
        </p:nvSpPr>
        <p:spPr>
          <a:xfrm>
            <a:off x="615950" y="4334022"/>
            <a:ext cx="7912100" cy="771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Giao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6DFB1-C8CD-415E-9B5A-49542177763F}"/>
              </a:ext>
            </a:extLst>
          </p:cNvPr>
          <p:cNvSpPr txBox="1"/>
          <p:nvPr/>
        </p:nvSpPr>
        <p:spPr>
          <a:xfrm>
            <a:off x="0" y="427948"/>
            <a:ext cx="6223591" cy="38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90" name="Google Shape;1290;p53"/>
          <p:cNvCxnSpPr>
            <a:cxnSpLocks/>
            <a:stCxn id="1291" idx="2"/>
            <a:endCxn id="1292" idx="0"/>
          </p:cNvCxnSpPr>
          <p:nvPr/>
        </p:nvCxnSpPr>
        <p:spPr>
          <a:xfrm rot="16200000" flipH="1">
            <a:off x="4472329" y="1643043"/>
            <a:ext cx="632402" cy="43306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3" name="Google Shape;1293;p53"/>
          <p:cNvCxnSpPr>
            <a:cxnSpLocks/>
            <a:stCxn id="1294" idx="0"/>
            <a:endCxn id="1291" idx="2"/>
          </p:cNvCxnSpPr>
          <p:nvPr/>
        </p:nvCxnSpPr>
        <p:spPr>
          <a:xfrm rot="5400000" flipH="1" flipV="1">
            <a:off x="2996190" y="599967"/>
            <a:ext cx="632404" cy="251921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5" name="Google Shape;1295;p53"/>
          <p:cNvCxnSpPr>
            <a:cxnSpLocks/>
            <a:stCxn id="1294" idx="2"/>
            <a:endCxn id="1296" idx="0"/>
          </p:cNvCxnSpPr>
          <p:nvPr/>
        </p:nvCxnSpPr>
        <p:spPr>
          <a:xfrm rot="16200000" flipH="1">
            <a:off x="1733158" y="2861703"/>
            <a:ext cx="1164295" cy="5250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7" name="Google Shape;1297;p53"/>
          <p:cNvCxnSpPr>
            <a:cxnSpLocks/>
            <a:stCxn id="1298" idx="0"/>
            <a:endCxn id="1294" idx="2"/>
          </p:cNvCxnSpPr>
          <p:nvPr/>
        </p:nvCxnSpPr>
        <p:spPr>
          <a:xfrm rot="5400000" flipH="1" flipV="1">
            <a:off x="1072360" y="2722827"/>
            <a:ext cx="1161175" cy="79967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9" name="Google Shape;1299;p53"/>
          <p:cNvCxnSpPr>
            <a:cxnSpLocks/>
            <a:stCxn id="1292" idx="2"/>
            <a:endCxn id="1300" idx="0"/>
          </p:cNvCxnSpPr>
          <p:nvPr/>
        </p:nvCxnSpPr>
        <p:spPr>
          <a:xfrm rot="16200000" flipH="1">
            <a:off x="4912440" y="2634693"/>
            <a:ext cx="1161177" cy="9759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1" name="Google Shape;1301;p53"/>
          <p:cNvCxnSpPr>
            <a:cxnSpLocks/>
            <a:stCxn id="1302" idx="0"/>
            <a:endCxn id="1292" idx="2"/>
          </p:cNvCxnSpPr>
          <p:nvPr/>
        </p:nvCxnSpPr>
        <p:spPr>
          <a:xfrm rot="5400000" flipH="1" flipV="1">
            <a:off x="4019993" y="2718185"/>
            <a:ext cx="1161177" cy="8089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1" name="Google Shape;1291;p53"/>
          <p:cNvSpPr txBox="1"/>
          <p:nvPr/>
        </p:nvSpPr>
        <p:spPr>
          <a:xfrm>
            <a:off x="2763600" y="1090391"/>
            <a:ext cx="3616800" cy="45298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sz="1800" b="1" dirty="0">
              <a:solidFill>
                <a:srgbClr val="FF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294" name="Google Shape;1294;p53"/>
          <p:cNvSpPr txBox="1"/>
          <p:nvPr/>
        </p:nvSpPr>
        <p:spPr>
          <a:xfrm>
            <a:off x="570750" y="2175776"/>
            <a:ext cx="2964069" cy="36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endParaRPr sz="1600" b="1" dirty="0">
              <a:solidFill>
                <a:srgbClr val="FF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292" name="Google Shape;1292;p53"/>
          <p:cNvSpPr txBox="1"/>
          <p:nvPr/>
        </p:nvSpPr>
        <p:spPr>
          <a:xfrm>
            <a:off x="4007975" y="2175774"/>
            <a:ext cx="1994170" cy="36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sz="1600" b="1" dirty="0">
              <a:solidFill>
                <a:srgbClr val="FF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00" name="Google Shape;1300;p53"/>
          <p:cNvSpPr txBox="1"/>
          <p:nvPr/>
        </p:nvSpPr>
        <p:spPr>
          <a:xfrm>
            <a:off x="5154797" y="3703251"/>
            <a:ext cx="1652399" cy="36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Josefin Slab Medium"/>
                <a:cs typeface="Times New Roman" panose="02020603050405020304" pitchFamily="18" charset="0"/>
                <a:sym typeface="Josefin Slab Medium"/>
              </a:rPr>
              <a:t>Đ</a:t>
            </a:r>
            <a:r>
              <a:rPr lang="en" sz="1600" dirty="0">
                <a:solidFill>
                  <a:schemeClr val="dk1"/>
                </a:solidFill>
                <a:latin typeface="Times New Roman" panose="02020603050405020304" pitchFamily="18" charset="0"/>
                <a:ea typeface="Josefin Slab Medium"/>
                <a:cs typeface="Times New Roman" panose="02020603050405020304" pitchFamily="18" charset="0"/>
                <a:sym typeface="Josefin Slab Medium"/>
              </a:rPr>
              <a:t>ầu tư nước ngoài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Josefin Slab Medium"/>
              <a:cs typeface="Times New Roman" panose="02020603050405020304" pitchFamily="18" charset="0"/>
              <a:sym typeface="Josefin Slab Medium"/>
            </a:endParaRPr>
          </a:p>
        </p:txBody>
      </p:sp>
      <p:sp>
        <p:nvSpPr>
          <p:cNvPr id="1302" name="Google Shape;1302;p53"/>
          <p:cNvSpPr txBox="1"/>
          <p:nvPr/>
        </p:nvSpPr>
        <p:spPr>
          <a:xfrm>
            <a:off x="3369903" y="3703251"/>
            <a:ext cx="1652400" cy="36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Times New Roman" panose="02020603050405020304" pitchFamily="18" charset="0"/>
                <a:ea typeface="Josefin Slab Medium"/>
                <a:cs typeface="Times New Roman" panose="02020603050405020304" pitchFamily="18" charset="0"/>
                <a:sym typeface="Josefin Slab Medium"/>
              </a:rPr>
              <a:t>Đầu tư trong nước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Josefin Slab Medium"/>
              <a:cs typeface="Times New Roman" panose="02020603050405020304" pitchFamily="18" charset="0"/>
              <a:sym typeface="Josefin Slab Medium"/>
            </a:endParaRPr>
          </a:p>
        </p:txBody>
      </p:sp>
      <p:sp>
        <p:nvSpPr>
          <p:cNvPr id="1296" name="Google Shape;1296;p53"/>
          <p:cNvSpPr txBox="1"/>
          <p:nvPr/>
        </p:nvSpPr>
        <p:spPr>
          <a:xfrm>
            <a:off x="2085206" y="3706371"/>
            <a:ext cx="985238" cy="36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Times New Roman" panose="02020603050405020304" pitchFamily="18" charset="0"/>
                <a:ea typeface="Josefin Slab Medium"/>
                <a:cs typeface="Times New Roman" panose="02020603050405020304" pitchFamily="18" charset="0"/>
                <a:sym typeface="Josefin Slab Medium"/>
              </a:rPr>
              <a:t>CNH sâu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Josefin Slab Medium"/>
              <a:cs typeface="Times New Roman" panose="02020603050405020304" pitchFamily="18" charset="0"/>
              <a:sym typeface="Josefin Slab Medium"/>
            </a:endParaRPr>
          </a:p>
        </p:txBody>
      </p:sp>
      <p:sp>
        <p:nvSpPr>
          <p:cNvPr id="1298" name="Google Shape;1298;p53"/>
          <p:cNvSpPr txBox="1"/>
          <p:nvPr/>
        </p:nvSpPr>
        <p:spPr>
          <a:xfrm>
            <a:off x="570750" y="3703251"/>
            <a:ext cx="1364719" cy="36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Times New Roman" panose="02020603050405020304" pitchFamily="18" charset="0"/>
                <a:ea typeface="Josefin Slab Medium"/>
                <a:cs typeface="Times New Roman" panose="02020603050405020304" pitchFamily="18" charset="0"/>
                <a:sym typeface="Josefin Slab Medium"/>
              </a:rPr>
              <a:t>CNH diện rộng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Josefin Slab Medium"/>
              <a:cs typeface="Times New Roman" panose="02020603050405020304" pitchFamily="18" charset="0"/>
              <a:sym typeface="Josefin Slab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62D4F-1D87-44E6-B42A-58B796F23362}"/>
              </a:ext>
            </a:extLst>
          </p:cNvPr>
          <p:cNvSpPr txBox="1"/>
          <p:nvPr/>
        </p:nvSpPr>
        <p:spPr>
          <a:xfrm>
            <a:off x="70883" y="10539"/>
            <a:ext cx="494059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KINH TẾ - XÃ HỘI</a:t>
            </a:r>
          </a:p>
        </p:txBody>
      </p:sp>
      <p:cxnSp>
        <p:nvCxnSpPr>
          <p:cNvPr id="59" name="Google Shape;1290;p53">
            <a:extLst>
              <a:ext uri="{FF2B5EF4-FFF2-40B4-BE49-F238E27FC236}">
                <a16:creationId xmlns:a16="http://schemas.microsoft.com/office/drawing/2014/main" id="{A849EFF6-34EF-4043-A173-CBF986645961}"/>
              </a:ext>
            </a:extLst>
          </p:cNvPr>
          <p:cNvCxnSpPr>
            <a:cxnSpLocks/>
            <a:stCxn id="1291" idx="2"/>
            <a:endCxn id="61" idx="0"/>
          </p:cNvCxnSpPr>
          <p:nvPr/>
        </p:nvCxnSpPr>
        <p:spPr>
          <a:xfrm rot="16200000" flipH="1">
            <a:off x="5651452" y="463919"/>
            <a:ext cx="630075" cy="27889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1" name="Google Shape;1292;p53">
            <a:extLst>
              <a:ext uri="{FF2B5EF4-FFF2-40B4-BE49-F238E27FC236}">
                <a16:creationId xmlns:a16="http://schemas.microsoft.com/office/drawing/2014/main" id="{46B3455B-55B1-489C-AE2A-92DD0502F253}"/>
              </a:ext>
            </a:extLst>
          </p:cNvPr>
          <p:cNvSpPr txBox="1"/>
          <p:nvPr/>
        </p:nvSpPr>
        <p:spPr>
          <a:xfrm>
            <a:off x="6363894" y="2173447"/>
            <a:ext cx="1994170" cy="5726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endParaRPr sz="1600" b="1" dirty="0">
              <a:solidFill>
                <a:srgbClr val="FF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1292" grpId="0" animBg="1"/>
      <p:bldP spid="1300" grpId="0" animBg="1"/>
      <p:bldP spid="1302" grpId="0" animBg="1"/>
      <p:bldP spid="1296" grpId="0" animBg="1"/>
      <p:bldP spid="1298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8CFE0-C60B-4B0D-A2BC-43DD3EF796EC}"/>
              </a:ext>
            </a:extLst>
          </p:cNvPr>
          <p:cNvSpPr txBox="1"/>
          <p:nvPr/>
        </p:nvSpPr>
        <p:spPr>
          <a:xfrm>
            <a:off x="70883" y="10539"/>
            <a:ext cx="420340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KINH TẾ - XÃ HỘI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464B1-9D6B-4BBE-89B2-D52CE9290C45}"/>
              </a:ext>
            </a:extLst>
          </p:cNvPr>
          <p:cNvSpPr txBox="1"/>
          <p:nvPr/>
        </p:nvSpPr>
        <p:spPr>
          <a:xfrm>
            <a:off x="272906" y="379871"/>
            <a:ext cx="1839429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iệp định EVFTA chính thức có hiệu lực từ ngày hôm nay 1/8">
            <a:extLst>
              <a:ext uri="{FF2B5EF4-FFF2-40B4-BE49-F238E27FC236}">
                <a16:creationId xmlns:a16="http://schemas.microsoft.com/office/drawing/2014/main" id="{0602F703-EAA5-4F57-B018-0458DFC7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" y="1780664"/>
            <a:ext cx="5330456" cy="33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B8200-AE93-4838-AD13-FA43C2209705}"/>
              </a:ext>
            </a:extLst>
          </p:cNvPr>
          <p:cNvSpPr txBox="1"/>
          <p:nvPr/>
        </p:nvSpPr>
        <p:spPr>
          <a:xfrm>
            <a:off x="-226828" y="1493649"/>
            <a:ext cx="5784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01/08/2021 HIỆP ĐỊNH EVFTA CHÍNH THỨC CÓ HIỆU LỰC</a:t>
            </a:r>
          </a:p>
        </p:txBody>
      </p:sp>
      <p:sp>
        <p:nvSpPr>
          <p:cNvPr id="7" name="Google Shape;894;p32">
            <a:extLst>
              <a:ext uri="{FF2B5EF4-FFF2-40B4-BE49-F238E27FC236}">
                <a16:creationId xmlns:a16="http://schemas.microsoft.com/office/drawing/2014/main" id="{FBF91F93-ACFC-44A5-B556-0555A16C7C93}"/>
              </a:ext>
            </a:extLst>
          </p:cNvPr>
          <p:cNvSpPr/>
          <p:nvPr/>
        </p:nvSpPr>
        <p:spPr>
          <a:xfrm rot="19518999">
            <a:off x="4748271" y="1467118"/>
            <a:ext cx="1306136" cy="4975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1B133-34AC-4073-BF3D-7A5064BA204B}"/>
              </a:ext>
            </a:extLst>
          </p:cNvPr>
          <p:cNvSpPr txBox="1"/>
          <p:nvPr/>
        </p:nvSpPr>
        <p:spPr>
          <a:xfrm>
            <a:off x="6025517" y="631873"/>
            <a:ext cx="3118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Google Shape;897;p32">
            <a:extLst>
              <a:ext uri="{FF2B5EF4-FFF2-40B4-BE49-F238E27FC236}">
                <a16:creationId xmlns:a16="http://schemas.microsoft.com/office/drawing/2014/main" id="{E7A13FE2-4A98-44FF-822F-3BDE9302D54A}"/>
              </a:ext>
            </a:extLst>
          </p:cNvPr>
          <p:cNvSpPr/>
          <p:nvPr/>
        </p:nvSpPr>
        <p:spPr>
          <a:xfrm rot="12529995" flipH="1">
            <a:off x="5004780" y="4179343"/>
            <a:ext cx="1105010" cy="362970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6A969-A173-435D-8F95-4B8731653D69}"/>
              </a:ext>
            </a:extLst>
          </p:cNvPr>
          <p:cNvSpPr txBox="1"/>
          <p:nvPr/>
        </p:nvSpPr>
        <p:spPr>
          <a:xfrm>
            <a:off x="6298938" y="3495965"/>
            <a:ext cx="27140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1375144" y="948518"/>
            <a:ext cx="6507126" cy="1836878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2498398" y="2760711"/>
            <a:ext cx="12667" cy="6783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1"/>
          <p:cNvSpPr txBox="1">
            <a:spLocks noGrp="1"/>
          </p:cNvSpPr>
          <p:nvPr>
            <p:ph type="ctrTitle"/>
          </p:nvPr>
        </p:nvSpPr>
        <p:spPr>
          <a:xfrm>
            <a:off x="2008800" y="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KẾT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3" name="Google Shape;1243;p41"/>
          <p:cNvSpPr txBox="1">
            <a:spLocks noGrp="1"/>
          </p:cNvSpPr>
          <p:nvPr>
            <p:ph type="subTitle" idx="1"/>
          </p:nvPr>
        </p:nvSpPr>
        <p:spPr>
          <a:xfrm>
            <a:off x="1860698" y="1427097"/>
            <a:ext cx="5536018" cy="1380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latin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</a:rPr>
              <a:t> smartphone, laptop, </a:t>
            </a:r>
            <a:r>
              <a:rPr lang="en-US" sz="2000" dirty="0" err="1">
                <a:latin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</a:rPr>
              <a:t> quizizzi.com </a:t>
            </a:r>
            <a:r>
              <a:rPr lang="en-US" sz="2000" dirty="0" err="1">
                <a:latin typeface="Times New Roman" panose="02020603050405020304" pitchFamily="18" charset="0"/>
              </a:rPr>
              <a:t>đẻ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trắc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nghiệm</a:t>
            </a:r>
            <a:endParaRPr sz="1200" dirty="0"/>
          </a:p>
        </p:txBody>
      </p:sp>
      <p:sp>
        <p:nvSpPr>
          <p:cNvPr id="1244" name="Google Shape;1244;p41"/>
          <p:cNvSpPr txBox="1">
            <a:spLocks noGrp="1"/>
          </p:cNvSpPr>
          <p:nvPr>
            <p:ph type="ctrTitle"/>
          </p:nvPr>
        </p:nvSpPr>
        <p:spPr>
          <a:xfrm>
            <a:off x="4515750" y="3473663"/>
            <a:ext cx="375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3430173" y="2937534"/>
            <a:ext cx="1013600" cy="1805171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5149830" y="2961077"/>
            <a:ext cx="563996" cy="527253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5163984" y="3663992"/>
            <a:ext cx="535681" cy="335165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5164022" y="4169417"/>
            <a:ext cx="535612" cy="549745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+ xưởng may thời trang tại Hà Nội GIÁ RẺ - UY TÍN - CHẤT">
            <a:extLst>
              <a:ext uri="{FF2B5EF4-FFF2-40B4-BE49-F238E27FC236}">
                <a16:creationId xmlns:a16="http://schemas.microsoft.com/office/drawing/2014/main" id="{B109D1D0-24FE-40B8-AE81-295DAAC0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" y="99238"/>
            <a:ext cx="4297129" cy="24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D8480-355A-417F-840F-65799D3A8DE4}"/>
              </a:ext>
            </a:extLst>
          </p:cNvPr>
          <p:cNvSpPr txBox="1"/>
          <p:nvPr/>
        </p:nvSpPr>
        <p:spPr>
          <a:xfrm>
            <a:off x="226829" y="2183003"/>
            <a:ext cx="37072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Quy định phương pháp tính, mức thu tiền cấp quyền khai thác khoáng sản">
            <a:extLst>
              <a:ext uri="{FF2B5EF4-FFF2-40B4-BE49-F238E27FC236}">
                <a16:creationId xmlns:a16="http://schemas.microsoft.com/office/drawing/2014/main" id="{9EF9A631-89AA-49B3-AEF8-8BBBBE76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31" y="99238"/>
            <a:ext cx="4297130" cy="23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9AB9B-48DA-4F55-B1AC-7D1F6CC62BD1}"/>
              </a:ext>
            </a:extLst>
          </p:cNvPr>
          <p:cNvSpPr txBox="1"/>
          <p:nvPr/>
        </p:nvSpPr>
        <p:spPr>
          <a:xfrm>
            <a:off x="5121349" y="2122752"/>
            <a:ext cx="37072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khoáng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ài nguyên đất là gì? Hiện trạng tài nguyên đất hiện nay">
            <a:extLst>
              <a:ext uri="{FF2B5EF4-FFF2-40B4-BE49-F238E27FC236}">
                <a16:creationId xmlns:a16="http://schemas.microsoft.com/office/drawing/2014/main" id="{F52FAB91-25FF-4705-88F1-6E3644E8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" y="2623586"/>
            <a:ext cx="4297129" cy="24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3B405-96B3-41A4-AF1B-36569677974A}"/>
              </a:ext>
            </a:extLst>
          </p:cNvPr>
          <p:cNvSpPr txBox="1"/>
          <p:nvPr/>
        </p:nvSpPr>
        <p:spPr>
          <a:xfrm>
            <a:off x="406796" y="4736485"/>
            <a:ext cx="37072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hậu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Bên trong nhà máy thủy điện lớn nhất Đông Nam Á | CÔNG TY TNHH CÔNG NGHỆ  THƯƠNG MẠI SÔNG HỒNG">
            <a:extLst>
              <a:ext uri="{FF2B5EF4-FFF2-40B4-BE49-F238E27FC236}">
                <a16:creationId xmlns:a16="http://schemas.microsoft.com/office/drawing/2014/main" id="{773A4F01-666D-4804-B1B6-1DF0DE6F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48" y="2623587"/>
            <a:ext cx="4316211" cy="24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7F5631-4DF3-4853-B57C-ADC1CCAE2A83}"/>
              </a:ext>
            </a:extLst>
          </p:cNvPr>
          <p:cNvSpPr txBox="1"/>
          <p:nvPr/>
        </p:nvSpPr>
        <p:spPr>
          <a:xfrm>
            <a:off x="5121349" y="4736485"/>
            <a:ext cx="37072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8;p28">
            <a:extLst>
              <a:ext uri="{FF2B5EF4-FFF2-40B4-BE49-F238E27FC236}">
                <a16:creationId xmlns:a16="http://schemas.microsoft.com/office/drawing/2014/main" id="{7EA06805-5743-4918-8F86-8CAE2E2EECAC}"/>
              </a:ext>
            </a:extLst>
          </p:cNvPr>
          <p:cNvGrpSpPr/>
          <p:nvPr/>
        </p:nvGrpSpPr>
        <p:grpSpPr>
          <a:xfrm>
            <a:off x="6918735" y="2473265"/>
            <a:ext cx="1819110" cy="2485557"/>
            <a:chOff x="797124" y="1924250"/>
            <a:chExt cx="1819110" cy="2485557"/>
          </a:xfrm>
        </p:grpSpPr>
        <p:sp>
          <p:nvSpPr>
            <p:cNvPr id="3" name="Google Shape;729;p28">
              <a:extLst>
                <a:ext uri="{FF2B5EF4-FFF2-40B4-BE49-F238E27FC236}">
                  <a16:creationId xmlns:a16="http://schemas.microsoft.com/office/drawing/2014/main" id="{F767BAEE-5802-421F-8CC1-FD74E5F61129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30;p28">
              <a:extLst>
                <a:ext uri="{FF2B5EF4-FFF2-40B4-BE49-F238E27FC236}">
                  <a16:creationId xmlns:a16="http://schemas.microsoft.com/office/drawing/2014/main" id="{76CADDA5-EE33-4B10-81FD-469DF185725E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31;p28">
              <a:extLst>
                <a:ext uri="{FF2B5EF4-FFF2-40B4-BE49-F238E27FC236}">
                  <a16:creationId xmlns:a16="http://schemas.microsoft.com/office/drawing/2014/main" id="{8CAF6E29-17B9-4542-BDF5-D3F76AFF6324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32;p28">
              <a:extLst>
                <a:ext uri="{FF2B5EF4-FFF2-40B4-BE49-F238E27FC236}">
                  <a16:creationId xmlns:a16="http://schemas.microsoft.com/office/drawing/2014/main" id="{BFD8AAE3-51E8-4754-925F-FD8ECA148E01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33;p28">
              <a:extLst>
                <a:ext uri="{FF2B5EF4-FFF2-40B4-BE49-F238E27FC236}">
                  <a16:creationId xmlns:a16="http://schemas.microsoft.com/office/drawing/2014/main" id="{38CDAE6A-FE09-48E8-9B4E-95DD44CA8991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4;p28">
              <a:extLst>
                <a:ext uri="{FF2B5EF4-FFF2-40B4-BE49-F238E27FC236}">
                  <a16:creationId xmlns:a16="http://schemas.microsoft.com/office/drawing/2014/main" id="{9D218744-9450-4C40-A7C0-A1A929FD59BA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5;p28">
              <a:extLst>
                <a:ext uri="{FF2B5EF4-FFF2-40B4-BE49-F238E27FC236}">
                  <a16:creationId xmlns:a16="http://schemas.microsoft.com/office/drawing/2014/main" id="{11A99621-07D6-4185-892E-D111E4AD6314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6;p28">
              <a:extLst>
                <a:ext uri="{FF2B5EF4-FFF2-40B4-BE49-F238E27FC236}">
                  <a16:creationId xmlns:a16="http://schemas.microsoft.com/office/drawing/2014/main" id="{541F7636-F811-4EF3-8EE5-45EBD02CE7FA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7;p28">
              <a:extLst>
                <a:ext uri="{FF2B5EF4-FFF2-40B4-BE49-F238E27FC236}">
                  <a16:creationId xmlns:a16="http://schemas.microsoft.com/office/drawing/2014/main" id="{FB1D288E-98FE-42DF-97F9-74DDE3B6D860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8;p28">
              <a:extLst>
                <a:ext uri="{FF2B5EF4-FFF2-40B4-BE49-F238E27FC236}">
                  <a16:creationId xmlns:a16="http://schemas.microsoft.com/office/drawing/2014/main" id="{DC446799-5295-47BF-A5F6-A31BE59F720B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9;p28">
              <a:extLst>
                <a:ext uri="{FF2B5EF4-FFF2-40B4-BE49-F238E27FC236}">
                  <a16:creationId xmlns:a16="http://schemas.microsoft.com/office/drawing/2014/main" id="{5DF53F8B-EAFC-487A-B91C-1C6D5F49AD36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0;p28">
              <a:extLst>
                <a:ext uri="{FF2B5EF4-FFF2-40B4-BE49-F238E27FC236}">
                  <a16:creationId xmlns:a16="http://schemas.microsoft.com/office/drawing/2014/main" id="{7A2A5379-1164-47ED-BCCE-5F68794841B5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1;p28">
              <a:extLst>
                <a:ext uri="{FF2B5EF4-FFF2-40B4-BE49-F238E27FC236}">
                  <a16:creationId xmlns:a16="http://schemas.microsoft.com/office/drawing/2014/main" id="{81C432A5-DF60-4BBB-B645-16485DFE1719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2;p28">
              <a:extLst>
                <a:ext uri="{FF2B5EF4-FFF2-40B4-BE49-F238E27FC236}">
                  <a16:creationId xmlns:a16="http://schemas.microsoft.com/office/drawing/2014/main" id="{DDEBCB95-036C-44C9-83F7-AB7F0417B3C4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3;p28">
              <a:extLst>
                <a:ext uri="{FF2B5EF4-FFF2-40B4-BE49-F238E27FC236}">
                  <a16:creationId xmlns:a16="http://schemas.microsoft.com/office/drawing/2014/main" id="{2FDE4D59-BB42-4C92-B54F-B0902D8379F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4;p28">
              <a:extLst>
                <a:ext uri="{FF2B5EF4-FFF2-40B4-BE49-F238E27FC236}">
                  <a16:creationId xmlns:a16="http://schemas.microsoft.com/office/drawing/2014/main" id="{E6FEC632-5E16-42E4-ACE8-BE06078717B5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5;p28">
              <a:extLst>
                <a:ext uri="{FF2B5EF4-FFF2-40B4-BE49-F238E27FC236}">
                  <a16:creationId xmlns:a16="http://schemas.microsoft.com/office/drawing/2014/main" id="{40CD6AF2-0822-473A-B648-34FB4ABB3162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6;p28">
              <a:extLst>
                <a:ext uri="{FF2B5EF4-FFF2-40B4-BE49-F238E27FC236}">
                  <a16:creationId xmlns:a16="http://schemas.microsoft.com/office/drawing/2014/main" id="{D92442FB-8819-45A8-A000-E8169ACA93A7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7;p28">
              <a:extLst>
                <a:ext uri="{FF2B5EF4-FFF2-40B4-BE49-F238E27FC236}">
                  <a16:creationId xmlns:a16="http://schemas.microsoft.com/office/drawing/2014/main" id="{DAB7FBAD-9C0D-4073-BB9E-1CF67359DC6D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8;p28">
              <a:extLst>
                <a:ext uri="{FF2B5EF4-FFF2-40B4-BE49-F238E27FC236}">
                  <a16:creationId xmlns:a16="http://schemas.microsoft.com/office/drawing/2014/main" id="{40BF4567-01C3-4A27-97B1-A6152C6EDEC3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9;p28">
              <a:extLst>
                <a:ext uri="{FF2B5EF4-FFF2-40B4-BE49-F238E27FC236}">
                  <a16:creationId xmlns:a16="http://schemas.microsoft.com/office/drawing/2014/main" id="{0BA39C74-BB05-4EF1-A665-94C1D920DEEC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0;p28">
              <a:extLst>
                <a:ext uri="{FF2B5EF4-FFF2-40B4-BE49-F238E27FC236}">
                  <a16:creationId xmlns:a16="http://schemas.microsoft.com/office/drawing/2014/main" id="{BF269D43-9008-4D61-BFB6-4485AD453D61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1;p28">
              <a:extLst>
                <a:ext uri="{FF2B5EF4-FFF2-40B4-BE49-F238E27FC236}">
                  <a16:creationId xmlns:a16="http://schemas.microsoft.com/office/drawing/2014/main" id="{4405AEE6-AB41-4FA5-9FF3-96F6169919F7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9BF5489-F4A6-41BE-BA0C-BC8493C97842}"/>
              </a:ext>
            </a:extLst>
          </p:cNvPr>
          <p:cNvSpPr/>
          <p:nvPr/>
        </p:nvSpPr>
        <p:spPr>
          <a:xfrm>
            <a:off x="949842" y="297712"/>
            <a:ext cx="4933507" cy="2175553"/>
          </a:xfrm>
          <a:prstGeom prst="cloudCallout">
            <a:avLst>
              <a:gd name="adj1" fmla="val 68535"/>
              <a:gd name="adj2" fmla="val 585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(LG, Samsung, Apple…)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ta?</a:t>
            </a:r>
            <a:endParaRPr lang="en-US" dirty="0"/>
          </a:p>
        </p:txBody>
      </p:sp>
      <p:grpSp>
        <p:nvGrpSpPr>
          <p:cNvPr id="27" name="Google Shape;1979;p45">
            <a:extLst>
              <a:ext uri="{FF2B5EF4-FFF2-40B4-BE49-F238E27FC236}">
                <a16:creationId xmlns:a16="http://schemas.microsoft.com/office/drawing/2014/main" id="{0D1EEBF8-E7EB-4E70-9226-94C8AD6F4F88}"/>
              </a:ext>
            </a:extLst>
          </p:cNvPr>
          <p:cNvGrpSpPr/>
          <p:nvPr/>
        </p:nvGrpSpPr>
        <p:grpSpPr>
          <a:xfrm>
            <a:off x="442790" y="2778699"/>
            <a:ext cx="1578817" cy="2149384"/>
            <a:chOff x="2475306" y="2531490"/>
            <a:chExt cx="1411927" cy="1922354"/>
          </a:xfrm>
        </p:grpSpPr>
        <p:grpSp>
          <p:nvGrpSpPr>
            <p:cNvPr id="28" name="Google Shape;1980;p45">
              <a:extLst>
                <a:ext uri="{FF2B5EF4-FFF2-40B4-BE49-F238E27FC236}">
                  <a16:creationId xmlns:a16="http://schemas.microsoft.com/office/drawing/2014/main" id="{CA57B037-AAA4-4D5A-B23C-8DED3CA05E13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36" name="Google Shape;1981;p45">
                <a:extLst>
                  <a:ext uri="{FF2B5EF4-FFF2-40B4-BE49-F238E27FC236}">
                    <a16:creationId xmlns:a16="http://schemas.microsoft.com/office/drawing/2014/main" id="{02368CA2-6A33-40C9-BFF2-7DFCCB92A4C4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82;p45">
                <a:extLst>
                  <a:ext uri="{FF2B5EF4-FFF2-40B4-BE49-F238E27FC236}">
                    <a16:creationId xmlns:a16="http://schemas.microsoft.com/office/drawing/2014/main" id="{E6D834E3-10FB-4ACA-BF07-6BF73B5D2F34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83;p45">
                <a:extLst>
                  <a:ext uri="{FF2B5EF4-FFF2-40B4-BE49-F238E27FC236}">
                    <a16:creationId xmlns:a16="http://schemas.microsoft.com/office/drawing/2014/main" id="{547C3C2E-5F91-44F6-B57A-B3711F77CC1B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84;p45">
                <a:extLst>
                  <a:ext uri="{FF2B5EF4-FFF2-40B4-BE49-F238E27FC236}">
                    <a16:creationId xmlns:a16="http://schemas.microsoft.com/office/drawing/2014/main" id="{50ED3C6D-364F-44E3-8DEA-FC88AF227C53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85;p45">
                <a:extLst>
                  <a:ext uri="{FF2B5EF4-FFF2-40B4-BE49-F238E27FC236}">
                    <a16:creationId xmlns:a16="http://schemas.microsoft.com/office/drawing/2014/main" id="{1CEE53B0-0512-4945-965D-5994E0DE111B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86;p45">
                <a:extLst>
                  <a:ext uri="{FF2B5EF4-FFF2-40B4-BE49-F238E27FC236}">
                    <a16:creationId xmlns:a16="http://schemas.microsoft.com/office/drawing/2014/main" id="{27B89B02-0881-4B60-AAE6-1285276F0EA0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87;p45">
                <a:extLst>
                  <a:ext uri="{FF2B5EF4-FFF2-40B4-BE49-F238E27FC236}">
                    <a16:creationId xmlns:a16="http://schemas.microsoft.com/office/drawing/2014/main" id="{4227AF90-0239-4BE1-B9DC-742E93537A4F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88;p45">
                <a:extLst>
                  <a:ext uri="{FF2B5EF4-FFF2-40B4-BE49-F238E27FC236}">
                    <a16:creationId xmlns:a16="http://schemas.microsoft.com/office/drawing/2014/main" id="{54107CA9-A7BB-4183-A4BB-9EACCD751E2B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89;p45">
                <a:extLst>
                  <a:ext uri="{FF2B5EF4-FFF2-40B4-BE49-F238E27FC236}">
                    <a16:creationId xmlns:a16="http://schemas.microsoft.com/office/drawing/2014/main" id="{ACFD5839-29E6-4C5F-BA2B-6BBD4F91B236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90;p45">
                <a:extLst>
                  <a:ext uri="{FF2B5EF4-FFF2-40B4-BE49-F238E27FC236}">
                    <a16:creationId xmlns:a16="http://schemas.microsoft.com/office/drawing/2014/main" id="{0A804B16-951B-4495-963D-F3E1459E849A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91;p45">
                <a:extLst>
                  <a:ext uri="{FF2B5EF4-FFF2-40B4-BE49-F238E27FC236}">
                    <a16:creationId xmlns:a16="http://schemas.microsoft.com/office/drawing/2014/main" id="{CBAE2B3E-962A-44FB-91F9-916CE2A95521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92;p45">
                <a:extLst>
                  <a:ext uri="{FF2B5EF4-FFF2-40B4-BE49-F238E27FC236}">
                    <a16:creationId xmlns:a16="http://schemas.microsoft.com/office/drawing/2014/main" id="{4718E910-F053-4D00-A44F-95D0F59DC7D1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93;p45">
                <a:extLst>
                  <a:ext uri="{FF2B5EF4-FFF2-40B4-BE49-F238E27FC236}">
                    <a16:creationId xmlns:a16="http://schemas.microsoft.com/office/drawing/2014/main" id="{C0CED6A2-9637-476F-9348-8AE4A7E0C26B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94;p45">
                <a:extLst>
                  <a:ext uri="{FF2B5EF4-FFF2-40B4-BE49-F238E27FC236}">
                    <a16:creationId xmlns:a16="http://schemas.microsoft.com/office/drawing/2014/main" id="{B93F5B2C-7A4C-4193-B633-C6CF676117C1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95;p45">
                <a:extLst>
                  <a:ext uri="{FF2B5EF4-FFF2-40B4-BE49-F238E27FC236}">
                    <a16:creationId xmlns:a16="http://schemas.microsoft.com/office/drawing/2014/main" id="{4FA88631-DF07-4308-B848-DDB8B95DED96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96;p45">
                <a:extLst>
                  <a:ext uri="{FF2B5EF4-FFF2-40B4-BE49-F238E27FC236}">
                    <a16:creationId xmlns:a16="http://schemas.microsoft.com/office/drawing/2014/main" id="{E53AD248-64BB-48A7-B4EB-00CCE534CED2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97;p45">
                <a:extLst>
                  <a:ext uri="{FF2B5EF4-FFF2-40B4-BE49-F238E27FC236}">
                    <a16:creationId xmlns:a16="http://schemas.microsoft.com/office/drawing/2014/main" id="{F8FB9325-5006-4B38-81B7-73F463988173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98;p45">
                <a:extLst>
                  <a:ext uri="{FF2B5EF4-FFF2-40B4-BE49-F238E27FC236}">
                    <a16:creationId xmlns:a16="http://schemas.microsoft.com/office/drawing/2014/main" id="{9341976F-8BA6-4577-97D5-191AA687DCAE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99;p45">
                <a:extLst>
                  <a:ext uri="{FF2B5EF4-FFF2-40B4-BE49-F238E27FC236}">
                    <a16:creationId xmlns:a16="http://schemas.microsoft.com/office/drawing/2014/main" id="{563E668D-B234-4D8C-8A2A-D3F8169D4757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00;p45">
                <a:extLst>
                  <a:ext uri="{FF2B5EF4-FFF2-40B4-BE49-F238E27FC236}">
                    <a16:creationId xmlns:a16="http://schemas.microsoft.com/office/drawing/2014/main" id="{F7367049-7404-45C9-88B0-7962DDF1353E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01;p45">
                <a:extLst>
                  <a:ext uri="{FF2B5EF4-FFF2-40B4-BE49-F238E27FC236}">
                    <a16:creationId xmlns:a16="http://schemas.microsoft.com/office/drawing/2014/main" id="{AFDE97E0-D9D0-48FD-AF67-96A87C3A1E7F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02;p45">
                <a:extLst>
                  <a:ext uri="{FF2B5EF4-FFF2-40B4-BE49-F238E27FC236}">
                    <a16:creationId xmlns:a16="http://schemas.microsoft.com/office/drawing/2014/main" id="{198D5E1C-A213-4042-8A9A-23C5B8B5BCB1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03;p45">
                <a:extLst>
                  <a:ext uri="{FF2B5EF4-FFF2-40B4-BE49-F238E27FC236}">
                    <a16:creationId xmlns:a16="http://schemas.microsoft.com/office/drawing/2014/main" id="{576C43F2-2658-48DB-8C01-BCB825A9D701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04;p45">
                <a:extLst>
                  <a:ext uri="{FF2B5EF4-FFF2-40B4-BE49-F238E27FC236}">
                    <a16:creationId xmlns:a16="http://schemas.microsoft.com/office/drawing/2014/main" id="{3CEF756F-DA46-41EB-8E18-0C4F418E985C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05;p45">
                <a:extLst>
                  <a:ext uri="{FF2B5EF4-FFF2-40B4-BE49-F238E27FC236}">
                    <a16:creationId xmlns:a16="http://schemas.microsoft.com/office/drawing/2014/main" id="{7F88DEF8-7D90-4756-ABB4-AFA5E7BD5FB4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06;p45">
                <a:extLst>
                  <a:ext uri="{FF2B5EF4-FFF2-40B4-BE49-F238E27FC236}">
                    <a16:creationId xmlns:a16="http://schemas.microsoft.com/office/drawing/2014/main" id="{30B97300-F5DE-4FC9-9FB9-18DD9F09CFE8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07;p45">
                <a:extLst>
                  <a:ext uri="{FF2B5EF4-FFF2-40B4-BE49-F238E27FC236}">
                    <a16:creationId xmlns:a16="http://schemas.microsoft.com/office/drawing/2014/main" id="{62F609F5-9F4A-4439-B901-6548AFE277DA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08;p45">
                <a:extLst>
                  <a:ext uri="{FF2B5EF4-FFF2-40B4-BE49-F238E27FC236}">
                    <a16:creationId xmlns:a16="http://schemas.microsoft.com/office/drawing/2014/main" id="{D6A87B5F-FA9D-4EBF-B557-AD4AF015493A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09;p45">
                <a:extLst>
                  <a:ext uri="{FF2B5EF4-FFF2-40B4-BE49-F238E27FC236}">
                    <a16:creationId xmlns:a16="http://schemas.microsoft.com/office/drawing/2014/main" id="{D0D744A3-302A-446D-B919-143401DBD958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10;p45">
                <a:extLst>
                  <a:ext uri="{FF2B5EF4-FFF2-40B4-BE49-F238E27FC236}">
                    <a16:creationId xmlns:a16="http://schemas.microsoft.com/office/drawing/2014/main" id="{0471C269-A645-455B-8B13-AEC6C0A04646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11;p45">
                <a:extLst>
                  <a:ext uri="{FF2B5EF4-FFF2-40B4-BE49-F238E27FC236}">
                    <a16:creationId xmlns:a16="http://schemas.microsoft.com/office/drawing/2014/main" id="{E00D20F7-7B4D-4E42-B529-33F2DE5A578C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12;p45">
                <a:extLst>
                  <a:ext uri="{FF2B5EF4-FFF2-40B4-BE49-F238E27FC236}">
                    <a16:creationId xmlns:a16="http://schemas.microsoft.com/office/drawing/2014/main" id="{AF18426E-74A5-4735-8ABE-5063E64634C2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13;p45">
                <a:extLst>
                  <a:ext uri="{FF2B5EF4-FFF2-40B4-BE49-F238E27FC236}">
                    <a16:creationId xmlns:a16="http://schemas.microsoft.com/office/drawing/2014/main" id="{F6B11FD4-F6A0-4D89-B325-1B866EC54B94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14;p45">
                <a:extLst>
                  <a:ext uri="{FF2B5EF4-FFF2-40B4-BE49-F238E27FC236}">
                    <a16:creationId xmlns:a16="http://schemas.microsoft.com/office/drawing/2014/main" id="{008BF067-5986-482B-9BA7-F0F1478D5268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15;p45">
                <a:extLst>
                  <a:ext uri="{FF2B5EF4-FFF2-40B4-BE49-F238E27FC236}">
                    <a16:creationId xmlns:a16="http://schemas.microsoft.com/office/drawing/2014/main" id="{72290AD6-7EF9-455E-8CF4-96115D3E31DA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16;p45">
                <a:extLst>
                  <a:ext uri="{FF2B5EF4-FFF2-40B4-BE49-F238E27FC236}">
                    <a16:creationId xmlns:a16="http://schemas.microsoft.com/office/drawing/2014/main" id="{06BC9CBD-479A-4F12-BB61-91766B0E38DB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17;p45">
                <a:extLst>
                  <a:ext uri="{FF2B5EF4-FFF2-40B4-BE49-F238E27FC236}">
                    <a16:creationId xmlns:a16="http://schemas.microsoft.com/office/drawing/2014/main" id="{7C258770-CECC-4283-8722-31DC27D09905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18;p45">
                <a:extLst>
                  <a:ext uri="{FF2B5EF4-FFF2-40B4-BE49-F238E27FC236}">
                    <a16:creationId xmlns:a16="http://schemas.microsoft.com/office/drawing/2014/main" id="{63B649E3-911F-4385-8663-FD8061CEF04C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19;p45">
                <a:extLst>
                  <a:ext uri="{FF2B5EF4-FFF2-40B4-BE49-F238E27FC236}">
                    <a16:creationId xmlns:a16="http://schemas.microsoft.com/office/drawing/2014/main" id="{9011D087-9864-45E8-8F3D-F587868794DE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20;p45">
                <a:extLst>
                  <a:ext uri="{FF2B5EF4-FFF2-40B4-BE49-F238E27FC236}">
                    <a16:creationId xmlns:a16="http://schemas.microsoft.com/office/drawing/2014/main" id="{7377823D-CC8C-4364-93B0-A949A5CF8C5E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21;p45">
                <a:extLst>
                  <a:ext uri="{FF2B5EF4-FFF2-40B4-BE49-F238E27FC236}">
                    <a16:creationId xmlns:a16="http://schemas.microsoft.com/office/drawing/2014/main" id="{2619A892-872F-46DE-AB47-39362E42B7B4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22;p45">
                <a:extLst>
                  <a:ext uri="{FF2B5EF4-FFF2-40B4-BE49-F238E27FC236}">
                    <a16:creationId xmlns:a16="http://schemas.microsoft.com/office/drawing/2014/main" id="{484BD452-8509-4AEA-9679-6380828C3A1C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23;p45">
                <a:extLst>
                  <a:ext uri="{FF2B5EF4-FFF2-40B4-BE49-F238E27FC236}">
                    <a16:creationId xmlns:a16="http://schemas.microsoft.com/office/drawing/2014/main" id="{580D35F4-2A4B-42F7-B623-065286F2D977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24;p45">
                <a:extLst>
                  <a:ext uri="{FF2B5EF4-FFF2-40B4-BE49-F238E27FC236}">
                    <a16:creationId xmlns:a16="http://schemas.microsoft.com/office/drawing/2014/main" id="{E288FEBE-935C-4D4F-9831-49DB572881F9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25;p45">
                <a:extLst>
                  <a:ext uri="{FF2B5EF4-FFF2-40B4-BE49-F238E27FC236}">
                    <a16:creationId xmlns:a16="http://schemas.microsoft.com/office/drawing/2014/main" id="{0CB9DA6E-BD22-4909-8393-0E3B3FD0A8B3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26;p45">
                <a:extLst>
                  <a:ext uri="{FF2B5EF4-FFF2-40B4-BE49-F238E27FC236}">
                    <a16:creationId xmlns:a16="http://schemas.microsoft.com/office/drawing/2014/main" id="{A24AC78B-C222-40F5-BB22-C28049DCED69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27;p45">
                <a:extLst>
                  <a:ext uri="{FF2B5EF4-FFF2-40B4-BE49-F238E27FC236}">
                    <a16:creationId xmlns:a16="http://schemas.microsoft.com/office/drawing/2014/main" id="{CF842C49-F52E-4FD3-A253-C7540CBB810F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28;p45">
                <a:extLst>
                  <a:ext uri="{FF2B5EF4-FFF2-40B4-BE49-F238E27FC236}">
                    <a16:creationId xmlns:a16="http://schemas.microsoft.com/office/drawing/2014/main" id="{3841A032-0FD1-47E2-9370-F3A754ABB3C5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29;p45">
                <a:extLst>
                  <a:ext uri="{FF2B5EF4-FFF2-40B4-BE49-F238E27FC236}">
                    <a16:creationId xmlns:a16="http://schemas.microsoft.com/office/drawing/2014/main" id="{54798E93-0941-45BE-AC16-B5106D9BB69D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30;p45">
                <a:extLst>
                  <a:ext uri="{FF2B5EF4-FFF2-40B4-BE49-F238E27FC236}">
                    <a16:creationId xmlns:a16="http://schemas.microsoft.com/office/drawing/2014/main" id="{B4A1D033-3F08-474C-B05F-F0DDB957FD52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31;p45">
                <a:extLst>
                  <a:ext uri="{FF2B5EF4-FFF2-40B4-BE49-F238E27FC236}">
                    <a16:creationId xmlns:a16="http://schemas.microsoft.com/office/drawing/2014/main" id="{F7559C77-0430-414A-9CED-AF997B9F47EE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32;p45">
                <a:extLst>
                  <a:ext uri="{FF2B5EF4-FFF2-40B4-BE49-F238E27FC236}">
                    <a16:creationId xmlns:a16="http://schemas.microsoft.com/office/drawing/2014/main" id="{E600F449-CAFB-4E73-A60D-01FFBFFF58A9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33;p45">
                <a:extLst>
                  <a:ext uri="{FF2B5EF4-FFF2-40B4-BE49-F238E27FC236}">
                    <a16:creationId xmlns:a16="http://schemas.microsoft.com/office/drawing/2014/main" id="{6B844196-5F90-4E74-A071-2B31E571472B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34;p45">
                <a:extLst>
                  <a:ext uri="{FF2B5EF4-FFF2-40B4-BE49-F238E27FC236}">
                    <a16:creationId xmlns:a16="http://schemas.microsoft.com/office/drawing/2014/main" id="{1F0018E7-9D8C-4F57-8A18-406424229388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35;p45">
                <a:extLst>
                  <a:ext uri="{FF2B5EF4-FFF2-40B4-BE49-F238E27FC236}">
                    <a16:creationId xmlns:a16="http://schemas.microsoft.com/office/drawing/2014/main" id="{D8C66549-F59F-45E2-AA0E-FDC23B3B72F4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36;p45">
                <a:extLst>
                  <a:ext uri="{FF2B5EF4-FFF2-40B4-BE49-F238E27FC236}">
                    <a16:creationId xmlns:a16="http://schemas.microsoft.com/office/drawing/2014/main" id="{556B4475-F40D-4AFF-9DD2-64F682569863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37;p45">
                <a:extLst>
                  <a:ext uri="{FF2B5EF4-FFF2-40B4-BE49-F238E27FC236}">
                    <a16:creationId xmlns:a16="http://schemas.microsoft.com/office/drawing/2014/main" id="{1A9D7E8E-30A7-4A16-9E6B-40D69427BC8E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38;p45">
                <a:extLst>
                  <a:ext uri="{FF2B5EF4-FFF2-40B4-BE49-F238E27FC236}">
                    <a16:creationId xmlns:a16="http://schemas.microsoft.com/office/drawing/2014/main" id="{6996DEFB-097B-4897-AEBD-8B4D95C05B90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39;p45">
                <a:extLst>
                  <a:ext uri="{FF2B5EF4-FFF2-40B4-BE49-F238E27FC236}">
                    <a16:creationId xmlns:a16="http://schemas.microsoft.com/office/drawing/2014/main" id="{94514896-2A39-4AEE-A490-0B475B4FA99D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40;p45">
                <a:extLst>
                  <a:ext uri="{FF2B5EF4-FFF2-40B4-BE49-F238E27FC236}">
                    <a16:creationId xmlns:a16="http://schemas.microsoft.com/office/drawing/2014/main" id="{49A8136A-6CBD-459F-AEC2-C7551B1DC013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41;p45">
                <a:extLst>
                  <a:ext uri="{FF2B5EF4-FFF2-40B4-BE49-F238E27FC236}">
                    <a16:creationId xmlns:a16="http://schemas.microsoft.com/office/drawing/2014/main" id="{84DC6C45-49CF-4689-BA95-7648EB64B543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42;p45">
                <a:extLst>
                  <a:ext uri="{FF2B5EF4-FFF2-40B4-BE49-F238E27FC236}">
                    <a16:creationId xmlns:a16="http://schemas.microsoft.com/office/drawing/2014/main" id="{DA6ADD49-F2CB-4901-BE95-83846391458D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43;p45">
                <a:extLst>
                  <a:ext uri="{FF2B5EF4-FFF2-40B4-BE49-F238E27FC236}">
                    <a16:creationId xmlns:a16="http://schemas.microsoft.com/office/drawing/2014/main" id="{A928483E-EC27-413F-BC2A-FB2963E39B55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44;p45">
                <a:extLst>
                  <a:ext uri="{FF2B5EF4-FFF2-40B4-BE49-F238E27FC236}">
                    <a16:creationId xmlns:a16="http://schemas.microsoft.com/office/drawing/2014/main" id="{D7920777-0A2F-4349-A27E-6C8240FAC833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45;p45">
                <a:extLst>
                  <a:ext uri="{FF2B5EF4-FFF2-40B4-BE49-F238E27FC236}">
                    <a16:creationId xmlns:a16="http://schemas.microsoft.com/office/drawing/2014/main" id="{9C2DB333-BC57-4E97-A8AC-E4DE31E9A378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46;p45">
                <a:extLst>
                  <a:ext uri="{FF2B5EF4-FFF2-40B4-BE49-F238E27FC236}">
                    <a16:creationId xmlns:a16="http://schemas.microsoft.com/office/drawing/2014/main" id="{312ABDFD-410E-44B1-BD1F-9696D484DD5D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47;p45">
                <a:extLst>
                  <a:ext uri="{FF2B5EF4-FFF2-40B4-BE49-F238E27FC236}">
                    <a16:creationId xmlns:a16="http://schemas.microsoft.com/office/drawing/2014/main" id="{310648A0-F76A-45AA-A2C0-BDF09B288C66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48;p45">
                <a:extLst>
                  <a:ext uri="{FF2B5EF4-FFF2-40B4-BE49-F238E27FC236}">
                    <a16:creationId xmlns:a16="http://schemas.microsoft.com/office/drawing/2014/main" id="{F1A55B58-C709-42F3-B9E9-DF63D3E7DDBC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49;p45">
                <a:extLst>
                  <a:ext uri="{FF2B5EF4-FFF2-40B4-BE49-F238E27FC236}">
                    <a16:creationId xmlns:a16="http://schemas.microsoft.com/office/drawing/2014/main" id="{407172B2-DD0F-4749-87D6-9D5FC33EA20F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50;p45">
                <a:extLst>
                  <a:ext uri="{FF2B5EF4-FFF2-40B4-BE49-F238E27FC236}">
                    <a16:creationId xmlns:a16="http://schemas.microsoft.com/office/drawing/2014/main" id="{9AD01BDD-DA4D-430A-B065-8EB8D51B58BB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51;p45">
                <a:extLst>
                  <a:ext uri="{FF2B5EF4-FFF2-40B4-BE49-F238E27FC236}">
                    <a16:creationId xmlns:a16="http://schemas.microsoft.com/office/drawing/2014/main" id="{0743110E-3355-4844-9BC5-1C40DEAAB62E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052;p45">
              <a:extLst>
                <a:ext uri="{FF2B5EF4-FFF2-40B4-BE49-F238E27FC236}">
                  <a16:creationId xmlns:a16="http://schemas.microsoft.com/office/drawing/2014/main" id="{5F8E2272-DE51-4E61-8F83-6A90A87AC19E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31" name="Google Shape;2053;p45">
                <a:extLst>
                  <a:ext uri="{FF2B5EF4-FFF2-40B4-BE49-F238E27FC236}">
                    <a16:creationId xmlns:a16="http://schemas.microsoft.com/office/drawing/2014/main" id="{498F59D8-90F7-40A0-97DC-4D0510B0337F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4;p45">
                <a:extLst>
                  <a:ext uri="{FF2B5EF4-FFF2-40B4-BE49-F238E27FC236}">
                    <a16:creationId xmlns:a16="http://schemas.microsoft.com/office/drawing/2014/main" id="{DEBE631A-C61F-4EC0-A5C1-C83E8CBDBD01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5;p45">
                <a:extLst>
                  <a:ext uri="{FF2B5EF4-FFF2-40B4-BE49-F238E27FC236}">
                    <a16:creationId xmlns:a16="http://schemas.microsoft.com/office/drawing/2014/main" id="{BF90853F-BF8C-4290-9884-2BD571AED469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6;p45">
                <a:extLst>
                  <a:ext uri="{FF2B5EF4-FFF2-40B4-BE49-F238E27FC236}">
                    <a16:creationId xmlns:a16="http://schemas.microsoft.com/office/drawing/2014/main" id="{636C1CCE-C600-40CE-848B-9E1FCEF7D1BF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7;p45">
                <a:extLst>
                  <a:ext uri="{FF2B5EF4-FFF2-40B4-BE49-F238E27FC236}">
                    <a16:creationId xmlns:a16="http://schemas.microsoft.com/office/drawing/2014/main" id="{C044AC23-3BCC-4592-9898-9F69E591C07C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2058;p45">
              <a:extLst>
                <a:ext uri="{FF2B5EF4-FFF2-40B4-BE49-F238E27FC236}">
                  <a16:creationId xmlns:a16="http://schemas.microsoft.com/office/drawing/2014/main" id="{7C425062-B147-4571-80F9-A3C0BA260766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979;p45">
            <a:extLst>
              <a:ext uri="{FF2B5EF4-FFF2-40B4-BE49-F238E27FC236}">
                <a16:creationId xmlns:a16="http://schemas.microsoft.com/office/drawing/2014/main" id="{7BDC99B2-2B31-483F-8544-52710E67759F}"/>
              </a:ext>
            </a:extLst>
          </p:cNvPr>
          <p:cNvGrpSpPr/>
          <p:nvPr/>
        </p:nvGrpSpPr>
        <p:grpSpPr>
          <a:xfrm>
            <a:off x="2039120" y="2800953"/>
            <a:ext cx="1578817" cy="2149384"/>
            <a:chOff x="2475306" y="2531490"/>
            <a:chExt cx="1411927" cy="1922354"/>
          </a:xfrm>
        </p:grpSpPr>
        <p:grpSp>
          <p:nvGrpSpPr>
            <p:cNvPr id="108" name="Google Shape;1980;p45">
              <a:extLst>
                <a:ext uri="{FF2B5EF4-FFF2-40B4-BE49-F238E27FC236}">
                  <a16:creationId xmlns:a16="http://schemas.microsoft.com/office/drawing/2014/main" id="{8AC4BC09-417F-4547-BAAB-64CE16AE1EFA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16" name="Google Shape;1981;p45">
                <a:extLst>
                  <a:ext uri="{FF2B5EF4-FFF2-40B4-BE49-F238E27FC236}">
                    <a16:creationId xmlns:a16="http://schemas.microsoft.com/office/drawing/2014/main" id="{8508A9B7-A181-4609-9E1F-1F9B8E09A35A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82;p45">
                <a:extLst>
                  <a:ext uri="{FF2B5EF4-FFF2-40B4-BE49-F238E27FC236}">
                    <a16:creationId xmlns:a16="http://schemas.microsoft.com/office/drawing/2014/main" id="{BAC20A9F-DACF-4035-B078-857896F395DC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83;p45">
                <a:extLst>
                  <a:ext uri="{FF2B5EF4-FFF2-40B4-BE49-F238E27FC236}">
                    <a16:creationId xmlns:a16="http://schemas.microsoft.com/office/drawing/2014/main" id="{6B7B91CB-97F3-41E9-9BFE-6AEEE2D5066D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84;p45">
                <a:extLst>
                  <a:ext uri="{FF2B5EF4-FFF2-40B4-BE49-F238E27FC236}">
                    <a16:creationId xmlns:a16="http://schemas.microsoft.com/office/drawing/2014/main" id="{9812FC98-0CD5-49D7-830A-6DE721A1DAAC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85;p45">
                <a:extLst>
                  <a:ext uri="{FF2B5EF4-FFF2-40B4-BE49-F238E27FC236}">
                    <a16:creationId xmlns:a16="http://schemas.microsoft.com/office/drawing/2014/main" id="{8CA67102-EA0F-4F84-A6AE-D6312839A5EE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86;p45">
                <a:extLst>
                  <a:ext uri="{FF2B5EF4-FFF2-40B4-BE49-F238E27FC236}">
                    <a16:creationId xmlns:a16="http://schemas.microsoft.com/office/drawing/2014/main" id="{11635671-B9A1-453F-91DD-B335E39CEBF5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87;p45">
                <a:extLst>
                  <a:ext uri="{FF2B5EF4-FFF2-40B4-BE49-F238E27FC236}">
                    <a16:creationId xmlns:a16="http://schemas.microsoft.com/office/drawing/2014/main" id="{B6D316FB-5261-4C16-8347-9EE580439ECA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88;p45">
                <a:extLst>
                  <a:ext uri="{FF2B5EF4-FFF2-40B4-BE49-F238E27FC236}">
                    <a16:creationId xmlns:a16="http://schemas.microsoft.com/office/drawing/2014/main" id="{62E29B64-A04C-41AA-A266-8114E7BCA9B5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89;p45">
                <a:extLst>
                  <a:ext uri="{FF2B5EF4-FFF2-40B4-BE49-F238E27FC236}">
                    <a16:creationId xmlns:a16="http://schemas.microsoft.com/office/drawing/2014/main" id="{4B566434-5FC3-43AC-96F9-8495FD086CC0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90;p45">
                <a:extLst>
                  <a:ext uri="{FF2B5EF4-FFF2-40B4-BE49-F238E27FC236}">
                    <a16:creationId xmlns:a16="http://schemas.microsoft.com/office/drawing/2014/main" id="{8DA72FC8-F4C5-4C5D-8497-2D1DB77BD174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91;p45">
                <a:extLst>
                  <a:ext uri="{FF2B5EF4-FFF2-40B4-BE49-F238E27FC236}">
                    <a16:creationId xmlns:a16="http://schemas.microsoft.com/office/drawing/2014/main" id="{955B5893-F770-4E0F-AA8E-173CB10D1FB3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92;p45">
                <a:extLst>
                  <a:ext uri="{FF2B5EF4-FFF2-40B4-BE49-F238E27FC236}">
                    <a16:creationId xmlns:a16="http://schemas.microsoft.com/office/drawing/2014/main" id="{71E136D5-D9E2-4531-9535-81982B26CDAC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93;p45">
                <a:extLst>
                  <a:ext uri="{FF2B5EF4-FFF2-40B4-BE49-F238E27FC236}">
                    <a16:creationId xmlns:a16="http://schemas.microsoft.com/office/drawing/2014/main" id="{892C8A60-B928-4BD3-8AE6-C6C0E0662C9C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94;p45">
                <a:extLst>
                  <a:ext uri="{FF2B5EF4-FFF2-40B4-BE49-F238E27FC236}">
                    <a16:creationId xmlns:a16="http://schemas.microsoft.com/office/drawing/2014/main" id="{723488BF-170E-4C23-A8B7-CC2817C238EE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95;p45">
                <a:extLst>
                  <a:ext uri="{FF2B5EF4-FFF2-40B4-BE49-F238E27FC236}">
                    <a16:creationId xmlns:a16="http://schemas.microsoft.com/office/drawing/2014/main" id="{CE1CA208-C48A-4F12-81DB-92125304C381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96;p45">
                <a:extLst>
                  <a:ext uri="{FF2B5EF4-FFF2-40B4-BE49-F238E27FC236}">
                    <a16:creationId xmlns:a16="http://schemas.microsoft.com/office/drawing/2014/main" id="{C02A78B8-987E-45A4-AF3C-719A2DD35E97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97;p45">
                <a:extLst>
                  <a:ext uri="{FF2B5EF4-FFF2-40B4-BE49-F238E27FC236}">
                    <a16:creationId xmlns:a16="http://schemas.microsoft.com/office/drawing/2014/main" id="{CF3ACD1F-3D59-442F-805D-BD808680BD1D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98;p45">
                <a:extLst>
                  <a:ext uri="{FF2B5EF4-FFF2-40B4-BE49-F238E27FC236}">
                    <a16:creationId xmlns:a16="http://schemas.microsoft.com/office/drawing/2014/main" id="{60D07167-254D-460B-B30A-713681A032BF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99;p45">
                <a:extLst>
                  <a:ext uri="{FF2B5EF4-FFF2-40B4-BE49-F238E27FC236}">
                    <a16:creationId xmlns:a16="http://schemas.microsoft.com/office/drawing/2014/main" id="{29715082-FE95-4FAD-A7FC-1A0A06AA7E93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00;p45">
                <a:extLst>
                  <a:ext uri="{FF2B5EF4-FFF2-40B4-BE49-F238E27FC236}">
                    <a16:creationId xmlns:a16="http://schemas.microsoft.com/office/drawing/2014/main" id="{6ECCF8AF-D828-4844-96BF-1140C3F0F7B3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01;p45">
                <a:extLst>
                  <a:ext uri="{FF2B5EF4-FFF2-40B4-BE49-F238E27FC236}">
                    <a16:creationId xmlns:a16="http://schemas.microsoft.com/office/drawing/2014/main" id="{3ECBB029-3D7F-4C5D-96B7-1F4C3CE2F295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02;p45">
                <a:extLst>
                  <a:ext uri="{FF2B5EF4-FFF2-40B4-BE49-F238E27FC236}">
                    <a16:creationId xmlns:a16="http://schemas.microsoft.com/office/drawing/2014/main" id="{8670B596-9A98-4E1A-8D4D-A3F0A1254E0F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03;p45">
                <a:extLst>
                  <a:ext uri="{FF2B5EF4-FFF2-40B4-BE49-F238E27FC236}">
                    <a16:creationId xmlns:a16="http://schemas.microsoft.com/office/drawing/2014/main" id="{0426C9E4-ADB1-41B5-814D-A05F3C9683FA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04;p45">
                <a:extLst>
                  <a:ext uri="{FF2B5EF4-FFF2-40B4-BE49-F238E27FC236}">
                    <a16:creationId xmlns:a16="http://schemas.microsoft.com/office/drawing/2014/main" id="{14F13F63-9339-4708-9B96-B98BE69F84B4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05;p45">
                <a:extLst>
                  <a:ext uri="{FF2B5EF4-FFF2-40B4-BE49-F238E27FC236}">
                    <a16:creationId xmlns:a16="http://schemas.microsoft.com/office/drawing/2014/main" id="{9D54BDB1-7533-4BAE-B9B5-971B61BA047E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06;p45">
                <a:extLst>
                  <a:ext uri="{FF2B5EF4-FFF2-40B4-BE49-F238E27FC236}">
                    <a16:creationId xmlns:a16="http://schemas.microsoft.com/office/drawing/2014/main" id="{5D70B77E-71A7-4003-8A37-DE3906008556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07;p45">
                <a:extLst>
                  <a:ext uri="{FF2B5EF4-FFF2-40B4-BE49-F238E27FC236}">
                    <a16:creationId xmlns:a16="http://schemas.microsoft.com/office/drawing/2014/main" id="{1798F7E8-8A4F-4AA1-BB6F-326A5CB1F6D6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08;p45">
                <a:extLst>
                  <a:ext uri="{FF2B5EF4-FFF2-40B4-BE49-F238E27FC236}">
                    <a16:creationId xmlns:a16="http://schemas.microsoft.com/office/drawing/2014/main" id="{F4123227-8585-4AA4-99E9-54A22DEFFA2F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09;p45">
                <a:extLst>
                  <a:ext uri="{FF2B5EF4-FFF2-40B4-BE49-F238E27FC236}">
                    <a16:creationId xmlns:a16="http://schemas.microsoft.com/office/drawing/2014/main" id="{B99E0C5C-5D7C-4A6A-B04D-D042BED1126F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10;p45">
                <a:extLst>
                  <a:ext uri="{FF2B5EF4-FFF2-40B4-BE49-F238E27FC236}">
                    <a16:creationId xmlns:a16="http://schemas.microsoft.com/office/drawing/2014/main" id="{E37BEB5F-09BF-4315-8D3C-54F379F7CEAE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11;p45">
                <a:extLst>
                  <a:ext uri="{FF2B5EF4-FFF2-40B4-BE49-F238E27FC236}">
                    <a16:creationId xmlns:a16="http://schemas.microsoft.com/office/drawing/2014/main" id="{83882B5D-0A8B-47CB-B05D-A8D5D59634B5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12;p45">
                <a:extLst>
                  <a:ext uri="{FF2B5EF4-FFF2-40B4-BE49-F238E27FC236}">
                    <a16:creationId xmlns:a16="http://schemas.microsoft.com/office/drawing/2014/main" id="{29A2EA8C-AF95-41BC-848D-F4F9C4A31CB0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13;p45">
                <a:extLst>
                  <a:ext uri="{FF2B5EF4-FFF2-40B4-BE49-F238E27FC236}">
                    <a16:creationId xmlns:a16="http://schemas.microsoft.com/office/drawing/2014/main" id="{947213C1-B530-4BF5-ACEC-6FAE13B8A38C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14;p45">
                <a:extLst>
                  <a:ext uri="{FF2B5EF4-FFF2-40B4-BE49-F238E27FC236}">
                    <a16:creationId xmlns:a16="http://schemas.microsoft.com/office/drawing/2014/main" id="{5CFCE0B8-2632-4C30-9F1E-1E397CFE7738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15;p45">
                <a:extLst>
                  <a:ext uri="{FF2B5EF4-FFF2-40B4-BE49-F238E27FC236}">
                    <a16:creationId xmlns:a16="http://schemas.microsoft.com/office/drawing/2014/main" id="{C092C8C0-34F2-47B6-B21D-B0DD2148114A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16;p45">
                <a:extLst>
                  <a:ext uri="{FF2B5EF4-FFF2-40B4-BE49-F238E27FC236}">
                    <a16:creationId xmlns:a16="http://schemas.microsoft.com/office/drawing/2014/main" id="{24A4C7B3-9C50-444E-A68F-82772E48C1C6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17;p45">
                <a:extLst>
                  <a:ext uri="{FF2B5EF4-FFF2-40B4-BE49-F238E27FC236}">
                    <a16:creationId xmlns:a16="http://schemas.microsoft.com/office/drawing/2014/main" id="{31276968-B1C9-4494-92AE-8E5E6B257802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18;p45">
                <a:extLst>
                  <a:ext uri="{FF2B5EF4-FFF2-40B4-BE49-F238E27FC236}">
                    <a16:creationId xmlns:a16="http://schemas.microsoft.com/office/drawing/2014/main" id="{2DABF94A-B87B-4D3E-873B-093380D5FA0F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19;p45">
                <a:extLst>
                  <a:ext uri="{FF2B5EF4-FFF2-40B4-BE49-F238E27FC236}">
                    <a16:creationId xmlns:a16="http://schemas.microsoft.com/office/drawing/2014/main" id="{B7A3A4F6-E689-4D3B-814B-59A715F9884E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20;p45">
                <a:extLst>
                  <a:ext uri="{FF2B5EF4-FFF2-40B4-BE49-F238E27FC236}">
                    <a16:creationId xmlns:a16="http://schemas.microsoft.com/office/drawing/2014/main" id="{330FB701-B1C8-48FC-AF7B-CD43986A4CDB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21;p45">
                <a:extLst>
                  <a:ext uri="{FF2B5EF4-FFF2-40B4-BE49-F238E27FC236}">
                    <a16:creationId xmlns:a16="http://schemas.microsoft.com/office/drawing/2014/main" id="{DC9B0EDD-9B82-4C89-855F-DBF9479DF07A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22;p45">
                <a:extLst>
                  <a:ext uri="{FF2B5EF4-FFF2-40B4-BE49-F238E27FC236}">
                    <a16:creationId xmlns:a16="http://schemas.microsoft.com/office/drawing/2014/main" id="{70E6D149-A846-4FA3-9D3E-D64E48B85B80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23;p45">
                <a:extLst>
                  <a:ext uri="{FF2B5EF4-FFF2-40B4-BE49-F238E27FC236}">
                    <a16:creationId xmlns:a16="http://schemas.microsoft.com/office/drawing/2014/main" id="{2B240FF5-D546-44AF-B8BA-01B8458C79B2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24;p45">
                <a:extLst>
                  <a:ext uri="{FF2B5EF4-FFF2-40B4-BE49-F238E27FC236}">
                    <a16:creationId xmlns:a16="http://schemas.microsoft.com/office/drawing/2014/main" id="{51FC2E5E-0BA2-48C4-9C7D-5F780B989365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25;p45">
                <a:extLst>
                  <a:ext uri="{FF2B5EF4-FFF2-40B4-BE49-F238E27FC236}">
                    <a16:creationId xmlns:a16="http://schemas.microsoft.com/office/drawing/2014/main" id="{360F3579-F104-40FC-B859-D151D1D202E4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26;p45">
                <a:extLst>
                  <a:ext uri="{FF2B5EF4-FFF2-40B4-BE49-F238E27FC236}">
                    <a16:creationId xmlns:a16="http://schemas.microsoft.com/office/drawing/2014/main" id="{71127F82-3272-4027-B4E2-FB38F732078B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27;p45">
                <a:extLst>
                  <a:ext uri="{FF2B5EF4-FFF2-40B4-BE49-F238E27FC236}">
                    <a16:creationId xmlns:a16="http://schemas.microsoft.com/office/drawing/2014/main" id="{A0592789-1180-4239-B397-9FCF366FCC02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28;p45">
                <a:extLst>
                  <a:ext uri="{FF2B5EF4-FFF2-40B4-BE49-F238E27FC236}">
                    <a16:creationId xmlns:a16="http://schemas.microsoft.com/office/drawing/2014/main" id="{FF9B64FA-1106-4CA7-AEFE-C22DB9F2D7DE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29;p45">
                <a:extLst>
                  <a:ext uri="{FF2B5EF4-FFF2-40B4-BE49-F238E27FC236}">
                    <a16:creationId xmlns:a16="http://schemas.microsoft.com/office/drawing/2014/main" id="{876124F9-DC41-45C2-BAAD-EB8E6F33F986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30;p45">
                <a:extLst>
                  <a:ext uri="{FF2B5EF4-FFF2-40B4-BE49-F238E27FC236}">
                    <a16:creationId xmlns:a16="http://schemas.microsoft.com/office/drawing/2014/main" id="{04B08E2F-DE9D-48A4-B861-79482AB2633D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31;p45">
                <a:extLst>
                  <a:ext uri="{FF2B5EF4-FFF2-40B4-BE49-F238E27FC236}">
                    <a16:creationId xmlns:a16="http://schemas.microsoft.com/office/drawing/2014/main" id="{EA832507-D09B-4581-B2D1-EA2197907099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32;p45">
                <a:extLst>
                  <a:ext uri="{FF2B5EF4-FFF2-40B4-BE49-F238E27FC236}">
                    <a16:creationId xmlns:a16="http://schemas.microsoft.com/office/drawing/2014/main" id="{568A47A1-5B7E-45A2-A163-768742654A94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33;p45">
                <a:extLst>
                  <a:ext uri="{FF2B5EF4-FFF2-40B4-BE49-F238E27FC236}">
                    <a16:creationId xmlns:a16="http://schemas.microsoft.com/office/drawing/2014/main" id="{D0D2EB89-2839-46DC-9BF2-90033B5324FA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34;p45">
                <a:extLst>
                  <a:ext uri="{FF2B5EF4-FFF2-40B4-BE49-F238E27FC236}">
                    <a16:creationId xmlns:a16="http://schemas.microsoft.com/office/drawing/2014/main" id="{7736178B-D730-4620-94BE-C5BEE7CDEE2C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35;p45">
                <a:extLst>
                  <a:ext uri="{FF2B5EF4-FFF2-40B4-BE49-F238E27FC236}">
                    <a16:creationId xmlns:a16="http://schemas.microsoft.com/office/drawing/2014/main" id="{469D641A-C4B2-49B2-9CDC-39EFEE201BBC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036;p45">
                <a:extLst>
                  <a:ext uri="{FF2B5EF4-FFF2-40B4-BE49-F238E27FC236}">
                    <a16:creationId xmlns:a16="http://schemas.microsoft.com/office/drawing/2014/main" id="{12B277EE-1D4B-43A8-8F4D-3CF0FA16F565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37;p45">
                <a:extLst>
                  <a:ext uri="{FF2B5EF4-FFF2-40B4-BE49-F238E27FC236}">
                    <a16:creationId xmlns:a16="http://schemas.microsoft.com/office/drawing/2014/main" id="{7A27F411-E120-4213-A6A9-0937E74E45C4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38;p45">
                <a:extLst>
                  <a:ext uri="{FF2B5EF4-FFF2-40B4-BE49-F238E27FC236}">
                    <a16:creationId xmlns:a16="http://schemas.microsoft.com/office/drawing/2014/main" id="{6FD0C0B3-10CE-40E1-8E7C-8DE5359401BE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39;p45">
                <a:extLst>
                  <a:ext uri="{FF2B5EF4-FFF2-40B4-BE49-F238E27FC236}">
                    <a16:creationId xmlns:a16="http://schemas.microsoft.com/office/drawing/2014/main" id="{D9ED898B-6C02-4485-BD5C-7860409A69A9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40;p45">
                <a:extLst>
                  <a:ext uri="{FF2B5EF4-FFF2-40B4-BE49-F238E27FC236}">
                    <a16:creationId xmlns:a16="http://schemas.microsoft.com/office/drawing/2014/main" id="{4272CA93-F165-42EF-8538-BC4BCC98EC04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41;p45">
                <a:extLst>
                  <a:ext uri="{FF2B5EF4-FFF2-40B4-BE49-F238E27FC236}">
                    <a16:creationId xmlns:a16="http://schemas.microsoft.com/office/drawing/2014/main" id="{71D454C5-3D69-4C3C-819E-65B67F21E1AC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42;p45">
                <a:extLst>
                  <a:ext uri="{FF2B5EF4-FFF2-40B4-BE49-F238E27FC236}">
                    <a16:creationId xmlns:a16="http://schemas.microsoft.com/office/drawing/2014/main" id="{8B4B92EE-EE80-4D53-B066-7E49E0D05CA4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43;p45">
                <a:extLst>
                  <a:ext uri="{FF2B5EF4-FFF2-40B4-BE49-F238E27FC236}">
                    <a16:creationId xmlns:a16="http://schemas.microsoft.com/office/drawing/2014/main" id="{089673C3-28A2-432D-B032-27E247B04875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44;p45">
                <a:extLst>
                  <a:ext uri="{FF2B5EF4-FFF2-40B4-BE49-F238E27FC236}">
                    <a16:creationId xmlns:a16="http://schemas.microsoft.com/office/drawing/2014/main" id="{0AC2DE0C-4ADD-43CB-85D0-B6437C6DDC2A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45;p45">
                <a:extLst>
                  <a:ext uri="{FF2B5EF4-FFF2-40B4-BE49-F238E27FC236}">
                    <a16:creationId xmlns:a16="http://schemas.microsoft.com/office/drawing/2014/main" id="{5D0B10FA-A8FD-4FBF-91AC-2FC25970EC5F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046;p45">
                <a:extLst>
                  <a:ext uri="{FF2B5EF4-FFF2-40B4-BE49-F238E27FC236}">
                    <a16:creationId xmlns:a16="http://schemas.microsoft.com/office/drawing/2014/main" id="{310876B7-B67D-4DA0-9476-F29552691542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047;p45">
                <a:extLst>
                  <a:ext uri="{FF2B5EF4-FFF2-40B4-BE49-F238E27FC236}">
                    <a16:creationId xmlns:a16="http://schemas.microsoft.com/office/drawing/2014/main" id="{07DF2529-C406-4B61-8C08-A68FFE4AEDBF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048;p45">
                <a:extLst>
                  <a:ext uri="{FF2B5EF4-FFF2-40B4-BE49-F238E27FC236}">
                    <a16:creationId xmlns:a16="http://schemas.microsoft.com/office/drawing/2014/main" id="{C36E5DED-EE0A-4D5A-AC4E-1389FBE890EA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049;p45">
                <a:extLst>
                  <a:ext uri="{FF2B5EF4-FFF2-40B4-BE49-F238E27FC236}">
                    <a16:creationId xmlns:a16="http://schemas.microsoft.com/office/drawing/2014/main" id="{3C53AE97-CAE2-43DD-B112-31CABE271950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050;p45">
                <a:extLst>
                  <a:ext uri="{FF2B5EF4-FFF2-40B4-BE49-F238E27FC236}">
                    <a16:creationId xmlns:a16="http://schemas.microsoft.com/office/drawing/2014/main" id="{6EEFD8F2-2C4E-40A0-9C09-D7AB7DFFBEF1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051;p45">
                <a:extLst>
                  <a:ext uri="{FF2B5EF4-FFF2-40B4-BE49-F238E27FC236}">
                    <a16:creationId xmlns:a16="http://schemas.microsoft.com/office/drawing/2014/main" id="{0C6F73E1-94E6-4998-BB6D-675B37C2DE96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2052;p45">
              <a:extLst>
                <a:ext uri="{FF2B5EF4-FFF2-40B4-BE49-F238E27FC236}">
                  <a16:creationId xmlns:a16="http://schemas.microsoft.com/office/drawing/2014/main" id="{359B18F7-AB90-453B-8DD1-841721E46568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11" name="Google Shape;2053;p45">
                <a:extLst>
                  <a:ext uri="{FF2B5EF4-FFF2-40B4-BE49-F238E27FC236}">
                    <a16:creationId xmlns:a16="http://schemas.microsoft.com/office/drawing/2014/main" id="{26B9A404-FF6D-48A7-8943-AB5DEC28C123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54;p45">
                <a:extLst>
                  <a:ext uri="{FF2B5EF4-FFF2-40B4-BE49-F238E27FC236}">
                    <a16:creationId xmlns:a16="http://schemas.microsoft.com/office/drawing/2014/main" id="{F49837B2-27FA-4B0C-88B5-D64F4989EB1E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5;p45">
                <a:extLst>
                  <a:ext uri="{FF2B5EF4-FFF2-40B4-BE49-F238E27FC236}">
                    <a16:creationId xmlns:a16="http://schemas.microsoft.com/office/drawing/2014/main" id="{375342E1-E79F-4D44-9E7C-5C3719B3D3B1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56;p45">
                <a:extLst>
                  <a:ext uri="{FF2B5EF4-FFF2-40B4-BE49-F238E27FC236}">
                    <a16:creationId xmlns:a16="http://schemas.microsoft.com/office/drawing/2014/main" id="{C2B229DA-B8BA-4D5C-A205-B0777BB30B88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57;p45">
                <a:extLst>
                  <a:ext uri="{FF2B5EF4-FFF2-40B4-BE49-F238E27FC236}">
                    <a16:creationId xmlns:a16="http://schemas.microsoft.com/office/drawing/2014/main" id="{4F811A6E-D61A-4F7C-B721-889C9DB3F519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2058;p45">
              <a:extLst>
                <a:ext uri="{FF2B5EF4-FFF2-40B4-BE49-F238E27FC236}">
                  <a16:creationId xmlns:a16="http://schemas.microsoft.com/office/drawing/2014/main" id="{D218240B-881C-416C-8E3F-588B85EED1DE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979;p45">
            <a:extLst>
              <a:ext uri="{FF2B5EF4-FFF2-40B4-BE49-F238E27FC236}">
                <a16:creationId xmlns:a16="http://schemas.microsoft.com/office/drawing/2014/main" id="{8C6E6836-C403-4D2D-87C0-6EA2EBBBCAC1}"/>
              </a:ext>
            </a:extLst>
          </p:cNvPr>
          <p:cNvGrpSpPr/>
          <p:nvPr/>
        </p:nvGrpSpPr>
        <p:grpSpPr>
          <a:xfrm>
            <a:off x="3591444" y="2835828"/>
            <a:ext cx="1578817" cy="2149384"/>
            <a:chOff x="2475306" y="2531490"/>
            <a:chExt cx="1411927" cy="1922354"/>
          </a:xfrm>
        </p:grpSpPr>
        <p:grpSp>
          <p:nvGrpSpPr>
            <p:cNvPr id="188" name="Google Shape;1980;p45">
              <a:extLst>
                <a:ext uri="{FF2B5EF4-FFF2-40B4-BE49-F238E27FC236}">
                  <a16:creationId xmlns:a16="http://schemas.microsoft.com/office/drawing/2014/main" id="{DA87DFE9-A220-49E9-8CB2-2F00E1C28340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6" name="Google Shape;1981;p45">
                <a:extLst>
                  <a:ext uri="{FF2B5EF4-FFF2-40B4-BE49-F238E27FC236}">
                    <a16:creationId xmlns:a16="http://schemas.microsoft.com/office/drawing/2014/main" id="{23A5A3F8-43FD-48C9-BB5D-A6F1A92A415A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82;p45">
                <a:extLst>
                  <a:ext uri="{FF2B5EF4-FFF2-40B4-BE49-F238E27FC236}">
                    <a16:creationId xmlns:a16="http://schemas.microsoft.com/office/drawing/2014/main" id="{194354AF-F487-4A24-94BE-A5947617723A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3;p45">
                <a:extLst>
                  <a:ext uri="{FF2B5EF4-FFF2-40B4-BE49-F238E27FC236}">
                    <a16:creationId xmlns:a16="http://schemas.microsoft.com/office/drawing/2014/main" id="{F2CCFF28-71FA-4441-B7F6-92BBD7D8AD46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84;p45">
                <a:extLst>
                  <a:ext uri="{FF2B5EF4-FFF2-40B4-BE49-F238E27FC236}">
                    <a16:creationId xmlns:a16="http://schemas.microsoft.com/office/drawing/2014/main" id="{F1190FAD-E1C8-4AE8-BB4D-88DC4964C69E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985;p45">
                <a:extLst>
                  <a:ext uri="{FF2B5EF4-FFF2-40B4-BE49-F238E27FC236}">
                    <a16:creationId xmlns:a16="http://schemas.microsoft.com/office/drawing/2014/main" id="{EAE2D700-3BDA-424D-8CE3-84CF60B4044D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986;p45">
                <a:extLst>
                  <a:ext uri="{FF2B5EF4-FFF2-40B4-BE49-F238E27FC236}">
                    <a16:creationId xmlns:a16="http://schemas.microsoft.com/office/drawing/2014/main" id="{0C5ADA6D-7AC2-4FB3-B90F-78FEFF3E6E5D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987;p45">
                <a:extLst>
                  <a:ext uri="{FF2B5EF4-FFF2-40B4-BE49-F238E27FC236}">
                    <a16:creationId xmlns:a16="http://schemas.microsoft.com/office/drawing/2014/main" id="{CE448BAB-ACD0-4F97-BFFB-F993A89A96E3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988;p45">
                <a:extLst>
                  <a:ext uri="{FF2B5EF4-FFF2-40B4-BE49-F238E27FC236}">
                    <a16:creationId xmlns:a16="http://schemas.microsoft.com/office/drawing/2014/main" id="{4D86D30F-3489-48D9-A632-918C29AD4605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989;p45">
                <a:extLst>
                  <a:ext uri="{FF2B5EF4-FFF2-40B4-BE49-F238E27FC236}">
                    <a16:creationId xmlns:a16="http://schemas.microsoft.com/office/drawing/2014/main" id="{12272CA4-3E76-4C69-B6C9-928F0FDBE73A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990;p45">
                <a:extLst>
                  <a:ext uri="{FF2B5EF4-FFF2-40B4-BE49-F238E27FC236}">
                    <a16:creationId xmlns:a16="http://schemas.microsoft.com/office/drawing/2014/main" id="{F7F98D68-9E54-4488-B7AA-38E571FE37CA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991;p45">
                <a:extLst>
                  <a:ext uri="{FF2B5EF4-FFF2-40B4-BE49-F238E27FC236}">
                    <a16:creationId xmlns:a16="http://schemas.microsoft.com/office/drawing/2014/main" id="{A233B613-6FEF-4595-8715-4B94D4B0BE73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992;p45">
                <a:extLst>
                  <a:ext uri="{FF2B5EF4-FFF2-40B4-BE49-F238E27FC236}">
                    <a16:creationId xmlns:a16="http://schemas.microsoft.com/office/drawing/2014/main" id="{A601A615-F8C0-4451-B97B-00A7AB98C7A7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993;p45">
                <a:extLst>
                  <a:ext uri="{FF2B5EF4-FFF2-40B4-BE49-F238E27FC236}">
                    <a16:creationId xmlns:a16="http://schemas.microsoft.com/office/drawing/2014/main" id="{17535150-6C60-4185-B880-E12ECF448E90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994;p45">
                <a:extLst>
                  <a:ext uri="{FF2B5EF4-FFF2-40B4-BE49-F238E27FC236}">
                    <a16:creationId xmlns:a16="http://schemas.microsoft.com/office/drawing/2014/main" id="{D2B1B29D-3614-4F46-9A94-164FE5933031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995;p45">
                <a:extLst>
                  <a:ext uri="{FF2B5EF4-FFF2-40B4-BE49-F238E27FC236}">
                    <a16:creationId xmlns:a16="http://schemas.microsoft.com/office/drawing/2014/main" id="{AFE3D6E2-9F46-430F-88BE-2796CCEAB3A6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996;p45">
                <a:extLst>
                  <a:ext uri="{FF2B5EF4-FFF2-40B4-BE49-F238E27FC236}">
                    <a16:creationId xmlns:a16="http://schemas.microsoft.com/office/drawing/2014/main" id="{0D8D6537-60A6-42DB-BE82-7FC8A4EE1A99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997;p45">
                <a:extLst>
                  <a:ext uri="{FF2B5EF4-FFF2-40B4-BE49-F238E27FC236}">
                    <a16:creationId xmlns:a16="http://schemas.microsoft.com/office/drawing/2014/main" id="{26CD84DE-D210-4725-BD34-AE7B8BDA1D47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998;p45">
                <a:extLst>
                  <a:ext uri="{FF2B5EF4-FFF2-40B4-BE49-F238E27FC236}">
                    <a16:creationId xmlns:a16="http://schemas.microsoft.com/office/drawing/2014/main" id="{4161FD40-7752-492F-9761-1D4FDD401AAA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999;p45">
                <a:extLst>
                  <a:ext uri="{FF2B5EF4-FFF2-40B4-BE49-F238E27FC236}">
                    <a16:creationId xmlns:a16="http://schemas.microsoft.com/office/drawing/2014/main" id="{6506ED7E-092C-4905-AF7B-B21CE8019066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000;p45">
                <a:extLst>
                  <a:ext uri="{FF2B5EF4-FFF2-40B4-BE49-F238E27FC236}">
                    <a16:creationId xmlns:a16="http://schemas.microsoft.com/office/drawing/2014/main" id="{3769946F-0FA4-4B37-8913-B55C43C9AD5D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001;p45">
                <a:extLst>
                  <a:ext uri="{FF2B5EF4-FFF2-40B4-BE49-F238E27FC236}">
                    <a16:creationId xmlns:a16="http://schemas.microsoft.com/office/drawing/2014/main" id="{21AD5EC1-2145-41FE-A1B4-3A10684500CE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002;p45">
                <a:extLst>
                  <a:ext uri="{FF2B5EF4-FFF2-40B4-BE49-F238E27FC236}">
                    <a16:creationId xmlns:a16="http://schemas.microsoft.com/office/drawing/2014/main" id="{CADAB633-BEF8-4C97-BBF1-2765DBAD8C3D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003;p45">
                <a:extLst>
                  <a:ext uri="{FF2B5EF4-FFF2-40B4-BE49-F238E27FC236}">
                    <a16:creationId xmlns:a16="http://schemas.microsoft.com/office/drawing/2014/main" id="{08A47888-B7EC-49C4-A0C0-1FA62731FF31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004;p45">
                <a:extLst>
                  <a:ext uri="{FF2B5EF4-FFF2-40B4-BE49-F238E27FC236}">
                    <a16:creationId xmlns:a16="http://schemas.microsoft.com/office/drawing/2014/main" id="{540E4B46-69CB-418C-8FC9-A5F7E4BB99F2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005;p45">
                <a:extLst>
                  <a:ext uri="{FF2B5EF4-FFF2-40B4-BE49-F238E27FC236}">
                    <a16:creationId xmlns:a16="http://schemas.microsoft.com/office/drawing/2014/main" id="{474269A2-9F0F-4F6F-A3DE-81E50463AF49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006;p45">
                <a:extLst>
                  <a:ext uri="{FF2B5EF4-FFF2-40B4-BE49-F238E27FC236}">
                    <a16:creationId xmlns:a16="http://schemas.microsoft.com/office/drawing/2014/main" id="{46BF4289-3DA9-49F4-B0E1-007E719049CE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007;p45">
                <a:extLst>
                  <a:ext uri="{FF2B5EF4-FFF2-40B4-BE49-F238E27FC236}">
                    <a16:creationId xmlns:a16="http://schemas.microsoft.com/office/drawing/2014/main" id="{75E341E2-150D-46D3-88CB-3011CAE665CE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008;p45">
                <a:extLst>
                  <a:ext uri="{FF2B5EF4-FFF2-40B4-BE49-F238E27FC236}">
                    <a16:creationId xmlns:a16="http://schemas.microsoft.com/office/drawing/2014/main" id="{50889E12-A950-462A-8A5B-4D329CEC3AC5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009;p45">
                <a:extLst>
                  <a:ext uri="{FF2B5EF4-FFF2-40B4-BE49-F238E27FC236}">
                    <a16:creationId xmlns:a16="http://schemas.microsoft.com/office/drawing/2014/main" id="{B82111D2-0826-4EB8-8641-A6E563101F72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010;p45">
                <a:extLst>
                  <a:ext uri="{FF2B5EF4-FFF2-40B4-BE49-F238E27FC236}">
                    <a16:creationId xmlns:a16="http://schemas.microsoft.com/office/drawing/2014/main" id="{703AA6D9-E39E-45EF-8B36-449C3E8FC76E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011;p45">
                <a:extLst>
                  <a:ext uri="{FF2B5EF4-FFF2-40B4-BE49-F238E27FC236}">
                    <a16:creationId xmlns:a16="http://schemas.microsoft.com/office/drawing/2014/main" id="{1DCB44E1-207B-4277-8502-42760758F862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012;p45">
                <a:extLst>
                  <a:ext uri="{FF2B5EF4-FFF2-40B4-BE49-F238E27FC236}">
                    <a16:creationId xmlns:a16="http://schemas.microsoft.com/office/drawing/2014/main" id="{33D36E38-9AF8-484F-BC7D-BE2E9A27D0A6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013;p45">
                <a:extLst>
                  <a:ext uri="{FF2B5EF4-FFF2-40B4-BE49-F238E27FC236}">
                    <a16:creationId xmlns:a16="http://schemas.microsoft.com/office/drawing/2014/main" id="{D4DF703A-FDAE-4D71-86E3-843E06D163F7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014;p45">
                <a:extLst>
                  <a:ext uri="{FF2B5EF4-FFF2-40B4-BE49-F238E27FC236}">
                    <a16:creationId xmlns:a16="http://schemas.microsoft.com/office/drawing/2014/main" id="{3909467C-DF48-4DAC-8CCA-BC0AF44B1752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015;p45">
                <a:extLst>
                  <a:ext uri="{FF2B5EF4-FFF2-40B4-BE49-F238E27FC236}">
                    <a16:creationId xmlns:a16="http://schemas.microsoft.com/office/drawing/2014/main" id="{1A92E82E-C9DB-48A3-845D-B342A6CAADFB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016;p45">
                <a:extLst>
                  <a:ext uri="{FF2B5EF4-FFF2-40B4-BE49-F238E27FC236}">
                    <a16:creationId xmlns:a16="http://schemas.microsoft.com/office/drawing/2014/main" id="{8907E6CB-7FEC-4AAA-A5A6-994D222D3624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017;p45">
                <a:extLst>
                  <a:ext uri="{FF2B5EF4-FFF2-40B4-BE49-F238E27FC236}">
                    <a16:creationId xmlns:a16="http://schemas.microsoft.com/office/drawing/2014/main" id="{94ADC78E-70DB-4393-A128-98E64D067302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018;p45">
                <a:extLst>
                  <a:ext uri="{FF2B5EF4-FFF2-40B4-BE49-F238E27FC236}">
                    <a16:creationId xmlns:a16="http://schemas.microsoft.com/office/drawing/2014/main" id="{60BED505-B85B-49B6-B382-871C20D93D04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019;p45">
                <a:extLst>
                  <a:ext uri="{FF2B5EF4-FFF2-40B4-BE49-F238E27FC236}">
                    <a16:creationId xmlns:a16="http://schemas.microsoft.com/office/drawing/2014/main" id="{5710E847-3AA0-466B-8F2D-7252A46A78C9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020;p45">
                <a:extLst>
                  <a:ext uri="{FF2B5EF4-FFF2-40B4-BE49-F238E27FC236}">
                    <a16:creationId xmlns:a16="http://schemas.microsoft.com/office/drawing/2014/main" id="{42A5D7E9-E31E-433D-98DF-8D80DF9CAA1F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021;p45">
                <a:extLst>
                  <a:ext uri="{FF2B5EF4-FFF2-40B4-BE49-F238E27FC236}">
                    <a16:creationId xmlns:a16="http://schemas.microsoft.com/office/drawing/2014/main" id="{4CEAE322-DD69-4DCB-8DBC-4C2014419248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022;p45">
                <a:extLst>
                  <a:ext uri="{FF2B5EF4-FFF2-40B4-BE49-F238E27FC236}">
                    <a16:creationId xmlns:a16="http://schemas.microsoft.com/office/drawing/2014/main" id="{D7E6C483-4748-4B21-9AD2-39A4F154C9A1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023;p45">
                <a:extLst>
                  <a:ext uri="{FF2B5EF4-FFF2-40B4-BE49-F238E27FC236}">
                    <a16:creationId xmlns:a16="http://schemas.microsoft.com/office/drawing/2014/main" id="{B8F50DDB-2DE3-4C36-9A8B-C263141D3256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024;p45">
                <a:extLst>
                  <a:ext uri="{FF2B5EF4-FFF2-40B4-BE49-F238E27FC236}">
                    <a16:creationId xmlns:a16="http://schemas.microsoft.com/office/drawing/2014/main" id="{9EBC6574-82C0-4047-85E6-A82F3A077B63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025;p45">
                <a:extLst>
                  <a:ext uri="{FF2B5EF4-FFF2-40B4-BE49-F238E27FC236}">
                    <a16:creationId xmlns:a16="http://schemas.microsoft.com/office/drawing/2014/main" id="{F93C8E17-0E4F-431A-99B9-7353D01FCF24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026;p45">
                <a:extLst>
                  <a:ext uri="{FF2B5EF4-FFF2-40B4-BE49-F238E27FC236}">
                    <a16:creationId xmlns:a16="http://schemas.microsoft.com/office/drawing/2014/main" id="{BAB2FB83-7CD9-4110-B49D-F368F9165F16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027;p45">
                <a:extLst>
                  <a:ext uri="{FF2B5EF4-FFF2-40B4-BE49-F238E27FC236}">
                    <a16:creationId xmlns:a16="http://schemas.microsoft.com/office/drawing/2014/main" id="{2231B9CF-0DAD-473C-B6DF-82FBE16DCA05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028;p45">
                <a:extLst>
                  <a:ext uri="{FF2B5EF4-FFF2-40B4-BE49-F238E27FC236}">
                    <a16:creationId xmlns:a16="http://schemas.microsoft.com/office/drawing/2014/main" id="{EF3731F7-632E-4D54-8E7A-AF84B9D9CB38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029;p45">
                <a:extLst>
                  <a:ext uri="{FF2B5EF4-FFF2-40B4-BE49-F238E27FC236}">
                    <a16:creationId xmlns:a16="http://schemas.microsoft.com/office/drawing/2014/main" id="{2150147F-69CB-430A-A063-FEDC05EFC4DD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030;p45">
                <a:extLst>
                  <a:ext uri="{FF2B5EF4-FFF2-40B4-BE49-F238E27FC236}">
                    <a16:creationId xmlns:a16="http://schemas.microsoft.com/office/drawing/2014/main" id="{D9060FE6-86A4-4548-8E19-95821D0E1341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031;p45">
                <a:extLst>
                  <a:ext uri="{FF2B5EF4-FFF2-40B4-BE49-F238E27FC236}">
                    <a16:creationId xmlns:a16="http://schemas.microsoft.com/office/drawing/2014/main" id="{F0FA9F77-F577-49EB-98A9-74D22CEEA4A5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032;p45">
                <a:extLst>
                  <a:ext uri="{FF2B5EF4-FFF2-40B4-BE49-F238E27FC236}">
                    <a16:creationId xmlns:a16="http://schemas.microsoft.com/office/drawing/2014/main" id="{B7B17D7D-5EDC-4C19-8C3E-505AE9EC8151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033;p45">
                <a:extLst>
                  <a:ext uri="{FF2B5EF4-FFF2-40B4-BE49-F238E27FC236}">
                    <a16:creationId xmlns:a16="http://schemas.microsoft.com/office/drawing/2014/main" id="{127E90A8-7F05-4A53-A22F-123D52595FAE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034;p45">
                <a:extLst>
                  <a:ext uri="{FF2B5EF4-FFF2-40B4-BE49-F238E27FC236}">
                    <a16:creationId xmlns:a16="http://schemas.microsoft.com/office/drawing/2014/main" id="{13FC4323-5640-4045-8895-D4195FDB0E06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035;p45">
                <a:extLst>
                  <a:ext uri="{FF2B5EF4-FFF2-40B4-BE49-F238E27FC236}">
                    <a16:creationId xmlns:a16="http://schemas.microsoft.com/office/drawing/2014/main" id="{A40095AA-FECC-430E-8B80-6B385DE08689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036;p45">
                <a:extLst>
                  <a:ext uri="{FF2B5EF4-FFF2-40B4-BE49-F238E27FC236}">
                    <a16:creationId xmlns:a16="http://schemas.microsoft.com/office/drawing/2014/main" id="{5501F3A0-F531-419C-B010-CE9EB72ED552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037;p45">
                <a:extLst>
                  <a:ext uri="{FF2B5EF4-FFF2-40B4-BE49-F238E27FC236}">
                    <a16:creationId xmlns:a16="http://schemas.microsoft.com/office/drawing/2014/main" id="{3D84EE17-7898-4A9C-8EC8-3112B8553FAB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038;p45">
                <a:extLst>
                  <a:ext uri="{FF2B5EF4-FFF2-40B4-BE49-F238E27FC236}">
                    <a16:creationId xmlns:a16="http://schemas.microsoft.com/office/drawing/2014/main" id="{8BE6DFB1-6A15-4877-BF57-473320BA6717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039;p45">
                <a:extLst>
                  <a:ext uri="{FF2B5EF4-FFF2-40B4-BE49-F238E27FC236}">
                    <a16:creationId xmlns:a16="http://schemas.microsoft.com/office/drawing/2014/main" id="{05771BED-FC15-4B53-A480-5E69E0B2EA54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040;p45">
                <a:extLst>
                  <a:ext uri="{FF2B5EF4-FFF2-40B4-BE49-F238E27FC236}">
                    <a16:creationId xmlns:a16="http://schemas.microsoft.com/office/drawing/2014/main" id="{FAF57D3D-0B8E-48CF-A632-27F21E7F1614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041;p45">
                <a:extLst>
                  <a:ext uri="{FF2B5EF4-FFF2-40B4-BE49-F238E27FC236}">
                    <a16:creationId xmlns:a16="http://schemas.microsoft.com/office/drawing/2014/main" id="{D626B4A4-280D-4530-9C70-763983503C66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042;p45">
                <a:extLst>
                  <a:ext uri="{FF2B5EF4-FFF2-40B4-BE49-F238E27FC236}">
                    <a16:creationId xmlns:a16="http://schemas.microsoft.com/office/drawing/2014/main" id="{11930FF4-93C0-4938-BC88-36C715841158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043;p45">
                <a:extLst>
                  <a:ext uri="{FF2B5EF4-FFF2-40B4-BE49-F238E27FC236}">
                    <a16:creationId xmlns:a16="http://schemas.microsoft.com/office/drawing/2014/main" id="{C9C7D7A4-2BFB-4F8D-AFE2-A580BB1BE6D0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044;p45">
                <a:extLst>
                  <a:ext uri="{FF2B5EF4-FFF2-40B4-BE49-F238E27FC236}">
                    <a16:creationId xmlns:a16="http://schemas.microsoft.com/office/drawing/2014/main" id="{3E629F51-8A5F-4FE1-87CA-964545BC29CB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045;p45">
                <a:extLst>
                  <a:ext uri="{FF2B5EF4-FFF2-40B4-BE49-F238E27FC236}">
                    <a16:creationId xmlns:a16="http://schemas.microsoft.com/office/drawing/2014/main" id="{84A96C2C-EBC1-438E-A97C-6996AE3F9FC4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046;p45">
                <a:extLst>
                  <a:ext uri="{FF2B5EF4-FFF2-40B4-BE49-F238E27FC236}">
                    <a16:creationId xmlns:a16="http://schemas.microsoft.com/office/drawing/2014/main" id="{0C4CECBA-02B7-4EC5-8C96-E2C1B4126213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047;p45">
                <a:extLst>
                  <a:ext uri="{FF2B5EF4-FFF2-40B4-BE49-F238E27FC236}">
                    <a16:creationId xmlns:a16="http://schemas.microsoft.com/office/drawing/2014/main" id="{AADD062A-A6C7-4A38-B591-B182581DD19E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048;p45">
                <a:extLst>
                  <a:ext uri="{FF2B5EF4-FFF2-40B4-BE49-F238E27FC236}">
                    <a16:creationId xmlns:a16="http://schemas.microsoft.com/office/drawing/2014/main" id="{5B5F8498-A3FF-42A0-B3E4-5727569E1416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049;p45">
                <a:extLst>
                  <a:ext uri="{FF2B5EF4-FFF2-40B4-BE49-F238E27FC236}">
                    <a16:creationId xmlns:a16="http://schemas.microsoft.com/office/drawing/2014/main" id="{845EF56E-D4BC-46B7-966B-4ACCAF0C67D1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050;p45">
                <a:extLst>
                  <a:ext uri="{FF2B5EF4-FFF2-40B4-BE49-F238E27FC236}">
                    <a16:creationId xmlns:a16="http://schemas.microsoft.com/office/drawing/2014/main" id="{9D00802F-BB7A-4B5B-A2D5-51FB6C8C7515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051;p45">
                <a:extLst>
                  <a:ext uri="{FF2B5EF4-FFF2-40B4-BE49-F238E27FC236}">
                    <a16:creationId xmlns:a16="http://schemas.microsoft.com/office/drawing/2014/main" id="{277F6A2D-143D-4DDC-978C-6DF7866E17D9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2052;p45">
              <a:extLst>
                <a:ext uri="{FF2B5EF4-FFF2-40B4-BE49-F238E27FC236}">
                  <a16:creationId xmlns:a16="http://schemas.microsoft.com/office/drawing/2014/main" id="{BEDEE5FD-ED09-42BC-8E86-A82DA0B9F163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91" name="Google Shape;2053;p45">
                <a:extLst>
                  <a:ext uri="{FF2B5EF4-FFF2-40B4-BE49-F238E27FC236}">
                    <a16:creationId xmlns:a16="http://schemas.microsoft.com/office/drawing/2014/main" id="{6B20C1EE-779F-40FE-95C9-D1FF6E8ABCA1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054;p45">
                <a:extLst>
                  <a:ext uri="{FF2B5EF4-FFF2-40B4-BE49-F238E27FC236}">
                    <a16:creationId xmlns:a16="http://schemas.microsoft.com/office/drawing/2014/main" id="{9FF04E44-DD2F-4CEC-AA4E-28764F61FD4E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055;p45">
                <a:extLst>
                  <a:ext uri="{FF2B5EF4-FFF2-40B4-BE49-F238E27FC236}">
                    <a16:creationId xmlns:a16="http://schemas.microsoft.com/office/drawing/2014/main" id="{08F9C016-8F8E-4732-974D-951F927E9C98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056;p45">
                <a:extLst>
                  <a:ext uri="{FF2B5EF4-FFF2-40B4-BE49-F238E27FC236}">
                    <a16:creationId xmlns:a16="http://schemas.microsoft.com/office/drawing/2014/main" id="{9523B980-FF8E-4E4C-9F5D-C88458DE3B94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057;p45">
                <a:extLst>
                  <a:ext uri="{FF2B5EF4-FFF2-40B4-BE49-F238E27FC236}">
                    <a16:creationId xmlns:a16="http://schemas.microsoft.com/office/drawing/2014/main" id="{2C4C75E5-D6FA-4622-B1F0-BB1A8A7A6143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2058;p45">
              <a:extLst>
                <a:ext uri="{FF2B5EF4-FFF2-40B4-BE49-F238E27FC236}">
                  <a16:creationId xmlns:a16="http://schemas.microsoft.com/office/drawing/2014/main" id="{533FAE79-1F0E-4E58-B715-963E4DD83199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213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2618066" y="2632144"/>
            <a:ext cx="3871195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7: TIẾT 7:</a:t>
            </a:r>
            <a:r>
              <a:rPr lang="en-US" sz="32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 TỐ ẢNH HƯỞNG ĐẾN SỰ PHÁT TRIỂN VÀ PHÂN BỐ CÔNG NGHIỆP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8901A-06F5-4E53-9040-FE6C382A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17"/>
            <a:ext cx="9144000" cy="47575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B68CC-A62C-4A9C-ABBF-591A60D1013E}"/>
              </a:ext>
            </a:extLst>
          </p:cNvPr>
          <p:cNvSpPr txBox="1"/>
          <p:nvPr/>
        </p:nvSpPr>
        <p:spPr>
          <a:xfrm>
            <a:off x="77972" y="-14177"/>
            <a:ext cx="402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NHÂN TỐ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3303A-5442-437A-89F0-3E6CE8EF65EA}"/>
              </a:ext>
            </a:extLst>
          </p:cNvPr>
          <p:cNvSpPr txBox="1"/>
          <p:nvPr/>
        </p:nvSpPr>
        <p:spPr>
          <a:xfrm>
            <a:off x="1197935" y="374917"/>
            <a:ext cx="23508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than,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khí</a:t>
            </a:r>
            <a:endParaRPr lang="en-US" sz="2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9DC21-C462-421E-9E4F-EE155F4B09EB}"/>
              </a:ext>
            </a:extLst>
          </p:cNvPr>
          <p:cNvSpPr txBox="1"/>
          <p:nvPr/>
        </p:nvSpPr>
        <p:spPr>
          <a:xfrm>
            <a:off x="6852261" y="1087650"/>
            <a:ext cx="246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CN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kim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kim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màu</a:t>
            </a:r>
            <a:endParaRPr lang="en-US" sz="1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CC50F-4AA8-430F-8075-DF99057E39A1}"/>
              </a:ext>
            </a:extLst>
          </p:cNvPr>
          <p:cNvSpPr txBox="1"/>
          <p:nvPr/>
        </p:nvSpPr>
        <p:spPr>
          <a:xfrm>
            <a:off x="6840530" y="2062654"/>
            <a:ext cx="2303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CN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AAFDD-5A4B-465C-A0C7-CC79CFA1CB70}"/>
              </a:ext>
            </a:extLst>
          </p:cNvPr>
          <p:cNvSpPr txBox="1"/>
          <p:nvPr/>
        </p:nvSpPr>
        <p:spPr>
          <a:xfrm>
            <a:off x="6840530" y="2632041"/>
            <a:ext cx="2461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CN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dựng</a:t>
            </a:r>
            <a:endParaRPr lang="en-US" sz="2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45AB6-DF4A-4EC4-888E-53C434F7E143}"/>
              </a:ext>
            </a:extLst>
          </p:cNvPr>
          <p:cNvSpPr txBox="1"/>
          <p:nvPr/>
        </p:nvSpPr>
        <p:spPr>
          <a:xfrm>
            <a:off x="-549138" y="3786476"/>
            <a:ext cx="4597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Thủy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suối</a:t>
            </a:r>
            <a:endParaRPr lang="en-US" sz="2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268CB-297D-4946-A7A7-436E963B4F1E}"/>
              </a:ext>
            </a:extLst>
          </p:cNvPr>
          <p:cNvSpPr txBox="1"/>
          <p:nvPr/>
        </p:nvSpPr>
        <p:spPr>
          <a:xfrm>
            <a:off x="-24810" y="4466434"/>
            <a:ext cx="3548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hậu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rừng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lợi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biển</a:t>
            </a:r>
            <a:endParaRPr lang="en-US" sz="1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5255403" y="1113763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A168A24-2346-4D59-8F63-E39950748321}"/>
              </a:ext>
            </a:extLst>
          </p:cNvPr>
          <p:cNvSpPr txBox="1"/>
          <p:nvPr/>
        </p:nvSpPr>
        <p:spPr>
          <a:xfrm>
            <a:off x="77972" y="-14177"/>
            <a:ext cx="402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NHÂN TỐ TỰ NHIÊN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36AB04-A79D-4E55-95F9-768C30D0B7F0}"/>
              </a:ext>
            </a:extLst>
          </p:cNvPr>
          <p:cNvSpPr txBox="1"/>
          <p:nvPr/>
        </p:nvSpPr>
        <p:spPr>
          <a:xfrm>
            <a:off x="172730" y="378142"/>
            <a:ext cx="716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11.1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95BB63-B639-4C7D-8C1B-8D257EA346F7}"/>
              </a:ext>
            </a:extLst>
          </p:cNvPr>
          <p:cNvSpPr txBox="1"/>
          <p:nvPr/>
        </p:nvSpPr>
        <p:spPr>
          <a:xfrm>
            <a:off x="230859" y="1685196"/>
            <a:ext cx="5002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12D1B90-65AC-47A9-B1DF-078AF684A3E2}"/>
              </a:ext>
            </a:extLst>
          </p:cNvPr>
          <p:cNvSpPr txBox="1"/>
          <p:nvPr/>
        </p:nvSpPr>
        <p:spPr>
          <a:xfrm>
            <a:off x="167245" y="3212991"/>
            <a:ext cx="4855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179857-04C6-41E6-A26D-F3DA84DFC508}"/>
              </a:ext>
            </a:extLst>
          </p:cNvPr>
          <p:cNvSpPr txBox="1"/>
          <p:nvPr/>
        </p:nvSpPr>
        <p:spPr>
          <a:xfrm>
            <a:off x="77972" y="-14177"/>
            <a:ext cx="402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NHÂN TỐ TỰ NHIÊN</a:t>
            </a:r>
          </a:p>
        </p:txBody>
      </p:sp>
      <p:grpSp>
        <p:nvGrpSpPr>
          <p:cNvPr id="36" name="Google Shape;2241;p45">
            <a:extLst>
              <a:ext uri="{FF2B5EF4-FFF2-40B4-BE49-F238E27FC236}">
                <a16:creationId xmlns:a16="http://schemas.microsoft.com/office/drawing/2014/main" id="{9F7584B1-21EA-412A-AD97-D786A7B00147}"/>
              </a:ext>
            </a:extLst>
          </p:cNvPr>
          <p:cNvGrpSpPr/>
          <p:nvPr/>
        </p:nvGrpSpPr>
        <p:grpSpPr>
          <a:xfrm>
            <a:off x="77972" y="3455128"/>
            <a:ext cx="1127051" cy="1688371"/>
            <a:chOff x="2205175" y="238100"/>
            <a:chExt cx="3235150" cy="5238450"/>
          </a:xfrm>
        </p:grpSpPr>
        <p:sp>
          <p:nvSpPr>
            <p:cNvPr id="37" name="Google Shape;2242;p45">
              <a:extLst>
                <a:ext uri="{FF2B5EF4-FFF2-40B4-BE49-F238E27FC236}">
                  <a16:creationId xmlns:a16="http://schemas.microsoft.com/office/drawing/2014/main" id="{E168B99F-4A2B-4306-8302-6F072A397113}"/>
                </a:ext>
              </a:extLst>
            </p:cNvPr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3;p45">
              <a:extLst>
                <a:ext uri="{FF2B5EF4-FFF2-40B4-BE49-F238E27FC236}">
                  <a16:creationId xmlns:a16="http://schemas.microsoft.com/office/drawing/2014/main" id="{5A48F2D4-61D0-4D65-B76F-A41C3DAFBAC9}"/>
                </a:ext>
              </a:extLst>
            </p:cNvPr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4;p45">
              <a:extLst>
                <a:ext uri="{FF2B5EF4-FFF2-40B4-BE49-F238E27FC236}">
                  <a16:creationId xmlns:a16="http://schemas.microsoft.com/office/drawing/2014/main" id="{DE766AE9-2D51-4E83-BF1F-8C2EAE9BCF05}"/>
                </a:ext>
              </a:extLst>
            </p:cNvPr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5;p45">
              <a:extLst>
                <a:ext uri="{FF2B5EF4-FFF2-40B4-BE49-F238E27FC236}">
                  <a16:creationId xmlns:a16="http://schemas.microsoft.com/office/drawing/2014/main" id="{6F8E25BC-80D1-4795-A3DE-A750ABFC53C8}"/>
                </a:ext>
              </a:extLst>
            </p:cNvPr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46;p45">
              <a:extLst>
                <a:ext uri="{FF2B5EF4-FFF2-40B4-BE49-F238E27FC236}">
                  <a16:creationId xmlns:a16="http://schemas.microsoft.com/office/drawing/2014/main" id="{71216606-BF04-4B50-AEF4-BBB984C7AC8A}"/>
                </a:ext>
              </a:extLst>
            </p:cNvPr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47;p45">
              <a:extLst>
                <a:ext uri="{FF2B5EF4-FFF2-40B4-BE49-F238E27FC236}">
                  <a16:creationId xmlns:a16="http://schemas.microsoft.com/office/drawing/2014/main" id="{8F9ABB7A-DAB7-4F3B-AA97-9F1CC7A0C096}"/>
                </a:ext>
              </a:extLst>
            </p:cNvPr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8;p45">
              <a:extLst>
                <a:ext uri="{FF2B5EF4-FFF2-40B4-BE49-F238E27FC236}">
                  <a16:creationId xmlns:a16="http://schemas.microsoft.com/office/drawing/2014/main" id="{10B8E9DC-03BC-4FCB-957A-C627ED1F1A97}"/>
                </a:ext>
              </a:extLst>
            </p:cNvPr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49;p45">
              <a:extLst>
                <a:ext uri="{FF2B5EF4-FFF2-40B4-BE49-F238E27FC236}">
                  <a16:creationId xmlns:a16="http://schemas.microsoft.com/office/drawing/2014/main" id="{F3F3B4C9-F494-460C-9545-8B9D946BCA72}"/>
                </a:ext>
              </a:extLst>
            </p:cNvPr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0;p45">
              <a:extLst>
                <a:ext uri="{FF2B5EF4-FFF2-40B4-BE49-F238E27FC236}">
                  <a16:creationId xmlns:a16="http://schemas.microsoft.com/office/drawing/2014/main" id="{3A385834-03D3-4A60-B668-E934D38691FE}"/>
                </a:ext>
              </a:extLst>
            </p:cNvPr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1;p45">
              <a:extLst>
                <a:ext uri="{FF2B5EF4-FFF2-40B4-BE49-F238E27FC236}">
                  <a16:creationId xmlns:a16="http://schemas.microsoft.com/office/drawing/2014/main" id="{775A43EC-A80F-41AF-8360-E82C51642C98}"/>
                </a:ext>
              </a:extLst>
            </p:cNvPr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2;p45">
              <a:extLst>
                <a:ext uri="{FF2B5EF4-FFF2-40B4-BE49-F238E27FC236}">
                  <a16:creationId xmlns:a16="http://schemas.microsoft.com/office/drawing/2014/main" id="{061AC0C8-4FA8-43AA-840B-F91016351A0B}"/>
                </a:ext>
              </a:extLst>
            </p:cNvPr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3;p45">
              <a:extLst>
                <a:ext uri="{FF2B5EF4-FFF2-40B4-BE49-F238E27FC236}">
                  <a16:creationId xmlns:a16="http://schemas.microsoft.com/office/drawing/2014/main" id="{13A14217-0271-4B3F-9A5F-F0070A1F063A}"/>
                </a:ext>
              </a:extLst>
            </p:cNvPr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4;p45">
              <a:extLst>
                <a:ext uri="{FF2B5EF4-FFF2-40B4-BE49-F238E27FC236}">
                  <a16:creationId xmlns:a16="http://schemas.microsoft.com/office/drawing/2014/main" id="{B3443220-28C9-4ACE-B20C-DAA4608790E1}"/>
                </a:ext>
              </a:extLst>
            </p:cNvPr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5;p45">
              <a:extLst>
                <a:ext uri="{FF2B5EF4-FFF2-40B4-BE49-F238E27FC236}">
                  <a16:creationId xmlns:a16="http://schemas.microsoft.com/office/drawing/2014/main" id="{86496AB8-5C50-42BA-A545-269228FAFA2E}"/>
                </a:ext>
              </a:extLst>
            </p:cNvPr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56;p45">
              <a:extLst>
                <a:ext uri="{FF2B5EF4-FFF2-40B4-BE49-F238E27FC236}">
                  <a16:creationId xmlns:a16="http://schemas.microsoft.com/office/drawing/2014/main" id="{84E2097D-FB3B-4A88-922E-AE5FCC696864}"/>
                </a:ext>
              </a:extLst>
            </p:cNvPr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57;p45">
              <a:extLst>
                <a:ext uri="{FF2B5EF4-FFF2-40B4-BE49-F238E27FC236}">
                  <a16:creationId xmlns:a16="http://schemas.microsoft.com/office/drawing/2014/main" id="{FF9CDFBE-03F5-4F07-BE0A-4DFE8962E6A1}"/>
                </a:ext>
              </a:extLst>
            </p:cNvPr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58;p45">
              <a:extLst>
                <a:ext uri="{FF2B5EF4-FFF2-40B4-BE49-F238E27FC236}">
                  <a16:creationId xmlns:a16="http://schemas.microsoft.com/office/drawing/2014/main" id="{521ED08F-C09E-438E-A321-37CE917CF1EC}"/>
                </a:ext>
              </a:extLst>
            </p:cNvPr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59;p45">
              <a:extLst>
                <a:ext uri="{FF2B5EF4-FFF2-40B4-BE49-F238E27FC236}">
                  <a16:creationId xmlns:a16="http://schemas.microsoft.com/office/drawing/2014/main" id="{3B43E007-F3B5-4BB5-853F-1FA7ABFDC3BC}"/>
                </a:ext>
              </a:extLst>
            </p:cNvPr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60;p45">
              <a:extLst>
                <a:ext uri="{FF2B5EF4-FFF2-40B4-BE49-F238E27FC236}">
                  <a16:creationId xmlns:a16="http://schemas.microsoft.com/office/drawing/2014/main" id="{1FA45AD9-0E99-4978-B25E-5E8787043780}"/>
                </a:ext>
              </a:extLst>
            </p:cNvPr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61;p45">
              <a:extLst>
                <a:ext uri="{FF2B5EF4-FFF2-40B4-BE49-F238E27FC236}">
                  <a16:creationId xmlns:a16="http://schemas.microsoft.com/office/drawing/2014/main" id="{E3BB2A9B-2D96-4978-AD0C-C9FEA7A968B2}"/>
                </a:ext>
              </a:extLst>
            </p:cNvPr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62;p45">
              <a:extLst>
                <a:ext uri="{FF2B5EF4-FFF2-40B4-BE49-F238E27FC236}">
                  <a16:creationId xmlns:a16="http://schemas.microsoft.com/office/drawing/2014/main" id="{FF08D164-A60F-41D6-B4F6-D1CB5925E6D5}"/>
                </a:ext>
              </a:extLst>
            </p:cNvPr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3;p45">
              <a:extLst>
                <a:ext uri="{FF2B5EF4-FFF2-40B4-BE49-F238E27FC236}">
                  <a16:creationId xmlns:a16="http://schemas.microsoft.com/office/drawing/2014/main" id="{97D62E25-AF70-4B14-9E12-6832B12DCBAF}"/>
                </a:ext>
              </a:extLst>
            </p:cNvPr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64;p45">
              <a:extLst>
                <a:ext uri="{FF2B5EF4-FFF2-40B4-BE49-F238E27FC236}">
                  <a16:creationId xmlns:a16="http://schemas.microsoft.com/office/drawing/2014/main" id="{181FA6AA-E824-4422-B0E1-B868B6EA29E6}"/>
                </a:ext>
              </a:extLst>
            </p:cNvPr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65;p45">
              <a:extLst>
                <a:ext uri="{FF2B5EF4-FFF2-40B4-BE49-F238E27FC236}">
                  <a16:creationId xmlns:a16="http://schemas.microsoft.com/office/drawing/2014/main" id="{9FF4E371-40D9-492D-B955-2FD6C8A6BDF9}"/>
                </a:ext>
              </a:extLst>
            </p:cNvPr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66;p45">
              <a:extLst>
                <a:ext uri="{FF2B5EF4-FFF2-40B4-BE49-F238E27FC236}">
                  <a16:creationId xmlns:a16="http://schemas.microsoft.com/office/drawing/2014/main" id="{F78739C9-9284-4A7E-AE8A-D4D47ABED9D5}"/>
                </a:ext>
              </a:extLst>
            </p:cNvPr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67;p45">
              <a:extLst>
                <a:ext uri="{FF2B5EF4-FFF2-40B4-BE49-F238E27FC236}">
                  <a16:creationId xmlns:a16="http://schemas.microsoft.com/office/drawing/2014/main" id="{309C53A1-7096-48B9-9F04-CAE0D43E2A70}"/>
                </a:ext>
              </a:extLst>
            </p:cNvPr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68;p45">
              <a:extLst>
                <a:ext uri="{FF2B5EF4-FFF2-40B4-BE49-F238E27FC236}">
                  <a16:creationId xmlns:a16="http://schemas.microsoft.com/office/drawing/2014/main" id="{8784A1CB-D355-44B5-96DF-33342F20B2BA}"/>
                </a:ext>
              </a:extLst>
            </p:cNvPr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269;p45">
            <a:extLst>
              <a:ext uri="{FF2B5EF4-FFF2-40B4-BE49-F238E27FC236}">
                <a16:creationId xmlns:a16="http://schemas.microsoft.com/office/drawing/2014/main" id="{D811F48B-C3F2-49AC-8E8C-DD3483047D9A}"/>
              </a:ext>
            </a:extLst>
          </p:cNvPr>
          <p:cNvGrpSpPr/>
          <p:nvPr/>
        </p:nvGrpSpPr>
        <p:grpSpPr>
          <a:xfrm rot="844541" flipH="1">
            <a:off x="496249" y="3769222"/>
            <a:ext cx="313745" cy="215711"/>
            <a:chOff x="1285325" y="2237436"/>
            <a:chExt cx="342015" cy="240626"/>
          </a:xfrm>
        </p:grpSpPr>
        <p:sp>
          <p:nvSpPr>
            <p:cNvPr id="65" name="Google Shape;2270;p45">
              <a:extLst>
                <a:ext uri="{FF2B5EF4-FFF2-40B4-BE49-F238E27FC236}">
                  <a16:creationId xmlns:a16="http://schemas.microsoft.com/office/drawing/2014/main" id="{31DFA5E7-19AF-4AE8-9EBC-8AD3CDCDC2A6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71;p45">
              <a:extLst>
                <a:ext uri="{FF2B5EF4-FFF2-40B4-BE49-F238E27FC236}">
                  <a16:creationId xmlns:a16="http://schemas.microsoft.com/office/drawing/2014/main" id="{4BB3EAD2-E5F4-45C8-9C0C-C23D4C301993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72;p45">
              <a:extLst>
                <a:ext uri="{FF2B5EF4-FFF2-40B4-BE49-F238E27FC236}">
                  <a16:creationId xmlns:a16="http://schemas.microsoft.com/office/drawing/2014/main" id="{EFC88EB6-685D-491F-B6D7-C13BFBEA957B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73;p45">
              <a:extLst>
                <a:ext uri="{FF2B5EF4-FFF2-40B4-BE49-F238E27FC236}">
                  <a16:creationId xmlns:a16="http://schemas.microsoft.com/office/drawing/2014/main" id="{39194C5F-598A-4EF6-8A30-D3A387B8545E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74;p45">
              <a:extLst>
                <a:ext uri="{FF2B5EF4-FFF2-40B4-BE49-F238E27FC236}">
                  <a16:creationId xmlns:a16="http://schemas.microsoft.com/office/drawing/2014/main" id="{C4E744D3-C5B0-4580-99C5-5587E64B5A98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Bài 26. Đặc điểm tài nguyên khoáng sản Việt Nam (Địa lý 8) – ÔN THI ĐỊA LÝ  – OTDL Channel">
            <a:extLst>
              <a:ext uri="{FF2B5EF4-FFF2-40B4-BE49-F238E27FC236}">
                <a16:creationId xmlns:a16="http://schemas.microsoft.com/office/drawing/2014/main" id="{FFD3D294-7465-44A6-9611-FF6E3119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84" y="-14177"/>
            <a:ext cx="38915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hought Bubble: Cloud 71">
            <a:extLst>
              <a:ext uri="{FF2B5EF4-FFF2-40B4-BE49-F238E27FC236}">
                <a16:creationId xmlns:a16="http://schemas.microsoft.com/office/drawing/2014/main" id="{EDE4A536-A39B-4113-A431-C8416F80A214}"/>
              </a:ext>
            </a:extLst>
          </p:cNvPr>
          <p:cNvSpPr/>
          <p:nvPr/>
        </p:nvSpPr>
        <p:spPr>
          <a:xfrm>
            <a:off x="1053398" y="201454"/>
            <a:ext cx="4075922" cy="2369208"/>
          </a:xfrm>
          <a:prstGeom prst="cloudCallout">
            <a:avLst>
              <a:gd name="adj1" fmla="val -51570"/>
              <a:gd name="adj2" fmla="val 850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 về ảnh hưởng của sự phân bố tài nguyên khoáng sản tới sự phân bố 1 số ngành công nghiệp trọng điểm? Cho ví dụ?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Oval 2047">
            <a:extLst>
              <a:ext uri="{FF2B5EF4-FFF2-40B4-BE49-F238E27FC236}">
                <a16:creationId xmlns:a16="http://schemas.microsoft.com/office/drawing/2014/main" id="{59A23A22-4FBF-4D5F-B4DC-31B7DC590170}"/>
              </a:ext>
            </a:extLst>
          </p:cNvPr>
          <p:cNvSpPr/>
          <p:nvPr/>
        </p:nvSpPr>
        <p:spPr>
          <a:xfrm>
            <a:off x="7191587" y="830483"/>
            <a:ext cx="232470" cy="2377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oogle Shape;919;p33">
            <a:extLst>
              <a:ext uri="{FF2B5EF4-FFF2-40B4-BE49-F238E27FC236}">
                <a16:creationId xmlns:a16="http://schemas.microsoft.com/office/drawing/2014/main" id="{E76F9472-7A3A-43BF-8269-BF4912391787}"/>
              </a:ext>
            </a:extLst>
          </p:cNvPr>
          <p:cNvGrpSpPr/>
          <p:nvPr/>
        </p:nvGrpSpPr>
        <p:grpSpPr>
          <a:xfrm>
            <a:off x="7472669" y="903946"/>
            <a:ext cx="387677" cy="206770"/>
            <a:chOff x="6337825" y="1371895"/>
            <a:chExt cx="387677" cy="206770"/>
          </a:xfrm>
        </p:grpSpPr>
        <p:sp>
          <p:nvSpPr>
            <p:cNvPr id="79" name="Google Shape;920;p33">
              <a:extLst>
                <a:ext uri="{FF2B5EF4-FFF2-40B4-BE49-F238E27FC236}">
                  <a16:creationId xmlns:a16="http://schemas.microsoft.com/office/drawing/2014/main" id="{169A9F25-CE5F-415D-A423-1262C8505F50}"/>
                </a:ext>
              </a:extLst>
            </p:cNvPr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1;p33">
              <a:extLst>
                <a:ext uri="{FF2B5EF4-FFF2-40B4-BE49-F238E27FC236}">
                  <a16:creationId xmlns:a16="http://schemas.microsoft.com/office/drawing/2014/main" id="{15E73568-02F1-4209-AA8A-724575C990CF}"/>
                </a:ext>
              </a:extLst>
            </p:cNvPr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Cloud 2050">
            <a:extLst>
              <a:ext uri="{FF2B5EF4-FFF2-40B4-BE49-F238E27FC236}">
                <a16:creationId xmlns:a16="http://schemas.microsoft.com/office/drawing/2014/main" id="{ABACB443-AB58-4098-9510-06063E111D22}"/>
              </a:ext>
            </a:extLst>
          </p:cNvPr>
          <p:cNvSpPr/>
          <p:nvPr/>
        </p:nvSpPr>
        <p:spPr>
          <a:xfrm>
            <a:off x="7055981" y="1077433"/>
            <a:ext cx="2030684" cy="124832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endParaRPr lang="en-US" sz="160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813CB3B-F528-4865-A784-E1181FF8E5D0}"/>
              </a:ext>
            </a:extLst>
          </p:cNvPr>
          <p:cNvSpPr/>
          <p:nvPr/>
        </p:nvSpPr>
        <p:spPr>
          <a:xfrm>
            <a:off x="6823510" y="711632"/>
            <a:ext cx="232470" cy="237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loud 87">
            <a:extLst>
              <a:ext uri="{FF2B5EF4-FFF2-40B4-BE49-F238E27FC236}">
                <a16:creationId xmlns:a16="http://schemas.microsoft.com/office/drawing/2014/main" id="{58FD555F-4C7A-492C-B875-4938A2C67876}"/>
              </a:ext>
            </a:extLst>
          </p:cNvPr>
          <p:cNvSpPr/>
          <p:nvPr/>
        </p:nvSpPr>
        <p:spPr>
          <a:xfrm>
            <a:off x="5089451" y="996214"/>
            <a:ext cx="1928037" cy="125757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endParaRPr lang="en-US" sz="160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7AAC82B-F11A-4854-9995-EF36ABCE7C57}"/>
              </a:ext>
            </a:extLst>
          </p:cNvPr>
          <p:cNvSpPr/>
          <p:nvPr/>
        </p:nvSpPr>
        <p:spPr>
          <a:xfrm>
            <a:off x="7158626" y="4308233"/>
            <a:ext cx="730731" cy="662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oogle Shape;966;p33">
            <a:extLst>
              <a:ext uri="{FF2B5EF4-FFF2-40B4-BE49-F238E27FC236}">
                <a16:creationId xmlns:a16="http://schemas.microsoft.com/office/drawing/2014/main" id="{9A13ABE4-9BFB-4D51-BB05-6E92F9956DA8}"/>
              </a:ext>
            </a:extLst>
          </p:cNvPr>
          <p:cNvGrpSpPr/>
          <p:nvPr/>
        </p:nvGrpSpPr>
        <p:grpSpPr>
          <a:xfrm rot="1719061">
            <a:off x="6995039" y="4295414"/>
            <a:ext cx="393094" cy="209646"/>
            <a:chOff x="2509330" y="1371995"/>
            <a:chExt cx="393094" cy="209646"/>
          </a:xfrm>
        </p:grpSpPr>
        <p:sp>
          <p:nvSpPr>
            <p:cNvPr id="91" name="Google Shape;967;p33">
              <a:extLst>
                <a:ext uri="{FF2B5EF4-FFF2-40B4-BE49-F238E27FC236}">
                  <a16:creationId xmlns:a16="http://schemas.microsoft.com/office/drawing/2014/main" id="{3C14DC07-364C-4FFC-BE3A-0F955C979563}"/>
                </a:ext>
              </a:extLst>
            </p:cNvPr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68;p33">
              <a:extLst>
                <a:ext uri="{FF2B5EF4-FFF2-40B4-BE49-F238E27FC236}">
                  <a16:creationId xmlns:a16="http://schemas.microsoft.com/office/drawing/2014/main" id="{F6DD0A7D-A2EB-4C25-A8A2-1E2189B20D04}"/>
                </a:ext>
              </a:extLst>
            </p:cNvPr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Cloud 92">
            <a:extLst>
              <a:ext uri="{FF2B5EF4-FFF2-40B4-BE49-F238E27FC236}">
                <a16:creationId xmlns:a16="http://schemas.microsoft.com/office/drawing/2014/main" id="{222B8835-08FE-493F-AEFF-1B1A0F8F0C2F}"/>
              </a:ext>
            </a:extLst>
          </p:cNvPr>
          <p:cNvSpPr/>
          <p:nvPr/>
        </p:nvSpPr>
        <p:spPr>
          <a:xfrm>
            <a:off x="5040808" y="3624847"/>
            <a:ext cx="1928037" cy="125757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1600" dirty="0"/>
          </a:p>
        </p:txBody>
      </p:sp>
      <p:grpSp>
        <p:nvGrpSpPr>
          <p:cNvPr id="85" name="Google Shape;966;p33">
            <a:extLst>
              <a:ext uri="{FF2B5EF4-FFF2-40B4-BE49-F238E27FC236}">
                <a16:creationId xmlns:a16="http://schemas.microsoft.com/office/drawing/2014/main" id="{2FE028E6-0120-4E3A-9F85-126AFBE702C6}"/>
              </a:ext>
            </a:extLst>
          </p:cNvPr>
          <p:cNvGrpSpPr/>
          <p:nvPr/>
        </p:nvGrpSpPr>
        <p:grpSpPr>
          <a:xfrm>
            <a:off x="6348900" y="858539"/>
            <a:ext cx="393094" cy="209646"/>
            <a:chOff x="2509330" y="1371995"/>
            <a:chExt cx="393094" cy="209646"/>
          </a:xfrm>
        </p:grpSpPr>
        <p:sp>
          <p:nvSpPr>
            <p:cNvPr id="86" name="Google Shape;967;p33">
              <a:extLst>
                <a:ext uri="{FF2B5EF4-FFF2-40B4-BE49-F238E27FC236}">
                  <a16:creationId xmlns:a16="http://schemas.microsoft.com/office/drawing/2014/main" id="{22AA252E-13AF-4C07-9E7C-AF19676E619C}"/>
                </a:ext>
              </a:extLst>
            </p:cNvPr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8;p33">
              <a:extLst>
                <a:ext uri="{FF2B5EF4-FFF2-40B4-BE49-F238E27FC236}">
                  <a16:creationId xmlns:a16="http://schemas.microsoft.com/office/drawing/2014/main" id="{4AFDC51B-D420-4AA5-8949-2565150377E6}"/>
                </a:ext>
              </a:extLst>
            </p:cNvPr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hought Bubble: Cloud 93">
            <a:extLst>
              <a:ext uri="{FF2B5EF4-FFF2-40B4-BE49-F238E27FC236}">
                <a16:creationId xmlns:a16="http://schemas.microsoft.com/office/drawing/2014/main" id="{93DAE0AE-2759-472A-BF23-49A17CA7F052}"/>
              </a:ext>
            </a:extLst>
          </p:cNvPr>
          <p:cNvSpPr/>
          <p:nvPr/>
        </p:nvSpPr>
        <p:spPr>
          <a:xfrm>
            <a:off x="1747781" y="2162907"/>
            <a:ext cx="3629978" cy="2610233"/>
          </a:xfrm>
          <a:prstGeom prst="cloudCallout">
            <a:avLst>
              <a:gd name="adj1" fmla="val -72345"/>
              <a:gd name="adj2" fmla="val 247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2048" grpId="0" animBg="1"/>
      <p:bldP spid="2051" grpId="0" animBg="1"/>
      <p:bldP spid="84" grpId="0" animBg="1"/>
      <p:bldP spid="88" grpId="0" animBg="1"/>
      <p:bldP spid="89" grpId="0" animBg="1"/>
      <p:bldP spid="93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938291" y="676399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449676" y="-992933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230748" y="3177171"/>
            <a:ext cx="1838210" cy="190274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76064" y="1337254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979;p45">
            <a:extLst>
              <a:ext uri="{FF2B5EF4-FFF2-40B4-BE49-F238E27FC236}">
                <a16:creationId xmlns:a16="http://schemas.microsoft.com/office/drawing/2014/main" id="{114198B6-5C36-4C5B-BDDC-9548468634BD}"/>
              </a:ext>
            </a:extLst>
          </p:cNvPr>
          <p:cNvGrpSpPr/>
          <p:nvPr/>
        </p:nvGrpSpPr>
        <p:grpSpPr>
          <a:xfrm>
            <a:off x="230743" y="2883213"/>
            <a:ext cx="1578817" cy="2149384"/>
            <a:chOff x="2475306" y="2531490"/>
            <a:chExt cx="1411927" cy="1922354"/>
          </a:xfrm>
        </p:grpSpPr>
        <p:grpSp>
          <p:nvGrpSpPr>
            <p:cNvPr id="18" name="Google Shape;1980;p45">
              <a:extLst>
                <a:ext uri="{FF2B5EF4-FFF2-40B4-BE49-F238E27FC236}">
                  <a16:creationId xmlns:a16="http://schemas.microsoft.com/office/drawing/2014/main" id="{032728C3-7F91-44B5-8202-37F2AAE4C3C3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26" name="Google Shape;1981;p45">
                <a:extLst>
                  <a:ext uri="{FF2B5EF4-FFF2-40B4-BE49-F238E27FC236}">
                    <a16:creationId xmlns:a16="http://schemas.microsoft.com/office/drawing/2014/main" id="{8FF3C085-0F06-4594-BF83-347BFF36B7ED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82;p45">
                <a:extLst>
                  <a:ext uri="{FF2B5EF4-FFF2-40B4-BE49-F238E27FC236}">
                    <a16:creationId xmlns:a16="http://schemas.microsoft.com/office/drawing/2014/main" id="{1B417827-5866-4B45-9064-5CABCEA61733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83;p45">
                <a:extLst>
                  <a:ext uri="{FF2B5EF4-FFF2-40B4-BE49-F238E27FC236}">
                    <a16:creationId xmlns:a16="http://schemas.microsoft.com/office/drawing/2014/main" id="{032DB023-2CDF-4C2F-8BD1-73EECD56C6FC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84;p45">
                <a:extLst>
                  <a:ext uri="{FF2B5EF4-FFF2-40B4-BE49-F238E27FC236}">
                    <a16:creationId xmlns:a16="http://schemas.microsoft.com/office/drawing/2014/main" id="{6576BAF1-0AEA-4C46-AD4E-DE3E167D934E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85;p45">
                <a:extLst>
                  <a:ext uri="{FF2B5EF4-FFF2-40B4-BE49-F238E27FC236}">
                    <a16:creationId xmlns:a16="http://schemas.microsoft.com/office/drawing/2014/main" id="{C6796800-B259-44F6-ABF3-75C52C56A118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86;p45">
                <a:extLst>
                  <a:ext uri="{FF2B5EF4-FFF2-40B4-BE49-F238E27FC236}">
                    <a16:creationId xmlns:a16="http://schemas.microsoft.com/office/drawing/2014/main" id="{A3AEF388-0D5D-4785-9BBC-D4E663B223EB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87;p45">
                <a:extLst>
                  <a:ext uri="{FF2B5EF4-FFF2-40B4-BE49-F238E27FC236}">
                    <a16:creationId xmlns:a16="http://schemas.microsoft.com/office/drawing/2014/main" id="{30DB4897-8B43-4977-9DBD-7FF1964D5C32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88;p45">
                <a:extLst>
                  <a:ext uri="{FF2B5EF4-FFF2-40B4-BE49-F238E27FC236}">
                    <a16:creationId xmlns:a16="http://schemas.microsoft.com/office/drawing/2014/main" id="{C7EDA52E-E0D2-4F0C-8F03-3EE232A6D665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89;p45">
                <a:extLst>
                  <a:ext uri="{FF2B5EF4-FFF2-40B4-BE49-F238E27FC236}">
                    <a16:creationId xmlns:a16="http://schemas.microsoft.com/office/drawing/2014/main" id="{605A3B58-A808-4D4B-8141-11B0DAC8D30D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90;p45">
                <a:extLst>
                  <a:ext uri="{FF2B5EF4-FFF2-40B4-BE49-F238E27FC236}">
                    <a16:creationId xmlns:a16="http://schemas.microsoft.com/office/drawing/2014/main" id="{0E85948F-DFD8-4525-920F-1F53DFF9D93C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91;p45">
                <a:extLst>
                  <a:ext uri="{FF2B5EF4-FFF2-40B4-BE49-F238E27FC236}">
                    <a16:creationId xmlns:a16="http://schemas.microsoft.com/office/drawing/2014/main" id="{B693D9C3-361B-4C7F-88E6-BDBD5D9C6352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92;p45">
                <a:extLst>
                  <a:ext uri="{FF2B5EF4-FFF2-40B4-BE49-F238E27FC236}">
                    <a16:creationId xmlns:a16="http://schemas.microsoft.com/office/drawing/2014/main" id="{F51223D2-3AB7-4F01-ACFA-B38F370C7E4B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93;p45">
                <a:extLst>
                  <a:ext uri="{FF2B5EF4-FFF2-40B4-BE49-F238E27FC236}">
                    <a16:creationId xmlns:a16="http://schemas.microsoft.com/office/drawing/2014/main" id="{A86CC9B9-30BE-40C9-91D6-7DDDBB5460D1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94;p45">
                <a:extLst>
                  <a:ext uri="{FF2B5EF4-FFF2-40B4-BE49-F238E27FC236}">
                    <a16:creationId xmlns:a16="http://schemas.microsoft.com/office/drawing/2014/main" id="{ABBD8E61-2646-44FC-AB8F-607256163FBA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95;p45">
                <a:extLst>
                  <a:ext uri="{FF2B5EF4-FFF2-40B4-BE49-F238E27FC236}">
                    <a16:creationId xmlns:a16="http://schemas.microsoft.com/office/drawing/2014/main" id="{FC1EC910-1972-4935-94E7-65DC4DF06610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96;p45">
                <a:extLst>
                  <a:ext uri="{FF2B5EF4-FFF2-40B4-BE49-F238E27FC236}">
                    <a16:creationId xmlns:a16="http://schemas.microsoft.com/office/drawing/2014/main" id="{A8DA1889-B55E-454A-9ABB-77967325A89C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97;p45">
                <a:extLst>
                  <a:ext uri="{FF2B5EF4-FFF2-40B4-BE49-F238E27FC236}">
                    <a16:creationId xmlns:a16="http://schemas.microsoft.com/office/drawing/2014/main" id="{567CB4ED-E26F-4A33-B177-50C5B8B0BB26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98;p45">
                <a:extLst>
                  <a:ext uri="{FF2B5EF4-FFF2-40B4-BE49-F238E27FC236}">
                    <a16:creationId xmlns:a16="http://schemas.microsoft.com/office/drawing/2014/main" id="{15345CDF-977B-4B7A-906A-5D9C0949CD27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99;p45">
                <a:extLst>
                  <a:ext uri="{FF2B5EF4-FFF2-40B4-BE49-F238E27FC236}">
                    <a16:creationId xmlns:a16="http://schemas.microsoft.com/office/drawing/2014/main" id="{6BD523D2-0E85-4F78-8081-D8EFEFA7525E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00;p45">
                <a:extLst>
                  <a:ext uri="{FF2B5EF4-FFF2-40B4-BE49-F238E27FC236}">
                    <a16:creationId xmlns:a16="http://schemas.microsoft.com/office/drawing/2014/main" id="{BE3B8D52-8694-44F2-A5C5-C0EB7799E7D3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01;p45">
                <a:extLst>
                  <a:ext uri="{FF2B5EF4-FFF2-40B4-BE49-F238E27FC236}">
                    <a16:creationId xmlns:a16="http://schemas.microsoft.com/office/drawing/2014/main" id="{BED2C292-5A6F-49CD-9B2B-FC4723559BC7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02;p45">
                <a:extLst>
                  <a:ext uri="{FF2B5EF4-FFF2-40B4-BE49-F238E27FC236}">
                    <a16:creationId xmlns:a16="http://schemas.microsoft.com/office/drawing/2014/main" id="{786238AA-9703-42D2-8EBA-455B837228D5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03;p45">
                <a:extLst>
                  <a:ext uri="{FF2B5EF4-FFF2-40B4-BE49-F238E27FC236}">
                    <a16:creationId xmlns:a16="http://schemas.microsoft.com/office/drawing/2014/main" id="{2A3B20B4-DFE9-46F0-A616-0B45EA1863EB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04;p45">
                <a:extLst>
                  <a:ext uri="{FF2B5EF4-FFF2-40B4-BE49-F238E27FC236}">
                    <a16:creationId xmlns:a16="http://schemas.microsoft.com/office/drawing/2014/main" id="{87824409-0E07-416A-80F4-8EC7F899715C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05;p45">
                <a:extLst>
                  <a:ext uri="{FF2B5EF4-FFF2-40B4-BE49-F238E27FC236}">
                    <a16:creationId xmlns:a16="http://schemas.microsoft.com/office/drawing/2014/main" id="{0C488AF9-7F97-4B15-8E7D-4C6BE76783B5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06;p45">
                <a:extLst>
                  <a:ext uri="{FF2B5EF4-FFF2-40B4-BE49-F238E27FC236}">
                    <a16:creationId xmlns:a16="http://schemas.microsoft.com/office/drawing/2014/main" id="{3FB14DBE-3195-4A9D-98D7-F609ECDCBA52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07;p45">
                <a:extLst>
                  <a:ext uri="{FF2B5EF4-FFF2-40B4-BE49-F238E27FC236}">
                    <a16:creationId xmlns:a16="http://schemas.microsoft.com/office/drawing/2014/main" id="{F659BC16-8B72-4DFD-88E8-3EE65F99CCD2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08;p45">
                <a:extLst>
                  <a:ext uri="{FF2B5EF4-FFF2-40B4-BE49-F238E27FC236}">
                    <a16:creationId xmlns:a16="http://schemas.microsoft.com/office/drawing/2014/main" id="{C3189832-271B-4F05-91E8-D4BF85B2F683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09;p45">
                <a:extLst>
                  <a:ext uri="{FF2B5EF4-FFF2-40B4-BE49-F238E27FC236}">
                    <a16:creationId xmlns:a16="http://schemas.microsoft.com/office/drawing/2014/main" id="{2101BDC2-9838-4F2C-A689-5D54DBCB6B85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10;p45">
                <a:extLst>
                  <a:ext uri="{FF2B5EF4-FFF2-40B4-BE49-F238E27FC236}">
                    <a16:creationId xmlns:a16="http://schemas.microsoft.com/office/drawing/2014/main" id="{B54C17D5-E2EE-45DF-BE0A-7CC1F0C639D9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11;p45">
                <a:extLst>
                  <a:ext uri="{FF2B5EF4-FFF2-40B4-BE49-F238E27FC236}">
                    <a16:creationId xmlns:a16="http://schemas.microsoft.com/office/drawing/2014/main" id="{E828B7C6-80F0-46D6-AEEA-A007C96ED0F4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12;p45">
                <a:extLst>
                  <a:ext uri="{FF2B5EF4-FFF2-40B4-BE49-F238E27FC236}">
                    <a16:creationId xmlns:a16="http://schemas.microsoft.com/office/drawing/2014/main" id="{14082BDF-932C-493A-9A23-6DFA32D87515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13;p45">
                <a:extLst>
                  <a:ext uri="{FF2B5EF4-FFF2-40B4-BE49-F238E27FC236}">
                    <a16:creationId xmlns:a16="http://schemas.microsoft.com/office/drawing/2014/main" id="{F93242BC-42B7-4CA7-B32E-D9C7317EACBB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14;p45">
                <a:extLst>
                  <a:ext uri="{FF2B5EF4-FFF2-40B4-BE49-F238E27FC236}">
                    <a16:creationId xmlns:a16="http://schemas.microsoft.com/office/drawing/2014/main" id="{67B19D47-49DB-4BC7-BC9A-68EF68E01588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15;p45">
                <a:extLst>
                  <a:ext uri="{FF2B5EF4-FFF2-40B4-BE49-F238E27FC236}">
                    <a16:creationId xmlns:a16="http://schemas.microsoft.com/office/drawing/2014/main" id="{19276DFB-8D59-430E-A693-F058B2DE2984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16;p45">
                <a:extLst>
                  <a:ext uri="{FF2B5EF4-FFF2-40B4-BE49-F238E27FC236}">
                    <a16:creationId xmlns:a16="http://schemas.microsoft.com/office/drawing/2014/main" id="{1321C21E-ABE7-4786-866D-6DEB5274B28F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17;p45">
                <a:extLst>
                  <a:ext uri="{FF2B5EF4-FFF2-40B4-BE49-F238E27FC236}">
                    <a16:creationId xmlns:a16="http://schemas.microsoft.com/office/drawing/2014/main" id="{73110780-E09D-4E05-9ACC-12BBAC4F16F6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18;p45">
                <a:extLst>
                  <a:ext uri="{FF2B5EF4-FFF2-40B4-BE49-F238E27FC236}">
                    <a16:creationId xmlns:a16="http://schemas.microsoft.com/office/drawing/2014/main" id="{B09578BC-2B9B-45EA-93C9-ABC2AFDD0CB7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19;p45">
                <a:extLst>
                  <a:ext uri="{FF2B5EF4-FFF2-40B4-BE49-F238E27FC236}">
                    <a16:creationId xmlns:a16="http://schemas.microsoft.com/office/drawing/2014/main" id="{20855F74-ED12-4602-8587-5F958C008CA4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20;p45">
                <a:extLst>
                  <a:ext uri="{FF2B5EF4-FFF2-40B4-BE49-F238E27FC236}">
                    <a16:creationId xmlns:a16="http://schemas.microsoft.com/office/drawing/2014/main" id="{94B40385-A90F-4302-A167-46157FF5F318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21;p45">
                <a:extLst>
                  <a:ext uri="{FF2B5EF4-FFF2-40B4-BE49-F238E27FC236}">
                    <a16:creationId xmlns:a16="http://schemas.microsoft.com/office/drawing/2014/main" id="{078CD8ED-4873-4DA3-A874-97E3CEA1AEE2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22;p45">
                <a:extLst>
                  <a:ext uri="{FF2B5EF4-FFF2-40B4-BE49-F238E27FC236}">
                    <a16:creationId xmlns:a16="http://schemas.microsoft.com/office/drawing/2014/main" id="{161BDCB9-62E3-4D0D-A149-0CAA621F1560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23;p45">
                <a:extLst>
                  <a:ext uri="{FF2B5EF4-FFF2-40B4-BE49-F238E27FC236}">
                    <a16:creationId xmlns:a16="http://schemas.microsoft.com/office/drawing/2014/main" id="{AB6AC7D7-79D6-450A-A702-30960C0BCDB7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24;p45">
                <a:extLst>
                  <a:ext uri="{FF2B5EF4-FFF2-40B4-BE49-F238E27FC236}">
                    <a16:creationId xmlns:a16="http://schemas.microsoft.com/office/drawing/2014/main" id="{D6013074-7664-4350-8BB8-8590E39852C4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25;p45">
                <a:extLst>
                  <a:ext uri="{FF2B5EF4-FFF2-40B4-BE49-F238E27FC236}">
                    <a16:creationId xmlns:a16="http://schemas.microsoft.com/office/drawing/2014/main" id="{6284C09C-2286-44CB-B59D-40BBC481B5A1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26;p45">
                <a:extLst>
                  <a:ext uri="{FF2B5EF4-FFF2-40B4-BE49-F238E27FC236}">
                    <a16:creationId xmlns:a16="http://schemas.microsoft.com/office/drawing/2014/main" id="{63BE0790-AFA4-4374-BA37-D9219892D0A7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27;p45">
                <a:extLst>
                  <a:ext uri="{FF2B5EF4-FFF2-40B4-BE49-F238E27FC236}">
                    <a16:creationId xmlns:a16="http://schemas.microsoft.com/office/drawing/2014/main" id="{4FB84099-4F06-49E5-839C-927B24A213E7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28;p45">
                <a:extLst>
                  <a:ext uri="{FF2B5EF4-FFF2-40B4-BE49-F238E27FC236}">
                    <a16:creationId xmlns:a16="http://schemas.microsoft.com/office/drawing/2014/main" id="{73B25215-DE36-4BD4-BE21-42A86E21B484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29;p45">
                <a:extLst>
                  <a:ext uri="{FF2B5EF4-FFF2-40B4-BE49-F238E27FC236}">
                    <a16:creationId xmlns:a16="http://schemas.microsoft.com/office/drawing/2014/main" id="{26264F03-FF4C-4A45-8E37-ECE4D107BCE9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30;p45">
                <a:extLst>
                  <a:ext uri="{FF2B5EF4-FFF2-40B4-BE49-F238E27FC236}">
                    <a16:creationId xmlns:a16="http://schemas.microsoft.com/office/drawing/2014/main" id="{BA444B51-4364-4F69-944A-207BD6881F33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31;p45">
                <a:extLst>
                  <a:ext uri="{FF2B5EF4-FFF2-40B4-BE49-F238E27FC236}">
                    <a16:creationId xmlns:a16="http://schemas.microsoft.com/office/drawing/2014/main" id="{0828B3E8-E49C-48F2-A7DE-9E213E959E77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32;p45">
                <a:extLst>
                  <a:ext uri="{FF2B5EF4-FFF2-40B4-BE49-F238E27FC236}">
                    <a16:creationId xmlns:a16="http://schemas.microsoft.com/office/drawing/2014/main" id="{84155AAC-1977-42D7-AE61-51C4A1787BE4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33;p45">
                <a:extLst>
                  <a:ext uri="{FF2B5EF4-FFF2-40B4-BE49-F238E27FC236}">
                    <a16:creationId xmlns:a16="http://schemas.microsoft.com/office/drawing/2014/main" id="{7BD61C48-2FE2-4364-9B60-65D496E59A32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34;p45">
                <a:extLst>
                  <a:ext uri="{FF2B5EF4-FFF2-40B4-BE49-F238E27FC236}">
                    <a16:creationId xmlns:a16="http://schemas.microsoft.com/office/drawing/2014/main" id="{9F5CAD0E-083A-4DC9-9A23-FA3BF7F261FA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35;p45">
                <a:extLst>
                  <a:ext uri="{FF2B5EF4-FFF2-40B4-BE49-F238E27FC236}">
                    <a16:creationId xmlns:a16="http://schemas.microsoft.com/office/drawing/2014/main" id="{1F78179D-E63A-4953-9FC8-55CF96AFDA21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36;p45">
                <a:extLst>
                  <a:ext uri="{FF2B5EF4-FFF2-40B4-BE49-F238E27FC236}">
                    <a16:creationId xmlns:a16="http://schemas.microsoft.com/office/drawing/2014/main" id="{452DBCD1-F5D4-48F3-B723-3708B16800D8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37;p45">
                <a:extLst>
                  <a:ext uri="{FF2B5EF4-FFF2-40B4-BE49-F238E27FC236}">
                    <a16:creationId xmlns:a16="http://schemas.microsoft.com/office/drawing/2014/main" id="{8EC4C0B8-45B8-430A-AB43-A3EB57386A1A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38;p45">
                <a:extLst>
                  <a:ext uri="{FF2B5EF4-FFF2-40B4-BE49-F238E27FC236}">
                    <a16:creationId xmlns:a16="http://schemas.microsoft.com/office/drawing/2014/main" id="{9A697DB9-8067-40B5-8434-B9566C16A2D8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39;p45">
                <a:extLst>
                  <a:ext uri="{FF2B5EF4-FFF2-40B4-BE49-F238E27FC236}">
                    <a16:creationId xmlns:a16="http://schemas.microsoft.com/office/drawing/2014/main" id="{4221FE44-3849-473F-A782-ABFF4EC50185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40;p45">
                <a:extLst>
                  <a:ext uri="{FF2B5EF4-FFF2-40B4-BE49-F238E27FC236}">
                    <a16:creationId xmlns:a16="http://schemas.microsoft.com/office/drawing/2014/main" id="{B2B242E6-B1BF-4339-9781-409A5CBF7127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41;p45">
                <a:extLst>
                  <a:ext uri="{FF2B5EF4-FFF2-40B4-BE49-F238E27FC236}">
                    <a16:creationId xmlns:a16="http://schemas.microsoft.com/office/drawing/2014/main" id="{3BBC20FE-A825-40E7-8BCF-0391EACDF2E9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42;p45">
                <a:extLst>
                  <a:ext uri="{FF2B5EF4-FFF2-40B4-BE49-F238E27FC236}">
                    <a16:creationId xmlns:a16="http://schemas.microsoft.com/office/drawing/2014/main" id="{8B9B3D1F-1E5C-4752-8358-99EED42B2B3E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43;p45">
                <a:extLst>
                  <a:ext uri="{FF2B5EF4-FFF2-40B4-BE49-F238E27FC236}">
                    <a16:creationId xmlns:a16="http://schemas.microsoft.com/office/drawing/2014/main" id="{93B04C1B-33BF-43B9-99F5-F266168EF211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44;p45">
                <a:extLst>
                  <a:ext uri="{FF2B5EF4-FFF2-40B4-BE49-F238E27FC236}">
                    <a16:creationId xmlns:a16="http://schemas.microsoft.com/office/drawing/2014/main" id="{2FF56CE2-A5DB-4713-99D8-FE15B864F6C7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45;p45">
                <a:extLst>
                  <a:ext uri="{FF2B5EF4-FFF2-40B4-BE49-F238E27FC236}">
                    <a16:creationId xmlns:a16="http://schemas.microsoft.com/office/drawing/2014/main" id="{1C1DD001-69B5-4D8C-8ECF-BF0DFC30D4DE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46;p45">
                <a:extLst>
                  <a:ext uri="{FF2B5EF4-FFF2-40B4-BE49-F238E27FC236}">
                    <a16:creationId xmlns:a16="http://schemas.microsoft.com/office/drawing/2014/main" id="{1ECDDAA3-34AE-469C-B89E-E8BCBD5F3802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47;p45">
                <a:extLst>
                  <a:ext uri="{FF2B5EF4-FFF2-40B4-BE49-F238E27FC236}">
                    <a16:creationId xmlns:a16="http://schemas.microsoft.com/office/drawing/2014/main" id="{C3F18C34-D27B-4D0F-B07D-AA4FEFB2487C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48;p45">
                <a:extLst>
                  <a:ext uri="{FF2B5EF4-FFF2-40B4-BE49-F238E27FC236}">
                    <a16:creationId xmlns:a16="http://schemas.microsoft.com/office/drawing/2014/main" id="{2B8EBE7D-5F8F-4912-ACFF-2641D413ECA9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49;p45">
                <a:extLst>
                  <a:ext uri="{FF2B5EF4-FFF2-40B4-BE49-F238E27FC236}">
                    <a16:creationId xmlns:a16="http://schemas.microsoft.com/office/drawing/2014/main" id="{406FA817-292F-4357-91B1-4A05E792D53B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50;p45">
                <a:extLst>
                  <a:ext uri="{FF2B5EF4-FFF2-40B4-BE49-F238E27FC236}">
                    <a16:creationId xmlns:a16="http://schemas.microsoft.com/office/drawing/2014/main" id="{2EDF0636-8831-4CA5-9D40-40FF8043F92C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51;p45">
                <a:extLst>
                  <a:ext uri="{FF2B5EF4-FFF2-40B4-BE49-F238E27FC236}">
                    <a16:creationId xmlns:a16="http://schemas.microsoft.com/office/drawing/2014/main" id="{AC33094A-01F1-4226-9F7B-723B188EE4AE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2052;p45">
              <a:extLst>
                <a:ext uri="{FF2B5EF4-FFF2-40B4-BE49-F238E27FC236}">
                  <a16:creationId xmlns:a16="http://schemas.microsoft.com/office/drawing/2014/main" id="{E90DCA89-908D-4547-8227-33DE143DFFCE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1" name="Google Shape;2053;p45">
                <a:extLst>
                  <a:ext uri="{FF2B5EF4-FFF2-40B4-BE49-F238E27FC236}">
                    <a16:creationId xmlns:a16="http://schemas.microsoft.com/office/drawing/2014/main" id="{52DBB0BF-1CFB-4787-AF21-9A6DD076C007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54;p45">
                <a:extLst>
                  <a:ext uri="{FF2B5EF4-FFF2-40B4-BE49-F238E27FC236}">
                    <a16:creationId xmlns:a16="http://schemas.microsoft.com/office/drawing/2014/main" id="{7AD9283A-DBE5-453A-AE70-2E078FE08D91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55;p45">
                <a:extLst>
                  <a:ext uri="{FF2B5EF4-FFF2-40B4-BE49-F238E27FC236}">
                    <a16:creationId xmlns:a16="http://schemas.microsoft.com/office/drawing/2014/main" id="{5D662364-6D56-4350-BFB6-21F07E34E6B0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56;p45">
                <a:extLst>
                  <a:ext uri="{FF2B5EF4-FFF2-40B4-BE49-F238E27FC236}">
                    <a16:creationId xmlns:a16="http://schemas.microsoft.com/office/drawing/2014/main" id="{9F509961-D8E5-4109-8CE8-3293F00BDCD2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57;p45">
                <a:extLst>
                  <a:ext uri="{FF2B5EF4-FFF2-40B4-BE49-F238E27FC236}">
                    <a16:creationId xmlns:a16="http://schemas.microsoft.com/office/drawing/2014/main" id="{C82D831C-F86E-4D75-ADB8-EB9549146733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58;p45">
              <a:extLst>
                <a:ext uri="{FF2B5EF4-FFF2-40B4-BE49-F238E27FC236}">
                  <a16:creationId xmlns:a16="http://schemas.microsoft.com/office/drawing/2014/main" id="{3B2434C7-D32E-493A-9AB2-BD682BAEFA40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339DE424-F5D5-459E-A55A-92DF32CD6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253" y="1056145"/>
            <a:ext cx="5314500" cy="792600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ân số Việt Nam đến tháng 4/2019 là trên 96,2 triệu người">
            <a:extLst>
              <a:ext uri="{FF2B5EF4-FFF2-40B4-BE49-F238E27FC236}">
                <a16:creationId xmlns:a16="http://schemas.microsoft.com/office/drawing/2014/main" id="{47EF5206-0A94-49B5-AA3D-B9DB2064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55"/>
            <a:ext cx="9144000" cy="47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A54B4B-9196-4E92-AF15-DCC91C3E353B}"/>
              </a:ext>
            </a:extLst>
          </p:cNvPr>
          <p:cNvSpPr txBox="1"/>
          <p:nvPr/>
        </p:nvSpPr>
        <p:spPr>
          <a:xfrm>
            <a:off x="77971" y="-14177"/>
            <a:ext cx="494059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KINH TẾ - XÃ HỘI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3E8C1-7FD4-4F06-AA2E-3BAE34242EC5}"/>
              </a:ext>
            </a:extLst>
          </p:cNvPr>
          <p:cNvSpPr txBox="1"/>
          <p:nvPr/>
        </p:nvSpPr>
        <p:spPr>
          <a:xfrm>
            <a:off x="130216" y="355155"/>
            <a:ext cx="2516373" cy="417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19D5BF-FB9C-4D0A-A855-8D74D878095C}"/>
              </a:ext>
            </a:extLst>
          </p:cNvPr>
          <p:cNvSpPr/>
          <p:nvPr/>
        </p:nvSpPr>
        <p:spPr>
          <a:xfrm>
            <a:off x="1458687" y="1974786"/>
            <a:ext cx="6466114" cy="790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894;p32">
            <a:extLst>
              <a:ext uri="{FF2B5EF4-FFF2-40B4-BE49-F238E27FC236}">
                <a16:creationId xmlns:a16="http://schemas.microsoft.com/office/drawing/2014/main" id="{636AFF27-7628-4C91-9D23-49580D4CF787}"/>
              </a:ext>
            </a:extLst>
          </p:cNvPr>
          <p:cNvSpPr/>
          <p:nvPr/>
        </p:nvSpPr>
        <p:spPr>
          <a:xfrm rot="20123383">
            <a:off x="4261642" y="1268815"/>
            <a:ext cx="1105025" cy="362975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ACC6DB7-6320-45D7-9141-643A1F1995C6}"/>
              </a:ext>
            </a:extLst>
          </p:cNvPr>
          <p:cNvSpPr/>
          <p:nvPr/>
        </p:nvSpPr>
        <p:spPr>
          <a:xfrm>
            <a:off x="5293178" y="224015"/>
            <a:ext cx="3287486" cy="153299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53272-066B-46A3-B671-C084E98349BA}"/>
              </a:ext>
            </a:extLst>
          </p:cNvPr>
          <p:cNvSpPr txBox="1"/>
          <p:nvPr/>
        </p:nvSpPr>
        <p:spPr>
          <a:xfrm>
            <a:off x="569683" y="2877777"/>
            <a:ext cx="8256181" cy="771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  <p:bldP spid="7" grpId="0" animBg="1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521</Words>
  <Application>Microsoft Office PowerPoint</Application>
  <PresentationFormat>On-screen Show (16:9)</PresentationFormat>
  <Paragraphs>51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Tahoma</vt:lpstr>
      <vt:lpstr>Times New Roman</vt:lpstr>
      <vt:lpstr>Comfortaa</vt:lpstr>
      <vt:lpstr>Calibri</vt:lpstr>
      <vt:lpstr>Black Han Sans</vt:lpstr>
      <vt:lpstr>Josefin Slab Medium</vt:lpstr>
      <vt:lpstr>Permanent Marker</vt:lpstr>
      <vt:lpstr>SKETCH LESSON</vt:lpstr>
      <vt:lpstr>PowerPoint Presentation</vt:lpstr>
      <vt:lpstr>PowerPoint Presentation</vt:lpstr>
      <vt:lpstr>PowerPoint Presentation</vt:lpstr>
      <vt:lpstr>BÀI 7: TIẾT 7:CÁC NHÂN TỐ ẢNH HƯỞNG ĐẾN SỰ PHÁT TRIỂN VÀ PHÂN BỐ CÔNG NGHIỆP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Chính sách phát triển công nghiệp</vt:lpstr>
      <vt:lpstr>PowerPoint Presentation</vt:lpstr>
      <vt:lpstr>SƠ KẾT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(Geography Teacher TDS-HP) Phạm Văn Vỹ</dc:creator>
  <cp:lastModifiedBy>Admin</cp:lastModifiedBy>
  <cp:revision>15</cp:revision>
  <dcterms:modified xsi:type="dcterms:W3CDTF">2022-09-25T12:47:27Z</dcterms:modified>
</cp:coreProperties>
</file>