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80" r:id="rId3"/>
    <p:sldId id="258" r:id="rId4"/>
    <p:sldId id="260" r:id="rId5"/>
    <p:sldId id="262" r:id="rId6"/>
    <p:sldId id="264" r:id="rId7"/>
    <p:sldId id="265" r:id="rId8"/>
    <p:sldId id="281" r:id="rId9"/>
    <p:sldId id="266" r:id="rId10"/>
    <p:sldId id="282" r:id="rId11"/>
    <p:sldId id="285" r:id="rId12"/>
    <p:sldId id="283" r:id="rId13"/>
    <p:sldId id="284" r:id="rId14"/>
    <p:sldId id="267" r:id="rId15"/>
    <p:sldId id="268" r:id="rId16"/>
    <p:sldId id="269" r:id="rId17"/>
    <p:sldId id="270" r:id="rId18"/>
    <p:sldId id="271" r:id="rId19"/>
    <p:sldId id="286" r:id="rId20"/>
    <p:sldId id="272" r:id="rId21"/>
    <p:sldId id="276" r:id="rId22"/>
    <p:sldId id="275" r:id="rId23"/>
    <p:sldId id="274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80F1"/>
    <a:srgbClr val="ED73D3"/>
    <a:srgbClr val="E84AC6"/>
    <a:srgbClr val="CC00FF"/>
    <a:srgbClr val="2B7E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2" autoAdjust="0"/>
    <p:restoredTop sz="94434" autoAdjust="0"/>
  </p:normalViewPr>
  <p:slideViewPr>
    <p:cSldViewPr>
      <p:cViewPr>
        <p:scale>
          <a:sx n="75" d="100"/>
          <a:sy n="75" d="100"/>
        </p:scale>
        <p:origin x="-124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02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5BC27-EA9B-439F-A0FF-0CE58ECD6477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ACFC26-CA90-4FFD-9AE7-81C4E56500F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Nội</a:t>
          </a:r>
          <a:r>
            <a:rPr lang="en-US" dirty="0" smtClean="0"/>
            <a:t> dung </a:t>
          </a:r>
          <a:r>
            <a:rPr lang="en-US" dirty="0" err="1" smtClean="0"/>
            <a:t>chính</a:t>
          </a:r>
          <a:endParaRPr lang="en-US" dirty="0"/>
        </a:p>
      </dgm:t>
    </dgm:pt>
    <dgm:pt modelId="{1EA798BF-070E-403B-AAA7-10445FA6CB3D}" type="parTrans" cxnId="{65C6FFC7-3656-45FB-8444-4E0F793073F3}">
      <dgm:prSet/>
      <dgm:spPr/>
      <dgm:t>
        <a:bodyPr/>
        <a:lstStyle/>
        <a:p>
          <a:endParaRPr lang="en-US"/>
        </a:p>
      </dgm:t>
    </dgm:pt>
    <dgm:pt modelId="{1FA9958D-9BD9-4D94-B08A-7DB937CBF2EF}" type="sibTrans" cxnId="{65C6FFC7-3656-45FB-8444-4E0F793073F3}">
      <dgm:prSet/>
      <dgm:spPr/>
      <dgm:t>
        <a:bodyPr/>
        <a:lstStyle/>
        <a:p>
          <a:endParaRPr lang="en-US"/>
        </a:p>
      </dgm:t>
    </dgm:pt>
    <dgm:pt modelId="{9883675A-7372-475B-BB06-489B15AB499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đa</a:t>
          </a:r>
          <a:r>
            <a:rPr lang="en-US" dirty="0" smtClean="0"/>
            <a:t> </a:t>
          </a:r>
          <a:r>
            <a:rPr lang="en-US" dirty="0" err="1" smtClean="0"/>
            <a:t>dạng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tôn</a:t>
          </a:r>
          <a:r>
            <a:rPr lang="en-US" dirty="0" smtClean="0"/>
            <a:t> </a:t>
          </a:r>
          <a:r>
            <a:rPr lang="en-US" dirty="0" err="1" smtClean="0"/>
            <a:t>giáo</a:t>
          </a:r>
          <a:r>
            <a:rPr lang="en-US" dirty="0" smtClean="0"/>
            <a:t>, </a:t>
          </a:r>
          <a:r>
            <a:rPr lang="en-US" dirty="0" err="1" smtClean="0"/>
            <a:t>ngôn</a:t>
          </a:r>
          <a:r>
            <a:rPr lang="en-US" dirty="0" smtClean="0"/>
            <a:t> </a:t>
          </a:r>
          <a:r>
            <a:rPr lang="en-US" dirty="0" err="1" smtClean="0"/>
            <a:t>ngữ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văn</a:t>
          </a:r>
          <a:r>
            <a:rPr lang="en-US" dirty="0" smtClean="0"/>
            <a:t> </a:t>
          </a:r>
          <a:r>
            <a:rPr lang="en-US" dirty="0" err="1" smtClean="0"/>
            <a:t>hoá</a:t>
          </a:r>
          <a:endParaRPr lang="en-US" dirty="0"/>
        </a:p>
      </dgm:t>
    </dgm:pt>
    <dgm:pt modelId="{193663F4-6AE8-4B9D-9FEE-0484D6736A5F}" type="parTrans" cxnId="{177EBE37-F9ED-4C82-A8DA-014EB8285F84}">
      <dgm:prSet/>
      <dgm:spPr/>
      <dgm:t>
        <a:bodyPr/>
        <a:lstStyle/>
        <a:p>
          <a:endParaRPr lang="en-US"/>
        </a:p>
      </dgm:t>
    </dgm:pt>
    <dgm:pt modelId="{CBE6172D-25DF-4FF7-AF37-7EF017A31AD2}" type="sibTrans" cxnId="{177EBE37-F9ED-4C82-A8DA-014EB8285F84}">
      <dgm:prSet/>
      <dgm:spPr/>
      <dgm:t>
        <a:bodyPr/>
        <a:lstStyle/>
        <a:p>
          <a:endParaRPr lang="en-US"/>
        </a:p>
      </dgm:t>
    </dgm:pt>
    <dgm:pt modelId="{3022C2F5-45F9-4B84-ACC0-EC1E28B26E2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cư</a:t>
          </a:r>
          <a:r>
            <a:rPr lang="en-US" dirty="0" smtClean="0"/>
            <a:t> </a:t>
          </a:r>
          <a:r>
            <a:rPr lang="en-US" dirty="0" err="1" smtClean="0"/>
            <a:t>châu</a:t>
          </a:r>
          <a:r>
            <a:rPr lang="en-US" dirty="0" smtClean="0"/>
            <a:t> </a:t>
          </a:r>
          <a:r>
            <a:rPr lang="en-US" dirty="0" err="1" smtClean="0"/>
            <a:t>Âu</a:t>
          </a:r>
          <a:r>
            <a:rPr lang="en-US" dirty="0" smtClean="0"/>
            <a:t> </a:t>
          </a:r>
          <a:r>
            <a:rPr lang="en-US" dirty="0" err="1" smtClean="0"/>
            <a:t>đang</a:t>
          </a:r>
          <a:r>
            <a:rPr lang="en-US" dirty="0" smtClean="0"/>
            <a:t> </a:t>
          </a:r>
          <a:r>
            <a:rPr lang="en-US" dirty="0" err="1" smtClean="0"/>
            <a:t>già</a:t>
          </a:r>
          <a:r>
            <a:rPr lang="en-US" dirty="0" smtClean="0"/>
            <a:t> </a:t>
          </a:r>
          <a:r>
            <a:rPr lang="en-US" dirty="0" err="1" smtClean="0"/>
            <a:t>đi</a:t>
          </a:r>
          <a:r>
            <a:rPr lang="en-US" dirty="0" smtClean="0"/>
            <a:t>. </a:t>
          </a:r>
          <a:r>
            <a:rPr lang="en-US" dirty="0" err="1" smtClean="0"/>
            <a:t>Mức</a:t>
          </a:r>
          <a:r>
            <a:rPr lang="en-US" dirty="0" smtClean="0"/>
            <a:t> </a:t>
          </a:r>
          <a:r>
            <a:rPr lang="en-US" dirty="0" err="1" smtClean="0"/>
            <a:t>độ</a:t>
          </a:r>
          <a:r>
            <a:rPr lang="en-US" dirty="0" smtClean="0"/>
            <a:t> </a:t>
          </a:r>
          <a:r>
            <a:rPr lang="en-US" dirty="0" err="1" smtClean="0"/>
            <a:t>đo</a:t>
          </a:r>
          <a:r>
            <a:rPr lang="en-US" dirty="0" smtClean="0"/>
            <a:t> </a:t>
          </a:r>
          <a:r>
            <a:rPr lang="en-US" dirty="0" err="1" smtClean="0"/>
            <a:t>thị</a:t>
          </a:r>
          <a:r>
            <a:rPr lang="en-US" dirty="0" smtClean="0"/>
            <a:t> </a:t>
          </a:r>
          <a:r>
            <a:rPr lang="en-US" dirty="0" err="1" smtClean="0"/>
            <a:t>hoá</a:t>
          </a:r>
          <a:r>
            <a:rPr lang="en-US" dirty="0" smtClean="0"/>
            <a:t> </a:t>
          </a:r>
          <a:r>
            <a:rPr lang="en-US" dirty="0" err="1" smtClean="0"/>
            <a:t>cao</a:t>
          </a:r>
          <a:endParaRPr lang="en-US" dirty="0"/>
        </a:p>
      </dgm:t>
    </dgm:pt>
    <dgm:pt modelId="{9349328C-D86D-4BF0-AB33-12D7CAE4D89B}" type="sibTrans" cxnId="{B635FEC7-B7B0-4B74-ABEE-1F1D0CA7E5C3}">
      <dgm:prSet/>
      <dgm:spPr/>
      <dgm:t>
        <a:bodyPr/>
        <a:lstStyle/>
        <a:p>
          <a:endParaRPr lang="en-US"/>
        </a:p>
      </dgm:t>
    </dgm:pt>
    <dgm:pt modelId="{7B9F3CD0-C99A-4161-9106-D39BD41632F6}" type="parTrans" cxnId="{B635FEC7-B7B0-4B74-ABEE-1F1D0CA7E5C3}">
      <dgm:prSet/>
      <dgm:spPr/>
      <dgm:t>
        <a:bodyPr/>
        <a:lstStyle/>
        <a:p>
          <a:endParaRPr lang="en-US"/>
        </a:p>
      </dgm:t>
    </dgm:pt>
    <dgm:pt modelId="{7DB07392-4155-4CC8-83A4-A7727EC1D37D}" type="pres">
      <dgm:prSet presAssocID="{9EA5BC27-EA9B-439F-A0FF-0CE58ECD647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10BD6-3C4C-46D8-84C3-CF3BC032BA91}" type="pres">
      <dgm:prSet presAssocID="{9EA5BC27-EA9B-439F-A0FF-0CE58ECD6477}" presName="hierFlow" presStyleCnt="0"/>
      <dgm:spPr/>
      <dgm:t>
        <a:bodyPr/>
        <a:lstStyle/>
        <a:p>
          <a:endParaRPr lang="en-US"/>
        </a:p>
      </dgm:t>
    </dgm:pt>
    <dgm:pt modelId="{A1566EBA-DB92-40CE-B4B3-57A2486C52C0}" type="pres">
      <dgm:prSet presAssocID="{9EA5BC27-EA9B-439F-A0FF-0CE58ECD647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CC2D42-FA2F-495C-9928-0805A2A3CDAA}" type="pres">
      <dgm:prSet presAssocID="{01ACFC26-CA90-4FFD-9AE7-81C4E56500F4}" presName="Name14" presStyleCnt="0"/>
      <dgm:spPr/>
      <dgm:t>
        <a:bodyPr/>
        <a:lstStyle/>
        <a:p>
          <a:endParaRPr lang="en-US"/>
        </a:p>
      </dgm:t>
    </dgm:pt>
    <dgm:pt modelId="{E4A1097D-DAFC-493E-8D28-73665BD40EEF}" type="pres">
      <dgm:prSet presAssocID="{01ACFC26-CA90-4FFD-9AE7-81C4E56500F4}" presName="level1Shape" presStyleLbl="node0" presStyleIdx="0" presStyleCnt="1" custLinFactNeighborX="2500" custLinFactNeighborY="-1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350A87-9D4A-4DF9-B307-5FD0B251F8B9}" type="pres">
      <dgm:prSet presAssocID="{01ACFC26-CA90-4FFD-9AE7-81C4E56500F4}" presName="hierChild2" presStyleCnt="0"/>
      <dgm:spPr/>
      <dgm:t>
        <a:bodyPr/>
        <a:lstStyle/>
        <a:p>
          <a:endParaRPr lang="en-US"/>
        </a:p>
      </dgm:t>
    </dgm:pt>
    <dgm:pt modelId="{628AA527-A533-4F53-8F95-FD80B93C5BB2}" type="pres">
      <dgm:prSet presAssocID="{193663F4-6AE8-4B9D-9FEE-0484D6736A5F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0BB9043-1988-43E8-97E9-F47D2C80496D}" type="pres">
      <dgm:prSet presAssocID="{9883675A-7372-475B-BB06-489B15AB4999}" presName="Name21" presStyleCnt="0"/>
      <dgm:spPr/>
      <dgm:t>
        <a:bodyPr/>
        <a:lstStyle/>
        <a:p>
          <a:endParaRPr lang="en-US"/>
        </a:p>
      </dgm:t>
    </dgm:pt>
    <dgm:pt modelId="{7D2D9A31-B95B-43F0-A9A7-5477E7B4EA46}" type="pres">
      <dgm:prSet presAssocID="{9883675A-7372-475B-BB06-489B15AB4999}" presName="level2Shape" presStyleLbl="node2" presStyleIdx="0" presStyleCnt="2"/>
      <dgm:spPr/>
      <dgm:t>
        <a:bodyPr/>
        <a:lstStyle/>
        <a:p>
          <a:endParaRPr lang="en-US"/>
        </a:p>
      </dgm:t>
    </dgm:pt>
    <dgm:pt modelId="{07C15DCA-7471-41B9-9A53-C7D586BAC77F}" type="pres">
      <dgm:prSet presAssocID="{9883675A-7372-475B-BB06-489B15AB4999}" presName="hierChild3" presStyleCnt="0"/>
      <dgm:spPr/>
      <dgm:t>
        <a:bodyPr/>
        <a:lstStyle/>
        <a:p>
          <a:endParaRPr lang="en-US"/>
        </a:p>
      </dgm:t>
    </dgm:pt>
    <dgm:pt modelId="{1D8FDA24-EAD6-4E00-B53E-E3EA497F5A44}" type="pres">
      <dgm:prSet presAssocID="{7B9F3CD0-C99A-4161-9106-D39BD41632F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83717D23-D8E2-4739-9BBB-802C5654C24C}" type="pres">
      <dgm:prSet presAssocID="{3022C2F5-45F9-4B84-ACC0-EC1E28B26E23}" presName="Name21" presStyleCnt="0"/>
      <dgm:spPr/>
      <dgm:t>
        <a:bodyPr/>
        <a:lstStyle/>
        <a:p>
          <a:endParaRPr lang="en-US"/>
        </a:p>
      </dgm:t>
    </dgm:pt>
    <dgm:pt modelId="{D1C820F9-168E-40F8-A5CD-897B5594761C}" type="pres">
      <dgm:prSet presAssocID="{3022C2F5-45F9-4B84-ACC0-EC1E28B26E23}" presName="level2Shape" presStyleLbl="node2" presStyleIdx="1" presStyleCnt="2"/>
      <dgm:spPr/>
      <dgm:t>
        <a:bodyPr/>
        <a:lstStyle/>
        <a:p>
          <a:endParaRPr lang="en-US"/>
        </a:p>
      </dgm:t>
    </dgm:pt>
    <dgm:pt modelId="{03C5D4CB-D0E9-441F-BDF2-FF67FFC8428B}" type="pres">
      <dgm:prSet presAssocID="{3022C2F5-45F9-4B84-ACC0-EC1E28B26E23}" presName="hierChild3" presStyleCnt="0"/>
      <dgm:spPr/>
      <dgm:t>
        <a:bodyPr/>
        <a:lstStyle/>
        <a:p>
          <a:endParaRPr lang="en-US"/>
        </a:p>
      </dgm:t>
    </dgm:pt>
    <dgm:pt modelId="{9185E210-ECCF-4169-9D65-78CA7458410C}" type="pres">
      <dgm:prSet presAssocID="{9EA5BC27-EA9B-439F-A0FF-0CE58ECD6477}" presName="bgShapesFlow" presStyleCnt="0"/>
      <dgm:spPr/>
      <dgm:t>
        <a:bodyPr/>
        <a:lstStyle/>
        <a:p>
          <a:endParaRPr lang="en-US"/>
        </a:p>
      </dgm:t>
    </dgm:pt>
  </dgm:ptLst>
  <dgm:cxnLst>
    <dgm:cxn modelId="{F5D0F16D-4A40-44E5-A538-F35ECB129074}" type="presOf" srcId="{9EA5BC27-EA9B-439F-A0FF-0CE58ECD6477}" destId="{7DB07392-4155-4CC8-83A4-A7727EC1D37D}" srcOrd="0" destOrd="0" presId="urn:microsoft.com/office/officeart/2005/8/layout/hierarchy6"/>
    <dgm:cxn modelId="{B635FEC7-B7B0-4B74-ABEE-1F1D0CA7E5C3}" srcId="{01ACFC26-CA90-4FFD-9AE7-81C4E56500F4}" destId="{3022C2F5-45F9-4B84-ACC0-EC1E28B26E23}" srcOrd="1" destOrd="0" parTransId="{7B9F3CD0-C99A-4161-9106-D39BD41632F6}" sibTransId="{9349328C-D86D-4BF0-AB33-12D7CAE4D89B}"/>
    <dgm:cxn modelId="{CC52528B-0F8F-4279-8CCD-C2F745001F60}" type="presOf" srcId="{7B9F3CD0-C99A-4161-9106-D39BD41632F6}" destId="{1D8FDA24-EAD6-4E00-B53E-E3EA497F5A44}" srcOrd="0" destOrd="0" presId="urn:microsoft.com/office/officeart/2005/8/layout/hierarchy6"/>
    <dgm:cxn modelId="{88FBA6CC-7E06-443D-A06C-991A9CB74BE8}" type="presOf" srcId="{3022C2F5-45F9-4B84-ACC0-EC1E28B26E23}" destId="{D1C820F9-168E-40F8-A5CD-897B5594761C}" srcOrd="0" destOrd="0" presId="urn:microsoft.com/office/officeart/2005/8/layout/hierarchy6"/>
    <dgm:cxn modelId="{177EBE37-F9ED-4C82-A8DA-014EB8285F84}" srcId="{01ACFC26-CA90-4FFD-9AE7-81C4E56500F4}" destId="{9883675A-7372-475B-BB06-489B15AB4999}" srcOrd="0" destOrd="0" parTransId="{193663F4-6AE8-4B9D-9FEE-0484D6736A5F}" sibTransId="{CBE6172D-25DF-4FF7-AF37-7EF017A31AD2}"/>
    <dgm:cxn modelId="{C15F8FEF-C9E5-4E18-BC15-49674C9F212D}" type="presOf" srcId="{01ACFC26-CA90-4FFD-9AE7-81C4E56500F4}" destId="{E4A1097D-DAFC-493E-8D28-73665BD40EEF}" srcOrd="0" destOrd="0" presId="urn:microsoft.com/office/officeart/2005/8/layout/hierarchy6"/>
    <dgm:cxn modelId="{3B7CAD67-BAC1-4A36-80A3-21CBCFB661D0}" type="presOf" srcId="{9883675A-7372-475B-BB06-489B15AB4999}" destId="{7D2D9A31-B95B-43F0-A9A7-5477E7B4EA46}" srcOrd="0" destOrd="0" presId="urn:microsoft.com/office/officeart/2005/8/layout/hierarchy6"/>
    <dgm:cxn modelId="{65C6FFC7-3656-45FB-8444-4E0F793073F3}" srcId="{9EA5BC27-EA9B-439F-A0FF-0CE58ECD6477}" destId="{01ACFC26-CA90-4FFD-9AE7-81C4E56500F4}" srcOrd="0" destOrd="0" parTransId="{1EA798BF-070E-403B-AAA7-10445FA6CB3D}" sibTransId="{1FA9958D-9BD9-4D94-B08A-7DB937CBF2EF}"/>
    <dgm:cxn modelId="{0EA770AE-000B-4649-8246-FA2730007783}" type="presOf" srcId="{193663F4-6AE8-4B9D-9FEE-0484D6736A5F}" destId="{628AA527-A533-4F53-8F95-FD80B93C5BB2}" srcOrd="0" destOrd="0" presId="urn:microsoft.com/office/officeart/2005/8/layout/hierarchy6"/>
    <dgm:cxn modelId="{C5C847F9-24FD-4357-8EF1-9131EEBB1519}" type="presParOf" srcId="{7DB07392-4155-4CC8-83A4-A7727EC1D37D}" destId="{1F410BD6-3C4C-46D8-84C3-CF3BC032BA91}" srcOrd="0" destOrd="0" presId="urn:microsoft.com/office/officeart/2005/8/layout/hierarchy6"/>
    <dgm:cxn modelId="{333C6D88-9F48-4C89-8E2C-C366ED353069}" type="presParOf" srcId="{1F410BD6-3C4C-46D8-84C3-CF3BC032BA91}" destId="{A1566EBA-DB92-40CE-B4B3-57A2486C52C0}" srcOrd="0" destOrd="0" presId="urn:microsoft.com/office/officeart/2005/8/layout/hierarchy6"/>
    <dgm:cxn modelId="{C9FBD202-CDBA-4A17-BCA2-B315D7348A48}" type="presParOf" srcId="{A1566EBA-DB92-40CE-B4B3-57A2486C52C0}" destId="{D0CC2D42-FA2F-495C-9928-0805A2A3CDAA}" srcOrd="0" destOrd="0" presId="urn:microsoft.com/office/officeart/2005/8/layout/hierarchy6"/>
    <dgm:cxn modelId="{B9FE4286-1F10-44F0-8507-B2623424F023}" type="presParOf" srcId="{D0CC2D42-FA2F-495C-9928-0805A2A3CDAA}" destId="{E4A1097D-DAFC-493E-8D28-73665BD40EEF}" srcOrd="0" destOrd="0" presId="urn:microsoft.com/office/officeart/2005/8/layout/hierarchy6"/>
    <dgm:cxn modelId="{FD9272BD-7CD4-40B5-8167-C5796A055629}" type="presParOf" srcId="{D0CC2D42-FA2F-495C-9928-0805A2A3CDAA}" destId="{80350A87-9D4A-4DF9-B307-5FD0B251F8B9}" srcOrd="1" destOrd="0" presId="urn:microsoft.com/office/officeart/2005/8/layout/hierarchy6"/>
    <dgm:cxn modelId="{D8D454B8-C06E-4B30-BF47-25B4D897543F}" type="presParOf" srcId="{80350A87-9D4A-4DF9-B307-5FD0B251F8B9}" destId="{628AA527-A533-4F53-8F95-FD80B93C5BB2}" srcOrd="0" destOrd="0" presId="urn:microsoft.com/office/officeart/2005/8/layout/hierarchy6"/>
    <dgm:cxn modelId="{D574E39C-30C4-44A6-95AE-A0FDE794D39C}" type="presParOf" srcId="{80350A87-9D4A-4DF9-B307-5FD0B251F8B9}" destId="{30BB9043-1988-43E8-97E9-F47D2C80496D}" srcOrd="1" destOrd="0" presId="urn:microsoft.com/office/officeart/2005/8/layout/hierarchy6"/>
    <dgm:cxn modelId="{B42219EB-C97D-4E0C-85B1-C79255814EC6}" type="presParOf" srcId="{30BB9043-1988-43E8-97E9-F47D2C80496D}" destId="{7D2D9A31-B95B-43F0-A9A7-5477E7B4EA46}" srcOrd="0" destOrd="0" presId="urn:microsoft.com/office/officeart/2005/8/layout/hierarchy6"/>
    <dgm:cxn modelId="{2D5831B7-1E3B-4E61-9DBD-B6A33CAC2AC3}" type="presParOf" srcId="{30BB9043-1988-43E8-97E9-F47D2C80496D}" destId="{07C15DCA-7471-41B9-9A53-C7D586BAC77F}" srcOrd="1" destOrd="0" presId="urn:microsoft.com/office/officeart/2005/8/layout/hierarchy6"/>
    <dgm:cxn modelId="{9E8A76DC-E993-46FE-9D3B-0B2F5635126D}" type="presParOf" srcId="{80350A87-9D4A-4DF9-B307-5FD0B251F8B9}" destId="{1D8FDA24-EAD6-4E00-B53E-E3EA497F5A44}" srcOrd="2" destOrd="0" presId="urn:microsoft.com/office/officeart/2005/8/layout/hierarchy6"/>
    <dgm:cxn modelId="{124DC1DA-8FD3-4EFB-9DF1-F17926AC3AF8}" type="presParOf" srcId="{80350A87-9D4A-4DF9-B307-5FD0B251F8B9}" destId="{83717D23-D8E2-4739-9BBB-802C5654C24C}" srcOrd="3" destOrd="0" presId="urn:microsoft.com/office/officeart/2005/8/layout/hierarchy6"/>
    <dgm:cxn modelId="{A59663DC-FC3A-4FAA-A12F-C901797ED156}" type="presParOf" srcId="{83717D23-D8E2-4739-9BBB-802C5654C24C}" destId="{D1C820F9-168E-40F8-A5CD-897B5594761C}" srcOrd="0" destOrd="0" presId="urn:microsoft.com/office/officeart/2005/8/layout/hierarchy6"/>
    <dgm:cxn modelId="{60BC4C30-2859-4785-8E3B-0DBB609BD14E}" type="presParOf" srcId="{83717D23-D8E2-4739-9BBB-802C5654C24C}" destId="{03C5D4CB-D0E9-441F-BDF2-FF67FFC8428B}" srcOrd="1" destOrd="0" presId="urn:microsoft.com/office/officeart/2005/8/layout/hierarchy6"/>
    <dgm:cxn modelId="{489CCD24-B1C5-4406-A0C3-7474C329530F}" type="presParOf" srcId="{7DB07392-4155-4CC8-83A4-A7727EC1D37D}" destId="{9185E210-ECCF-4169-9D65-78CA745841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4728D-5997-4267-9FD4-BE9087ACF427}" type="doc">
      <dgm:prSet loTypeId="urn:microsoft.com/office/officeart/2005/8/layout/hierarchy2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2625699-6FD0-4A7A-A568-D6A23CA7050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Bahnschrift SemiCondensed" pitchFamily="34" charset="0"/>
            </a:rPr>
            <a:t>Dân</a:t>
          </a:r>
          <a:r>
            <a:rPr lang="en-US" sz="3200" dirty="0" smtClean="0">
              <a:latin typeface="Bahnschrift SemiCondensed" pitchFamily="34" charset="0"/>
            </a:rPr>
            <a:t> </a:t>
          </a:r>
          <a:r>
            <a:rPr lang="en-US" sz="3200" dirty="0" err="1" smtClean="0">
              <a:latin typeface="Bahnschrift SemiCondensed" pitchFamily="34" charset="0"/>
            </a:rPr>
            <a:t>cư</a:t>
          </a:r>
          <a:r>
            <a:rPr lang="en-US" sz="3200" dirty="0" smtClean="0">
              <a:latin typeface="Bahnschrift SemiCondensed" pitchFamily="34" charset="0"/>
            </a:rPr>
            <a:t> </a:t>
          </a:r>
          <a:r>
            <a:rPr lang="en-US" sz="3200" dirty="0" err="1" smtClean="0">
              <a:latin typeface="Bahnschrift SemiCondensed" pitchFamily="34" charset="0"/>
            </a:rPr>
            <a:t>và</a:t>
          </a:r>
          <a:r>
            <a:rPr lang="en-US" sz="3200" dirty="0" smtClean="0">
              <a:latin typeface="Bahnschrift SemiCondensed" pitchFamily="34" charset="0"/>
            </a:rPr>
            <a:t> </a:t>
          </a:r>
          <a:r>
            <a:rPr lang="en-US" sz="3200" dirty="0" err="1" smtClean="0">
              <a:latin typeface="Bahnschrift SemiCondensed" pitchFamily="34" charset="0"/>
            </a:rPr>
            <a:t>xã</a:t>
          </a:r>
          <a:r>
            <a:rPr lang="en-US" sz="3200" dirty="0" smtClean="0">
              <a:latin typeface="Bahnschrift SemiCondensed" pitchFamily="34" charset="0"/>
            </a:rPr>
            <a:t> </a:t>
          </a:r>
          <a:r>
            <a:rPr lang="en-US" sz="3200" dirty="0" err="1" smtClean="0">
              <a:latin typeface="Bahnschrift SemiCondensed" pitchFamily="34" charset="0"/>
            </a:rPr>
            <a:t>hội</a:t>
          </a:r>
          <a:r>
            <a:rPr lang="en-US" sz="3200" dirty="0" smtClean="0">
              <a:latin typeface="Bahnschrift SemiCondensed" pitchFamily="34" charset="0"/>
            </a:rPr>
            <a:t> </a:t>
          </a:r>
          <a:r>
            <a:rPr lang="en-US" sz="3200" dirty="0" err="1" smtClean="0">
              <a:latin typeface="Bahnschrift SemiCondensed" pitchFamily="34" charset="0"/>
            </a:rPr>
            <a:t>châu</a:t>
          </a:r>
          <a:r>
            <a:rPr lang="en-US" sz="3200" dirty="0" smtClean="0">
              <a:latin typeface="Bahnschrift SemiCondensed" pitchFamily="34" charset="0"/>
            </a:rPr>
            <a:t> </a:t>
          </a:r>
          <a:r>
            <a:rPr lang="en-US" sz="3200" dirty="0" err="1" smtClean="0">
              <a:latin typeface="Bahnschrift SemiCondensed" pitchFamily="34" charset="0"/>
            </a:rPr>
            <a:t>Âu</a:t>
          </a:r>
          <a:endParaRPr lang="en-US" sz="3200" dirty="0"/>
        </a:p>
      </dgm:t>
    </dgm:pt>
    <dgm:pt modelId="{2AE6E3C9-0894-4E72-9767-4449C0ABFB18}" type="parTrans" cxnId="{597168CC-9764-440D-A510-7D4BC8BBD20F}">
      <dgm:prSet/>
      <dgm:spPr/>
      <dgm:t>
        <a:bodyPr/>
        <a:lstStyle/>
        <a:p>
          <a:endParaRPr lang="en-US"/>
        </a:p>
      </dgm:t>
    </dgm:pt>
    <dgm:pt modelId="{3DF3D0B5-75A4-41C3-9DAA-E776E5841B38}" type="sibTrans" cxnId="{597168CC-9764-440D-A510-7D4BC8BBD20F}">
      <dgm:prSet/>
      <dgm:spPr/>
      <dgm:t>
        <a:bodyPr/>
        <a:lstStyle/>
        <a:p>
          <a:endParaRPr lang="en-US"/>
        </a:p>
      </dgm:t>
    </dgm:pt>
    <dgm:pt modelId="{5D5657DD-A907-4C70-84CD-B6F8D5ED792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ED73D3"/>
        </a:solidFill>
      </dgm:spPr>
      <dgm:t>
        <a:bodyPr/>
        <a:lstStyle/>
        <a:p>
          <a:r>
            <a:rPr lang="en-US" sz="2000" dirty="0" err="1" smtClean="0"/>
            <a:t>Dân</a:t>
          </a:r>
          <a:r>
            <a:rPr lang="en-US" sz="2000" dirty="0" smtClean="0"/>
            <a:t> </a:t>
          </a:r>
          <a:r>
            <a:rPr lang="en-US" sz="2000" dirty="0" err="1" smtClean="0"/>
            <a:t>cư</a:t>
          </a:r>
          <a:r>
            <a:rPr lang="en-US" sz="2000" dirty="0" smtClean="0"/>
            <a:t> </a:t>
          </a:r>
          <a:r>
            <a:rPr lang="en-US" sz="2000" dirty="0" err="1" smtClean="0"/>
            <a:t>châu</a:t>
          </a:r>
          <a:r>
            <a:rPr lang="en-US" sz="2000" dirty="0" smtClean="0"/>
            <a:t> </a:t>
          </a:r>
          <a:r>
            <a:rPr lang="en-US" sz="2000" dirty="0" err="1" smtClean="0"/>
            <a:t>Âu</a:t>
          </a:r>
          <a:r>
            <a:rPr lang="en-US" sz="2000" dirty="0" smtClean="0"/>
            <a:t> </a:t>
          </a:r>
          <a:r>
            <a:rPr lang="en-US" sz="2000" dirty="0" err="1" smtClean="0"/>
            <a:t>đang</a:t>
          </a:r>
          <a:r>
            <a:rPr lang="en-US" sz="2000" dirty="0" smtClean="0"/>
            <a:t> </a:t>
          </a:r>
          <a:r>
            <a:rPr lang="en-US" sz="2000" dirty="0" err="1" smtClean="0"/>
            <a:t>già</a:t>
          </a:r>
          <a:r>
            <a:rPr lang="en-US" sz="2000" dirty="0" smtClean="0"/>
            <a:t> </a:t>
          </a:r>
          <a:r>
            <a:rPr lang="en-US" sz="2000" dirty="0" err="1" smtClean="0"/>
            <a:t>đi</a:t>
          </a:r>
          <a:r>
            <a:rPr lang="en-US" sz="2000" dirty="0" smtClean="0"/>
            <a:t>. </a:t>
          </a:r>
          <a:r>
            <a:rPr lang="en-US" sz="2000" dirty="0" err="1" smtClean="0"/>
            <a:t>Mức</a:t>
          </a:r>
          <a:r>
            <a:rPr lang="en-US" sz="2000" dirty="0" smtClean="0"/>
            <a:t> </a:t>
          </a:r>
          <a:r>
            <a:rPr lang="en-US" sz="2000" dirty="0" err="1" smtClean="0"/>
            <a:t>độ</a:t>
          </a:r>
          <a:r>
            <a:rPr lang="en-US" sz="2000" dirty="0" smtClean="0"/>
            <a:t> </a:t>
          </a:r>
          <a:r>
            <a:rPr lang="en-US" sz="2000" dirty="0" err="1" smtClean="0"/>
            <a:t>đo</a:t>
          </a:r>
          <a:r>
            <a:rPr lang="en-US" sz="2000" dirty="0" smtClean="0"/>
            <a:t> </a:t>
          </a:r>
          <a:r>
            <a:rPr lang="en-US" sz="2000" dirty="0" err="1" smtClean="0"/>
            <a:t>thị</a:t>
          </a:r>
          <a:r>
            <a:rPr lang="en-US" sz="2000" dirty="0" smtClean="0"/>
            <a:t> </a:t>
          </a:r>
          <a:r>
            <a:rPr lang="en-US" sz="2000" dirty="0" err="1" smtClean="0"/>
            <a:t>hoá</a:t>
          </a:r>
          <a:r>
            <a:rPr lang="en-US" sz="2000" dirty="0" smtClean="0"/>
            <a:t> </a:t>
          </a:r>
          <a:r>
            <a:rPr lang="en-US" sz="2000" dirty="0" err="1" smtClean="0"/>
            <a:t>cao</a:t>
          </a:r>
          <a:endParaRPr lang="en-US" sz="2000" dirty="0"/>
        </a:p>
      </dgm:t>
    </dgm:pt>
    <dgm:pt modelId="{257167D2-D592-445E-A264-2108B233277B}" type="parTrans" cxnId="{34E0268D-CC8B-4F04-8DD5-B75641EE2F7B}">
      <dgm:prSet/>
      <dgm:spPr/>
      <dgm:t>
        <a:bodyPr/>
        <a:lstStyle/>
        <a:p>
          <a:endParaRPr lang="en-US"/>
        </a:p>
      </dgm:t>
    </dgm:pt>
    <dgm:pt modelId="{20DA6C9A-F9EF-4926-9274-F6426241E02C}" type="sibTrans" cxnId="{34E0268D-CC8B-4F04-8DD5-B75641EE2F7B}">
      <dgm:prSet/>
      <dgm:spPr/>
      <dgm:t>
        <a:bodyPr/>
        <a:lstStyle/>
        <a:p>
          <a:endParaRPr lang="en-US"/>
        </a:p>
      </dgm:t>
    </dgm:pt>
    <dgm:pt modelId="{CC2CE83C-4587-4999-BDD6-2D451F7C655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u="none" dirty="0" err="1" smtClean="0"/>
            <a:t>Đặc</a:t>
          </a:r>
          <a:r>
            <a:rPr lang="en-US" sz="1800" u="none" dirty="0" smtClean="0"/>
            <a:t> </a:t>
          </a:r>
          <a:r>
            <a:rPr lang="en-US" sz="1800" u="none" dirty="0" err="1" smtClean="0"/>
            <a:t>điểm</a:t>
          </a:r>
          <a:r>
            <a:rPr lang="en-US" sz="1800" u="none" dirty="0" smtClean="0"/>
            <a:t> </a:t>
          </a:r>
          <a:r>
            <a:rPr lang="en-US" sz="1800" u="none" dirty="0" err="1" smtClean="0"/>
            <a:t>dân</a:t>
          </a:r>
          <a:r>
            <a:rPr lang="en-US" sz="1800" u="none" dirty="0" smtClean="0"/>
            <a:t> </a:t>
          </a:r>
          <a:r>
            <a:rPr lang="en-US" sz="1800" u="none" dirty="0" err="1" smtClean="0"/>
            <a:t>cư</a:t>
          </a:r>
          <a:r>
            <a:rPr lang="en-US" sz="1800" u="none" dirty="0" smtClean="0"/>
            <a:t> </a:t>
          </a:r>
          <a:r>
            <a:rPr lang="en-US" sz="1800" u="none" dirty="0" err="1" smtClean="0"/>
            <a:t>châu</a:t>
          </a:r>
          <a:r>
            <a:rPr lang="en-US" sz="1800" u="none" dirty="0" smtClean="0"/>
            <a:t> </a:t>
          </a:r>
          <a:r>
            <a:rPr lang="en-US" sz="1800" u="none" dirty="0" err="1" smtClean="0"/>
            <a:t>Âu</a:t>
          </a:r>
          <a:r>
            <a:rPr lang="en-US" sz="1800" u="none" dirty="0" smtClean="0"/>
            <a:t> </a:t>
          </a:r>
          <a:endParaRPr lang="en-US" sz="1800" u="none" dirty="0"/>
        </a:p>
      </dgm:t>
    </dgm:pt>
    <dgm:pt modelId="{C6DC9964-2A66-42DD-A20B-61F8B89F2A65}" type="parTrans" cxnId="{E20D3EBC-8BAC-4BA8-A153-1AF07C278188}">
      <dgm:prSet/>
      <dgm:spPr/>
      <dgm:t>
        <a:bodyPr/>
        <a:lstStyle/>
        <a:p>
          <a:endParaRPr lang="en-US"/>
        </a:p>
      </dgm:t>
    </dgm:pt>
    <dgm:pt modelId="{6B359717-90DF-47BC-891D-9BFB9CE814BC}" type="sibTrans" cxnId="{E20D3EBC-8BAC-4BA8-A153-1AF07C278188}">
      <dgm:prSet/>
      <dgm:spPr/>
      <dgm:t>
        <a:bodyPr/>
        <a:lstStyle/>
        <a:p>
          <a:endParaRPr lang="en-US"/>
        </a:p>
      </dgm:t>
    </dgm:pt>
    <dgm:pt modelId="{4138F154-D35D-4061-BDCA-86023FCDC05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u="none" dirty="0" err="1" smtClean="0"/>
            <a:t>Đô</a:t>
          </a:r>
          <a:r>
            <a:rPr lang="en-US" sz="1800" u="none" dirty="0" smtClean="0"/>
            <a:t> </a:t>
          </a:r>
          <a:r>
            <a:rPr lang="en-US" sz="1800" u="none" dirty="0" err="1" smtClean="0"/>
            <a:t>thị</a:t>
          </a:r>
          <a:r>
            <a:rPr lang="en-US" sz="1800" u="none" dirty="0" smtClean="0"/>
            <a:t> </a:t>
          </a:r>
          <a:r>
            <a:rPr lang="en-US" sz="1800" u="none" dirty="0" err="1" smtClean="0"/>
            <a:t>hoá</a:t>
          </a:r>
          <a:r>
            <a:rPr lang="en-US" sz="1800" u="none" baseline="0" dirty="0" smtClean="0"/>
            <a:t> ở </a:t>
          </a:r>
          <a:r>
            <a:rPr lang="en-US" sz="1800" u="none" baseline="0" dirty="0" err="1" smtClean="0"/>
            <a:t>châu</a:t>
          </a:r>
          <a:r>
            <a:rPr lang="en-US" sz="1800" u="none" baseline="0" dirty="0" smtClean="0"/>
            <a:t> </a:t>
          </a:r>
          <a:r>
            <a:rPr lang="en-US" sz="1800" u="none" baseline="0" dirty="0" err="1" smtClean="0"/>
            <a:t>Âu</a:t>
          </a:r>
          <a:endParaRPr lang="en-US" sz="1800" u="none" dirty="0"/>
        </a:p>
      </dgm:t>
    </dgm:pt>
    <dgm:pt modelId="{C7CACFB1-E8CC-4BA8-BD14-5F4563E0ACDD}" type="parTrans" cxnId="{26EDF3AF-AB36-427C-A2B7-498F6EB37443}">
      <dgm:prSet/>
      <dgm:spPr/>
      <dgm:t>
        <a:bodyPr/>
        <a:lstStyle/>
        <a:p>
          <a:endParaRPr lang="en-US"/>
        </a:p>
      </dgm:t>
    </dgm:pt>
    <dgm:pt modelId="{2BCF6656-83CE-4DF5-A103-C25E2E905BF4}" type="sibTrans" cxnId="{26EDF3AF-AB36-427C-A2B7-498F6EB37443}">
      <dgm:prSet/>
      <dgm:spPr/>
      <dgm:t>
        <a:bodyPr/>
        <a:lstStyle/>
        <a:p>
          <a:endParaRPr lang="en-US"/>
        </a:p>
      </dgm:t>
    </dgm:pt>
    <dgm:pt modelId="{D6E2851F-1CB2-4733-91FE-7181FE212C85}">
      <dgm:prSet phldrT="[Text]" custT="1"/>
      <dgm:spPr>
        <a:solidFill>
          <a:srgbClr val="6580F1"/>
        </a:solidFill>
      </dgm:spPr>
      <dgm:t>
        <a:bodyPr/>
        <a:lstStyle/>
        <a:p>
          <a:r>
            <a:rPr lang="en-US" sz="2000" dirty="0" err="1" smtClean="0"/>
            <a:t>Sự</a:t>
          </a:r>
          <a:r>
            <a:rPr lang="en-US" sz="2000" dirty="0" smtClean="0"/>
            <a:t> </a:t>
          </a:r>
          <a:r>
            <a:rPr lang="en-US" sz="2000" dirty="0" err="1" smtClean="0"/>
            <a:t>đa</a:t>
          </a:r>
          <a:r>
            <a:rPr lang="en-US" sz="2000" dirty="0" smtClean="0"/>
            <a:t> </a:t>
          </a:r>
          <a:r>
            <a:rPr lang="en-US" sz="2000" dirty="0" err="1" smtClean="0"/>
            <a:t>dạng</a:t>
          </a:r>
          <a:r>
            <a:rPr lang="en-US" sz="2000" dirty="0" smtClean="0"/>
            <a:t> </a:t>
          </a:r>
          <a:r>
            <a:rPr lang="en-US" sz="2000" dirty="0" err="1" smtClean="0"/>
            <a:t>về</a:t>
          </a:r>
          <a:r>
            <a:rPr lang="en-US" sz="2000" dirty="0" smtClean="0"/>
            <a:t> </a:t>
          </a:r>
          <a:r>
            <a:rPr lang="en-US" sz="2000" dirty="0" err="1" smtClean="0"/>
            <a:t>tôn</a:t>
          </a:r>
          <a:r>
            <a:rPr lang="en-US" sz="2000" dirty="0" smtClean="0"/>
            <a:t> </a:t>
          </a:r>
          <a:r>
            <a:rPr lang="en-US" sz="2000" dirty="0" err="1" smtClean="0"/>
            <a:t>giáo</a:t>
          </a:r>
          <a:r>
            <a:rPr lang="en-US" sz="2000" dirty="0" smtClean="0"/>
            <a:t>, </a:t>
          </a:r>
          <a:r>
            <a:rPr lang="en-US" sz="2000" dirty="0" err="1" smtClean="0"/>
            <a:t>ngôn</a:t>
          </a:r>
          <a:r>
            <a:rPr lang="en-US" sz="2000" dirty="0" smtClean="0"/>
            <a:t> </a:t>
          </a:r>
          <a:r>
            <a:rPr lang="en-US" sz="2000" dirty="0" err="1" smtClean="0"/>
            <a:t>ngữ</a:t>
          </a:r>
          <a:r>
            <a:rPr lang="en-US" sz="2000" dirty="0" smtClean="0"/>
            <a:t> </a:t>
          </a:r>
          <a:r>
            <a:rPr lang="en-US" sz="2000" dirty="0" err="1" smtClean="0"/>
            <a:t>và</a:t>
          </a:r>
          <a:r>
            <a:rPr lang="en-US" sz="2000" dirty="0" smtClean="0"/>
            <a:t> </a:t>
          </a:r>
          <a:r>
            <a:rPr lang="en-US" sz="2000" dirty="0" err="1" smtClean="0"/>
            <a:t>văn</a:t>
          </a:r>
          <a:r>
            <a:rPr lang="en-US" sz="2000" dirty="0" smtClean="0"/>
            <a:t> </a:t>
          </a:r>
          <a:r>
            <a:rPr lang="en-US" sz="2000" dirty="0" err="1" smtClean="0"/>
            <a:t>hoá</a:t>
          </a:r>
          <a:endParaRPr lang="en-US" sz="2000" dirty="0"/>
        </a:p>
      </dgm:t>
    </dgm:pt>
    <dgm:pt modelId="{6C096EA8-FA04-408D-A432-68A247C4C768}" type="parTrans" cxnId="{EFDAC939-2659-4635-92B7-2B2D087E7B6E}">
      <dgm:prSet/>
      <dgm:spPr/>
      <dgm:t>
        <a:bodyPr/>
        <a:lstStyle/>
        <a:p>
          <a:endParaRPr lang="en-US"/>
        </a:p>
      </dgm:t>
    </dgm:pt>
    <dgm:pt modelId="{0C220414-249D-4D0C-9173-AD09A652D091}" type="sibTrans" cxnId="{EFDAC939-2659-4635-92B7-2B2D087E7B6E}">
      <dgm:prSet/>
      <dgm:spPr/>
      <dgm:t>
        <a:bodyPr/>
        <a:lstStyle/>
        <a:p>
          <a:endParaRPr lang="en-US"/>
        </a:p>
      </dgm:t>
    </dgm:pt>
    <dgm:pt modelId="{623DB0B4-86B0-4B95-8A47-418E7061202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Dân</a:t>
          </a:r>
          <a:r>
            <a:rPr lang="en-US" sz="1800" dirty="0" smtClean="0"/>
            <a:t> </a:t>
          </a:r>
          <a:r>
            <a:rPr lang="en-US" sz="1800" dirty="0" err="1" smtClean="0"/>
            <a:t>số</a:t>
          </a:r>
          <a:r>
            <a:rPr lang="en-US" sz="1800" dirty="0" smtClean="0"/>
            <a:t> </a:t>
          </a:r>
          <a:r>
            <a:rPr lang="en-US" sz="1800" dirty="0" err="1" smtClean="0"/>
            <a:t>trên</a:t>
          </a:r>
          <a:r>
            <a:rPr lang="en-US" sz="1800" dirty="0" smtClean="0"/>
            <a:t> 745 </a:t>
          </a:r>
          <a:r>
            <a:rPr lang="en-US" sz="1800" dirty="0" err="1" smtClean="0"/>
            <a:t>triệu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endParaRPr lang="en-US" sz="1800" dirty="0"/>
        </a:p>
      </dgm:t>
    </dgm:pt>
    <dgm:pt modelId="{2A7272BF-8DBB-4C02-9A38-8645B8EE6F34}" type="parTrans" cxnId="{F9AF08AF-15AF-4FF8-A19F-FE27B285476C}">
      <dgm:prSet/>
      <dgm:spPr/>
      <dgm:t>
        <a:bodyPr/>
        <a:lstStyle/>
        <a:p>
          <a:endParaRPr lang="en-US"/>
        </a:p>
      </dgm:t>
    </dgm:pt>
    <dgm:pt modelId="{4D158769-573A-4DC8-A22F-ABC882775C85}" type="sibTrans" cxnId="{F9AF08AF-15AF-4FF8-A19F-FE27B285476C}">
      <dgm:prSet/>
      <dgm:spPr/>
      <dgm:t>
        <a:bodyPr/>
        <a:lstStyle/>
        <a:p>
          <a:endParaRPr lang="en-US"/>
        </a:p>
      </dgm:t>
    </dgm:pt>
    <dgm:pt modelId="{8D617A3B-54EC-4555-A70A-7CC35AADBFF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Cơ</a:t>
          </a:r>
          <a:r>
            <a:rPr lang="en-US" sz="1800" dirty="0" smtClean="0"/>
            <a:t> </a:t>
          </a:r>
          <a:r>
            <a:rPr lang="en-US" sz="1800" dirty="0" err="1" smtClean="0"/>
            <a:t>cấu</a:t>
          </a:r>
          <a:r>
            <a:rPr lang="en-US" sz="1800" dirty="0" smtClean="0"/>
            <a:t> </a:t>
          </a:r>
          <a:r>
            <a:rPr lang="en-US" sz="1800" dirty="0" err="1" smtClean="0"/>
            <a:t>dân</a:t>
          </a:r>
          <a:r>
            <a:rPr lang="en-US" sz="1800" dirty="0" smtClean="0"/>
            <a:t> </a:t>
          </a:r>
          <a:r>
            <a:rPr lang="en-US" sz="1800" dirty="0" err="1" smtClean="0"/>
            <a:t>số</a:t>
          </a:r>
          <a:r>
            <a:rPr lang="en-US" sz="1800" dirty="0" smtClean="0"/>
            <a:t>  </a:t>
          </a:r>
          <a:r>
            <a:rPr lang="en-US" sz="1800" dirty="0" err="1" smtClean="0"/>
            <a:t>đang</a:t>
          </a:r>
          <a:r>
            <a:rPr lang="en-US" sz="1800" dirty="0" smtClean="0"/>
            <a:t> </a:t>
          </a:r>
          <a:r>
            <a:rPr lang="en-US" sz="1800" dirty="0" err="1" smtClean="0"/>
            <a:t>già</a:t>
          </a:r>
          <a:r>
            <a:rPr lang="en-US" sz="1800" dirty="0" smtClean="0"/>
            <a:t> </a:t>
          </a:r>
          <a:r>
            <a:rPr lang="en-US" sz="1800" dirty="0" err="1" smtClean="0"/>
            <a:t>đi</a:t>
          </a:r>
          <a:endParaRPr lang="en-US" sz="1800" dirty="0" smtClean="0"/>
        </a:p>
      </dgm:t>
    </dgm:pt>
    <dgm:pt modelId="{1D25F51F-21BC-4153-9691-C244DBBB1553}" type="parTrans" cxnId="{A35DAE90-ACFE-47CA-A43D-1B5E7C058180}">
      <dgm:prSet/>
      <dgm:spPr/>
      <dgm:t>
        <a:bodyPr/>
        <a:lstStyle/>
        <a:p>
          <a:endParaRPr lang="en-US"/>
        </a:p>
      </dgm:t>
    </dgm:pt>
    <dgm:pt modelId="{DB9295D3-BBB9-46D5-B5A1-64D1C1B488DC}" type="sibTrans" cxnId="{A35DAE90-ACFE-47CA-A43D-1B5E7C058180}">
      <dgm:prSet/>
      <dgm:spPr/>
      <dgm:t>
        <a:bodyPr/>
        <a:lstStyle/>
        <a:p>
          <a:endParaRPr lang="en-US"/>
        </a:p>
      </dgm:t>
    </dgm:pt>
    <dgm:pt modelId="{A87BD799-3F34-435A-9008-31B6EEF0B0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nguy</a:t>
          </a:r>
          <a:r>
            <a:rPr lang="en-US" sz="1800" dirty="0" smtClean="0"/>
            <a:t> </a:t>
          </a:r>
          <a:r>
            <a:rPr lang="en-US" sz="1800" dirty="0" err="1" smtClean="0"/>
            <a:t>cơ</a:t>
          </a:r>
          <a:r>
            <a:rPr lang="en-US" sz="1800" dirty="0" smtClean="0"/>
            <a:t> </a:t>
          </a:r>
          <a:r>
            <a:rPr lang="en-US" sz="1800" dirty="0" err="1" smtClean="0"/>
            <a:t>suy</a:t>
          </a:r>
          <a:r>
            <a:rPr lang="en-US" sz="1800" dirty="0" smtClean="0"/>
            <a:t> </a:t>
          </a:r>
          <a:r>
            <a:rPr lang="en-US" sz="1800" dirty="0" err="1" smtClean="0"/>
            <a:t>giảm</a:t>
          </a:r>
          <a:r>
            <a:rPr lang="en-US" sz="1800" dirty="0" smtClean="0"/>
            <a:t> </a:t>
          </a:r>
          <a:r>
            <a:rPr lang="en-US" sz="1800" dirty="0" err="1" smtClean="0"/>
            <a:t>dân</a:t>
          </a:r>
          <a:r>
            <a:rPr lang="en-US" sz="1800" dirty="0" smtClean="0"/>
            <a:t> </a:t>
          </a:r>
          <a:r>
            <a:rPr lang="en-US" sz="1800" dirty="0" err="1" smtClean="0"/>
            <a:t>số</a:t>
          </a:r>
          <a:r>
            <a:rPr lang="en-US" sz="1800" dirty="0" smtClean="0"/>
            <a:t> </a:t>
          </a:r>
          <a:r>
            <a:rPr lang="en-US" sz="1800" dirty="0" err="1" smtClean="0"/>
            <a:t>cao</a:t>
          </a:r>
          <a:endParaRPr lang="en-US" sz="1800" dirty="0" smtClean="0"/>
        </a:p>
      </dgm:t>
    </dgm:pt>
    <dgm:pt modelId="{B26028B9-CF7B-4970-8B23-101BCF2E7893}" type="parTrans" cxnId="{DA32092C-488E-4737-B0F2-1B489075FC78}">
      <dgm:prSet/>
      <dgm:spPr/>
      <dgm:t>
        <a:bodyPr/>
        <a:lstStyle/>
        <a:p>
          <a:endParaRPr lang="en-US"/>
        </a:p>
      </dgm:t>
    </dgm:pt>
    <dgm:pt modelId="{F678880B-9850-402B-9F5D-876FC2459BE8}" type="sibTrans" cxnId="{DA32092C-488E-4737-B0F2-1B489075FC78}">
      <dgm:prSet/>
      <dgm:spPr/>
      <dgm:t>
        <a:bodyPr/>
        <a:lstStyle/>
        <a:p>
          <a:endParaRPr lang="en-US"/>
        </a:p>
      </dgm:t>
    </dgm:pt>
    <dgm:pt modelId="{9C1A6425-5B36-4651-9076-81990E5B9F7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Mật</a:t>
          </a:r>
          <a:r>
            <a:rPr lang="en-US" sz="1800" dirty="0" smtClean="0"/>
            <a:t> </a:t>
          </a:r>
          <a:r>
            <a:rPr lang="en-US" sz="1800" dirty="0" err="1" smtClean="0"/>
            <a:t>độ</a:t>
          </a:r>
          <a:r>
            <a:rPr lang="en-US" sz="1800" dirty="0" smtClean="0"/>
            <a:t> </a:t>
          </a:r>
          <a:r>
            <a:rPr lang="en-US" sz="1800" dirty="0" err="1" smtClean="0"/>
            <a:t>dân</a:t>
          </a:r>
          <a:r>
            <a:rPr lang="en-US" sz="1800" dirty="0" smtClean="0"/>
            <a:t> </a:t>
          </a:r>
          <a:r>
            <a:rPr lang="en-US" sz="1800" dirty="0" err="1" smtClean="0"/>
            <a:t>số</a:t>
          </a:r>
          <a:r>
            <a:rPr lang="en-US" sz="1800" dirty="0" smtClean="0"/>
            <a:t>: 70 </a:t>
          </a:r>
          <a:r>
            <a:rPr lang="en-US" sz="1800" dirty="0" err="1" smtClean="0"/>
            <a:t>người</a:t>
          </a:r>
          <a:r>
            <a:rPr lang="en-US" sz="1800" dirty="0" smtClean="0"/>
            <a:t>/km2</a:t>
          </a:r>
          <a:endParaRPr lang="en-US" sz="1800" dirty="0"/>
        </a:p>
      </dgm:t>
    </dgm:pt>
    <dgm:pt modelId="{424EB9BC-8B51-4F0F-8427-74F212794111}" type="parTrans" cxnId="{783EB7A6-2CAB-40F1-8D87-AF20AF9357CE}">
      <dgm:prSet/>
      <dgm:spPr/>
      <dgm:t>
        <a:bodyPr/>
        <a:lstStyle/>
        <a:p>
          <a:endParaRPr lang="en-US"/>
        </a:p>
      </dgm:t>
    </dgm:pt>
    <dgm:pt modelId="{D6C34E76-B163-4767-AF46-36201F1A2413}" type="sibTrans" cxnId="{783EB7A6-2CAB-40F1-8D87-AF20AF9357CE}">
      <dgm:prSet/>
      <dgm:spPr/>
      <dgm:t>
        <a:bodyPr/>
        <a:lstStyle/>
        <a:p>
          <a:endParaRPr lang="en-US"/>
        </a:p>
      </dgm:t>
    </dgm:pt>
    <dgm:pt modelId="{BD20554D-53FA-4C4F-ADB7-FB52627E8EB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Mức</a:t>
          </a:r>
          <a:r>
            <a:rPr lang="en-US" sz="1800" dirty="0" smtClean="0"/>
            <a:t> </a:t>
          </a:r>
          <a:r>
            <a:rPr lang="en-US" sz="1800" dirty="0" err="1" smtClean="0"/>
            <a:t>độ</a:t>
          </a:r>
          <a:r>
            <a:rPr lang="en-US" sz="1800" dirty="0" smtClean="0"/>
            <a:t> </a:t>
          </a:r>
          <a:r>
            <a:rPr lang="en-US" sz="1800" dirty="0" err="1" smtClean="0"/>
            <a:t>đô</a:t>
          </a:r>
          <a:r>
            <a:rPr lang="en-US" sz="1800" dirty="0" smtClean="0"/>
            <a:t> </a:t>
          </a:r>
          <a:r>
            <a:rPr lang="en-US" sz="1800" dirty="0" err="1" smtClean="0"/>
            <a:t>thị</a:t>
          </a:r>
          <a:r>
            <a:rPr lang="en-US" sz="1800" dirty="0" smtClean="0"/>
            <a:t> </a:t>
          </a:r>
          <a:r>
            <a:rPr lang="en-US" sz="1800" dirty="0" err="1" smtClean="0"/>
            <a:t>hoá</a:t>
          </a:r>
          <a:r>
            <a:rPr lang="en-US" sz="1800" dirty="0" smtClean="0"/>
            <a:t> </a:t>
          </a:r>
          <a:r>
            <a:rPr lang="en-US" sz="1800" dirty="0" err="1" smtClean="0"/>
            <a:t>cao</a:t>
          </a:r>
          <a:endParaRPr lang="en-US" sz="1800" dirty="0" smtClean="0"/>
        </a:p>
      </dgm:t>
    </dgm:pt>
    <dgm:pt modelId="{6D0EFD70-D015-4FFE-A177-E25360E7A782}" type="parTrans" cxnId="{D5FB2471-1FCD-4C33-ADDB-D02FC1B4825D}">
      <dgm:prSet/>
      <dgm:spPr/>
      <dgm:t>
        <a:bodyPr/>
        <a:lstStyle/>
        <a:p>
          <a:endParaRPr lang="en-US"/>
        </a:p>
      </dgm:t>
    </dgm:pt>
    <dgm:pt modelId="{AC39F834-EB74-4440-B26A-655C83386E97}" type="sibTrans" cxnId="{D5FB2471-1FCD-4C33-ADDB-D02FC1B4825D}">
      <dgm:prSet/>
      <dgm:spPr/>
      <dgm:t>
        <a:bodyPr/>
        <a:lstStyle/>
        <a:p>
          <a:endParaRPr lang="en-US"/>
        </a:p>
      </dgm:t>
    </dgm:pt>
    <dgm:pt modelId="{F6C8C44F-3196-4934-927F-9518F34F1BA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Đô</a:t>
          </a:r>
          <a:r>
            <a:rPr lang="en-US" sz="1800" dirty="0" smtClean="0"/>
            <a:t> </a:t>
          </a:r>
          <a:r>
            <a:rPr lang="en-US" sz="1800" dirty="0" err="1" smtClean="0"/>
            <a:t>thị</a:t>
          </a:r>
          <a:r>
            <a:rPr lang="en-US" sz="1800" dirty="0" smtClean="0"/>
            <a:t> </a:t>
          </a:r>
          <a:r>
            <a:rPr lang="en-US" sz="1800" dirty="0" err="1" smtClean="0"/>
            <a:t>hoá</a:t>
          </a:r>
          <a:r>
            <a:rPr lang="en-US" sz="1800" dirty="0" smtClean="0"/>
            <a:t> </a:t>
          </a:r>
          <a:r>
            <a:rPr lang="en-US" sz="1800" dirty="0" err="1" smtClean="0"/>
            <a:t>nông</a:t>
          </a:r>
          <a:r>
            <a:rPr lang="en-US" sz="1800" dirty="0" smtClean="0"/>
            <a:t> </a:t>
          </a:r>
          <a:r>
            <a:rPr lang="en-US" sz="1800" dirty="0" err="1" smtClean="0"/>
            <a:t>thôn</a:t>
          </a:r>
          <a:r>
            <a:rPr lang="en-US" sz="1800" dirty="0" smtClean="0"/>
            <a:t> </a:t>
          </a:r>
          <a:r>
            <a:rPr lang="en-US" sz="1800" dirty="0" err="1" smtClean="0"/>
            <a:t>phát</a:t>
          </a:r>
          <a:r>
            <a:rPr lang="en-US" sz="1800" dirty="0" smtClean="0"/>
            <a:t> </a:t>
          </a:r>
          <a:r>
            <a:rPr lang="en-US" sz="1800" dirty="0" err="1" smtClean="0"/>
            <a:t>triển</a:t>
          </a:r>
          <a:r>
            <a:rPr lang="en-US" sz="1800" dirty="0" smtClean="0"/>
            <a:t> </a:t>
          </a:r>
          <a:endParaRPr lang="en-US" sz="1800" dirty="0"/>
        </a:p>
      </dgm:t>
    </dgm:pt>
    <dgm:pt modelId="{6176DF97-0528-415E-BB8C-03AA6809E52C}" type="parTrans" cxnId="{673F4468-EA3D-44E9-AB63-A2CC333A3035}">
      <dgm:prSet/>
      <dgm:spPr/>
      <dgm:t>
        <a:bodyPr/>
        <a:lstStyle/>
        <a:p>
          <a:endParaRPr lang="en-US"/>
        </a:p>
      </dgm:t>
    </dgm:pt>
    <dgm:pt modelId="{D9E74571-7ECD-4BF1-A6EF-25F2C3C8FEFA}" type="sibTrans" cxnId="{673F4468-EA3D-44E9-AB63-A2CC333A3035}">
      <dgm:prSet/>
      <dgm:spPr/>
      <dgm:t>
        <a:bodyPr/>
        <a:lstStyle/>
        <a:p>
          <a:endParaRPr lang="en-US"/>
        </a:p>
      </dgm:t>
    </dgm:pt>
    <dgm:pt modelId="{22BDD0BE-E1A8-473E-9AA5-290EE81A6C7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Phần</a:t>
          </a:r>
          <a:r>
            <a:rPr lang="en-US" sz="1800" dirty="0" smtClean="0"/>
            <a:t> </a:t>
          </a:r>
          <a:r>
            <a:rPr lang="en-US" sz="1800" dirty="0" err="1" smtClean="0"/>
            <a:t>lớn</a:t>
          </a:r>
          <a:r>
            <a:rPr lang="en-US" sz="1800" dirty="0" smtClean="0"/>
            <a:t> </a:t>
          </a:r>
          <a:r>
            <a:rPr lang="en-US" sz="1800" dirty="0" err="1" smtClean="0"/>
            <a:t>dân</a:t>
          </a:r>
          <a:r>
            <a:rPr lang="en-US" sz="1800" dirty="0" smtClean="0"/>
            <a:t> </a:t>
          </a:r>
          <a:r>
            <a:rPr lang="en-US" sz="1800" dirty="0" err="1" smtClean="0"/>
            <a:t>cư</a:t>
          </a:r>
          <a:r>
            <a:rPr lang="en-US" sz="1800" dirty="0" smtClean="0"/>
            <a:t> </a:t>
          </a:r>
          <a:r>
            <a:rPr lang="en-US" sz="1800" dirty="0" err="1" smtClean="0"/>
            <a:t>thuộc</a:t>
          </a:r>
          <a:r>
            <a:rPr lang="en-US" sz="1800" dirty="0" smtClean="0"/>
            <a:t> </a:t>
          </a:r>
          <a:r>
            <a:rPr lang="en-US" sz="1800" dirty="0" err="1" smtClean="0"/>
            <a:t>chủng</a:t>
          </a:r>
          <a:r>
            <a:rPr lang="en-US" sz="1800" dirty="0" smtClean="0"/>
            <a:t> </a:t>
          </a:r>
          <a:r>
            <a:rPr lang="en-US" sz="1800" dirty="0" err="1" smtClean="0"/>
            <a:t>tộc</a:t>
          </a:r>
          <a:r>
            <a:rPr lang="en-US" sz="1800" dirty="0" smtClean="0"/>
            <a:t> </a:t>
          </a:r>
          <a:r>
            <a:rPr lang="en-US" sz="1800" dirty="0" smtClean="0">
              <a:solidFill>
                <a:srgbClr val="FF0000"/>
              </a:solidFill>
            </a:rPr>
            <a:t>Ơ-</a:t>
          </a:r>
          <a:r>
            <a:rPr lang="en-US" sz="1800" dirty="0" err="1" smtClean="0">
              <a:solidFill>
                <a:srgbClr val="FF0000"/>
              </a:solidFill>
            </a:rPr>
            <a:t>rô</a:t>
          </a:r>
          <a:r>
            <a:rPr lang="en-US" sz="1800" dirty="0" smtClean="0">
              <a:solidFill>
                <a:srgbClr val="FF0000"/>
              </a:solidFill>
            </a:rPr>
            <a:t>-</a:t>
          </a:r>
          <a:r>
            <a:rPr lang="en-US" sz="1800" dirty="0" err="1" smtClean="0">
              <a:solidFill>
                <a:srgbClr val="FF0000"/>
              </a:solidFill>
            </a:rPr>
            <a:t>pê</a:t>
          </a:r>
          <a:r>
            <a:rPr lang="en-US" sz="1800" dirty="0" smtClean="0">
              <a:solidFill>
                <a:srgbClr val="FF0000"/>
              </a:solidFill>
            </a:rPr>
            <a:t>-ô-</a:t>
          </a:r>
          <a:r>
            <a:rPr lang="en-US" sz="1800" dirty="0" err="1" smtClean="0">
              <a:solidFill>
                <a:srgbClr val="FF0000"/>
              </a:solidFill>
            </a:rPr>
            <a:t>ít</a:t>
          </a:r>
          <a:r>
            <a:rPr lang="en-US" sz="1800" dirty="0" smtClean="0"/>
            <a:t> </a:t>
          </a:r>
          <a:endParaRPr lang="en-US" sz="1800" dirty="0"/>
        </a:p>
      </dgm:t>
    </dgm:pt>
    <dgm:pt modelId="{0948CA3C-5E00-4DDF-A133-8FECF3D11332}" type="parTrans" cxnId="{FE296FED-78A4-413B-AF6B-E4EE8B5F7E13}">
      <dgm:prSet/>
      <dgm:spPr/>
      <dgm:t>
        <a:bodyPr/>
        <a:lstStyle/>
        <a:p>
          <a:endParaRPr lang="en-US"/>
        </a:p>
      </dgm:t>
    </dgm:pt>
    <dgm:pt modelId="{4354B5EA-390F-43DC-827B-80168385D515}" type="sibTrans" cxnId="{FE296FED-78A4-413B-AF6B-E4EE8B5F7E13}">
      <dgm:prSet/>
      <dgm:spPr/>
      <dgm:t>
        <a:bodyPr/>
        <a:lstStyle/>
        <a:p>
          <a:endParaRPr lang="en-US"/>
        </a:p>
      </dgm:t>
    </dgm:pt>
    <dgm:pt modelId="{72CBA582-8A7A-42B7-A22E-E1B4448DC7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ngôn</a:t>
          </a:r>
          <a:r>
            <a:rPr lang="en-US" sz="1800" dirty="0" smtClean="0"/>
            <a:t> </a:t>
          </a:r>
          <a:r>
            <a:rPr lang="en-US" sz="1800" dirty="0" err="1" smtClean="0"/>
            <a:t>ngữ</a:t>
          </a:r>
          <a:r>
            <a:rPr lang="en-US" sz="1800" dirty="0" smtClean="0"/>
            <a:t> </a:t>
          </a:r>
          <a:r>
            <a:rPr lang="en-US" sz="1800" dirty="0" err="1" smtClean="0"/>
            <a:t>chính</a:t>
          </a:r>
          <a:endParaRPr lang="en-US" sz="1800" dirty="0"/>
        </a:p>
      </dgm:t>
    </dgm:pt>
    <dgm:pt modelId="{E3BC2513-9CCF-4474-A2CD-CAA48BD8A825}" type="parTrans" cxnId="{A46C122E-E9D7-4483-956D-1235C1525B48}">
      <dgm:prSet/>
      <dgm:spPr/>
      <dgm:t>
        <a:bodyPr/>
        <a:lstStyle/>
        <a:p>
          <a:endParaRPr lang="en-US"/>
        </a:p>
      </dgm:t>
    </dgm:pt>
    <dgm:pt modelId="{8304AC3F-690A-46C5-A94D-8662CC1F6826}" type="sibTrans" cxnId="{A46C122E-E9D7-4483-956D-1235C1525B48}">
      <dgm:prSet/>
      <dgm:spPr/>
      <dgm:t>
        <a:bodyPr/>
        <a:lstStyle/>
        <a:p>
          <a:endParaRPr lang="en-US"/>
        </a:p>
      </dgm:t>
    </dgm:pt>
    <dgm:pt modelId="{4B09E315-AEED-4AF2-B6E9-29ED0D77DD5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u="none" dirty="0" err="1" smtClean="0">
              <a:solidFill>
                <a:schemeClr val="tx1"/>
              </a:solidFill>
            </a:rPr>
            <a:t>tôn</a:t>
          </a:r>
          <a:r>
            <a:rPr lang="en-US" sz="1800" u="none" dirty="0" smtClean="0">
              <a:solidFill>
                <a:schemeClr val="tx1"/>
              </a:solidFill>
            </a:rPr>
            <a:t> </a:t>
          </a:r>
          <a:r>
            <a:rPr lang="en-US" sz="1800" u="none" dirty="0" err="1" smtClean="0">
              <a:solidFill>
                <a:schemeClr val="tx1"/>
              </a:solidFill>
            </a:rPr>
            <a:t>giáo</a:t>
          </a:r>
          <a:endParaRPr lang="en-US" sz="1800" u="none" dirty="0">
            <a:solidFill>
              <a:schemeClr val="tx1"/>
            </a:solidFill>
          </a:endParaRPr>
        </a:p>
      </dgm:t>
    </dgm:pt>
    <dgm:pt modelId="{BE51304E-B7BD-4448-BD5F-781D42CEE388}" type="parTrans" cxnId="{D5B43B81-4C2D-455D-88A3-ACB5D47A226A}">
      <dgm:prSet/>
      <dgm:spPr/>
      <dgm:t>
        <a:bodyPr/>
        <a:lstStyle/>
        <a:p>
          <a:endParaRPr lang="en-US"/>
        </a:p>
      </dgm:t>
    </dgm:pt>
    <dgm:pt modelId="{7EB05850-8C21-4BB9-9526-6DC227F5CF92}" type="sibTrans" cxnId="{D5B43B81-4C2D-455D-88A3-ACB5D47A226A}">
      <dgm:prSet/>
      <dgm:spPr/>
      <dgm:t>
        <a:bodyPr/>
        <a:lstStyle/>
        <a:p>
          <a:endParaRPr lang="en-US"/>
        </a:p>
      </dgm:t>
    </dgm:pt>
    <dgm:pt modelId="{0175C9A1-29F8-4728-B2B9-98FD8FED5C0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Xlavơ</a:t>
          </a:r>
          <a:endParaRPr lang="en-US" sz="1800" dirty="0" smtClean="0"/>
        </a:p>
      </dgm:t>
    </dgm:pt>
    <dgm:pt modelId="{315E939B-0A90-4F7C-9230-990567B12E99}" type="parTrans" cxnId="{779C849A-68A4-4575-95D5-4D6AB0571A1B}">
      <dgm:prSet/>
      <dgm:spPr/>
      <dgm:t>
        <a:bodyPr/>
        <a:lstStyle/>
        <a:p>
          <a:endParaRPr lang="en-US"/>
        </a:p>
      </dgm:t>
    </dgm:pt>
    <dgm:pt modelId="{8995FA7A-97C2-4C74-AF6D-305C9558878C}" type="sibTrans" cxnId="{779C849A-68A4-4575-95D5-4D6AB0571A1B}">
      <dgm:prSet/>
      <dgm:spPr/>
      <dgm:t>
        <a:bodyPr/>
        <a:lstStyle/>
        <a:p>
          <a:endParaRPr lang="en-US"/>
        </a:p>
      </dgm:t>
    </dgm:pt>
    <dgm:pt modelId="{3C4D085B-0DC5-4EC1-A074-8EEFF3302BB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Latinh</a:t>
          </a:r>
          <a:endParaRPr lang="en-US" sz="1800" dirty="0"/>
        </a:p>
      </dgm:t>
    </dgm:pt>
    <dgm:pt modelId="{489B9ADA-99BF-4B16-AED1-C36F238399CF}" type="parTrans" cxnId="{C901564B-0301-4D2A-8B89-27C4C593AE5B}">
      <dgm:prSet/>
      <dgm:spPr/>
      <dgm:t>
        <a:bodyPr/>
        <a:lstStyle/>
        <a:p>
          <a:endParaRPr lang="en-US"/>
        </a:p>
      </dgm:t>
    </dgm:pt>
    <dgm:pt modelId="{BA013882-6665-47D7-8170-14943D6BDC23}" type="sibTrans" cxnId="{C901564B-0301-4D2A-8B89-27C4C593AE5B}">
      <dgm:prSet/>
      <dgm:spPr/>
      <dgm:t>
        <a:bodyPr/>
        <a:lstStyle/>
        <a:p>
          <a:endParaRPr lang="en-US"/>
        </a:p>
      </dgm:t>
    </dgm:pt>
    <dgm:pt modelId="{03EE6D63-3038-4275-A016-79F8902CF80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Giecman</a:t>
          </a:r>
          <a:endParaRPr lang="en-US" sz="1800" dirty="0"/>
        </a:p>
      </dgm:t>
    </dgm:pt>
    <dgm:pt modelId="{ECA78F2D-3933-42FB-8428-28789D8669E4}" type="parTrans" cxnId="{AEAB92B3-DE84-41F8-BE94-2AEAAF1ABA5C}">
      <dgm:prSet/>
      <dgm:spPr/>
      <dgm:t>
        <a:bodyPr/>
        <a:lstStyle/>
        <a:p>
          <a:endParaRPr lang="en-US"/>
        </a:p>
      </dgm:t>
    </dgm:pt>
    <dgm:pt modelId="{CA60BE01-5AA9-4925-840C-52DD87802AD2}" type="sibTrans" cxnId="{AEAB92B3-DE84-41F8-BE94-2AEAAF1ABA5C}">
      <dgm:prSet/>
      <dgm:spPr/>
      <dgm:t>
        <a:bodyPr/>
        <a:lstStyle/>
        <a:p>
          <a:endParaRPr lang="en-US"/>
        </a:p>
      </dgm:t>
    </dgm:pt>
    <dgm:pt modelId="{CC3D5A99-3D2D-423D-B912-66A9C59A2AF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Thiên</a:t>
          </a:r>
          <a:r>
            <a:rPr lang="en-US" sz="1800" dirty="0" smtClean="0"/>
            <a:t> </a:t>
          </a:r>
          <a:r>
            <a:rPr lang="en-US" sz="1800" dirty="0" err="1" smtClean="0"/>
            <a:t>Chúa</a:t>
          </a:r>
          <a:endParaRPr lang="en-US" sz="1800" dirty="0"/>
        </a:p>
      </dgm:t>
    </dgm:pt>
    <dgm:pt modelId="{8D21E9EF-ED02-4409-99E5-A984329D986E}" type="parTrans" cxnId="{6FBE8C8D-78F4-413B-8A1E-C76E690E6370}">
      <dgm:prSet/>
      <dgm:spPr/>
      <dgm:t>
        <a:bodyPr/>
        <a:lstStyle/>
        <a:p>
          <a:endParaRPr lang="en-US"/>
        </a:p>
      </dgm:t>
    </dgm:pt>
    <dgm:pt modelId="{E3C5C9D2-2F82-4128-B0E8-8E1EBDF84C2B}" type="sibTrans" cxnId="{6FBE8C8D-78F4-413B-8A1E-C76E690E6370}">
      <dgm:prSet/>
      <dgm:spPr/>
      <dgm:t>
        <a:bodyPr/>
        <a:lstStyle/>
        <a:p>
          <a:endParaRPr lang="en-US"/>
        </a:p>
      </dgm:t>
    </dgm:pt>
    <dgm:pt modelId="{991353FA-EAAA-4BF2-BF52-A5397BBDC0B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Tin </a:t>
          </a:r>
          <a:r>
            <a:rPr lang="en-US" sz="1800" dirty="0" err="1" smtClean="0"/>
            <a:t>Lành</a:t>
          </a:r>
          <a:r>
            <a:rPr lang="en-US" sz="1800" dirty="0" smtClean="0"/>
            <a:t> </a:t>
          </a:r>
          <a:endParaRPr lang="en-US" sz="1800" dirty="0"/>
        </a:p>
      </dgm:t>
    </dgm:pt>
    <dgm:pt modelId="{DAA20C56-F595-4378-AC4E-227FA893DB7E}" type="parTrans" cxnId="{8516E5DA-4E5D-4FA1-B0EE-8190245E5D37}">
      <dgm:prSet/>
      <dgm:spPr/>
      <dgm:t>
        <a:bodyPr/>
        <a:lstStyle/>
        <a:p>
          <a:endParaRPr lang="en-US"/>
        </a:p>
      </dgm:t>
    </dgm:pt>
    <dgm:pt modelId="{F540D511-FC1A-416B-BD56-C3F0EB074117}" type="sibTrans" cxnId="{8516E5DA-4E5D-4FA1-B0EE-8190245E5D37}">
      <dgm:prSet/>
      <dgm:spPr/>
      <dgm:t>
        <a:bodyPr/>
        <a:lstStyle/>
        <a:p>
          <a:endParaRPr lang="en-US"/>
        </a:p>
      </dgm:t>
    </dgm:pt>
    <dgm:pt modelId="{048FE416-26D6-4649-8A6E-73D4A320686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Chính</a:t>
          </a:r>
          <a:r>
            <a:rPr lang="en-US" sz="1800" dirty="0" smtClean="0"/>
            <a:t> </a:t>
          </a:r>
          <a:r>
            <a:rPr lang="en-US" sz="1800" dirty="0" err="1" smtClean="0"/>
            <a:t>Thống</a:t>
          </a:r>
          <a:endParaRPr lang="en-US" sz="1800" dirty="0"/>
        </a:p>
      </dgm:t>
    </dgm:pt>
    <dgm:pt modelId="{5482586F-6264-4B46-941C-D1FE2EEF8EB8}" type="parTrans" cxnId="{B9D93713-61C9-4244-8BDE-CF39973A4311}">
      <dgm:prSet/>
      <dgm:spPr/>
      <dgm:t>
        <a:bodyPr/>
        <a:lstStyle/>
        <a:p>
          <a:endParaRPr lang="en-US"/>
        </a:p>
      </dgm:t>
    </dgm:pt>
    <dgm:pt modelId="{FCE9AFF7-73D6-4576-B66F-284D21BF6F66}" type="sibTrans" cxnId="{B9D93713-61C9-4244-8BDE-CF39973A4311}">
      <dgm:prSet/>
      <dgm:spPr/>
      <dgm:t>
        <a:bodyPr/>
        <a:lstStyle/>
        <a:p>
          <a:endParaRPr lang="en-US"/>
        </a:p>
      </dgm:t>
    </dgm:pt>
    <dgm:pt modelId="{E55C3D11-F916-4CD8-8D2A-DEF03758D27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/>
            <a:t>đạo</a:t>
          </a:r>
          <a:r>
            <a:rPr lang="en-US" sz="1800" dirty="0" smtClean="0"/>
            <a:t> </a:t>
          </a:r>
          <a:r>
            <a:rPr lang="en-US" sz="1800" dirty="0" err="1" smtClean="0"/>
            <a:t>Hồi</a:t>
          </a:r>
          <a:r>
            <a:rPr lang="en-US" sz="1800" dirty="0" smtClean="0"/>
            <a:t> </a:t>
          </a:r>
          <a:r>
            <a:rPr lang="en-US" sz="1800" dirty="0" err="1" smtClean="0"/>
            <a:t>giáo</a:t>
          </a:r>
          <a:r>
            <a:rPr lang="en-US" sz="1800" dirty="0" smtClean="0"/>
            <a:t> </a:t>
          </a:r>
          <a:endParaRPr lang="en-US" sz="1800" dirty="0"/>
        </a:p>
      </dgm:t>
    </dgm:pt>
    <dgm:pt modelId="{80F61A90-ABF9-4744-ACFD-896C6E91A992}" type="parTrans" cxnId="{C540B5BF-C6C2-475E-B936-7884708BF530}">
      <dgm:prSet/>
      <dgm:spPr/>
      <dgm:t>
        <a:bodyPr/>
        <a:lstStyle/>
        <a:p>
          <a:endParaRPr lang="en-US"/>
        </a:p>
      </dgm:t>
    </dgm:pt>
    <dgm:pt modelId="{368909B2-7580-44A6-8F5F-38808730ECEA}" type="sibTrans" cxnId="{C540B5BF-C6C2-475E-B936-7884708BF530}">
      <dgm:prSet/>
      <dgm:spPr/>
      <dgm:t>
        <a:bodyPr/>
        <a:lstStyle/>
        <a:p>
          <a:endParaRPr lang="en-US"/>
        </a:p>
      </dgm:t>
    </dgm:pt>
    <dgm:pt modelId="{6CE2D28F-9E24-49FF-A29B-C3F9991DDBA5}" type="pres">
      <dgm:prSet presAssocID="{CD14728D-5997-4267-9FD4-BE9087ACF4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4D9A6-5E84-49AB-8A7A-56E42DAA1115}" type="pres">
      <dgm:prSet presAssocID="{B2625699-6FD0-4A7A-A568-D6A23CA70506}" presName="root1" presStyleCnt="0"/>
      <dgm:spPr/>
    </dgm:pt>
    <dgm:pt modelId="{24B14B8C-353D-406B-B62B-284F9F9E5B38}" type="pres">
      <dgm:prSet presAssocID="{B2625699-6FD0-4A7A-A568-D6A23CA70506}" presName="LevelOneTextNode" presStyleLbl="node0" presStyleIdx="0" presStyleCnt="1" custScaleX="267014" custScaleY="364604" custLinFactY="-7801" custLinFactNeighborX="-1102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51141-790C-431E-A24F-09B8871EA608}" type="pres">
      <dgm:prSet presAssocID="{B2625699-6FD0-4A7A-A568-D6A23CA70506}" presName="level2hierChild" presStyleCnt="0"/>
      <dgm:spPr/>
    </dgm:pt>
    <dgm:pt modelId="{705690A1-F5B0-490F-9FFA-1ABC04375FE3}" type="pres">
      <dgm:prSet presAssocID="{257167D2-D592-445E-A264-2108B233277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86D0F7B-D465-45A2-BE28-C998B115174D}" type="pres">
      <dgm:prSet presAssocID="{257167D2-D592-445E-A264-2108B233277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0FA667C-CC8E-48FF-8C88-96399EF48C47}" type="pres">
      <dgm:prSet presAssocID="{5D5657DD-A907-4C70-84CD-B6F8D5ED7920}" presName="root2" presStyleCnt="0"/>
      <dgm:spPr/>
    </dgm:pt>
    <dgm:pt modelId="{3C501E64-3B46-40A8-81E2-341CB466323F}" type="pres">
      <dgm:prSet presAssocID="{5D5657DD-A907-4C70-84CD-B6F8D5ED7920}" presName="LevelTwoTextNode" presStyleLbl="node2" presStyleIdx="0" presStyleCnt="2" custScaleX="187678" custScaleY="361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DFB2B-25EE-4D46-B162-47399A8C5C67}" type="pres">
      <dgm:prSet presAssocID="{5D5657DD-A907-4C70-84CD-B6F8D5ED7920}" presName="level3hierChild" presStyleCnt="0"/>
      <dgm:spPr/>
    </dgm:pt>
    <dgm:pt modelId="{3EDB562B-DE06-47AB-A6D9-375DA0969AE2}" type="pres">
      <dgm:prSet presAssocID="{C6DC9964-2A66-42DD-A20B-61F8B89F2A65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D4772361-CF2D-45F5-84B6-682479C3A758}" type="pres">
      <dgm:prSet presAssocID="{C6DC9964-2A66-42DD-A20B-61F8B89F2A65}" presName="connTx" presStyleLbl="parChTrans1D3" presStyleIdx="0" presStyleCnt="5"/>
      <dgm:spPr/>
      <dgm:t>
        <a:bodyPr/>
        <a:lstStyle/>
        <a:p>
          <a:endParaRPr lang="en-US"/>
        </a:p>
      </dgm:t>
    </dgm:pt>
    <dgm:pt modelId="{537B1A7D-0361-4CF1-B060-92740807C70D}" type="pres">
      <dgm:prSet presAssocID="{CC2CE83C-4587-4999-BDD6-2D451F7C6558}" presName="root2" presStyleCnt="0"/>
      <dgm:spPr/>
    </dgm:pt>
    <dgm:pt modelId="{8FBFCDB5-7EBB-4494-B1F3-8C892744C954}" type="pres">
      <dgm:prSet presAssocID="{CC2CE83C-4587-4999-BDD6-2D451F7C6558}" presName="LevelTwoTextNode" presStyleLbl="node3" presStyleIdx="0" presStyleCnt="5" custScaleX="150836" custScaleY="222315" custLinFactNeighborX="-1549" custLinFactNeighborY="-75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67158D-8191-493F-8033-DC22A0C6F420}" type="pres">
      <dgm:prSet presAssocID="{CC2CE83C-4587-4999-BDD6-2D451F7C6558}" presName="level3hierChild" presStyleCnt="0"/>
      <dgm:spPr/>
    </dgm:pt>
    <dgm:pt modelId="{A1864B29-9EBD-446A-AF9A-56878CDB4EB4}" type="pres">
      <dgm:prSet presAssocID="{424EB9BC-8B51-4F0F-8427-74F212794111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C6090584-041E-471C-A8B8-66E67740CABC}" type="pres">
      <dgm:prSet presAssocID="{424EB9BC-8B51-4F0F-8427-74F212794111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EAA60F56-B7E9-41D0-9B46-5C9D73EC0792}" type="pres">
      <dgm:prSet presAssocID="{9C1A6425-5B36-4651-9076-81990E5B9F79}" presName="root2" presStyleCnt="0"/>
      <dgm:spPr/>
    </dgm:pt>
    <dgm:pt modelId="{D2DD4EC6-A571-4642-BF20-C740D3CF3A20}" type="pres">
      <dgm:prSet presAssocID="{9C1A6425-5B36-4651-9076-81990E5B9F79}" presName="LevelTwoTextNode" presStyleLbl="node4" presStyleIdx="0" presStyleCnt="13" custScaleX="380594" custLinFactNeighborX="8715" custLinFactNeighborY="-23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872C3-DB6D-4ACC-8805-DECFE189B272}" type="pres">
      <dgm:prSet presAssocID="{9C1A6425-5B36-4651-9076-81990E5B9F79}" presName="level3hierChild" presStyleCnt="0"/>
      <dgm:spPr/>
    </dgm:pt>
    <dgm:pt modelId="{CB365BDF-3213-44BD-8883-E8CECB4608A4}" type="pres">
      <dgm:prSet presAssocID="{B26028B9-CF7B-4970-8B23-101BCF2E7893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0B1CDA8B-2B4C-429C-AEC6-DAB52A572175}" type="pres">
      <dgm:prSet presAssocID="{B26028B9-CF7B-4970-8B23-101BCF2E7893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7B7A74CF-3C92-41E5-A0DD-A42759F3FCD9}" type="pres">
      <dgm:prSet presAssocID="{A87BD799-3F34-435A-9008-31B6EEF0B007}" presName="root2" presStyleCnt="0"/>
      <dgm:spPr/>
    </dgm:pt>
    <dgm:pt modelId="{DB65D59B-85BD-47C9-91A6-1B7ED19E934D}" type="pres">
      <dgm:prSet presAssocID="{A87BD799-3F34-435A-9008-31B6EEF0B007}" presName="LevelTwoTextNode" presStyleLbl="node4" presStyleIdx="1" presStyleCnt="13" custScaleX="385854" custScaleY="112449" custLinFactNeighborX="5523" custLinFactNeighborY="-6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D549DB-CCD2-432E-905E-0B7FC40978DE}" type="pres">
      <dgm:prSet presAssocID="{A87BD799-3F34-435A-9008-31B6EEF0B007}" presName="level3hierChild" presStyleCnt="0"/>
      <dgm:spPr/>
    </dgm:pt>
    <dgm:pt modelId="{B7319BF4-E251-40BD-B5DD-75FAC7B9E4A0}" type="pres">
      <dgm:prSet presAssocID="{1D25F51F-21BC-4153-9691-C244DBBB1553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229CCA62-AE6D-4DDA-B8AC-3B57FC2999D7}" type="pres">
      <dgm:prSet presAssocID="{1D25F51F-21BC-4153-9691-C244DBBB1553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D7C2F741-B9CC-4612-BD8B-8D48E8558908}" type="pres">
      <dgm:prSet presAssocID="{8D617A3B-54EC-4555-A70A-7CC35AADBFF2}" presName="root2" presStyleCnt="0"/>
      <dgm:spPr/>
    </dgm:pt>
    <dgm:pt modelId="{01C0F71D-8191-4656-85DF-877566D1BD9B}" type="pres">
      <dgm:prSet presAssocID="{8D617A3B-54EC-4555-A70A-7CC35AADBFF2}" presName="LevelTwoTextNode" presStyleLbl="node4" presStyleIdx="2" presStyleCnt="13" custScaleX="333495" custLinFactNeighborX="-5563" custLinFactNeighborY="-9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DEE02-1DCC-4120-B26C-1FD70BD5094C}" type="pres">
      <dgm:prSet presAssocID="{8D617A3B-54EC-4555-A70A-7CC35AADBFF2}" presName="level3hierChild" presStyleCnt="0"/>
      <dgm:spPr/>
    </dgm:pt>
    <dgm:pt modelId="{E3710FAD-3A3D-4BBA-BAFF-5C197323465E}" type="pres">
      <dgm:prSet presAssocID="{2A7272BF-8DBB-4C02-9A38-8645B8EE6F34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3EAB09E3-6EAD-462F-91F5-070D65935F12}" type="pres">
      <dgm:prSet presAssocID="{2A7272BF-8DBB-4C02-9A38-8645B8EE6F34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98BED9B2-7309-4453-ACED-05935A254743}" type="pres">
      <dgm:prSet presAssocID="{623DB0B4-86B0-4B95-8A47-418E70612027}" presName="root2" presStyleCnt="0"/>
      <dgm:spPr/>
    </dgm:pt>
    <dgm:pt modelId="{92A3F8A6-2A30-4F89-996F-B78000A7F000}" type="pres">
      <dgm:prSet presAssocID="{623DB0B4-86B0-4B95-8A47-418E70612027}" presName="LevelTwoTextNode" presStyleLbl="node4" presStyleIdx="3" presStyleCnt="13" custScaleX="348079" custLinFactNeighborX="1347" custLinFactNeighborY="-6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FC4FF-5F48-47D2-AB97-6E8CA856193F}" type="pres">
      <dgm:prSet presAssocID="{623DB0B4-86B0-4B95-8A47-418E70612027}" presName="level3hierChild" presStyleCnt="0"/>
      <dgm:spPr/>
    </dgm:pt>
    <dgm:pt modelId="{65B4CD2E-881F-4787-9835-7A7307C87EC5}" type="pres">
      <dgm:prSet presAssocID="{C7CACFB1-E8CC-4BA8-BD14-5F4563E0ACDD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D64CC3B1-3C94-4931-98FE-E826140AC156}" type="pres">
      <dgm:prSet presAssocID="{C7CACFB1-E8CC-4BA8-BD14-5F4563E0ACDD}" presName="connTx" presStyleLbl="parChTrans1D3" presStyleIdx="1" presStyleCnt="5"/>
      <dgm:spPr/>
      <dgm:t>
        <a:bodyPr/>
        <a:lstStyle/>
        <a:p>
          <a:endParaRPr lang="en-US"/>
        </a:p>
      </dgm:t>
    </dgm:pt>
    <dgm:pt modelId="{2009158D-A5E3-4798-A9F4-3A955A3CC074}" type="pres">
      <dgm:prSet presAssocID="{4138F154-D35D-4061-BDCA-86023FCDC054}" presName="root2" presStyleCnt="0"/>
      <dgm:spPr/>
    </dgm:pt>
    <dgm:pt modelId="{3F3C0AFE-3E74-47F0-BC03-A9A0C40E66E4}" type="pres">
      <dgm:prSet presAssocID="{4138F154-D35D-4061-BDCA-86023FCDC054}" presName="LevelTwoTextNode" presStyleLbl="node3" presStyleIdx="1" presStyleCnt="5" custScaleX="164199" custScaleY="203407" custLinFactNeighborX="-10931" custLinFactNeighborY="-82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F742C-AB29-4B1B-B8F8-617CF0337F7C}" type="pres">
      <dgm:prSet presAssocID="{4138F154-D35D-4061-BDCA-86023FCDC054}" presName="level3hierChild" presStyleCnt="0"/>
      <dgm:spPr/>
    </dgm:pt>
    <dgm:pt modelId="{5E01413B-1906-44C3-B265-E7CA48209081}" type="pres">
      <dgm:prSet presAssocID="{6D0EFD70-D015-4FFE-A177-E25360E7A782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FABCE8F5-6BC6-4CE2-80D3-20B85B0667DB}" type="pres">
      <dgm:prSet presAssocID="{6D0EFD70-D015-4FFE-A177-E25360E7A782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FA3CD163-3943-4C3A-9B73-656E9F50A65B}" type="pres">
      <dgm:prSet presAssocID="{BD20554D-53FA-4C4F-ADB7-FB52627E8EBD}" presName="root2" presStyleCnt="0"/>
      <dgm:spPr/>
    </dgm:pt>
    <dgm:pt modelId="{721D9D19-8ED5-455D-BF02-4E8DC06E68AE}" type="pres">
      <dgm:prSet presAssocID="{BD20554D-53FA-4C4F-ADB7-FB52627E8EBD}" presName="LevelTwoTextNode" presStyleLbl="node4" presStyleIdx="4" presStyleCnt="13" custScaleX="287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2FAC05-970E-431A-A50A-46BACC36CD31}" type="pres">
      <dgm:prSet presAssocID="{BD20554D-53FA-4C4F-ADB7-FB52627E8EBD}" presName="level3hierChild" presStyleCnt="0"/>
      <dgm:spPr/>
    </dgm:pt>
    <dgm:pt modelId="{43BB9900-E7F9-407A-B24E-FFDC1B96D86A}" type="pres">
      <dgm:prSet presAssocID="{6176DF97-0528-415E-BB8C-03AA6809E52C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70D93429-71C5-46E4-B026-237957766018}" type="pres">
      <dgm:prSet presAssocID="{6176DF97-0528-415E-BB8C-03AA6809E52C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18B6B9EC-7DAA-457E-A0B0-B61CC8637827}" type="pres">
      <dgm:prSet presAssocID="{F6C8C44F-3196-4934-927F-9518F34F1BAB}" presName="root2" presStyleCnt="0"/>
      <dgm:spPr/>
    </dgm:pt>
    <dgm:pt modelId="{929C6EA9-8942-41AC-8707-FD3FF362B37C}" type="pres">
      <dgm:prSet presAssocID="{F6C8C44F-3196-4934-927F-9518F34F1BAB}" presName="LevelTwoTextNode" presStyleLbl="node4" presStyleIdx="5" presStyleCnt="13" custScaleX="383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3A4C7-6C70-4C9D-8A71-57EEABF5D9BD}" type="pres">
      <dgm:prSet presAssocID="{F6C8C44F-3196-4934-927F-9518F34F1BAB}" presName="level3hierChild" presStyleCnt="0"/>
      <dgm:spPr/>
    </dgm:pt>
    <dgm:pt modelId="{9761C1FD-F34D-44C5-B7B8-CA690A29CF24}" type="pres">
      <dgm:prSet presAssocID="{6C096EA8-FA04-408D-A432-68A247C4C76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6331E9D-DE63-458A-BF4B-5785A48861B7}" type="pres">
      <dgm:prSet presAssocID="{6C096EA8-FA04-408D-A432-68A247C4C76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06362D9-303D-44B0-B1E0-69CBB8182C47}" type="pres">
      <dgm:prSet presAssocID="{D6E2851F-1CB2-4733-91FE-7181FE212C85}" presName="root2" presStyleCnt="0"/>
      <dgm:spPr/>
    </dgm:pt>
    <dgm:pt modelId="{2C7E5371-7728-4A69-BE9C-8AFE547C1A6B}" type="pres">
      <dgm:prSet presAssocID="{D6E2851F-1CB2-4733-91FE-7181FE212C85}" presName="LevelTwoTextNode" presStyleLbl="node2" presStyleIdx="1" presStyleCnt="2" custScaleX="189479" custScaleY="355457" custLinFactY="-100000" custLinFactNeighborX="-8425" custLinFactNeighborY="-136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8120B3-02B4-4B8B-9688-BABB17FD68DC}" type="pres">
      <dgm:prSet presAssocID="{D6E2851F-1CB2-4733-91FE-7181FE212C85}" presName="level3hierChild" presStyleCnt="0"/>
      <dgm:spPr/>
    </dgm:pt>
    <dgm:pt modelId="{38516116-2B8C-4656-94A9-25DA2DBB6332}" type="pres">
      <dgm:prSet presAssocID="{BE51304E-B7BD-4448-BD5F-781D42CEE38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ADEC59F8-54BF-4152-8DF8-1F8A27313259}" type="pres">
      <dgm:prSet presAssocID="{BE51304E-B7BD-4448-BD5F-781D42CEE38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6489F5A-2D08-40BD-B444-4645D49DC8DE}" type="pres">
      <dgm:prSet presAssocID="{4B09E315-AEED-4AF2-B6E9-29ED0D77DD52}" presName="root2" presStyleCnt="0"/>
      <dgm:spPr/>
    </dgm:pt>
    <dgm:pt modelId="{97C72930-F4FE-4DAE-8FAE-71C295D39142}" type="pres">
      <dgm:prSet presAssocID="{4B09E315-AEED-4AF2-B6E9-29ED0D77DD52}" presName="LevelTwoTextNode" presStyleLbl="node3" presStyleIdx="2" presStyleCnt="5" custScaleX="159019" custScaleY="194715" custLinFactNeighborX="-12732" custLinFactNeighborY="-75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F09235-9756-445C-B774-F4B32CF727F5}" type="pres">
      <dgm:prSet presAssocID="{4B09E315-AEED-4AF2-B6E9-29ED0D77DD52}" presName="level3hierChild" presStyleCnt="0"/>
      <dgm:spPr/>
    </dgm:pt>
    <dgm:pt modelId="{2B61890A-6057-4531-8997-F6ED733F9146}" type="pres">
      <dgm:prSet presAssocID="{80F61A90-ABF9-4744-ACFD-896C6E91A992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AB685883-155A-4A16-93A5-B8A28C50317C}" type="pres">
      <dgm:prSet presAssocID="{80F61A90-ABF9-4744-ACFD-896C6E91A992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27E2ABC5-0111-46DD-8845-3074F0278E5D}" type="pres">
      <dgm:prSet presAssocID="{E55C3D11-F916-4CD8-8D2A-DEF03758D279}" presName="root2" presStyleCnt="0"/>
      <dgm:spPr/>
    </dgm:pt>
    <dgm:pt modelId="{7723F1DC-BF38-4309-986D-20945650E8B7}" type="pres">
      <dgm:prSet presAssocID="{E55C3D11-F916-4CD8-8D2A-DEF03758D279}" presName="LevelTwoTextNode" presStyleLbl="node4" presStyleIdx="6" presStyleCnt="13" custScaleX="218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97112-F5DB-4569-94CE-1E5DF4AFDC5D}" type="pres">
      <dgm:prSet presAssocID="{E55C3D11-F916-4CD8-8D2A-DEF03758D279}" presName="level3hierChild" presStyleCnt="0"/>
      <dgm:spPr/>
    </dgm:pt>
    <dgm:pt modelId="{D640064D-7D10-4731-969A-D52C8B6DBE2A}" type="pres">
      <dgm:prSet presAssocID="{5482586F-6264-4B46-941C-D1FE2EEF8EB8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F0271146-4979-4F8B-810F-D258F6504884}" type="pres">
      <dgm:prSet presAssocID="{5482586F-6264-4B46-941C-D1FE2EEF8EB8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2A2EC96E-1572-46B7-94A1-9D0C7D0EEA90}" type="pres">
      <dgm:prSet presAssocID="{048FE416-26D6-4649-8A6E-73D4A320686D}" presName="root2" presStyleCnt="0"/>
      <dgm:spPr/>
    </dgm:pt>
    <dgm:pt modelId="{A8114537-7785-44D6-AF77-E519594D2FF7}" type="pres">
      <dgm:prSet presAssocID="{048FE416-26D6-4649-8A6E-73D4A320686D}" presName="LevelTwoTextNode" presStyleLbl="node4" presStyleIdx="7" presStyleCnt="13" custScaleX="178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16707-7AB7-4FBD-93BB-3D651FB75C64}" type="pres">
      <dgm:prSet presAssocID="{048FE416-26D6-4649-8A6E-73D4A320686D}" presName="level3hierChild" presStyleCnt="0"/>
      <dgm:spPr/>
    </dgm:pt>
    <dgm:pt modelId="{8121297F-39B3-4C5B-8282-CD4E94A44250}" type="pres">
      <dgm:prSet presAssocID="{DAA20C56-F595-4378-AC4E-227FA893DB7E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B3AB6C5E-D795-45B7-B32A-295B983D365C}" type="pres">
      <dgm:prSet presAssocID="{DAA20C56-F595-4378-AC4E-227FA893DB7E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DA4E932F-7C77-4A89-80CD-3F35E2874110}" type="pres">
      <dgm:prSet presAssocID="{991353FA-EAAA-4BF2-BF52-A5397BBDC0B0}" presName="root2" presStyleCnt="0"/>
      <dgm:spPr/>
    </dgm:pt>
    <dgm:pt modelId="{2465A69D-F85B-44BE-BAE2-E6F76DCC2903}" type="pres">
      <dgm:prSet presAssocID="{991353FA-EAAA-4BF2-BF52-A5397BBDC0B0}" presName="LevelTwoTextNode" presStyleLbl="node4" presStyleIdx="8" presStyleCnt="13" custScaleX="130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900D0-0F43-4DE7-ADC3-F583F32E6C02}" type="pres">
      <dgm:prSet presAssocID="{991353FA-EAAA-4BF2-BF52-A5397BBDC0B0}" presName="level3hierChild" presStyleCnt="0"/>
      <dgm:spPr/>
    </dgm:pt>
    <dgm:pt modelId="{B539DFF4-26C4-451F-90FD-D0914C6CD62D}" type="pres">
      <dgm:prSet presAssocID="{8D21E9EF-ED02-4409-99E5-A984329D986E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10397B3F-22DF-4D5C-9325-B70FC1E4106B}" type="pres">
      <dgm:prSet presAssocID="{8D21E9EF-ED02-4409-99E5-A984329D986E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8FBFB946-5071-4ED8-9A58-F656C03E8F06}" type="pres">
      <dgm:prSet presAssocID="{CC3D5A99-3D2D-423D-B912-66A9C59A2AF9}" presName="root2" presStyleCnt="0"/>
      <dgm:spPr/>
    </dgm:pt>
    <dgm:pt modelId="{9DA8FD6B-EF0D-4AFE-955B-D9BC2E7B480F}" type="pres">
      <dgm:prSet presAssocID="{CC3D5A99-3D2D-423D-B912-66A9C59A2AF9}" presName="LevelTwoTextNode" presStyleLbl="node4" presStyleIdx="9" presStyleCnt="13" custScaleX="185444" custLinFactNeighborX="3683" custLinFactNeighborY="-6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A66B4A-F635-48DB-A82A-F63BB1E01D06}" type="pres">
      <dgm:prSet presAssocID="{CC3D5A99-3D2D-423D-B912-66A9C59A2AF9}" presName="level3hierChild" presStyleCnt="0"/>
      <dgm:spPr/>
    </dgm:pt>
    <dgm:pt modelId="{E259AD2A-D86A-4D1A-9657-784878704441}" type="pres">
      <dgm:prSet presAssocID="{E3BC2513-9CCF-4474-A2CD-CAA48BD8A82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E26C40D-0414-4AB6-9894-C0DFA2D51830}" type="pres">
      <dgm:prSet presAssocID="{E3BC2513-9CCF-4474-A2CD-CAA48BD8A82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774FA5A-A22C-4EFA-8B67-A12944EC4550}" type="pres">
      <dgm:prSet presAssocID="{72CBA582-8A7A-42B7-A22E-E1B4448DC76B}" presName="root2" presStyleCnt="0"/>
      <dgm:spPr/>
    </dgm:pt>
    <dgm:pt modelId="{85B3A3D9-43C7-4A21-BC5C-1C4D6F5680B0}" type="pres">
      <dgm:prSet presAssocID="{72CBA582-8A7A-42B7-A22E-E1B4448DC76B}" presName="LevelTwoTextNode" presStyleLbl="node3" presStyleIdx="3" presStyleCnt="5" custScaleX="152940" custScaleY="182047" custLinFactY="53781" custLinFactNeighborX="-335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20B7D-588D-4D17-A50C-2CD5CD2F2F2E}" type="pres">
      <dgm:prSet presAssocID="{72CBA582-8A7A-42B7-A22E-E1B4448DC76B}" presName="level3hierChild" presStyleCnt="0"/>
      <dgm:spPr/>
    </dgm:pt>
    <dgm:pt modelId="{B9F99482-96EA-44F1-B1EB-71E8FFCDCF06}" type="pres">
      <dgm:prSet presAssocID="{315E939B-0A90-4F7C-9230-990567B12E99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2CAADCF8-B0B8-4A6E-9802-55C48BEF7CE7}" type="pres">
      <dgm:prSet presAssocID="{315E939B-0A90-4F7C-9230-990567B12E99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3698C1BA-265D-432C-BF3F-80CB891BFDCA}" type="pres">
      <dgm:prSet presAssocID="{0175C9A1-29F8-4728-B2B9-98FD8FED5C09}" presName="root2" presStyleCnt="0"/>
      <dgm:spPr/>
    </dgm:pt>
    <dgm:pt modelId="{78D21EF2-0B4F-4669-8A4F-414458316466}" type="pres">
      <dgm:prSet presAssocID="{0175C9A1-29F8-4728-B2B9-98FD8FED5C09}" presName="LevelTwoTextNode" presStyleLbl="node4" presStyleIdx="10" presStyleCnt="13" custScaleX="109408" custLinFactY="100000" custLinFactNeighborX="10118" custLinFactNeighborY="127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C2D08-384A-4DF0-A38F-3E3349CA60C4}" type="pres">
      <dgm:prSet presAssocID="{0175C9A1-29F8-4728-B2B9-98FD8FED5C09}" presName="level3hierChild" presStyleCnt="0"/>
      <dgm:spPr/>
    </dgm:pt>
    <dgm:pt modelId="{68D40FBB-5668-4A5F-B8A0-297186D64401}" type="pres">
      <dgm:prSet presAssocID="{ECA78F2D-3933-42FB-8428-28789D8669E4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EB074211-F23D-4174-98C0-55AED2FF9995}" type="pres">
      <dgm:prSet presAssocID="{ECA78F2D-3933-42FB-8428-28789D8669E4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7575370A-1F53-4D4B-8B87-B2B8B4E86508}" type="pres">
      <dgm:prSet presAssocID="{03EE6D63-3038-4275-A016-79F8902CF806}" presName="root2" presStyleCnt="0"/>
      <dgm:spPr/>
    </dgm:pt>
    <dgm:pt modelId="{20F25CBE-1249-4044-AF1D-DD754FA58FC7}" type="pres">
      <dgm:prSet presAssocID="{03EE6D63-3038-4275-A016-79F8902CF806}" presName="LevelTwoTextNode" presStyleLbl="node4" presStyleIdx="11" presStyleCnt="13" custScaleX="145817" custLinFactNeighborX="10118" custLinFactNeighborY="-373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73D3D-954A-46E3-9E67-2E90FC7969F0}" type="pres">
      <dgm:prSet presAssocID="{03EE6D63-3038-4275-A016-79F8902CF806}" presName="level3hierChild" presStyleCnt="0"/>
      <dgm:spPr/>
    </dgm:pt>
    <dgm:pt modelId="{33BC08A1-B805-4E8E-947A-0FA4ECF0F602}" type="pres">
      <dgm:prSet presAssocID="{489B9ADA-99BF-4B16-AED1-C36F238399CF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EAF8883F-152C-4179-B9E9-0F314753AC47}" type="pres">
      <dgm:prSet presAssocID="{489B9ADA-99BF-4B16-AED1-C36F238399CF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D3500547-9238-4D92-BA1B-1BFB91F12B43}" type="pres">
      <dgm:prSet presAssocID="{3C4D085B-0DC5-4EC1-A074-8EEFF3302BB5}" presName="root2" presStyleCnt="0"/>
      <dgm:spPr/>
    </dgm:pt>
    <dgm:pt modelId="{66C45C75-278B-4192-8418-246B64A03308}" type="pres">
      <dgm:prSet presAssocID="{3C4D085B-0DC5-4EC1-A074-8EEFF3302BB5}" presName="LevelTwoTextNode" presStyleLbl="node4" presStyleIdx="12" presStyleCnt="13" custScaleX="103558" custLinFactY="10344" custLinFactNeighborX="1011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CEF719-C56F-48B8-A7C5-065D1FFDE0F4}" type="pres">
      <dgm:prSet presAssocID="{3C4D085B-0DC5-4EC1-A074-8EEFF3302BB5}" presName="level3hierChild" presStyleCnt="0"/>
      <dgm:spPr/>
    </dgm:pt>
    <dgm:pt modelId="{4EB94D34-938C-486C-BC2E-74D1CC677C29}" type="pres">
      <dgm:prSet presAssocID="{0948CA3C-5E00-4DDF-A133-8FECF3D11332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08855F94-1E76-427B-8649-171262481108}" type="pres">
      <dgm:prSet presAssocID="{0948CA3C-5E00-4DDF-A133-8FECF3D11332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299A560-357B-4EA3-9E07-918C28B34ACA}" type="pres">
      <dgm:prSet presAssocID="{22BDD0BE-E1A8-473E-9AA5-290EE81A6C7B}" presName="root2" presStyleCnt="0"/>
      <dgm:spPr/>
    </dgm:pt>
    <dgm:pt modelId="{6967C604-FC52-4957-8CA0-DDD07D91670C}" type="pres">
      <dgm:prSet presAssocID="{22BDD0BE-E1A8-473E-9AA5-290EE81A6C7B}" presName="LevelTwoTextNode" presStyleLbl="node3" presStyleIdx="4" presStyleCnt="5" custScaleX="156502" custScaleY="289884" custLinFactY="-200000" custLinFactNeighborX="-12732" custLinFactNeighborY="-2373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83652-D2E9-452C-94C6-C95ABF43CA67}" type="pres">
      <dgm:prSet presAssocID="{22BDD0BE-E1A8-473E-9AA5-290EE81A6C7B}" presName="level3hierChild" presStyleCnt="0"/>
      <dgm:spPr/>
    </dgm:pt>
  </dgm:ptLst>
  <dgm:cxnLst>
    <dgm:cxn modelId="{F66A63C8-5A70-4676-8ADA-169D78D3EFA0}" type="presOf" srcId="{315E939B-0A90-4F7C-9230-990567B12E99}" destId="{2CAADCF8-B0B8-4A6E-9802-55C48BEF7CE7}" srcOrd="1" destOrd="0" presId="urn:microsoft.com/office/officeart/2005/8/layout/hierarchy2"/>
    <dgm:cxn modelId="{A35DAE90-ACFE-47CA-A43D-1B5E7C058180}" srcId="{CC2CE83C-4587-4999-BDD6-2D451F7C6558}" destId="{8D617A3B-54EC-4555-A70A-7CC35AADBFF2}" srcOrd="2" destOrd="0" parTransId="{1D25F51F-21BC-4153-9691-C244DBBB1553}" sibTransId="{DB9295D3-BBB9-46D5-B5A1-64D1C1B488DC}"/>
    <dgm:cxn modelId="{AC0500DA-0B41-4C1F-A51B-D15E6C4D4684}" type="presOf" srcId="{F6C8C44F-3196-4934-927F-9518F34F1BAB}" destId="{929C6EA9-8942-41AC-8707-FD3FF362B37C}" srcOrd="0" destOrd="0" presId="urn:microsoft.com/office/officeart/2005/8/layout/hierarchy2"/>
    <dgm:cxn modelId="{A46C122E-E9D7-4483-956D-1235C1525B48}" srcId="{D6E2851F-1CB2-4733-91FE-7181FE212C85}" destId="{72CBA582-8A7A-42B7-A22E-E1B4448DC76B}" srcOrd="1" destOrd="0" parTransId="{E3BC2513-9CCF-4474-A2CD-CAA48BD8A825}" sibTransId="{8304AC3F-690A-46C5-A94D-8662CC1F6826}"/>
    <dgm:cxn modelId="{459655B9-67B8-4F02-80E8-FD2F0B73C163}" type="presOf" srcId="{CC3D5A99-3D2D-423D-B912-66A9C59A2AF9}" destId="{9DA8FD6B-EF0D-4AFE-955B-D9BC2E7B480F}" srcOrd="0" destOrd="0" presId="urn:microsoft.com/office/officeart/2005/8/layout/hierarchy2"/>
    <dgm:cxn modelId="{C901564B-0301-4D2A-8B89-27C4C593AE5B}" srcId="{72CBA582-8A7A-42B7-A22E-E1B4448DC76B}" destId="{3C4D085B-0DC5-4EC1-A074-8EEFF3302BB5}" srcOrd="2" destOrd="0" parTransId="{489B9ADA-99BF-4B16-AED1-C36F238399CF}" sibTransId="{BA013882-6665-47D7-8170-14943D6BDC23}"/>
    <dgm:cxn modelId="{EBD41084-AA26-4719-B5A2-826D2B008FE9}" type="presOf" srcId="{BE51304E-B7BD-4448-BD5F-781D42CEE388}" destId="{38516116-2B8C-4656-94A9-25DA2DBB6332}" srcOrd="0" destOrd="0" presId="urn:microsoft.com/office/officeart/2005/8/layout/hierarchy2"/>
    <dgm:cxn modelId="{A3771115-7AE1-476B-B21F-49A2B29CB01E}" type="presOf" srcId="{3C4D085B-0DC5-4EC1-A074-8EEFF3302BB5}" destId="{66C45C75-278B-4192-8418-246B64A03308}" srcOrd="0" destOrd="0" presId="urn:microsoft.com/office/officeart/2005/8/layout/hierarchy2"/>
    <dgm:cxn modelId="{FE296FED-78A4-413B-AF6B-E4EE8B5F7E13}" srcId="{D6E2851F-1CB2-4733-91FE-7181FE212C85}" destId="{22BDD0BE-E1A8-473E-9AA5-290EE81A6C7B}" srcOrd="2" destOrd="0" parTransId="{0948CA3C-5E00-4DDF-A133-8FECF3D11332}" sibTransId="{4354B5EA-390F-43DC-827B-80168385D515}"/>
    <dgm:cxn modelId="{BD7887FE-AB6D-47DD-82F6-B89B021373FF}" type="presOf" srcId="{5482586F-6264-4B46-941C-D1FE2EEF8EB8}" destId="{F0271146-4979-4F8B-810F-D258F6504884}" srcOrd="1" destOrd="0" presId="urn:microsoft.com/office/officeart/2005/8/layout/hierarchy2"/>
    <dgm:cxn modelId="{6FBE8C8D-78F4-413B-8A1E-C76E690E6370}" srcId="{4B09E315-AEED-4AF2-B6E9-29ED0D77DD52}" destId="{CC3D5A99-3D2D-423D-B912-66A9C59A2AF9}" srcOrd="3" destOrd="0" parTransId="{8D21E9EF-ED02-4409-99E5-A984329D986E}" sibTransId="{E3C5C9D2-2F82-4128-B0E8-8E1EBDF84C2B}"/>
    <dgm:cxn modelId="{1C9A9AB9-CAE9-432D-BE72-AA67E6B2F721}" type="presOf" srcId="{8D21E9EF-ED02-4409-99E5-A984329D986E}" destId="{B539DFF4-26C4-451F-90FD-D0914C6CD62D}" srcOrd="0" destOrd="0" presId="urn:microsoft.com/office/officeart/2005/8/layout/hierarchy2"/>
    <dgm:cxn modelId="{3716B011-6225-45E5-96C2-2529AC472A91}" type="presOf" srcId="{257167D2-D592-445E-A264-2108B233277B}" destId="{705690A1-F5B0-490F-9FFA-1ABC04375FE3}" srcOrd="0" destOrd="0" presId="urn:microsoft.com/office/officeart/2005/8/layout/hierarchy2"/>
    <dgm:cxn modelId="{874B2B97-97B4-4983-9801-6E8DEEF4130B}" type="presOf" srcId="{6D0EFD70-D015-4FFE-A177-E25360E7A782}" destId="{5E01413B-1906-44C3-B265-E7CA48209081}" srcOrd="0" destOrd="0" presId="urn:microsoft.com/office/officeart/2005/8/layout/hierarchy2"/>
    <dgm:cxn modelId="{AEAB92B3-DE84-41F8-BE94-2AEAAF1ABA5C}" srcId="{72CBA582-8A7A-42B7-A22E-E1B4448DC76B}" destId="{03EE6D63-3038-4275-A016-79F8902CF806}" srcOrd="1" destOrd="0" parTransId="{ECA78F2D-3933-42FB-8428-28789D8669E4}" sibTransId="{CA60BE01-5AA9-4925-840C-52DD87802AD2}"/>
    <dgm:cxn modelId="{7913FFC2-113A-4201-A619-59C3E7E150F1}" type="presOf" srcId="{424EB9BC-8B51-4F0F-8427-74F212794111}" destId="{A1864B29-9EBD-446A-AF9A-56878CDB4EB4}" srcOrd="0" destOrd="0" presId="urn:microsoft.com/office/officeart/2005/8/layout/hierarchy2"/>
    <dgm:cxn modelId="{A0831C68-0CA3-4179-801C-CC7C3DAF4DDD}" type="presOf" srcId="{5482586F-6264-4B46-941C-D1FE2EEF8EB8}" destId="{D640064D-7D10-4731-969A-D52C8B6DBE2A}" srcOrd="0" destOrd="0" presId="urn:microsoft.com/office/officeart/2005/8/layout/hierarchy2"/>
    <dgm:cxn modelId="{DDE41A17-4CF6-4280-A4CA-1B5EF7358FBB}" type="presOf" srcId="{80F61A90-ABF9-4744-ACFD-896C6E91A992}" destId="{AB685883-155A-4A16-93A5-B8A28C50317C}" srcOrd="1" destOrd="0" presId="urn:microsoft.com/office/officeart/2005/8/layout/hierarchy2"/>
    <dgm:cxn modelId="{C540B5BF-C6C2-475E-B936-7884708BF530}" srcId="{4B09E315-AEED-4AF2-B6E9-29ED0D77DD52}" destId="{E55C3D11-F916-4CD8-8D2A-DEF03758D279}" srcOrd="0" destOrd="0" parTransId="{80F61A90-ABF9-4744-ACFD-896C6E91A992}" sibTransId="{368909B2-7580-44A6-8F5F-38808730ECEA}"/>
    <dgm:cxn modelId="{D5FB2471-1FCD-4C33-ADDB-D02FC1B4825D}" srcId="{4138F154-D35D-4061-BDCA-86023FCDC054}" destId="{BD20554D-53FA-4C4F-ADB7-FB52627E8EBD}" srcOrd="0" destOrd="0" parTransId="{6D0EFD70-D015-4FFE-A177-E25360E7A782}" sibTransId="{AC39F834-EB74-4440-B26A-655C83386E97}"/>
    <dgm:cxn modelId="{D992FF4E-563A-41B6-90FC-2B08E7009A9D}" type="presOf" srcId="{0175C9A1-29F8-4728-B2B9-98FD8FED5C09}" destId="{78D21EF2-0B4F-4669-8A4F-414458316466}" srcOrd="0" destOrd="0" presId="urn:microsoft.com/office/officeart/2005/8/layout/hierarchy2"/>
    <dgm:cxn modelId="{2AB9DF46-A592-4958-ABA4-55FF5A3DFC35}" type="presOf" srcId="{6176DF97-0528-415E-BB8C-03AA6809E52C}" destId="{43BB9900-E7F9-407A-B24E-FFDC1B96D86A}" srcOrd="0" destOrd="0" presId="urn:microsoft.com/office/officeart/2005/8/layout/hierarchy2"/>
    <dgm:cxn modelId="{5277F412-DF95-47F2-9521-E96178ECF614}" type="presOf" srcId="{CD14728D-5997-4267-9FD4-BE9087ACF427}" destId="{6CE2D28F-9E24-49FF-A29B-C3F9991DDBA5}" srcOrd="0" destOrd="0" presId="urn:microsoft.com/office/officeart/2005/8/layout/hierarchy2"/>
    <dgm:cxn modelId="{E5E1BC96-49C6-41D4-99A3-AEBE02323CC4}" type="presOf" srcId="{0948CA3C-5E00-4DDF-A133-8FECF3D11332}" destId="{08855F94-1E76-427B-8649-171262481108}" srcOrd="1" destOrd="0" presId="urn:microsoft.com/office/officeart/2005/8/layout/hierarchy2"/>
    <dgm:cxn modelId="{DF6270B1-70F0-41C2-9A81-0D460A78D1D5}" type="presOf" srcId="{E3BC2513-9CCF-4474-A2CD-CAA48BD8A825}" destId="{E259AD2A-D86A-4D1A-9657-784878704441}" srcOrd="0" destOrd="0" presId="urn:microsoft.com/office/officeart/2005/8/layout/hierarchy2"/>
    <dgm:cxn modelId="{06B45E83-142D-42BE-BC39-A9FD9A4211BE}" type="presOf" srcId="{5D5657DD-A907-4C70-84CD-B6F8D5ED7920}" destId="{3C501E64-3B46-40A8-81E2-341CB466323F}" srcOrd="0" destOrd="0" presId="urn:microsoft.com/office/officeart/2005/8/layout/hierarchy2"/>
    <dgm:cxn modelId="{E430E979-6222-4E59-8E65-1801235A78E8}" type="presOf" srcId="{6C096EA8-FA04-408D-A432-68A247C4C768}" destId="{9761C1FD-F34D-44C5-B7B8-CA690A29CF24}" srcOrd="0" destOrd="0" presId="urn:microsoft.com/office/officeart/2005/8/layout/hierarchy2"/>
    <dgm:cxn modelId="{CAB852E1-6CA3-4DE8-8587-6522EB2C84AA}" type="presOf" srcId="{72CBA582-8A7A-42B7-A22E-E1B4448DC76B}" destId="{85B3A3D9-43C7-4A21-BC5C-1C4D6F5680B0}" srcOrd="0" destOrd="0" presId="urn:microsoft.com/office/officeart/2005/8/layout/hierarchy2"/>
    <dgm:cxn modelId="{50F281D7-5D6F-4AF1-8887-CD5BE6BD5EA8}" type="presOf" srcId="{0948CA3C-5E00-4DDF-A133-8FECF3D11332}" destId="{4EB94D34-938C-486C-BC2E-74D1CC677C29}" srcOrd="0" destOrd="0" presId="urn:microsoft.com/office/officeart/2005/8/layout/hierarchy2"/>
    <dgm:cxn modelId="{A1012021-3FAC-4490-A4FB-0596CDAF2BB8}" type="presOf" srcId="{ECA78F2D-3933-42FB-8428-28789D8669E4}" destId="{68D40FBB-5668-4A5F-B8A0-297186D64401}" srcOrd="0" destOrd="0" presId="urn:microsoft.com/office/officeart/2005/8/layout/hierarchy2"/>
    <dgm:cxn modelId="{5080ED17-39D5-42EF-A84C-3252AD857E19}" type="presOf" srcId="{257167D2-D592-445E-A264-2108B233277B}" destId="{186D0F7B-D465-45A2-BE28-C998B115174D}" srcOrd="1" destOrd="0" presId="urn:microsoft.com/office/officeart/2005/8/layout/hierarchy2"/>
    <dgm:cxn modelId="{BCC81DAB-3E8D-44E6-B5B4-10B77CA7DB8A}" type="presOf" srcId="{6176DF97-0528-415E-BB8C-03AA6809E52C}" destId="{70D93429-71C5-46E4-B026-237957766018}" srcOrd="1" destOrd="0" presId="urn:microsoft.com/office/officeart/2005/8/layout/hierarchy2"/>
    <dgm:cxn modelId="{55675A05-8932-423A-AC2B-EB0E61751C9E}" type="presOf" srcId="{DAA20C56-F595-4378-AC4E-227FA893DB7E}" destId="{B3AB6C5E-D795-45B7-B32A-295B983D365C}" srcOrd="1" destOrd="0" presId="urn:microsoft.com/office/officeart/2005/8/layout/hierarchy2"/>
    <dgm:cxn modelId="{30FBA3C5-10DA-4063-8D68-B0526C706253}" type="presOf" srcId="{9C1A6425-5B36-4651-9076-81990E5B9F79}" destId="{D2DD4EC6-A571-4642-BF20-C740D3CF3A20}" srcOrd="0" destOrd="0" presId="urn:microsoft.com/office/officeart/2005/8/layout/hierarchy2"/>
    <dgm:cxn modelId="{BAF9CCDF-E912-4129-B6F3-F2AE534F9880}" type="presOf" srcId="{A87BD799-3F34-435A-9008-31B6EEF0B007}" destId="{DB65D59B-85BD-47C9-91A6-1B7ED19E934D}" srcOrd="0" destOrd="0" presId="urn:microsoft.com/office/officeart/2005/8/layout/hierarchy2"/>
    <dgm:cxn modelId="{673F4468-EA3D-44E9-AB63-A2CC333A3035}" srcId="{4138F154-D35D-4061-BDCA-86023FCDC054}" destId="{F6C8C44F-3196-4934-927F-9518F34F1BAB}" srcOrd="1" destOrd="0" parTransId="{6176DF97-0528-415E-BB8C-03AA6809E52C}" sibTransId="{D9E74571-7ECD-4BF1-A6EF-25F2C3C8FEFA}"/>
    <dgm:cxn modelId="{8358414D-55C0-42BE-A072-BF4006DAE931}" type="presOf" srcId="{2A7272BF-8DBB-4C02-9A38-8645B8EE6F34}" destId="{3EAB09E3-6EAD-462F-91F5-070D65935F12}" srcOrd="1" destOrd="0" presId="urn:microsoft.com/office/officeart/2005/8/layout/hierarchy2"/>
    <dgm:cxn modelId="{0F9EA5AD-0BA1-4805-AFE2-DDFB1CDAABCC}" type="presOf" srcId="{C6DC9964-2A66-42DD-A20B-61F8B89F2A65}" destId="{D4772361-CF2D-45F5-84B6-682479C3A758}" srcOrd="1" destOrd="0" presId="urn:microsoft.com/office/officeart/2005/8/layout/hierarchy2"/>
    <dgm:cxn modelId="{3DE0CAFF-82A6-4ABC-A2B3-CB5FA5174350}" type="presOf" srcId="{8D617A3B-54EC-4555-A70A-7CC35AADBFF2}" destId="{01C0F71D-8191-4656-85DF-877566D1BD9B}" srcOrd="0" destOrd="0" presId="urn:microsoft.com/office/officeart/2005/8/layout/hierarchy2"/>
    <dgm:cxn modelId="{6009BA8E-B6E4-4204-8BB2-568CBE25590F}" type="presOf" srcId="{E3BC2513-9CCF-4474-A2CD-CAA48BD8A825}" destId="{8E26C40D-0414-4AB6-9894-C0DFA2D51830}" srcOrd="1" destOrd="0" presId="urn:microsoft.com/office/officeart/2005/8/layout/hierarchy2"/>
    <dgm:cxn modelId="{583C9AD6-A3B2-4472-A412-8E983D6CB8E2}" type="presOf" srcId="{1D25F51F-21BC-4153-9691-C244DBBB1553}" destId="{B7319BF4-E251-40BD-B5DD-75FAC7B9E4A0}" srcOrd="0" destOrd="0" presId="urn:microsoft.com/office/officeart/2005/8/layout/hierarchy2"/>
    <dgm:cxn modelId="{AAB24EB5-3C25-4339-8A37-75E8899C1E7D}" type="presOf" srcId="{C7CACFB1-E8CC-4BA8-BD14-5F4563E0ACDD}" destId="{D64CC3B1-3C94-4931-98FE-E826140AC156}" srcOrd="1" destOrd="0" presId="urn:microsoft.com/office/officeart/2005/8/layout/hierarchy2"/>
    <dgm:cxn modelId="{6191DCC0-BFAF-42F8-8166-2E35BA664FF5}" type="presOf" srcId="{22BDD0BE-E1A8-473E-9AA5-290EE81A6C7B}" destId="{6967C604-FC52-4957-8CA0-DDD07D91670C}" srcOrd="0" destOrd="0" presId="urn:microsoft.com/office/officeart/2005/8/layout/hierarchy2"/>
    <dgm:cxn modelId="{26EDF3AF-AB36-427C-A2B7-498F6EB37443}" srcId="{5D5657DD-A907-4C70-84CD-B6F8D5ED7920}" destId="{4138F154-D35D-4061-BDCA-86023FCDC054}" srcOrd="1" destOrd="0" parTransId="{C7CACFB1-E8CC-4BA8-BD14-5F4563E0ACDD}" sibTransId="{2BCF6656-83CE-4DF5-A103-C25E2E905BF4}"/>
    <dgm:cxn modelId="{7212FE82-B179-40C7-8B82-29B48792E638}" type="presOf" srcId="{1D25F51F-21BC-4153-9691-C244DBBB1553}" destId="{229CCA62-AE6D-4DDA-B8AC-3B57FC2999D7}" srcOrd="1" destOrd="0" presId="urn:microsoft.com/office/officeart/2005/8/layout/hierarchy2"/>
    <dgm:cxn modelId="{E20D3EBC-8BAC-4BA8-A153-1AF07C278188}" srcId="{5D5657DD-A907-4C70-84CD-B6F8D5ED7920}" destId="{CC2CE83C-4587-4999-BDD6-2D451F7C6558}" srcOrd="0" destOrd="0" parTransId="{C6DC9964-2A66-42DD-A20B-61F8B89F2A65}" sibTransId="{6B359717-90DF-47BC-891D-9BFB9CE814BC}"/>
    <dgm:cxn modelId="{0E2B9817-51D7-420B-AFC2-4D93EE074E8E}" type="presOf" srcId="{424EB9BC-8B51-4F0F-8427-74F212794111}" destId="{C6090584-041E-471C-A8B8-66E67740CABC}" srcOrd="1" destOrd="0" presId="urn:microsoft.com/office/officeart/2005/8/layout/hierarchy2"/>
    <dgm:cxn modelId="{113DFE95-CFD7-4422-89CE-7AB9BB245B89}" type="presOf" srcId="{4B09E315-AEED-4AF2-B6E9-29ED0D77DD52}" destId="{97C72930-F4FE-4DAE-8FAE-71C295D39142}" srcOrd="0" destOrd="0" presId="urn:microsoft.com/office/officeart/2005/8/layout/hierarchy2"/>
    <dgm:cxn modelId="{D5B43B81-4C2D-455D-88A3-ACB5D47A226A}" srcId="{D6E2851F-1CB2-4733-91FE-7181FE212C85}" destId="{4B09E315-AEED-4AF2-B6E9-29ED0D77DD52}" srcOrd="0" destOrd="0" parTransId="{BE51304E-B7BD-4448-BD5F-781D42CEE388}" sibTransId="{7EB05850-8C21-4BB9-9526-6DC227F5CF92}"/>
    <dgm:cxn modelId="{F9AC0E21-F813-4E4D-A9DD-F6669A195D97}" type="presOf" srcId="{C7CACFB1-E8CC-4BA8-BD14-5F4563E0ACDD}" destId="{65B4CD2E-881F-4787-9835-7A7307C87EC5}" srcOrd="0" destOrd="0" presId="urn:microsoft.com/office/officeart/2005/8/layout/hierarchy2"/>
    <dgm:cxn modelId="{DA32092C-488E-4737-B0F2-1B489075FC78}" srcId="{CC2CE83C-4587-4999-BDD6-2D451F7C6558}" destId="{A87BD799-3F34-435A-9008-31B6EEF0B007}" srcOrd="1" destOrd="0" parTransId="{B26028B9-CF7B-4970-8B23-101BCF2E7893}" sibTransId="{F678880B-9850-402B-9F5D-876FC2459BE8}"/>
    <dgm:cxn modelId="{EFDAC939-2659-4635-92B7-2B2D087E7B6E}" srcId="{B2625699-6FD0-4A7A-A568-D6A23CA70506}" destId="{D6E2851F-1CB2-4733-91FE-7181FE212C85}" srcOrd="1" destOrd="0" parTransId="{6C096EA8-FA04-408D-A432-68A247C4C768}" sibTransId="{0C220414-249D-4D0C-9173-AD09A652D091}"/>
    <dgm:cxn modelId="{34E0268D-CC8B-4F04-8DD5-B75641EE2F7B}" srcId="{B2625699-6FD0-4A7A-A568-D6A23CA70506}" destId="{5D5657DD-A907-4C70-84CD-B6F8D5ED7920}" srcOrd="0" destOrd="0" parTransId="{257167D2-D592-445E-A264-2108B233277B}" sibTransId="{20DA6C9A-F9EF-4926-9274-F6426241E02C}"/>
    <dgm:cxn modelId="{2258DC0F-40B6-4B25-BE3F-2E24654CDA6D}" type="presOf" srcId="{80F61A90-ABF9-4744-ACFD-896C6E91A992}" destId="{2B61890A-6057-4531-8997-F6ED733F9146}" srcOrd="0" destOrd="0" presId="urn:microsoft.com/office/officeart/2005/8/layout/hierarchy2"/>
    <dgm:cxn modelId="{F9AF08AF-15AF-4FF8-A19F-FE27B285476C}" srcId="{CC2CE83C-4587-4999-BDD6-2D451F7C6558}" destId="{623DB0B4-86B0-4B95-8A47-418E70612027}" srcOrd="3" destOrd="0" parTransId="{2A7272BF-8DBB-4C02-9A38-8645B8EE6F34}" sibTransId="{4D158769-573A-4DC8-A22F-ABC882775C85}"/>
    <dgm:cxn modelId="{597168CC-9764-440D-A510-7D4BC8BBD20F}" srcId="{CD14728D-5997-4267-9FD4-BE9087ACF427}" destId="{B2625699-6FD0-4A7A-A568-D6A23CA70506}" srcOrd="0" destOrd="0" parTransId="{2AE6E3C9-0894-4E72-9767-4449C0ABFB18}" sibTransId="{3DF3D0B5-75A4-41C3-9DAA-E776E5841B38}"/>
    <dgm:cxn modelId="{BBF2158A-2CBD-4192-A2FE-92F042CC0201}" type="presOf" srcId="{DAA20C56-F595-4378-AC4E-227FA893DB7E}" destId="{8121297F-39B3-4C5B-8282-CD4E94A44250}" srcOrd="0" destOrd="0" presId="urn:microsoft.com/office/officeart/2005/8/layout/hierarchy2"/>
    <dgm:cxn modelId="{416C5204-35B4-47F0-9CE3-737F4AD97C27}" type="presOf" srcId="{CC2CE83C-4587-4999-BDD6-2D451F7C6558}" destId="{8FBFCDB5-7EBB-4494-B1F3-8C892744C954}" srcOrd="0" destOrd="0" presId="urn:microsoft.com/office/officeart/2005/8/layout/hierarchy2"/>
    <dgm:cxn modelId="{892AC23A-858D-4071-906A-F215FB82439E}" type="presOf" srcId="{4138F154-D35D-4061-BDCA-86023FCDC054}" destId="{3F3C0AFE-3E74-47F0-BC03-A9A0C40E66E4}" srcOrd="0" destOrd="0" presId="urn:microsoft.com/office/officeart/2005/8/layout/hierarchy2"/>
    <dgm:cxn modelId="{1ECEF70B-46AA-4B09-A38B-24D8A1D6C225}" type="presOf" srcId="{315E939B-0A90-4F7C-9230-990567B12E99}" destId="{B9F99482-96EA-44F1-B1EB-71E8FFCDCF06}" srcOrd="0" destOrd="0" presId="urn:microsoft.com/office/officeart/2005/8/layout/hierarchy2"/>
    <dgm:cxn modelId="{8516E5DA-4E5D-4FA1-B0EE-8190245E5D37}" srcId="{4B09E315-AEED-4AF2-B6E9-29ED0D77DD52}" destId="{991353FA-EAAA-4BF2-BF52-A5397BBDC0B0}" srcOrd="2" destOrd="0" parTransId="{DAA20C56-F595-4378-AC4E-227FA893DB7E}" sibTransId="{F540D511-FC1A-416B-BD56-C3F0EB074117}"/>
    <dgm:cxn modelId="{CF7A26AC-B0F2-4696-BE77-35DF60040756}" type="presOf" srcId="{03EE6D63-3038-4275-A016-79F8902CF806}" destId="{20F25CBE-1249-4044-AF1D-DD754FA58FC7}" srcOrd="0" destOrd="0" presId="urn:microsoft.com/office/officeart/2005/8/layout/hierarchy2"/>
    <dgm:cxn modelId="{B8BDB468-2A20-4E66-B121-45E9DE69CE32}" type="presOf" srcId="{B26028B9-CF7B-4970-8B23-101BCF2E7893}" destId="{0B1CDA8B-2B4C-429C-AEC6-DAB52A572175}" srcOrd="1" destOrd="0" presId="urn:microsoft.com/office/officeart/2005/8/layout/hierarchy2"/>
    <dgm:cxn modelId="{4FB98BA5-B1BB-433E-9A94-7B69EB58F732}" type="presOf" srcId="{B26028B9-CF7B-4970-8B23-101BCF2E7893}" destId="{CB365BDF-3213-44BD-8883-E8CECB4608A4}" srcOrd="0" destOrd="0" presId="urn:microsoft.com/office/officeart/2005/8/layout/hierarchy2"/>
    <dgm:cxn modelId="{5C78F2A9-BF6A-4C2D-95DF-7B8592E4A18C}" type="presOf" srcId="{8D21E9EF-ED02-4409-99E5-A984329D986E}" destId="{10397B3F-22DF-4D5C-9325-B70FC1E4106B}" srcOrd="1" destOrd="0" presId="urn:microsoft.com/office/officeart/2005/8/layout/hierarchy2"/>
    <dgm:cxn modelId="{B19CE643-A23B-4807-A493-BEA88502AE8B}" type="presOf" srcId="{ECA78F2D-3933-42FB-8428-28789D8669E4}" destId="{EB074211-F23D-4174-98C0-55AED2FF9995}" srcOrd="1" destOrd="0" presId="urn:microsoft.com/office/officeart/2005/8/layout/hierarchy2"/>
    <dgm:cxn modelId="{8438B0BF-25E1-4761-91C8-7DA9062FA036}" type="presOf" srcId="{C6DC9964-2A66-42DD-A20B-61F8B89F2A65}" destId="{3EDB562B-DE06-47AB-A6D9-375DA0969AE2}" srcOrd="0" destOrd="0" presId="urn:microsoft.com/office/officeart/2005/8/layout/hierarchy2"/>
    <dgm:cxn modelId="{4B543F30-FD4C-490B-8343-3CF6C87831F4}" type="presOf" srcId="{BD20554D-53FA-4C4F-ADB7-FB52627E8EBD}" destId="{721D9D19-8ED5-455D-BF02-4E8DC06E68AE}" srcOrd="0" destOrd="0" presId="urn:microsoft.com/office/officeart/2005/8/layout/hierarchy2"/>
    <dgm:cxn modelId="{16DD1968-87E7-4BE2-B822-68B72E5F7049}" type="presOf" srcId="{6C096EA8-FA04-408D-A432-68A247C4C768}" destId="{86331E9D-DE63-458A-BF4B-5785A48861B7}" srcOrd="1" destOrd="0" presId="urn:microsoft.com/office/officeart/2005/8/layout/hierarchy2"/>
    <dgm:cxn modelId="{8CF3E4E6-6EFF-41E1-BAE0-4D4D0C4675E3}" type="presOf" srcId="{B2625699-6FD0-4A7A-A568-D6A23CA70506}" destId="{24B14B8C-353D-406B-B62B-284F9F9E5B38}" srcOrd="0" destOrd="0" presId="urn:microsoft.com/office/officeart/2005/8/layout/hierarchy2"/>
    <dgm:cxn modelId="{99C1918A-65EB-47D6-980A-6F638C152394}" type="presOf" srcId="{489B9ADA-99BF-4B16-AED1-C36F238399CF}" destId="{EAF8883F-152C-4179-B9E9-0F314753AC47}" srcOrd="1" destOrd="0" presId="urn:microsoft.com/office/officeart/2005/8/layout/hierarchy2"/>
    <dgm:cxn modelId="{1ED3BDFE-8170-458B-89D9-77D854B89322}" type="presOf" srcId="{D6E2851F-1CB2-4733-91FE-7181FE212C85}" destId="{2C7E5371-7728-4A69-BE9C-8AFE547C1A6B}" srcOrd="0" destOrd="0" presId="urn:microsoft.com/office/officeart/2005/8/layout/hierarchy2"/>
    <dgm:cxn modelId="{783EB7A6-2CAB-40F1-8D87-AF20AF9357CE}" srcId="{CC2CE83C-4587-4999-BDD6-2D451F7C6558}" destId="{9C1A6425-5B36-4651-9076-81990E5B9F79}" srcOrd="0" destOrd="0" parTransId="{424EB9BC-8B51-4F0F-8427-74F212794111}" sibTransId="{D6C34E76-B163-4767-AF46-36201F1A2413}"/>
    <dgm:cxn modelId="{FB673A18-EDA3-45E0-A130-E93869A35616}" type="presOf" srcId="{BE51304E-B7BD-4448-BD5F-781D42CEE388}" destId="{ADEC59F8-54BF-4152-8DF8-1F8A27313259}" srcOrd="1" destOrd="0" presId="urn:microsoft.com/office/officeart/2005/8/layout/hierarchy2"/>
    <dgm:cxn modelId="{AAAD7CF2-FE88-4FAE-AB36-91836E4B39F7}" type="presOf" srcId="{2A7272BF-8DBB-4C02-9A38-8645B8EE6F34}" destId="{E3710FAD-3A3D-4BBA-BAFF-5C197323465E}" srcOrd="0" destOrd="0" presId="urn:microsoft.com/office/officeart/2005/8/layout/hierarchy2"/>
    <dgm:cxn modelId="{39ECBE88-62B7-4A87-BD2C-C59716CC4B23}" type="presOf" srcId="{E55C3D11-F916-4CD8-8D2A-DEF03758D279}" destId="{7723F1DC-BF38-4309-986D-20945650E8B7}" srcOrd="0" destOrd="0" presId="urn:microsoft.com/office/officeart/2005/8/layout/hierarchy2"/>
    <dgm:cxn modelId="{779C849A-68A4-4575-95D5-4D6AB0571A1B}" srcId="{72CBA582-8A7A-42B7-A22E-E1B4448DC76B}" destId="{0175C9A1-29F8-4728-B2B9-98FD8FED5C09}" srcOrd="0" destOrd="0" parTransId="{315E939B-0A90-4F7C-9230-990567B12E99}" sibTransId="{8995FA7A-97C2-4C74-AF6D-305C9558878C}"/>
    <dgm:cxn modelId="{55D49FC0-08BC-4FC1-9B47-DAEAFEE0A13B}" type="presOf" srcId="{489B9ADA-99BF-4B16-AED1-C36F238399CF}" destId="{33BC08A1-B805-4E8E-947A-0FA4ECF0F602}" srcOrd="0" destOrd="0" presId="urn:microsoft.com/office/officeart/2005/8/layout/hierarchy2"/>
    <dgm:cxn modelId="{2D90F445-211A-4CD9-AC49-B5C9647F5A0A}" type="presOf" srcId="{048FE416-26D6-4649-8A6E-73D4A320686D}" destId="{A8114537-7785-44D6-AF77-E519594D2FF7}" srcOrd="0" destOrd="0" presId="urn:microsoft.com/office/officeart/2005/8/layout/hierarchy2"/>
    <dgm:cxn modelId="{1CF34BC4-74C0-48FC-BC40-5401B3C385E0}" type="presOf" srcId="{623DB0B4-86B0-4B95-8A47-418E70612027}" destId="{92A3F8A6-2A30-4F89-996F-B78000A7F000}" srcOrd="0" destOrd="0" presId="urn:microsoft.com/office/officeart/2005/8/layout/hierarchy2"/>
    <dgm:cxn modelId="{B9D93713-61C9-4244-8BDE-CF39973A4311}" srcId="{4B09E315-AEED-4AF2-B6E9-29ED0D77DD52}" destId="{048FE416-26D6-4649-8A6E-73D4A320686D}" srcOrd="1" destOrd="0" parTransId="{5482586F-6264-4B46-941C-D1FE2EEF8EB8}" sibTransId="{FCE9AFF7-73D6-4576-B66F-284D21BF6F66}"/>
    <dgm:cxn modelId="{BFD2F53D-1E3D-4421-B5E0-3AF968B582D7}" type="presOf" srcId="{6D0EFD70-D015-4FFE-A177-E25360E7A782}" destId="{FABCE8F5-6BC6-4CE2-80D3-20B85B0667DB}" srcOrd="1" destOrd="0" presId="urn:microsoft.com/office/officeart/2005/8/layout/hierarchy2"/>
    <dgm:cxn modelId="{8D4D7237-40D2-431D-8E05-649A381392B9}" type="presOf" srcId="{991353FA-EAAA-4BF2-BF52-A5397BBDC0B0}" destId="{2465A69D-F85B-44BE-BAE2-E6F76DCC2903}" srcOrd="0" destOrd="0" presId="urn:microsoft.com/office/officeart/2005/8/layout/hierarchy2"/>
    <dgm:cxn modelId="{83ADC4FA-66BB-4873-A08D-5086AC4097A6}" type="presParOf" srcId="{6CE2D28F-9E24-49FF-A29B-C3F9991DDBA5}" destId="{24D4D9A6-5E84-49AB-8A7A-56E42DAA1115}" srcOrd="0" destOrd="0" presId="urn:microsoft.com/office/officeart/2005/8/layout/hierarchy2"/>
    <dgm:cxn modelId="{3F416860-A652-46BB-BE31-0B5C18130758}" type="presParOf" srcId="{24D4D9A6-5E84-49AB-8A7A-56E42DAA1115}" destId="{24B14B8C-353D-406B-B62B-284F9F9E5B38}" srcOrd="0" destOrd="0" presId="urn:microsoft.com/office/officeart/2005/8/layout/hierarchy2"/>
    <dgm:cxn modelId="{9E6D46A0-C06C-4BAB-9EF6-84AAA1639AB0}" type="presParOf" srcId="{24D4D9A6-5E84-49AB-8A7A-56E42DAA1115}" destId="{5A851141-790C-431E-A24F-09B8871EA608}" srcOrd="1" destOrd="0" presId="urn:microsoft.com/office/officeart/2005/8/layout/hierarchy2"/>
    <dgm:cxn modelId="{683D2FE9-4022-48B3-93E0-E3870D163908}" type="presParOf" srcId="{5A851141-790C-431E-A24F-09B8871EA608}" destId="{705690A1-F5B0-490F-9FFA-1ABC04375FE3}" srcOrd="0" destOrd="0" presId="urn:microsoft.com/office/officeart/2005/8/layout/hierarchy2"/>
    <dgm:cxn modelId="{71D80FC4-3B03-495A-8373-68770049D360}" type="presParOf" srcId="{705690A1-F5B0-490F-9FFA-1ABC04375FE3}" destId="{186D0F7B-D465-45A2-BE28-C998B115174D}" srcOrd="0" destOrd="0" presId="urn:microsoft.com/office/officeart/2005/8/layout/hierarchy2"/>
    <dgm:cxn modelId="{3F2DE775-5634-4050-872C-D916971A1229}" type="presParOf" srcId="{5A851141-790C-431E-A24F-09B8871EA608}" destId="{90FA667C-CC8E-48FF-8C88-96399EF48C47}" srcOrd="1" destOrd="0" presId="urn:microsoft.com/office/officeart/2005/8/layout/hierarchy2"/>
    <dgm:cxn modelId="{2B08FD6B-9C23-434A-8D10-64EF5175531B}" type="presParOf" srcId="{90FA667C-CC8E-48FF-8C88-96399EF48C47}" destId="{3C501E64-3B46-40A8-81E2-341CB466323F}" srcOrd="0" destOrd="0" presId="urn:microsoft.com/office/officeart/2005/8/layout/hierarchy2"/>
    <dgm:cxn modelId="{7FA6FBC6-57C3-4AD6-AD9B-5A8FB39B712A}" type="presParOf" srcId="{90FA667C-CC8E-48FF-8C88-96399EF48C47}" destId="{70DDFB2B-25EE-4D46-B162-47399A8C5C67}" srcOrd="1" destOrd="0" presId="urn:microsoft.com/office/officeart/2005/8/layout/hierarchy2"/>
    <dgm:cxn modelId="{995C0CA0-E58F-4BEF-A2F3-20A554623527}" type="presParOf" srcId="{70DDFB2B-25EE-4D46-B162-47399A8C5C67}" destId="{3EDB562B-DE06-47AB-A6D9-375DA0969AE2}" srcOrd="0" destOrd="0" presId="urn:microsoft.com/office/officeart/2005/8/layout/hierarchy2"/>
    <dgm:cxn modelId="{CB6CDBDE-481D-44F5-8293-C63484B60404}" type="presParOf" srcId="{3EDB562B-DE06-47AB-A6D9-375DA0969AE2}" destId="{D4772361-CF2D-45F5-84B6-682479C3A758}" srcOrd="0" destOrd="0" presId="urn:microsoft.com/office/officeart/2005/8/layout/hierarchy2"/>
    <dgm:cxn modelId="{38EBC40F-932F-44F8-B9CB-54249701C5C8}" type="presParOf" srcId="{70DDFB2B-25EE-4D46-B162-47399A8C5C67}" destId="{537B1A7D-0361-4CF1-B060-92740807C70D}" srcOrd="1" destOrd="0" presId="urn:microsoft.com/office/officeart/2005/8/layout/hierarchy2"/>
    <dgm:cxn modelId="{C63A2D0B-1597-4EB9-937D-B5DEF85FB68E}" type="presParOf" srcId="{537B1A7D-0361-4CF1-B060-92740807C70D}" destId="{8FBFCDB5-7EBB-4494-B1F3-8C892744C954}" srcOrd="0" destOrd="0" presId="urn:microsoft.com/office/officeart/2005/8/layout/hierarchy2"/>
    <dgm:cxn modelId="{40F7D0BD-B8B9-4677-AF35-8D5DA2EAD79B}" type="presParOf" srcId="{537B1A7D-0361-4CF1-B060-92740807C70D}" destId="{5E67158D-8191-493F-8033-DC22A0C6F420}" srcOrd="1" destOrd="0" presId="urn:microsoft.com/office/officeart/2005/8/layout/hierarchy2"/>
    <dgm:cxn modelId="{5B62A62E-1B4F-42D0-B046-721B58298242}" type="presParOf" srcId="{5E67158D-8191-493F-8033-DC22A0C6F420}" destId="{A1864B29-9EBD-446A-AF9A-56878CDB4EB4}" srcOrd="0" destOrd="0" presId="urn:microsoft.com/office/officeart/2005/8/layout/hierarchy2"/>
    <dgm:cxn modelId="{946C7F61-D62D-49C0-A637-79B94F6FDF29}" type="presParOf" srcId="{A1864B29-9EBD-446A-AF9A-56878CDB4EB4}" destId="{C6090584-041E-471C-A8B8-66E67740CABC}" srcOrd="0" destOrd="0" presId="urn:microsoft.com/office/officeart/2005/8/layout/hierarchy2"/>
    <dgm:cxn modelId="{BB58A884-8DDC-4DF1-B7BA-4A711979FB5D}" type="presParOf" srcId="{5E67158D-8191-493F-8033-DC22A0C6F420}" destId="{EAA60F56-B7E9-41D0-9B46-5C9D73EC0792}" srcOrd="1" destOrd="0" presId="urn:microsoft.com/office/officeart/2005/8/layout/hierarchy2"/>
    <dgm:cxn modelId="{05B6B7FB-8F0A-4827-AF87-A78802762FBC}" type="presParOf" srcId="{EAA60F56-B7E9-41D0-9B46-5C9D73EC0792}" destId="{D2DD4EC6-A571-4642-BF20-C740D3CF3A20}" srcOrd="0" destOrd="0" presId="urn:microsoft.com/office/officeart/2005/8/layout/hierarchy2"/>
    <dgm:cxn modelId="{D4D3AB15-4578-4DF8-94C6-3D9DEB164C34}" type="presParOf" srcId="{EAA60F56-B7E9-41D0-9B46-5C9D73EC0792}" destId="{844872C3-DB6D-4ACC-8805-DECFE189B272}" srcOrd="1" destOrd="0" presId="urn:microsoft.com/office/officeart/2005/8/layout/hierarchy2"/>
    <dgm:cxn modelId="{A407FED2-D181-4947-854A-4E28BD57E923}" type="presParOf" srcId="{5E67158D-8191-493F-8033-DC22A0C6F420}" destId="{CB365BDF-3213-44BD-8883-E8CECB4608A4}" srcOrd="2" destOrd="0" presId="urn:microsoft.com/office/officeart/2005/8/layout/hierarchy2"/>
    <dgm:cxn modelId="{1ED56A2D-9B2C-4833-814A-56C3164071D7}" type="presParOf" srcId="{CB365BDF-3213-44BD-8883-E8CECB4608A4}" destId="{0B1CDA8B-2B4C-429C-AEC6-DAB52A572175}" srcOrd="0" destOrd="0" presId="urn:microsoft.com/office/officeart/2005/8/layout/hierarchy2"/>
    <dgm:cxn modelId="{7F9368E5-AEDB-4922-ABE3-DCD5058B28AB}" type="presParOf" srcId="{5E67158D-8191-493F-8033-DC22A0C6F420}" destId="{7B7A74CF-3C92-41E5-A0DD-A42759F3FCD9}" srcOrd="3" destOrd="0" presId="urn:microsoft.com/office/officeart/2005/8/layout/hierarchy2"/>
    <dgm:cxn modelId="{FBD11EB9-0BDF-44D5-B4E3-C79790994B80}" type="presParOf" srcId="{7B7A74CF-3C92-41E5-A0DD-A42759F3FCD9}" destId="{DB65D59B-85BD-47C9-91A6-1B7ED19E934D}" srcOrd="0" destOrd="0" presId="urn:microsoft.com/office/officeart/2005/8/layout/hierarchy2"/>
    <dgm:cxn modelId="{34ACAC30-3599-4B91-B788-66F31DC61B36}" type="presParOf" srcId="{7B7A74CF-3C92-41E5-A0DD-A42759F3FCD9}" destId="{A4D549DB-CCD2-432E-905E-0B7FC40978DE}" srcOrd="1" destOrd="0" presId="urn:microsoft.com/office/officeart/2005/8/layout/hierarchy2"/>
    <dgm:cxn modelId="{463E7CCF-0356-4682-AFB3-1C43D9F922C3}" type="presParOf" srcId="{5E67158D-8191-493F-8033-DC22A0C6F420}" destId="{B7319BF4-E251-40BD-B5DD-75FAC7B9E4A0}" srcOrd="4" destOrd="0" presId="urn:microsoft.com/office/officeart/2005/8/layout/hierarchy2"/>
    <dgm:cxn modelId="{0031D217-2E51-48F4-8F0A-42FFB5C024BB}" type="presParOf" srcId="{B7319BF4-E251-40BD-B5DD-75FAC7B9E4A0}" destId="{229CCA62-AE6D-4DDA-B8AC-3B57FC2999D7}" srcOrd="0" destOrd="0" presId="urn:microsoft.com/office/officeart/2005/8/layout/hierarchy2"/>
    <dgm:cxn modelId="{FD83E5F3-2D51-4BDC-9B43-E574999FB3E9}" type="presParOf" srcId="{5E67158D-8191-493F-8033-DC22A0C6F420}" destId="{D7C2F741-B9CC-4612-BD8B-8D48E8558908}" srcOrd="5" destOrd="0" presId="urn:microsoft.com/office/officeart/2005/8/layout/hierarchy2"/>
    <dgm:cxn modelId="{2892BED9-FDAC-4E9D-B336-2E4E23B341AC}" type="presParOf" srcId="{D7C2F741-B9CC-4612-BD8B-8D48E8558908}" destId="{01C0F71D-8191-4656-85DF-877566D1BD9B}" srcOrd="0" destOrd="0" presId="urn:microsoft.com/office/officeart/2005/8/layout/hierarchy2"/>
    <dgm:cxn modelId="{B58595E0-E582-492E-B69A-237B67D2367A}" type="presParOf" srcId="{D7C2F741-B9CC-4612-BD8B-8D48E8558908}" destId="{543DEE02-1DCC-4120-B26C-1FD70BD5094C}" srcOrd="1" destOrd="0" presId="urn:microsoft.com/office/officeart/2005/8/layout/hierarchy2"/>
    <dgm:cxn modelId="{09E7310D-45B5-4167-867C-A59326C268B5}" type="presParOf" srcId="{5E67158D-8191-493F-8033-DC22A0C6F420}" destId="{E3710FAD-3A3D-4BBA-BAFF-5C197323465E}" srcOrd="6" destOrd="0" presId="urn:microsoft.com/office/officeart/2005/8/layout/hierarchy2"/>
    <dgm:cxn modelId="{E9FC3365-D020-46EB-8172-9401268EA5F6}" type="presParOf" srcId="{E3710FAD-3A3D-4BBA-BAFF-5C197323465E}" destId="{3EAB09E3-6EAD-462F-91F5-070D65935F12}" srcOrd="0" destOrd="0" presId="urn:microsoft.com/office/officeart/2005/8/layout/hierarchy2"/>
    <dgm:cxn modelId="{14182F60-E0A2-4E6D-B2B9-210F0197B90F}" type="presParOf" srcId="{5E67158D-8191-493F-8033-DC22A0C6F420}" destId="{98BED9B2-7309-4453-ACED-05935A254743}" srcOrd="7" destOrd="0" presId="urn:microsoft.com/office/officeart/2005/8/layout/hierarchy2"/>
    <dgm:cxn modelId="{BEA1D324-4CD9-4915-87D3-2740978159EA}" type="presParOf" srcId="{98BED9B2-7309-4453-ACED-05935A254743}" destId="{92A3F8A6-2A30-4F89-996F-B78000A7F000}" srcOrd="0" destOrd="0" presId="urn:microsoft.com/office/officeart/2005/8/layout/hierarchy2"/>
    <dgm:cxn modelId="{E3379628-2B2E-43CB-A086-3F3DC182BE71}" type="presParOf" srcId="{98BED9B2-7309-4453-ACED-05935A254743}" destId="{AAAFC4FF-5F48-47D2-AB97-6E8CA856193F}" srcOrd="1" destOrd="0" presId="urn:microsoft.com/office/officeart/2005/8/layout/hierarchy2"/>
    <dgm:cxn modelId="{3876F22B-3A9F-441E-83F2-87CB1698A3B7}" type="presParOf" srcId="{70DDFB2B-25EE-4D46-B162-47399A8C5C67}" destId="{65B4CD2E-881F-4787-9835-7A7307C87EC5}" srcOrd="2" destOrd="0" presId="urn:microsoft.com/office/officeart/2005/8/layout/hierarchy2"/>
    <dgm:cxn modelId="{4F37687A-64D3-49CB-B5F2-F19B38694668}" type="presParOf" srcId="{65B4CD2E-881F-4787-9835-7A7307C87EC5}" destId="{D64CC3B1-3C94-4931-98FE-E826140AC156}" srcOrd="0" destOrd="0" presId="urn:microsoft.com/office/officeart/2005/8/layout/hierarchy2"/>
    <dgm:cxn modelId="{82A6E55C-111C-4360-B684-C242BC285F25}" type="presParOf" srcId="{70DDFB2B-25EE-4D46-B162-47399A8C5C67}" destId="{2009158D-A5E3-4798-A9F4-3A955A3CC074}" srcOrd="3" destOrd="0" presId="urn:microsoft.com/office/officeart/2005/8/layout/hierarchy2"/>
    <dgm:cxn modelId="{CF40C439-BE4A-466D-8470-93C94C31D6A2}" type="presParOf" srcId="{2009158D-A5E3-4798-A9F4-3A955A3CC074}" destId="{3F3C0AFE-3E74-47F0-BC03-A9A0C40E66E4}" srcOrd="0" destOrd="0" presId="urn:microsoft.com/office/officeart/2005/8/layout/hierarchy2"/>
    <dgm:cxn modelId="{3010C934-BD49-4CED-B23E-E79F90EB5EE6}" type="presParOf" srcId="{2009158D-A5E3-4798-A9F4-3A955A3CC074}" destId="{782F742C-AB29-4B1B-B8F8-617CF0337F7C}" srcOrd="1" destOrd="0" presId="urn:microsoft.com/office/officeart/2005/8/layout/hierarchy2"/>
    <dgm:cxn modelId="{3D4DD672-0A84-4B3B-9B62-8AA6FD88F701}" type="presParOf" srcId="{782F742C-AB29-4B1B-B8F8-617CF0337F7C}" destId="{5E01413B-1906-44C3-B265-E7CA48209081}" srcOrd="0" destOrd="0" presId="urn:microsoft.com/office/officeart/2005/8/layout/hierarchy2"/>
    <dgm:cxn modelId="{6946F504-80FC-4190-8F1B-734AB71176DD}" type="presParOf" srcId="{5E01413B-1906-44C3-B265-E7CA48209081}" destId="{FABCE8F5-6BC6-4CE2-80D3-20B85B0667DB}" srcOrd="0" destOrd="0" presId="urn:microsoft.com/office/officeart/2005/8/layout/hierarchy2"/>
    <dgm:cxn modelId="{26700B93-2DC8-4D9D-914A-971C0B81E6BB}" type="presParOf" srcId="{782F742C-AB29-4B1B-B8F8-617CF0337F7C}" destId="{FA3CD163-3943-4C3A-9B73-656E9F50A65B}" srcOrd="1" destOrd="0" presId="urn:microsoft.com/office/officeart/2005/8/layout/hierarchy2"/>
    <dgm:cxn modelId="{FFA1AB8D-4447-493D-B3B2-1CCE82CFA7D9}" type="presParOf" srcId="{FA3CD163-3943-4C3A-9B73-656E9F50A65B}" destId="{721D9D19-8ED5-455D-BF02-4E8DC06E68AE}" srcOrd="0" destOrd="0" presId="urn:microsoft.com/office/officeart/2005/8/layout/hierarchy2"/>
    <dgm:cxn modelId="{4BBDFC53-8368-4F20-B70B-0B9857D8A5A0}" type="presParOf" srcId="{FA3CD163-3943-4C3A-9B73-656E9F50A65B}" destId="{912FAC05-970E-431A-A50A-46BACC36CD31}" srcOrd="1" destOrd="0" presId="urn:microsoft.com/office/officeart/2005/8/layout/hierarchy2"/>
    <dgm:cxn modelId="{39D52322-DCBA-45D6-9A55-B7AD2B318307}" type="presParOf" srcId="{782F742C-AB29-4B1B-B8F8-617CF0337F7C}" destId="{43BB9900-E7F9-407A-B24E-FFDC1B96D86A}" srcOrd="2" destOrd="0" presId="urn:microsoft.com/office/officeart/2005/8/layout/hierarchy2"/>
    <dgm:cxn modelId="{5564189C-776E-4BB8-A01F-6589FFB9992C}" type="presParOf" srcId="{43BB9900-E7F9-407A-B24E-FFDC1B96D86A}" destId="{70D93429-71C5-46E4-B026-237957766018}" srcOrd="0" destOrd="0" presId="urn:microsoft.com/office/officeart/2005/8/layout/hierarchy2"/>
    <dgm:cxn modelId="{97C38C24-BE20-47C2-8FB5-025B1D9D7CBF}" type="presParOf" srcId="{782F742C-AB29-4B1B-B8F8-617CF0337F7C}" destId="{18B6B9EC-7DAA-457E-A0B0-B61CC8637827}" srcOrd="3" destOrd="0" presId="urn:microsoft.com/office/officeart/2005/8/layout/hierarchy2"/>
    <dgm:cxn modelId="{D4D8E70F-42FA-4ABF-B4B5-2E1E04F0129B}" type="presParOf" srcId="{18B6B9EC-7DAA-457E-A0B0-B61CC8637827}" destId="{929C6EA9-8942-41AC-8707-FD3FF362B37C}" srcOrd="0" destOrd="0" presId="urn:microsoft.com/office/officeart/2005/8/layout/hierarchy2"/>
    <dgm:cxn modelId="{290F995F-C83C-4FB0-8608-662785735B31}" type="presParOf" srcId="{18B6B9EC-7DAA-457E-A0B0-B61CC8637827}" destId="{5093A4C7-6C70-4C9D-8A71-57EEABF5D9BD}" srcOrd="1" destOrd="0" presId="urn:microsoft.com/office/officeart/2005/8/layout/hierarchy2"/>
    <dgm:cxn modelId="{803B6DFC-FE58-4BF4-BC0F-9A19E5FE62E9}" type="presParOf" srcId="{5A851141-790C-431E-A24F-09B8871EA608}" destId="{9761C1FD-F34D-44C5-B7B8-CA690A29CF24}" srcOrd="2" destOrd="0" presId="urn:microsoft.com/office/officeart/2005/8/layout/hierarchy2"/>
    <dgm:cxn modelId="{3DC3E2BB-351E-4D0F-AEE8-E2F928D91D39}" type="presParOf" srcId="{9761C1FD-F34D-44C5-B7B8-CA690A29CF24}" destId="{86331E9D-DE63-458A-BF4B-5785A48861B7}" srcOrd="0" destOrd="0" presId="urn:microsoft.com/office/officeart/2005/8/layout/hierarchy2"/>
    <dgm:cxn modelId="{6A90D2D2-95D1-4B33-BA43-E1135B9CF8AA}" type="presParOf" srcId="{5A851141-790C-431E-A24F-09B8871EA608}" destId="{D06362D9-303D-44B0-B1E0-69CBB8182C47}" srcOrd="3" destOrd="0" presId="urn:microsoft.com/office/officeart/2005/8/layout/hierarchy2"/>
    <dgm:cxn modelId="{493A80BC-CF4E-46B7-8607-E2DC33EFE92B}" type="presParOf" srcId="{D06362D9-303D-44B0-B1E0-69CBB8182C47}" destId="{2C7E5371-7728-4A69-BE9C-8AFE547C1A6B}" srcOrd="0" destOrd="0" presId="urn:microsoft.com/office/officeart/2005/8/layout/hierarchy2"/>
    <dgm:cxn modelId="{6EAAB420-F571-44CF-9CF2-4E5058A59CB6}" type="presParOf" srcId="{D06362D9-303D-44B0-B1E0-69CBB8182C47}" destId="{528120B3-02B4-4B8B-9688-BABB17FD68DC}" srcOrd="1" destOrd="0" presId="urn:microsoft.com/office/officeart/2005/8/layout/hierarchy2"/>
    <dgm:cxn modelId="{F689CE28-AE63-4B97-ACD6-B3FDD3FD1C01}" type="presParOf" srcId="{528120B3-02B4-4B8B-9688-BABB17FD68DC}" destId="{38516116-2B8C-4656-94A9-25DA2DBB6332}" srcOrd="0" destOrd="0" presId="urn:microsoft.com/office/officeart/2005/8/layout/hierarchy2"/>
    <dgm:cxn modelId="{04E13990-86F0-49F8-BAA5-8D726D3621E1}" type="presParOf" srcId="{38516116-2B8C-4656-94A9-25DA2DBB6332}" destId="{ADEC59F8-54BF-4152-8DF8-1F8A27313259}" srcOrd="0" destOrd="0" presId="urn:microsoft.com/office/officeart/2005/8/layout/hierarchy2"/>
    <dgm:cxn modelId="{3BA304B4-93D0-45B2-9E87-2757E7DBB08F}" type="presParOf" srcId="{528120B3-02B4-4B8B-9688-BABB17FD68DC}" destId="{06489F5A-2D08-40BD-B444-4645D49DC8DE}" srcOrd="1" destOrd="0" presId="urn:microsoft.com/office/officeart/2005/8/layout/hierarchy2"/>
    <dgm:cxn modelId="{C56DC4CE-58D9-4E51-9547-34EF9D39BFAD}" type="presParOf" srcId="{06489F5A-2D08-40BD-B444-4645D49DC8DE}" destId="{97C72930-F4FE-4DAE-8FAE-71C295D39142}" srcOrd="0" destOrd="0" presId="urn:microsoft.com/office/officeart/2005/8/layout/hierarchy2"/>
    <dgm:cxn modelId="{78E041F2-C1A8-4AF4-8C3D-C740860D9B8E}" type="presParOf" srcId="{06489F5A-2D08-40BD-B444-4645D49DC8DE}" destId="{EFF09235-9756-445C-B774-F4B32CF727F5}" srcOrd="1" destOrd="0" presId="urn:microsoft.com/office/officeart/2005/8/layout/hierarchy2"/>
    <dgm:cxn modelId="{ACA794F7-AE13-409A-8C96-0649227ABFA5}" type="presParOf" srcId="{EFF09235-9756-445C-B774-F4B32CF727F5}" destId="{2B61890A-6057-4531-8997-F6ED733F9146}" srcOrd="0" destOrd="0" presId="urn:microsoft.com/office/officeart/2005/8/layout/hierarchy2"/>
    <dgm:cxn modelId="{4065FE8A-D18C-44E7-80D4-B4CCE988F2A1}" type="presParOf" srcId="{2B61890A-6057-4531-8997-F6ED733F9146}" destId="{AB685883-155A-4A16-93A5-B8A28C50317C}" srcOrd="0" destOrd="0" presId="urn:microsoft.com/office/officeart/2005/8/layout/hierarchy2"/>
    <dgm:cxn modelId="{29CEB9C4-94DB-43D2-B331-4A996ACE82AF}" type="presParOf" srcId="{EFF09235-9756-445C-B774-F4B32CF727F5}" destId="{27E2ABC5-0111-46DD-8845-3074F0278E5D}" srcOrd="1" destOrd="0" presId="urn:microsoft.com/office/officeart/2005/8/layout/hierarchy2"/>
    <dgm:cxn modelId="{F8763850-5359-43E2-9D3C-5A69A6F31D21}" type="presParOf" srcId="{27E2ABC5-0111-46DD-8845-3074F0278E5D}" destId="{7723F1DC-BF38-4309-986D-20945650E8B7}" srcOrd="0" destOrd="0" presId="urn:microsoft.com/office/officeart/2005/8/layout/hierarchy2"/>
    <dgm:cxn modelId="{D066ED72-E058-4C2F-996C-9A70B3DAC4E6}" type="presParOf" srcId="{27E2ABC5-0111-46DD-8845-3074F0278E5D}" destId="{08497112-F5DB-4569-94CE-1E5DF4AFDC5D}" srcOrd="1" destOrd="0" presId="urn:microsoft.com/office/officeart/2005/8/layout/hierarchy2"/>
    <dgm:cxn modelId="{54F948B4-78D0-46F3-9C28-AC02638506A6}" type="presParOf" srcId="{EFF09235-9756-445C-B774-F4B32CF727F5}" destId="{D640064D-7D10-4731-969A-D52C8B6DBE2A}" srcOrd="2" destOrd="0" presId="urn:microsoft.com/office/officeart/2005/8/layout/hierarchy2"/>
    <dgm:cxn modelId="{E74F8CE0-6495-42C5-8F31-ACF1F8BC7E92}" type="presParOf" srcId="{D640064D-7D10-4731-969A-D52C8B6DBE2A}" destId="{F0271146-4979-4F8B-810F-D258F6504884}" srcOrd="0" destOrd="0" presId="urn:microsoft.com/office/officeart/2005/8/layout/hierarchy2"/>
    <dgm:cxn modelId="{A413FED6-5CF4-449E-945D-734DDCBAC4CD}" type="presParOf" srcId="{EFF09235-9756-445C-B774-F4B32CF727F5}" destId="{2A2EC96E-1572-46B7-94A1-9D0C7D0EEA90}" srcOrd="3" destOrd="0" presId="urn:microsoft.com/office/officeart/2005/8/layout/hierarchy2"/>
    <dgm:cxn modelId="{B6DF4C5A-4D02-4F02-B921-0C189191C810}" type="presParOf" srcId="{2A2EC96E-1572-46B7-94A1-9D0C7D0EEA90}" destId="{A8114537-7785-44D6-AF77-E519594D2FF7}" srcOrd="0" destOrd="0" presId="urn:microsoft.com/office/officeart/2005/8/layout/hierarchy2"/>
    <dgm:cxn modelId="{B9B51288-E929-4579-A2A6-7766691F2B55}" type="presParOf" srcId="{2A2EC96E-1572-46B7-94A1-9D0C7D0EEA90}" destId="{45216707-7AB7-4FBD-93BB-3D651FB75C64}" srcOrd="1" destOrd="0" presId="urn:microsoft.com/office/officeart/2005/8/layout/hierarchy2"/>
    <dgm:cxn modelId="{AF033507-F996-49CF-BA05-B0A3C62CDED6}" type="presParOf" srcId="{EFF09235-9756-445C-B774-F4B32CF727F5}" destId="{8121297F-39B3-4C5B-8282-CD4E94A44250}" srcOrd="4" destOrd="0" presId="urn:microsoft.com/office/officeart/2005/8/layout/hierarchy2"/>
    <dgm:cxn modelId="{9597739B-C3BE-47A9-B698-65C53EAB93E3}" type="presParOf" srcId="{8121297F-39B3-4C5B-8282-CD4E94A44250}" destId="{B3AB6C5E-D795-45B7-B32A-295B983D365C}" srcOrd="0" destOrd="0" presId="urn:microsoft.com/office/officeart/2005/8/layout/hierarchy2"/>
    <dgm:cxn modelId="{AA36BFD3-9C68-4A42-98D8-DD1955462AE1}" type="presParOf" srcId="{EFF09235-9756-445C-B774-F4B32CF727F5}" destId="{DA4E932F-7C77-4A89-80CD-3F35E2874110}" srcOrd="5" destOrd="0" presId="urn:microsoft.com/office/officeart/2005/8/layout/hierarchy2"/>
    <dgm:cxn modelId="{E9BEE49A-C4AD-4FC0-B408-6F79664E685D}" type="presParOf" srcId="{DA4E932F-7C77-4A89-80CD-3F35E2874110}" destId="{2465A69D-F85B-44BE-BAE2-E6F76DCC2903}" srcOrd="0" destOrd="0" presId="urn:microsoft.com/office/officeart/2005/8/layout/hierarchy2"/>
    <dgm:cxn modelId="{C147C563-06A0-4B9B-9C47-E8CF432DE411}" type="presParOf" srcId="{DA4E932F-7C77-4A89-80CD-3F35E2874110}" destId="{150900D0-0F43-4DE7-ADC3-F583F32E6C02}" srcOrd="1" destOrd="0" presId="urn:microsoft.com/office/officeart/2005/8/layout/hierarchy2"/>
    <dgm:cxn modelId="{DC7ED801-BFBC-45E6-9C6D-841D8EF90511}" type="presParOf" srcId="{EFF09235-9756-445C-B774-F4B32CF727F5}" destId="{B539DFF4-26C4-451F-90FD-D0914C6CD62D}" srcOrd="6" destOrd="0" presId="urn:microsoft.com/office/officeart/2005/8/layout/hierarchy2"/>
    <dgm:cxn modelId="{03D756B8-696A-40F6-AB87-03D1D67AEB0F}" type="presParOf" srcId="{B539DFF4-26C4-451F-90FD-D0914C6CD62D}" destId="{10397B3F-22DF-4D5C-9325-B70FC1E4106B}" srcOrd="0" destOrd="0" presId="urn:microsoft.com/office/officeart/2005/8/layout/hierarchy2"/>
    <dgm:cxn modelId="{23F9AF8E-420E-4882-A5A1-D006D5643A90}" type="presParOf" srcId="{EFF09235-9756-445C-B774-F4B32CF727F5}" destId="{8FBFB946-5071-4ED8-9A58-F656C03E8F06}" srcOrd="7" destOrd="0" presId="urn:microsoft.com/office/officeart/2005/8/layout/hierarchy2"/>
    <dgm:cxn modelId="{E6076134-8826-4D80-A212-46553A3EBE5E}" type="presParOf" srcId="{8FBFB946-5071-4ED8-9A58-F656C03E8F06}" destId="{9DA8FD6B-EF0D-4AFE-955B-D9BC2E7B480F}" srcOrd="0" destOrd="0" presId="urn:microsoft.com/office/officeart/2005/8/layout/hierarchy2"/>
    <dgm:cxn modelId="{7A7F182E-D4E1-4B96-9108-633EB30BEB5D}" type="presParOf" srcId="{8FBFB946-5071-4ED8-9A58-F656C03E8F06}" destId="{86A66B4A-F635-48DB-A82A-F63BB1E01D06}" srcOrd="1" destOrd="0" presId="urn:microsoft.com/office/officeart/2005/8/layout/hierarchy2"/>
    <dgm:cxn modelId="{0BB835D1-9B56-453F-9AAA-A3F4871F49FE}" type="presParOf" srcId="{528120B3-02B4-4B8B-9688-BABB17FD68DC}" destId="{E259AD2A-D86A-4D1A-9657-784878704441}" srcOrd="2" destOrd="0" presId="urn:microsoft.com/office/officeart/2005/8/layout/hierarchy2"/>
    <dgm:cxn modelId="{6A149EEF-A5C2-41EE-B6E4-62E7E8DCF0A3}" type="presParOf" srcId="{E259AD2A-D86A-4D1A-9657-784878704441}" destId="{8E26C40D-0414-4AB6-9894-C0DFA2D51830}" srcOrd="0" destOrd="0" presId="urn:microsoft.com/office/officeart/2005/8/layout/hierarchy2"/>
    <dgm:cxn modelId="{B16E32F4-DECE-4604-B344-F30AD1A97AA6}" type="presParOf" srcId="{528120B3-02B4-4B8B-9688-BABB17FD68DC}" destId="{1774FA5A-A22C-4EFA-8B67-A12944EC4550}" srcOrd="3" destOrd="0" presId="urn:microsoft.com/office/officeart/2005/8/layout/hierarchy2"/>
    <dgm:cxn modelId="{31097E5C-CEF7-4708-9BCD-BDD897E93246}" type="presParOf" srcId="{1774FA5A-A22C-4EFA-8B67-A12944EC4550}" destId="{85B3A3D9-43C7-4A21-BC5C-1C4D6F5680B0}" srcOrd="0" destOrd="0" presId="urn:microsoft.com/office/officeart/2005/8/layout/hierarchy2"/>
    <dgm:cxn modelId="{25B1BC54-585D-4675-964C-AFA0E6165047}" type="presParOf" srcId="{1774FA5A-A22C-4EFA-8B67-A12944EC4550}" destId="{CFC20B7D-588D-4D17-A50C-2CD5CD2F2F2E}" srcOrd="1" destOrd="0" presId="urn:microsoft.com/office/officeart/2005/8/layout/hierarchy2"/>
    <dgm:cxn modelId="{14E21D75-BEF4-43D2-9B2B-89141809B835}" type="presParOf" srcId="{CFC20B7D-588D-4D17-A50C-2CD5CD2F2F2E}" destId="{B9F99482-96EA-44F1-B1EB-71E8FFCDCF06}" srcOrd="0" destOrd="0" presId="urn:microsoft.com/office/officeart/2005/8/layout/hierarchy2"/>
    <dgm:cxn modelId="{AFCF98A5-4F7A-4E5C-A893-71D03587A313}" type="presParOf" srcId="{B9F99482-96EA-44F1-B1EB-71E8FFCDCF06}" destId="{2CAADCF8-B0B8-4A6E-9802-55C48BEF7CE7}" srcOrd="0" destOrd="0" presId="urn:microsoft.com/office/officeart/2005/8/layout/hierarchy2"/>
    <dgm:cxn modelId="{3CD9BFB4-77DA-4379-B4CC-3ED56C9B2B40}" type="presParOf" srcId="{CFC20B7D-588D-4D17-A50C-2CD5CD2F2F2E}" destId="{3698C1BA-265D-432C-BF3F-80CB891BFDCA}" srcOrd="1" destOrd="0" presId="urn:microsoft.com/office/officeart/2005/8/layout/hierarchy2"/>
    <dgm:cxn modelId="{FA0A7F23-235C-44C2-8B51-4BE1D9C562BD}" type="presParOf" srcId="{3698C1BA-265D-432C-BF3F-80CB891BFDCA}" destId="{78D21EF2-0B4F-4669-8A4F-414458316466}" srcOrd="0" destOrd="0" presId="urn:microsoft.com/office/officeart/2005/8/layout/hierarchy2"/>
    <dgm:cxn modelId="{97A234C7-1E8E-4476-B9CE-60A15F16EABE}" type="presParOf" srcId="{3698C1BA-265D-432C-BF3F-80CB891BFDCA}" destId="{B00C2D08-384A-4DF0-A38F-3E3349CA60C4}" srcOrd="1" destOrd="0" presId="urn:microsoft.com/office/officeart/2005/8/layout/hierarchy2"/>
    <dgm:cxn modelId="{88ABEE60-E692-48FF-A649-2384B8303AEE}" type="presParOf" srcId="{CFC20B7D-588D-4D17-A50C-2CD5CD2F2F2E}" destId="{68D40FBB-5668-4A5F-B8A0-297186D64401}" srcOrd="2" destOrd="0" presId="urn:microsoft.com/office/officeart/2005/8/layout/hierarchy2"/>
    <dgm:cxn modelId="{C5E0917C-A610-4BBC-B80C-E95D78AF173A}" type="presParOf" srcId="{68D40FBB-5668-4A5F-B8A0-297186D64401}" destId="{EB074211-F23D-4174-98C0-55AED2FF9995}" srcOrd="0" destOrd="0" presId="urn:microsoft.com/office/officeart/2005/8/layout/hierarchy2"/>
    <dgm:cxn modelId="{E74E2D1B-86A9-4F84-9F16-3684BF1860D6}" type="presParOf" srcId="{CFC20B7D-588D-4D17-A50C-2CD5CD2F2F2E}" destId="{7575370A-1F53-4D4B-8B87-B2B8B4E86508}" srcOrd="3" destOrd="0" presId="urn:microsoft.com/office/officeart/2005/8/layout/hierarchy2"/>
    <dgm:cxn modelId="{59CA3AD7-464C-4EB3-AE67-F3568837F2B0}" type="presParOf" srcId="{7575370A-1F53-4D4B-8B87-B2B8B4E86508}" destId="{20F25CBE-1249-4044-AF1D-DD754FA58FC7}" srcOrd="0" destOrd="0" presId="urn:microsoft.com/office/officeart/2005/8/layout/hierarchy2"/>
    <dgm:cxn modelId="{D7AC1156-8BD3-4C51-A097-0AC5B06200F7}" type="presParOf" srcId="{7575370A-1F53-4D4B-8B87-B2B8B4E86508}" destId="{E7D73D3D-954A-46E3-9E67-2E90FC7969F0}" srcOrd="1" destOrd="0" presId="urn:microsoft.com/office/officeart/2005/8/layout/hierarchy2"/>
    <dgm:cxn modelId="{C5130444-8DFC-46DB-AAA7-3538908C2556}" type="presParOf" srcId="{CFC20B7D-588D-4D17-A50C-2CD5CD2F2F2E}" destId="{33BC08A1-B805-4E8E-947A-0FA4ECF0F602}" srcOrd="4" destOrd="0" presId="urn:microsoft.com/office/officeart/2005/8/layout/hierarchy2"/>
    <dgm:cxn modelId="{B5E500A6-2412-4120-A3B4-1118C4947731}" type="presParOf" srcId="{33BC08A1-B805-4E8E-947A-0FA4ECF0F602}" destId="{EAF8883F-152C-4179-B9E9-0F314753AC47}" srcOrd="0" destOrd="0" presId="urn:microsoft.com/office/officeart/2005/8/layout/hierarchy2"/>
    <dgm:cxn modelId="{D16BF8D2-9130-4F34-B93E-D6A78D724ADF}" type="presParOf" srcId="{CFC20B7D-588D-4D17-A50C-2CD5CD2F2F2E}" destId="{D3500547-9238-4D92-BA1B-1BFB91F12B43}" srcOrd="5" destOrd="0" presId="urn:microsoft.com/office/officeart/2005/8/layout/hierarchy2"/>
    <dgm:cxn modelId="{E2E8ABE5-2AB9-47A8-B4A2-37740E1BD138}" type="presParOf" srcId="{D3500547-9238-4D92-BA1B-1BFB91F12B43}" destId="{66C45C75-278B-4192-8418-246B64A03308}" srcOrd="0" destOrd="0" presId="urn:microsoft.com/office/officeart/2005/8/layout/hierarchy2"/>
    <dgm:cxn modelId="{DB6C8491-E65A-46EE-9847-FB94E135BD44}" type="presParOf" srcId="{D3500547-9238-4D92-BA1B-1BFB91F12B43}" destId="{B2CEF719-C56F-48B8-A7C5-065D1FFDE0F4}" srcOrd="1" destOrd="0" presId="urn:microsoft.com/office/officeart/2005/8/layout/hierarchy2"/>
    <dgm:cxn modelId="{0FEA7E59-2BD7-408D-9E3A-919BEFBB6371}" type="presParOf" srcId="{528120B3-02B4-4B8B-9688-BABB17FD68DC}" destId="{4EB94D34-938C-486C-BC2E-74D1CC677C29}" srcOrd="4" destOrd="0" presId="urn:microsoft.com/office/officeart/2005/8/layout/hierarchy2"/>
    <dgm:cxn modelId="{FE1F414E-AF3D-41F1-982A-CF5180283B69}" type="presParOf" srcId="{4EB94D34-938C-486C-BC2E-74D1CC677C29}" destId="{08855F94-1E76-427B-8649-171262481108}" srcOrd="0" destOrd="0" presId="urn:microsoft.com/office/officeart/2005/8/layout/hierarchy2"/>
    <dgm:cxn modelId="{D9D4740A-4B6B-4ECB-B851-14DBE6C4E8C0}" type="presParOf" srcId="{528120B3-02B4-4B8B-9688-BABB17FD68DC}" destId="{0299A560-357B-4EA3-9E07-918C28B34ACA}" srcOrd="5" destOrd="0" presId="urn:microsoft.com/office/officeart/2005/8/layout/hierarchy2"/>
    <dgm:cxn modelId="{61C80419-0593-4B47-BD9B-710932C1A447}" type="presParOf" srcId="{0299A560-357B-4EA3-9E07-918C28B34ACA}" destId="{6967C604-FC52-4957-8CA0-DDD07D91670C}" srcOrd="0" destOrd="0" presId="urn:microsoft.com/office/officeart/2005/8/layout/hierarchy2"/>
    <dgm:cxn modelId="{5120C5A5-4CCA-4B1B-9ED1-06066AC322CE}" type="presParOf" srcId="{0299A560-357B-4EA3-9E07-918C28B34ACA}" destId="{23783652-D2E9-452C-94C6-C95ABF43CA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1097D-DAFC-493E-8D28-73665BD40EEF}">
      <dsp:nvSpPr>
        <dsp:cNvPr id="0" name=""/>
        <dsp:cNvSpPr/>
      </dsp:nvSpPr>
      <dsp:spPr>
        <a:xfrm>
          <a:off x="2438409" y="152407"/>
          <a:ext cx="3609454" cy="24063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Nội</a:t>
          </a:r>
          <a:r>
            <a:rPr lang="en-US" sz="3500" kern="1200" dirty="0" smtClean="0"/>
            <a:t> dung </a:t>
          </a:r>
          <a:r>
            <a:rPr lang="en-US" sz="3500" kern="1200" dirty="0" err="1" smtClean="0"/>
            <a:t>chính</a:t>
          </a:r>
          <a:endParaRPr lang="en-US" sz="3500" kern="1200" dirty="0"/>
        </a:p>
      </dsp:txBody>
      <dsp:txXfrm>
        <a:off x="2508887" y="222885"/>
        <a:ext cx="3468498" cy="2265346"/>
      </dsp:txXfrm>
    </dsp:sp>
    <dsp:sp modelId="{628AA527-A533-4F53-8F95-FD80B93C5BB2}">
      <dsp:nvSpPr>
        <dsp:cNvPr id="0" name=""/>
        <dsp:cNvSpPr/>
      </dsp:nvSpPr>
      <dsp:spPr>
        <a:xfrm>
          <a:off x="1806754" y="2558710"/>
          <a:ext cx="2436381" cy="1008649"/>
        </a:xfrm>
        <a:custGeom>
          <a:avLst/>
          <a:gdLst/>
          <a:ahLst/>
          <a:cxnLst/>
          <a:rect l="0" t="0" r="0" b="0"/>
          <a:pathLst>
            <a:path>
              <a:moveTo>
                <a:pt x="2436381" y="0"/>
              </a:moveTo>
              <a:lnTo>
                <a:pt x="2436381" y="504324"/>
              </a:lnTo>
              <a:lnTo>
                <a:pt x="0" y="504324"/>
              </a:lnTo>
              <a:lnTo>
                <a:pt x="0" y="1008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D9A31-B95B-43F0-A9A7-5477E7B4EA46}">
      <dsp:nvSpPr>
        <dsp:cNvPr id="0" name=""/>
        <dsp:cNvSpPr/>
      </dsp:nvSpPr>
      <dsp:spPr>
        <a:xfrm>
          <a:off x="2027" y="3567360"/>
          <a:ext cx="3609454" cy="24063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Sự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dạng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về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tôn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giáo</a:t>
          </a:r>
          <a:r>
            <a:rPr lang="en-US" sz="3500" kern="1200" dirty="0" smtClean="0"/>
            <a:t>, </a:t>
          </a:r>
          <a:r>
            <a:rPr lang="en-US" sz="3500" kern="1200" dirty="0" err="1" smtClean="0"/>
            <a:t>ngôn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ngữ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và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văn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hoá</a:t>
          </a:r>
          <a:endParaRPr lang="en-US" sz="3500" kern="1200" dirty="0"/>
        </a:p>
      </dsp:txBody>
      <dsp:txXfrm>
        <a:off x="72505" y="3637838"/>
        <a:ext cx="3468498" cy="2265346"/>
      </dsp:txXfrm>
    </dsp:sp>
    <dsp:sp modelId="{1D8FDA24-EAD6-4E00-B53E-E3EA497F5A44}">
      <dsp:nvSpPr>
        <dsp:cNvPr id="0" name=""/>
        <dsp:cNvSpPr/>
      </dsp:nvSpPr>
      <dsp:spPr>
        <a:xfrm>
          <a:off x="4243136" y="2558710"/>
          <a:ext cx="2255908" cy="1008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324"/>
              </a:lnTo>
              <a:lnTo>
                <a:pt x="2255908" y="504324"/>
              </a:lnTo>
              <a:lnTo>
                <a:pt x="2255908" y="1008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820F9-168E-40F8-A5CD-897B5594761C}">
      <dsp:nvSpPr>
        <dsp:cNvPr id="0" name=""/>
        <dsp:cNvSpPr/>
      </dsp:nvSpPr>
      <dsp:spPr>
        <a:xfrm>
          <a:off x="4694318" y="3567360"/>
          <a:ext cx="3609454" cy="24063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Dân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cư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châu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Âu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đang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già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đi</a:t>
          </a:r>
          <a:r>
            <a:rPr lang="en-US" sz="3500" kern="1200" dirty="0" smtClean="0"/>
            <a:t>. </a:t>
          </a:r>
          <a:r>
            <a:rPr lang="en-US" sz="3500" kern="1200" dirty="0" err="1" smtClean="0"/>
            <a:t>Mức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độ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đo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thị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hoá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cao</a:t>
          </a:r>
          <a:endParaRPr lang="en-US" sz="3500" kern="1200" dirty="0"/>
        </a:p>
      </dsp:txBody>
      <dsp:txXfrm>
        <a:off x="4764796" y="3637838"/>
        <a:ext cx="3468498" cy="2265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4B8C-353D-406B-B62B-284F9F9E5B38}">
      <dsp:nvSpPr>
        <dsp:cNvPr id="0" name=""/>
        <dsp:cNvSpPr/>
      </dsp:nvSpPr>
      <dsp:spPr>
        <a:xfrm>
          <a:off x="2" y="2222498"/>
          <a:ext cx="2168633" cy="1480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Bahnschrift SemiCondensed" pitchFamily="34" charset="0"/>
            </a:rPr>
            <a:t>Dân</a:t>
          </a:r>
          <a:r>
            <a:rPr lang="en-US" sz="3200" kern="1200" dirty="0" smtClean="0">
              <a:latin typeface="Bahnschrift SemiCondensed" pitchFamily="34" charset="0"/>
            </a:rPr>
            <a:t> </a:t>
          </a:r>
          <a:r>
            <a:rPr lang="en-US" sz="3200" kern="1200" dirty="0" err="1" smtClean="0">
              <a:latin typeface="Bahnschrift SemiCondensed" pitchFamily="34" charset="0"/>
            </a:rPr>
            <a:t>cư</a:t>
          </a:r>
          <a:r>
            <a:rPr lang="en-US" sz="3200" kern="1200" dirty="0" smtClean="0">
              <a:latin typeface="Bahnschrift SemiCondensed" pitchFamily="34" charset="0"/>
            </a:rPr>
            <a:t> </a:t>
          </a:r>
          <a:r>
            <a:rPr lang="en-US" sz="3200" kern="1200" dirty="0" err="1" smtClean="0">
              <a:latin typeface="Bahnschrift SemiCondensed" pitchFamily="34" charset="0"/>
            </a:rPr>
            <a:t>và</a:t>
          </a:r>
          <a:r>
            <a:rPr lang="en-US" sz="3200" kern="1200" dirty="0" smtClean="0">
              <a:latin typeface="Bahnschrift SemiCondensed" pitchFamily="34" charset="0"/>
            </a:rPr>
            <a:t> </a:t>
          </a:r>
          <a:r>
            <a:rPr lang="en-US" sz="3200" kern="1200" dirty="0" err="1" smtClean="0">
              <a:latin typeface="Bahnschrift SemiCondensed" pitchFamily="34" charset="0"/>
            </a:rPr>
            <a:t>xã</a:t>
          </a:r>
          <a:r>
            <a:rPr lang="en-US" sz="3200" kern="1200" dirty="0" smtClean="0">
              <a:latin typeface="Bahnschrift SemiCondensed" pitchFamily="34" charset="0"/>
            </a:rPr>
            <a:t> </a:t>
          </a:r>
          <a:r>
            <a:rPr lang="en-US" sz="3200" kern="1200" dirty="0" err="1" smtClean="0">
              <a:latin typeface="Bahnschrift SemiCondensed" pitchFamily="34" charset="0"/>
            </a:rPr>
            <a:t>hội</a:t>
          </a:r>
          <a:r>
            <a:rPr lang="en-US" sz="3200" kern="1200" dirty="0" smtClean="0">
              <a:latin typeface="Bahnschrift SemiCondensed" pitchFamily="34" charset="0"/>
            </a:rPr>
            <a:t> </a:t>
          </a:r>
          <a:r>
            <a:rPr lang="en-US" sz="3200" kern="1200" dirty="0" err="1" smtClean="0">
              <a:latin typeface="Bahnschrift SemiCondensed" pitchFamily="34" charset="0"/>
            </a:rPr>
            <a:t>châu</a:t>
          </a:r>
          <a:r>
            <a:rPr lang="en-US" sz="3200" kern="1200" dirty="0" smtClean="0">
              <a:latin typeface="Bahnschrift SemiCondensed" pitchFamily="34" charset="0"/>
            </a:rPr>
            <a:t> </a:t>
          </a:r>
          <a:r>
            <a:rPr lang="en-US" sz="3200" kern="1200" dirty="0" err="1" smtClean="0">
              <a:latin typeface="Bahnschrift SemiCondensed" pitchFamily="34" charset="0"/>
            </a:rPr>
            <a:t>Âu</a:t>
          </a:r>
          <a:endParaRPr lang="en-US" sz="3200" kern="1200" dirty="0"/>
        </a:p>
      </dsp:txBody>
      <dsp:txXfrm>
        <a:off x="43368" y="2265864"/>
        <a:ext cx="2081901" cy="1393887"/>
      </dsp:txXfrm>
    </dsp:sp>
    <dsp:sp modelId="{705690A1-F5B0-490F-9FFA-1ABC04375FE3}">
      <dsp:nvSpPr>
        <dsp:cNvPr id="0" name=""/>
        <dsp:cNvSpPr/>
      </dsp:nvSpPr>
      <dsp:spPr>
        <a:xfrm rot="17235389">
          <a:off x="1677380" y="2290584"/>
          <a:ext cx="1396901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1396901" y="5213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0908" y="2260875"/>
        <a:ext cx="69845" cy="69845"/>
      </dsp:txXfrm>
    </dsp:sp>
    <dsp:sp modelId="{3C501E64-3B46-40A8-81E2-341CB466323F}">
      <dsp:nvSpPr>
        <dsp:cNvPr id="0" name=""/>
        <dsp:cNvSpPr/>
      </dsp:nvSpPr>
      <dsp:spPr>
        <a:xfrm>
          <a:off x="2583025" y="893835"/>
          <a:ext cx="1524282" cy="1469903"/>
        </a:xfrm>
        <a:prstGeom prst="roundRect">
          <a:avLst>
            <a:gd name="adj" fmla="val 10000"/>
          </a:avLst>
        </a:prstGeom>
        <a:solidFill>
          <a:srgbClr val="ED73D3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Dân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cư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châu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Âu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đi</a:t>
          </a:r>
          <a:r>
            <a:rPr lang="en-US" sz="2000" kern="1200" dirty="0" smtClean="0"/>
            <a:t>. </a:t>
          </a:r>
          <a:r>
            <a:rPr lang="en-US" sz="2000" kern="1200" dirty="0" err="1" smtClean="0"/>
            <a:t>Mức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độ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thị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hoá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cao</a:t>
          </a:r>
          <a:endParaRPr lang="en-US" sz="2000" kern="1200" dirty="0"/>
        </a:p>
      </dsp:txBody>
      <dsp:txXfrm>
        <a:off x="2626077" y="936887"/>
        <a:ext cx="1438178" cy="1383799"/>
      </dsp:txXfrm>
    </dsp:sp>
    <dsp:sp modelId="{3EDB562B-DE06-47AB-A6D9-375DA0969AE2}">
      <dsp:nvSpPr>
        <dsp:cNvPr id="0" name=""/>
        <dsp:cNvSpPr/>
      </dsp:nvSpPr>
      <dsp:spPr>
        <a:xfrm rot="17240992">
          <a:off x="3739836" y="1123779"/>
          <a:ext cx="1047234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1047234" y="521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7273" y="1102812"/>
        <a:ext cx="52361" cy="52361"/>
      </dsp:txXfrm>
    </dsp:sp>
    <dsp:sp modelId="{8FBFCDB5-7EBB-4494-B1F3-8C892744C954}">
      <dsp:nvSpPr>
        <dsp:cNvPr id="0" name=""/>
        <dsp:cNvSpPr/>
      </dsp:nvSpPr>
      <dsp:spPr>
        <a:xfrm>
          <a:off x="4419599" y="177800"/>
          <a:ext cx="1225059" cy="9027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err="1" smtClean="0"/>
            <a:t>Đặc</a:t>
          </a:r>
          <a:r>
            <a:rPr lang="en-US" sz="1800" u="none" kern="1200" dirty="0" smtClean="0"/>
            <a:t> </a:t>
          </a:r>
          <a:r>
            <a:rPr lang="en-US" sz="1800" u="none" kern="1200" dirty="0" err="1" smtClean="0"/>
            <a:t>điểm</a:t>
          </a:r>
          <a:r>
            <a:rPr lang="en-US" sz="1800" u="none" kern="1200" dirty="0" smtClean="0"/>
            <a:t> </a:t>
          </a:r>
          <a:r>
            <a:rPr lang="en-US" sz="1800" u="none" kern="1200" dirty="0" err="1" smtClean="0"/>
            <a:t>dân</a:t>
          </a:r>
          <a:r>
            <a:rPr lang="en-US" sz="1800" u="none" kern="1200" dirty="0" smtClean="0"/>
            <a:t> </a:t>
          </a:r>
          <a:r>
            <a:rPr lang="en-US" sz="1800" u="none" kern="1200" dirty="0" err="1" smtClean="0"/>
            <a:t>cư</a:t>
          </a:r>
          <a:r>
            <a:rPr lang="en-US" sz="1800" u="none" kern="1200" dirty="0" smtClean="0"/>
            <a:t> </a:t>
          </a:r>
          <a:r>
            <a:rPr lang="en-US" sz="1800" u="none" kern="1200" dirty="0" err="1" smtClean="0"/>
            <a:t>châu</a:t>
          </a:r>
          <a:r>
            <a:rPr lang="en-US" sz="1800" u="none" kern="1200" dirty="0" smtClean="0"/>
            <a:t> </a:t>
          </a:r>
          <a:r>
            <a:rPr lang="en-US" sz="1800" u="none" kern="1200" dirty="0" err="1" smtClean="0"/>
            <a:t>Âu</a:t>
          </a:r>
          <a:r>
            <a:rPr lang="en-US" sz="1800" u="none" kern="1200" dirty="0" smtClean="0"/>
            <a:t> </a:t>
          </a:r>
          <a:endParaRPr lang="en-US" sz="1800" u="none" kern="1200" dirty="0"/>
        </a:p>
      </dsp:txBody>
      <dsp:txXfrm>
        <a:off x="4446041" y="204242"/>
        <a:ext cx="1172175" cy="849914"/>
      </dsp:txXfrm>
    </dsp:sp>
    <dsp:sp modelId="{A1864B29-9EBD-446A-AF9A-56878CDB4EB4}">
      <dsp:nvSpPr>
        <dsp:cNvPr id="0" name=""/>
        <dsp:cNvSpPr/>
      </dsp:nvSpPr>
      <dsp:spPr>
        <a:xfrm rot="18826177">
          <a:off x="5553707" y="410908"/>
          <a:ext cx="590137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590137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4022" y="401368"/>
        <a:ext cx="29506" cy="29506"/>
      </dsp:txXfrm>
    </dsp:sp>
    <dsp:sp modelId="{D2DD4EC6-A571-4642-BF20-C740D3CF3A20}">
      <dsp:nvSpPr>
        <dsp:cNvPr id="0" name=""/>
        <dsp:cNvSpPr/>
      </dsp:nvSpPr>
      <dsp:spPr>
        <a:xfrm>
          <a:off x="6052893" y="0"/>
          <a:ext cx="3091107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Mật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độ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dân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số</a:t>
          </a:r>
          <a:r>
            <a:rPr lang="en-US" sz="1800" kern="1200" dirty="0" smtClean="0"/>
            <a:t>: 70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/km2</a:t>
          </a:r>
          <a:endParaRPr lang="en-US" sz="1800" kern="1200" dirty="0"/>
        </a:p>
      </dsp:txBody>
      <dsp:txXfrm>
        <a:off x="6064787" y="11894"/>
        <a:ext cx="3067319" cy="382301"/>
      </dsp:txXfrm>
    </dsp:sp>
    <dsp:sp modelId="{CB365BDF-3213-44BD-8883-E8CECB4608A4}">
      <dsp:nvSpPr>
        <dsp:cNvPr id="0" name=""/>
        <dsp:cNvSpPr/>
      </dsp:nvSpPr>
      <dsp:spPr>
        <a:xfrm rot="394420">
          <a:off x="5643394" y="646014"/>
          <a:ext cx="384839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384839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6192" y="641606"/>
        <a:ext cx="19241" cy="19241"/>
      </dsp:txXfrm>
    </dsp:sp>
    <dsp:sp modelId="{DB65D59B-85BD-47C9-91A6-1B7ED19E934D}">
      <dsp:nvSpPr>
        <dsp:cNvPr id="0" name=""/>
        <dsp:cNvSpPr/>
      </dsp:nvSpPr>
      <dsp:spPr>
        <a:xfrm>
          <a:off x="6026968" y="444934"/>
          <a:ext cx="3133827" cy="4566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nguy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giảm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dân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số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cao</a:t>
          </a:r>
          <a:endParaRPr lang="en-US" sz="1800" kern="1200" dirty="0" smtClean="0"/>
        </a:p>
      </dsp:txBody>
      <dsp:txXfrm>
        <a:off x="6040343" y="458309"/>
        <a:ext cx="3107077" cy="429893"/>
      </dsp:txXfrm>
    </dsp:sp>
    <dsp:sp modelId="{B7319BF4-E251-40BD-B5DD-75FAC7B9E4A0}">
      <dsp:nvSpPr>
        <dsp:cNvPr id="0" name=""/>
        <dsp:cNvSpPr/>
      </dsp:nvSpPr>
      <dsp:spPr>
        <a:xfrm rot="3660175">
          <a:off x="5489338" y="887653"/>
          <a:ext cx="602912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602912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75721" y="877793"/>
        <a:ext cx="30145" cy="30145"/>
      </dsp:txXfrm>
    </dsp:sp>
    <dsp:sp modelId="{01C0F71D-8191-4656-85DF-877566D1BD9B}">
      <dsp:nvSpPr>
        <dsp:cNvPr id="0" name=""/>
        <dsp:cNvSpPr/>
      </dsp:nvSpPr>
      <dsp:spPr>
        <a:xfrm>
          <a:off x="5936930" y="953488"/>
          <a:ext cx="2708578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cấu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dân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số</a:t>
          </a:r>
          <a:r>
            <a:rPr lang="en-US" sz="1800" kern="1200" dirty="0" smtClean="0"/>
            <a:t>  </a:t>
          </a:r>
          <a:r>
            <a:rPr lang="en-US" sz="1800" kern="1200" dirty="0" err="1" smtClean="0"/>
            <a:t>đang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già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đi</a:t>
          </a:r>
          <a:endParaRPr lang="en-US" sz="1800" kern="1200" dirty="0" smtClean="0"/>
        </a:p>
      </dsp:txBody>
      <dsp:txXfrm>
        <a:off x="5948824" y="965382"/>
        <a:ext cx="2684790" cy="382301"/>
      </dsp:txXfrm>
    </dsp:sp>
    <dsp:sp modelId="{E3710FAD-3A3D-4BBA-BAFF-5C197323465E}">
      <dsp:nvSpPr>
        <dsp:cNvPr id="0" name=""/>
        <dsp:cNvSpPr/>
      </dsp:nvSpPr>
      <dsp:spPr>
        <a:xfrm rot="4252772">
          <a:off x="5287048" y="1126454"/>
          <a:ext cx="1063613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1063613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92265" y="1105077"/>
        <a:ext cx="53180" cy="53180"/>
      </dsp:txXfrm>
    </dsp:sp>
    <dsp:sp modelId="{92A3F8A6-2A30-4F89-996F-B78000A7F000}">
      <dsp:nvSpPr>
        <dsp:cNvPr id="0" name=""/>
        <dsp:cNvSpPr/>
      </dsp:nvSpPr>
      <dsp:spPr>
        <a:xfrm>
          <a:off x="5993051" y="1431090"/>
          <a:ext cx="2827027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Dân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số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trên</a:t>
          </a:r>
          <a:r>
            <a:rPr lang="en-US" sz="1800" kern="1200" dirty="0" smtClean="0"/>
            <a:t> 745 </a:t>
          </a:r>
          <a:r>
            <a:rPr lang="en-US" sz="1800" kern="1200" dirty="0" err="1" smtClean="0"/>
            <a:t>triệu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004945" y="1442984"/>
        <a:ext cx="2803239" cy="382301"/>
      </dsp:txXfrm>
    </dsp:sp>
    <dsp:sp modelId="{65B4CD2E-881F-4787-9835-7A7307C87EC5}">
      <dsp:nvSpPr>
        <dsp:cNvPr id="0" name=""/>
        <dsp:cNvSpPr/>
      </dsp:nvSpPr>
      <dsp:spPr>
        <a:xfrm rot="3556082">
          <a:off x="3994354" y="1822133"/>
          <a:ext cx="462000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462000" y="521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3804" y="1815796"/>
        <a:ext cx="23100" cy="23100"/>
      </dsp:txXfrm>
    </dsp:sp>
    <dsp:sp modelId="{3F3C0AFE-3E74-47F0-BC03-A9A0C40E66E4}">
      <dsp:nvSpPr>
        <dsp:cNvPr id="0" name=""/>
        <dsp:cNvSpPr/>
      </dsp:nvSpPr>
      <dsp:spPr>
        <a:xfrm>
          <a:off x="4343401" y="1612899"/>
          <a:ext cx="1333590" cy="8260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err="1" smtClean="0"/>
            <a:t>Đô</a:t>
          </a:r>
          <a:r>
            <a:rPr lang="en-US" sz="1800" u="none" kern="1200" dirty="0" smtClean="0"/>
            <a:t> </a:t>
          </a:r>
          <a:r>
            <a:rPr lang="en-US" sz="1800" u="none" kern="1200" dirty="0" err="1" smtClean="0"/>
            <a:t>thị</a:t>
          </a:r>
          <a:r>
            <a:rPr lang="en-US" sz="1800" u="none" kern="1200" dirty="0" smtClean="0"/>
            <a:t> </a:t>
          </a:r>
          <a:r>
            <a:rPr lang="en-US" sz="1800" u="none" kern="1200" dirty="0" err="1" smtClean="0"/>
            <a:t>hoá</a:t>
          </a:r>
          <a:r>
            <a:rPr lang="en-US" sz="1800" u="none" kern="1200" baseline="0" dirty="0" smtClean="0"/>
            <a:t> ở </a:t>
          </a:r>
          <a:r>
            <a:rPr lang="en-US" sz="1800" u="none" kern="1200" baseline="0" dirty="0" err="1" smtClean="0"/>
            <a:t>châu</a:t>
          </a:r>
          <a:r>
            <a:rPr lang="en-US" sz="1800" u="none" kern="1200" baseline="0" dirty="0" smtClean="0"/>
            <a:t> </a:t>
          </a:r>
          <a:r>
            <a:rPr lang="en-US" sz="1800" u="none" kern="1200" baseline="0" dirty="0" err="1" smtClean="0"/>
            <a:t>Âu</a:t>
          </a:r>
          <a:endParaRPr lang="en-US" sz="1800" u="none" kern="1200" dirty="0"/>
        </a:p>
      </dsp:txBody>
      <dsp:txXfrm>
        <a:off x="4367594" y="1637092"/>
        <a:ext cx="1285204" cy="777629"/>
      </dsp:txXfrm>
    </dsp:sp>
    <dsp:sp modelId="{5E01413B-1906-44C3-B265-E7CA48209081}">
      <dsp:nvSpPr>
        <dsp:cNvPr id="0" name=""/>
        <dsp:cNvSpPr/>
      </dsp:nvSpPr>
      <dsp:spPr>
        <a:xfrm rot="828900">
          <a:off x="5670830" y="2071552"/>
          <a:ext cx="425973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425973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3168" y="2066116"/>
        <a:ext cx="21298" cy="21298"/>
      </dsp:txXfrm>
    </dsp:sp>
    <dsp:sp modelId="{721D9D19-8ED5-455D-BF02-4E8DC06E68AE}">
      <dsp:nvSpPr>
        <dsp:cNvPr id="0" name=""/>
        <dsp:cNvSpPr/>
      </dsp:nvSpPr>
      <dsp:spPr>
        <a:xfrm>
          <a:off x="6090643" y="1924579"/>
          <a:ext cx="2333757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Mức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độ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đô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thị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hoá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cao</a:t>
          </a:r>
          <a:endParaRPr lang="en-US" sz="1800" kern="1200" dirty="0" smtClean="0"/>
        </a:p>
      </dsp:txBody>
      <dsp:txXfrm>
        <a:off x="6102537" y="1936473"/>
        <a:ext cx="2309969" cy="382301"/>
      </dsp:txXfrm>
    </dsp:sp>
    <dsp:sp modelId="{43BB9900-E7F9-407A-B24E-FFDC1B96D86A}">
      <dsp:nvSpPr>
        <dsp:cNvPr id="0" name=""/>
        <dsp:cNvSpPr/>
      </dsp:nvSpPr>
      <dsp:spPr>
        <a:xfrm rot="3238215">
          <a:off x="5532196" y="2305053"/>
          <a:ext cx="703242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703242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6236" y="2292686"/>
        <a:ext cx="35162" cy="35162"/>
      </dsp:txXfrm>
    </dsp:sp>
    <dsp:sp modelId="{929C6EA9-8942-41AC-8707-FD3FF362B37C}">
      <dsp:nvSpPr>
        <dsp:cNvPr id="0" name=""/>
        <dsp:cNvSpPr/>
      </dsp:nvSpPr>
      <dsp:spPr>
        <a:xfrm>
          <a:off x="6090643" y="2391582"/>
          <a:ext cx="3116236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Đô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thị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hoá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nông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thôn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phát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triển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102537" y="2403476"/>
        <a:ext cx="3092448" cy="382301"/>
      </dsp:txXfrm>
    </dsp:sp>
    <dsp:sp modelId="{9761C1FD-F34D-44C5-B7B8-CA690A29CF24}">
      <dsp:nvSpPr>
        <dsp:cNvPr id="0" name=""/>
        <dsp:cNvSpPr/>
      </dsp:nvSpPr>
      <dsp:spPr>
        <a:xfrm rot="4481652">
          <a:off x="1686309" y="3589660"/>
          <a:ext cx="1310616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1310616" y="5213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8852" y="3562108"/>
        <a:ext cx="65530" cy="65530"/>
      </dsp:txXfrm>
    </dsp:sp>
    <dsp:sp modelId="{2C7E5371-7728-4A69-BE9C-8AFE547C1A6B}">
      <dsp:nvSpPr>
        <dsp:cNvPr id="0" name=""/>
        <dsp:cNvSpPr/>
      </dsp:nvSpPr>
      <dsp:spPr>
        <a:xfrm>
          <a:off x="2514599" y="3505201"/>
          <a:ext cx="1538909" cy="1443474"/>
        </a:xfrm>
        <a:prstGeom prst="roundRect">
          <a:avLst>
            <a:gd name="adj" fmla="val 10000"/>
          </a:avLst>
        </a:prstGeom>
        <a:solidFill>
          <a:srgbClr val="6580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Sự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dạng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về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tôn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giáo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ngôn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ngữ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văn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hoá</a:t>
          </a:r>
          <a:endParaRPr lang="en-US" sz="2000" kern="1200" dirty="0"/>
        </a:p>
      </dsp:txBody>
      <dsp:txXfrm>
        <a:off x="2556877" y="3547479"/>
        <a:ext cx="1454353" cy="1358918"/>
      </dsp:txXfrm>
    </dsp:sp>
    <dsp:sp modelId="{38516116-2B8C-4656-94A9-25DA2DBB6332}">
      <dsp:nvSpPr>
        <dsp:cNvPr id="0" name=""/>
        <dsp:cNvSpPr/>
      </dsp:nvSpPr>
      <dsp:spPr>
        <a:xfrm rot="17436533">
          <a:off x="3786662" y="3836284"/>
          <a:ext cx="823585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823585" y="521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7865" y="3820908"/>
        <a:ext cx="41179" cy="41179"/>
      </dsp:txXfrm>
    </dsp:sp>
    <dsp:sp modelId="{97C72930-F4FE-4DAE-8FAE-71C295D39142}">
      <dsp:nvSpPr>
        <dsp:cNvPr id="0" name=""/>
        <dsp:cNvSpPr/>
      </dsp:nvSpPr>
      <dsp:spPr>
        <a:xfrm>
          <a:off x="4343401" y="3060699"/>
          <a:ext cx="1291520" cy="7907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err="1" smtClean="0">
              <a:solidFill>
                <a:schemeClr val="tx1"/>
              </a:solidFill>
            </a:rPr>
            <a:t>tôn</a:t>
          </a:r>
          <a:r>
            <a:rPr lang="en-US" sz="1800" u="none" kern="1200" dirty="0" smtClean="0">
              <a:solidFill>
                <a:schemeClr val="tx1"/>
              </a:solidFill>
            </a:rPr>
            <a:t> </a:t>
          </a:r>
          <a:r>
            <a:rPr lang="en-US" sz="1800" u="none" kern="1200" dirty="0" err="1" smtClean="0">
              <a:solidFill>
                <a:schemeClr val="tx1"/>
              </a:solidFill>
            </a:rPr>
            <a:t>giáo</a:t>
          </a:r>
          <a:endParaRPr lang="en-US" sz="1800" u="none" kern="1200" dirty="0">
            <a:solidFill>
              <a:schemeClr val="tx1"/>
            </a:solidFill>
          </a:endParaRPr>
        </a:p>
      </dsp:txBody>
      <dsp:txXfrm>
        <a:off x="4366560" y="3083858"/>
        <a:ext cx="1245202" cy="744399"/>
      </dsp:txXfrm>
    </dsp:sp>
    <dsp:sp modelId="{2B61890A-6057-4531-8997-F6ED733F9146}">
      <dsp:nvSpPr>
        <dsp:cNvPr id="0" name=""/>
        <dsp:cNvSpPr/>
      </dsp:nvSpPr>
      <dsp:spPr>
        <a:xfrm rot="19041372">
          <a:off x="5557944" y="3253631"/>
          <a:ext cx="582232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582232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4504" y="3244288"/>
        <a:ext cx="29111" cy="29111"/>
      </dsp:txXfrm>
    </dsp:sp>
    <dsp:sp modelId="{7723F1DC-BF38-4309-986D-20945650E8B7}">
      <dsp:nvSpPr>
        <dsp:cNvPr id="0" name=""/>
        <dsp:cNvSpPr/>
      </dsp:nvSpPr>
      <dsp:spPr>
        <a:xfrm>
          <a:off x="6063199" y="2858586"/>
          <a:ext cx="1775530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đạo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Hồi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giáo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075093" y="2870480"/>
        <a:ext cx="1751742" cy="382301"/>
      </dsp:txXfrm>
    </dsp:sp>
    <dsp:sp modelId="{D640064D-7D10-4731-969A-D52C8B6DBE2A}">
      <dsp:nvSpPr>
        <dsp:cNvPr id="0" name=""/>
        <dsp:cNvSpPr/>
      </dsp:nvSpPr>
      <dsp:spPr>
        <a:xfrm rot="577081">
          <a:off x="5631868" y="3487132"/>
          <a:ext cx="434384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434384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8200" y="3481486"/>
        <a:ext cx="21719" cy="21719"/>
      </dsp:txXfrm>
    </dsp:sp>
    <dsp:sp modelId="{A8114537-7785-44D6-AF77-E519594D2FF7}">
      <dsp:nvSpPr>
        <dsp:cNvPr id="0" name=""/>
        <dsp:cNvSpPr/>
      </dsp:nvSpPr>
      <dsp:spPr>
        <a:xfrm>
          <a:off x="6063199" y="3325589"/>
          <a:ext cx="1446873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Chính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Thống</a:t>
          </a:r>
          <a:endParaRPr lang="en-US" sz="1800" kern="1200" dirty="0"/>
        </a:p>
      </dsp:txBody>
      <dsp:txXfrm>
        <a:off x="6075093" y="3337483"/>
        <a:ext cx="1423085" cy="382301"/>
      </dsp:txXfrm>
    </dsp:sp>
    <dsp:sp modelId="{8121297F-39B3-4C5B-8282-CD4E94A44250}">
      <dsp:nvSpPr>
        <dsp:cNvPr id="0" name=""/>
        <dsp:cNvSpPr/>
      </dsp:nvSpPr>
      <dsp:spPr>
        <a:xfrm rot="3093603">
          <a:off x="5504615" y="3720634"/>
          <a:ext cx="688889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688889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1838" y="3708625"/>
        <a:ext cx="34444" cy="34444"/>
      </dsp:txXfrm>
    </dsp:sp>
    <dsp:sp modelId="{2465A69D-F85B-44BE-BAE2-E6F76DCC2903}">
      <dsp:nvSpPr>
        <dsp:cNvPr id="0" name=""/>
        <dsp:cNvSpPr/>
      </dsp:nvSpPr>
      <dsp:spPr>
        <a:xfrm>
          <a:off x="6063199" y="3792592"/>
          <a:ext cx="1059642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Tin </a:t>
          </a:r>
          <a:r>
            <a:rPr lang="en-US" sz="1800" kern="1200" dirty="0" err="1" smtClean="0"/>
            <a:t>Lành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075093" y="3804486"/>
        <a:ext cx="1035854" cy="382301"/>
      </dsp:txXfrm>
    </dsp:sp>
    <dsp:sp modelId="{B539DFF4-26C4-451F-90FD-D0914C6CD62D}">
      <dsp:nvSpPr>
        <dsp:cNvPr id="0" name=""/>
        <dsp:cNvSpPr/>
      </dsp:nvSpPr>
      <dsp:spPr>
        <a:xfrm rot="3896894">
          <a:off x="5322978" y="3940984"/>
          <a:ext cx="1082076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1082076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6964" y="3919146"/>
        <a:ext cx="54103" cy="54103"/>
      </dsp:txXfrm>
    </dsp:sp>
    <dsp:sp modelId="{9DA8FD6B-EF0D-4AFE-955B-D9BC2E7B480F}">
      <dsp:nvSpPr>
        <dsp:cNvPr id="0" name=""/>
        <dsp:cNvSpPr/>
      </dsp:nvSpPr>
      <dsp:spPr>
        <a:xfrm>
          <a:off x="6093112" y="4233293"/>
          <a:ext cx="1506138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Thiên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Chúa</a:t>
          </a:r>
          <a:endParaRPr lang="en-US" sz="1800" kern="1200" dirty="0"/>
        </a:p>
      </dsp:txBody>
      <dsp:txXfrm>
        <a:off x="6105006" y="4245187"/>
        <a:ext cx="1482350" cy="382301"/>
      </dsp:txXfrm>
    </dsp:sp>
    <dsp:sp modelId="{E259AD2A-D86A-4D1A-9657-784878704441}">
      <dsp:nvSpPr>
        <dsp:cNvPr id="0" name=""/>
        <dsp:cNvSpPr/>
      </dsp:nvSpPr>
      <dsp:spPr>
        <a:xfrm rot="4708057">
          <a:off x="3320971" y="5118824"/>
          <a:ext cx="1831166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1831166" y="521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190775" y="5078258"/>
        <a:ext cx="91558" cy="91558"/>
      </dsp:txXfrm>
    </dsp:sp>
    <dsp:sp modelId="{85B3A3D9-43C7-4A21-BC5C-1C4D6F5680B0}">
      <dsp:nvSpPr>
        <dsp:cNvPr id="0" name=""/>
        <dsp:cNvSpPr/>
      </dsp:nvSpPr>
      <dsp:spPr>
        <a:xfrm>
          <a:off x="4419599" y="5651499"/>
          <a:ext cx="1242147" cy="739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ngôn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ngữ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chính</a:t>
          </a:r>
          <a:endParaRPr lang="en-US" sz="1800" kern="1200" dirty="0"/>
        </a:p>
      </dsp:txBody>
      <dsp:txXfrm>
        <a:off x="4441252" y="5673152"/>
        <a:ext cx="1198841" cy="695968"/>
      </dsp:txXfrm>
    </dsp:sp>
    <dsp:sp modelId="{B9F99482-96EA-44F1-B1EB-71E8FFCDCF06}">
      <dsp:nvSpPr>
        <dsp:cNvPr id="0" name=""/>
        <dsp:cNvSpPr/>
      </dsp:nvSpPr>
      <dsp:spPr>
        <a:xfrm rot="20340725">
          <a:off x="5646318" y="5932628"/>
          <a:ext cx="465113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465113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7247" y="5926213"/>
        <a:ext cx="23255" cy="23255"/>
      </dsp:txXfrm>
    </dsp:sp>
    <dsp:sp modelId="{78D21EF2-0B4F-4669-8A4F-414458316466}">
      <dsp:nvSpPr>
        <dsp:cNvPr id="0" name=""/>
        <dsp:cNvSpPr/>
      </dsp:nvSpPr>
      <dsp:spPr>
        <a:xfrm>
          <a:off x="6096003" y="5651501"/>
          <a:ext cx="888589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Xlavơ</a:t>
          </a:r>
          <a:endParaRPr lang="en-US" sz="1800" kern="1200" dirty="0" smtClean="0"/>
        </a:p>
      </dsp:txBody>
      <dsp:txXfrm>
        <a:off x="6107897" y="5663395"/>
        <a:ext cx="864801" cy="382301"/>
      </dsp:txXfrm>
    </dsp:sp>
    <dsp:sp modelId="{68D40FBB-5668-4A5F-B8A0-297186D64401}">
      <dsp:nvSpPr>
        <dsp:cNvPr id="0" name=""/>
        <dsp:cNvSpPr/>
      </dsp:nvSpPr>
      <dsp:spPr>
        <a:xfrm rot="17953543">
          <a:off x="5434169" y="5627827"/>
          <a:ext cx="889411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889411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56640" y="5610805"/>
        <a:ext cx="44470" cy="44470"/>
      </dsp:txXfrm>
    </dsp:sp>
    <dsp:sp modelId="{20F25CBE-1249-4044-AF1D-DD754FA58FC7}">
      <dsp:nvSpPr>
        <dsp:cNvPr id="0" name=""/>
        <dsp:cNvSpPr/>
      </dsp:nvSpPr>
      <dsp:spPr>
        <a:xfrm>
          <a:off x="6096003" y="5041899"/>
          <a:ext cx="1184296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Giecman</a:t>
          </a:r>
          <a:endParaRPr lang="en-US" sz="1800" kern="1200" dirty="0"/>
        </a:p>
      </dsp:txBody>
      <dsp:txXfrm>
        <a:off x="6107897" y="5053793"/>
        <a:ext cx="1160508" cy="382301"/>
      </dsp:txXfrm>
    </dsp:sp>
    <dsp:sp modelId="{33BC08A1-B805-4E8E-947A-0FA4ECF0F602}">
      <dsp:nvSpPr>
        <dsp:cNvPr id="0" name=""/>
        <dsp:cNvSpPr/>
      </dsp:nvSpPr>
      <dsp:spPr>
        <a:xfrm rot="2027458">
          <a:off x="5617612" y="6161228"/>
          <a:ext cx="522525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522525" y="5213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5812" y="6153378"/>
        <a:ext cx="26126" cy="26126"/>
      </dsp:txXfrm>
    </dsp:sp>
    <dsp:sp modelId="{66C45C75-278B-4192-8418-246B64A03308}">
      <dsp:nvSpPr>
        <dsp:cNvPr id="0" name=""/>
        <dsp:cNvSpPr/>
      </dsp:nvSpPr>
      <dsp:spPr>
        <a:xfrm>
          <a:off x="6096003" y="6108701"/>
          <a:ext cx="841077" cy="406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Latinh</a:t>
          </a:r>
          <a:endParaRPr lang="en-US" sz="1800" kern="1200" dirty="0"/>
        </a:p>
      </dsp:txBody>
      <dsp:txXfrm>
        <a:off x="6107897" y="6120595"/>
        <a:ext cx="817289" cy="382301"/>
      </dsp:txXfrm>
    </dsp:sp>
    <dsp:sp modelId="{4EB94D34-938C-486C-BC2E-74D1CC677C29}">
      <dsp:nvSpPr>
        <dsp:cNvPr id="0" name=""/>
        <dsp:cNvSpPr/>
      </dsp:nvSpPr>
      <dsp:spPr>
        <a:xfrm rot="3295901">
          <a:off x="3946179" y="4428204"/>
          <a:ext cx="504551" cy="10426"/>
        </a:xfrm>
        <a:custGeom>
          <a:avLst/>
          <a:gdLst/>
          <a:ahLst/>
          <a:cxnLst/>
          <a:rect l="0" t="0" r="0" b="0"/>
          <a:pathLst>
            <a:path>
              <a:moveTo>
                <a:pt x="0" y="5213"/>
              </a:moveTo>
              <a:lnTo>
                <a:pt x="504551" y="521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5841" y="4420804"/>
        <a:ext cx="25227" cy="25227"/>
      </dsp:txXfrm>
    </dsp:sp>
    <dsp:sp modelId="{6967C604-FC52-4957-8CA0-DDD07D91670C}">
      <dsp:nvSpPr>
        <dsp:cNvPr id="0" name=""/>
        <dsp:cNvSpPr/>
      </dsp:nvSpPr>
      <dsp:spPr>
        <a:xfrm>
          <a:off x="4343401" y="4051302"/>
          <a:ext cx="1271077" cy="11771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Phần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lớn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dân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thuộc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chủng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tộc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FF0000"/>
              </a:solidFill>
            </a:rPr>
            <a:t>Ơ-</a:t>
          </a:r>
          <a:r>
            <a:rPr lang="en-US" sz="1800" kern="1200" dirty="0" err="1" smtClean="0">
              <a:solidFill>
                <a:srgbClr val="FF0000"/>
              </a:solidFill>
            </a:rPr>
            <a:t>rô</a:t>
          </a:r>
          <a:r>
            <a:rPr lang="en-US" sz="1800" kern="1200" dirty="0" smtClean="0">
              <a:solidFill>
                <a:srgbClr val="FF0000"/>
              </a:solidFill>
            </a:rPr>
            <a:t>-</a:t>
          </a:r>
          <a:r>
            <a:rPr lang="en-US" sz="1800" kern="1200" dirty="0" err="1" smtClean="0">
              <a:solidFill>
                <a:srgbClr val="FF0000"/>
              </a:solidFill>
            </a:rPr>
            <a:t>pê</a:t>
          </a:r>
          <a:r>
            <a:rPr lang="en-US" sz="1800" kern="1200" dirty="0" smtClean="0">
              <a:solidFill>
                <a:srgbClr val="FF0000"/>
              </a:solidFill>
            </a:rPr>
            <a:t>-ô-</a:t>
          </a:r>
          <a:r>
            <a:rPr lang="en-US" sz="1800" kern="1200" dirty="0" err="1" smtClean="0">
              <a:solidFill>
                <a:srgbClr val="FF0000"/>
              </a:solidFill>
            </a:rPr>
            <a:t>ít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377880" y="4085781"/>
        <a:ext cx="1202119" cy="110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554F-7F1B-4B4B-82B9-1F02EB727B95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63895-8F4B-42F0-85FC-2474B6C55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66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895-8F4B-42F0-85FC-2474B6C55F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85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895-8F4B-42F0-85FC-2474B6C55F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66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895-8F4B-42F0-85FC-2474B6C55F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81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895-8F4B-42F0-85FC-2474B6C55FC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03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895-8F4B-42F0-85FC-2474B6C55F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239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895-8F4B-42F0-85FC-2474B6C55FC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42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4CD2-5F30-41FE-AFFA-B1E072BBE74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8D91-D6D3-4AB4-85E7-BB37B39DF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4068818822"/>
              </p:ext>
            </p:extLst>
          </p:nvPr>
        </p:nvGraphicFramePr>
        <p:xfrm>
          <a:off x="533400" y="3810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228600"/>
            <a:ext cx="9144000" cy="7086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518833"/>
            <a:ext cx="1824038" cy="1037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57" y="-490258"/>
            <a:ext cx="1824038" cy="1037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62" y="-945589"/>
            <a:ext cx="1824038" cy="1037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-945589"/>
            <a:ext cx="1824038" cy="1037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90" y="-854308"/>
            <a:ext cx="1824038" cy="1037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856" y="-1114426"/>
            <a:ext cx="1824038" cy="10376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643" y="-763027"/>
            <a:ext cx="1824038" cy="10376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9207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67200"/>
            <a:ext cx="61912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337"/>
            <a:ext cx="9031287" cy="652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5263"/>
            <a:ext cx="1000125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83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2.Dân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cư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châu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Âu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đang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già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đi</a:t>
            </a:r>
            <a:r>
              <a:rPr lang="en-US" u="sng" dirty="0" smtClean="0">
                <a:solidFill>
                  <a:srgbClr val="FF0000"/>
                </a:solidFill>
              </a:rPr>
              <a:t>. </a:t>
            </a:r>
            <a:r>
              <a:rPr lang="en-US" u="sng" dirty="0" err="1" smtClean="0">
                <a:solidFill>
                  <a:srgbClr val="FF0000"/>
                </a:solidFill>
              </a:rPr>
              <a:t>Mức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độ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đô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thị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cao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a. </a:t>
            </a:r>
            <a:r>
              <a:rPr lang="en-US" u="sng" dirty="0" err="1" smtClean="0"/>
              <a:t>Đặc</a:t>
            </a:r>
            <a:r>
              <a:rPr lang="en-US" u="sng" dirty="0" smtClean="0"/>
              <a:t> </a:t>
            </a:r>
            <a:r>
              <a:rPr lang="en-US" u="sng" dirty="0" err="1" smtClean="0"/>
              <a:t>điểm</a:t>
            </a:r>
            <a:r>
              <a:rPr lang="en-US" u="sng" dirty="0" smtClean="0"/>
              <a:t> </a:t>
            </a:r>
            <a:r>
              <a:rPr lang="en-US" u="sng" dirty="0" err="1" smtClean="0"/>
              <a:t>dân</a:t>
            </a:r>
            <a:r>
              <a:rPr lang="en-US" u="sng" dirty="0" smtClean="0"/>
              <a:t> </a:t>
            </a:r>
            <a:r>
              <a:rPr lang="en-US" u="sng" dirty="0" err="1" smtClean="0"/>
              <a:t>cư</a:t>
            </a:r>
            <a:r>
              <a:rPr lang="en-US" u="sng" dirty="0" smtClean="0"/>
              <a:t> </a:t>
            </a:r>
            <a:r>
              <a:rPr lang="en-US" u="sng" dirty="0" err="1" smtClean="0"/>
              <a:t>châu</a:t>
            </a:r>
            <a:r>
              <a:rPr lang="en-US" u="sng" dirty="0" smtClean="0"/>
              <a:t> </a:t>
            </a:r>
            <a:r>
              <a:rPr lang="en-US" u="sng" dirty="0" err="1" smtClean="0"/>
              <a:t>Âu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745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</a:t>
            </a:r>
            <a:r>
              <a:rPr lang="en-US" dirty="0" err="1"/>
              <a:t>năm</a:t>
            </a:r>
            <a:r>
              <a:rPr lang="en-US" dirty="0"/>
              <a:t> 2017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smtClean="0"/>
              <a:t>0%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2017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42"/>
            <a:ext cx="9144000" cy="69288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0820400" y="4038600"/>
            <a:ext cx="1752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745163"/>
          </a:xfrm>
        </p:spPr>
        <p:txBody>
          <a:bodyPr/>
          <a:lstStyle/>
          <a:p>
            <a:pPr>
              <a:buNone/>
            </a:pPr>
            <a:r>
              <a:rPr lang="en-US" sz="4000" u="sng" dirty="0">
                <a:solidFill>
                  <a:srgbClr val="FF0000"/>
                </a:solidFill>
              </a:rPr>
              <a:t>2.Dân </a:t>
            </a:r>
            <a:r>
              <a:rPr lang="en-US" sz="4000" u="sng" dirty="0" err="1">
                <a:solidFill>
                  <a:srgbClr val="FF0000"/>
                </a:solidFill>
              </a:rPr>
              <a:t>cư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châu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Âu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đang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già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đi</a:t>
            </a:r>
            <a:r>
              <a:rPr lang="en-US" sz="4000" u="sng" dirty="0">
                <a:solidFill>
                  <a:srgbClr val="FF0000"/>
                </a:solidFill>
              </a:rPr>
              <a:t>. </a:t>
            </a:r>
            <a:r>
              <a:rPr lang="en-US" sz="4000" u="sng" dirty="0" err="1">
                <a:solidFill>
                  <a:srgbClr val="FF0000"/>
                </a:solidFill>
              </a:rPr>
              <a:t>Mức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độ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đô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thị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cao</a:t>
            </a:r>
            <a:endParaRPr lang="en-US" sz="4000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Mật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70 </a:t>
            </a:r>
            <a:r>
              <a:rPr lang="en-US" dirty="0" err="1" smtClean="0"/>
              <a:t>người</a:t>
            </a:r>
            <a:r>
              <a:rPr lang="en-US" dirty="0" smtClean="0"/>
              <a:t>/km2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: </a:t>
            </a:r>
            <a:r>
              <a:rPr lang="en-US" dirty="0" err="1" smtClean="0"/>
              <a:t>ven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Tây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, Nam </a:t>
            </a:r>
            <a:r>
              <a:rPr lang="en-US" dirty="0" err="1" smtClean="0"/>
              <a:t>Âu</a:t>
            </a:r>
            <a:r>
              <a:rPr lang="en-US" dirty="0" smtClean="0"/>
              <a:t>,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thung</a:t>
            </a:r>
            <a:r>
              <a:rPr lang="en-US" dirty="0" smtClean="0"/>
              <a:t> </a:t>
            </a:r>
            <a:r>
              <a:rPr lang="en-US" dirty="0" err="1" smtClean="0"/>
              <a:t>lũng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thưa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: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endParaRPr lang="en-US" dirty="0" smtClean="0"/>
          </a:p>
          <a:p>
            <a:pPr>
              <a:buNone/>
            </a:pPr>
            <a:endParaRPr lang="en-US" baseline="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vi-VN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ân cư châu Âu đang già đi. Mức độ đô thị hoá cao | Địa lí lớ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0820400" y="4038600"/>
            <a:ext cx="1752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745163"/>
          </a:xfrm>
        </p:spPr>
        <p:txBody>
          <a:bodyPr/>
          <a:lstStyle/>
          <a:p>
            <a:pPr>
              <a:buNone/>
            </a:pPr>
            <a:r>
              <a:rPr lang="en-US" u="sng" dirty="0" err="1" smtClean="0"/>
              <a:t>b.Đô</a:t>
            </a:r>
            <a:r>
              <a:rPr lang="en-US" u="sng" dirty="0" smtClean="0"/>
              <a:t> </a:t>
            </a:r>
            <a:r>
              <a:rPr lang="en-US" u="sng" dirty="0" err="1"/>
              <a:t>t</a:t>
            </a:r>
            <a:r>
              <a:rPr lang="en-US" u="sng" dirty="0" err="1" smtClean="0"/>
              <a:t>hị</a:t>
            </a:r>
            <a:r>
              <a:rPr lang="en-US" u="sng" dirty="0" smtClean="0"/>
              <a:t> </a:t>
            </a:r>
            <a:r>
              <a:rPr lang="en-US" u="sng" dirty="0" err="1" smtClean="0"/>
              <a:t>hoá</a:t>
            </a:r>
            <a:r>
              <a:rPr lang="en-US" u="sng" baseline="0" dirty="0" smtClean="0"/>
              <a:t> ở </a:t>
            </a:r>
            <a:r>
              <a:rPr lang="en-US" u="sng" baseline="0" dirty="0" err="1" smtClean="0"/>
              <a:t>châu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Âu</a:t>
            </a:r>
            <a:endParaRPr lang="en-US" u="sng" baseline="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vi-VN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-304800"/>
            <a:ext cx="9372600" cy="771525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0820400" y="4038600"/>
            <a:ext cx="1752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8382000" cy="5745163"/>
          </a:xfrm>
        </p:spPr>
        <p:txBody>
          <a:bodyPr/>
          <a:lstStyle/>
          <a:p>
            <a:pPr>
              <a:buNone/>
            </a:pPr>
            <a:r>
              <a:rPr lang="en-US" u="sng" dirty="0" err="1" smtClean="0"/>
              <a:t>b.Đô</a:t>
            </a:r>
            <a:r>
              <a:rPr lang="en-US" u="sng" dirty="0" smtClean="0"/>
              <a:t> </a:t>
            </a:r>
            <a:r>
              <a:rPr lang="en-US" u="sng" dirty="0" err="1"/>
              <a:t>t</a:t>
            </a:r>
            <a:r>
              <a:rPr lang="en-US" u="sng" dirty="0" err="1" smtClean="0"/>
              <a:t>hị</a:t>
            </a:r>
            <a:r>
              <a:rPr lang="en-US" u="sng" dirty="0" smtClean="0"/>
              <a:t> </a:t>
            </a:r>
            <a:r>
              <a:rPr lang="en-US" u="sng" dirty="0" err="1" smtClean="0"/>
              <a:t>hoá</a:t>
            </a:r>
            <a:r>
              <a:rPr lang="en-US" u="sng" baseline="0" dirty="0" smtClean="0"/>
              <a:t> ở </a:t>
            </a:r>
            <a:r>
              <a:rPr lang="en-US" u="sng" baseline="0" dirty="0" err="1" smtClean="0"/>
              <a:t>châu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Âu</a:t>
            </a:r>
            <a:endParaRPr lang="en-US" u="sng" baseline="0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chiếm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smtClean="0"/>
              <a:t>75% </a:t>
            </a:r>
            <a:r>
              <a:rPr lang="en-US" dirty="0" smtClean="0"/>
              <a:t>(2001),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3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.</a:t>
            </a:r>
            <a:endParaRPr lang="en-US" baseline="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vi-VN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2209800"/>
            <a:ext cx="12192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" y="1"/>
            <a:ext cx="9139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722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1.Sự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đang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dạng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về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tôn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giáo</a:t>
            </a:r>
            <a:r>
              <a:rPr lang="en-US" u="sng" dirty="0" smtClean="0">
                <a:solidFill>
                  <a:srgbClr val="FF0000"/>
                </a:solidFill>
              </a:rPr>
              <a:t>, </a:t>
            </a:r>
            <a:r>
              <a:rPr lang="en-US" u="sng" dirty="0" err="1" smtClean="0">
                <a:solidFill>
                  <a:srgbClr val="FF0000"/>
                </a:solidFill>
              </a:rPr>
              <a:t>ngôn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ngữ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và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văn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hoá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305800" cy="523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ân cư châu Âu đang già đi. Mức độ đô thị hoá cao | Địa lí lớ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2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082" y="4485382"/>
            <a:ext cx="394811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i="1" dirty="0" err="1" smtClean="0">
                <a:solidFill>
                  <a:srgbClr val="7030A0"/>
                </a:solidFill>
                <a:latin typeface="+mj-lt"/>
              </a:rPr>
              <a:t>Thành</a:t>
            </a:r>
            <a:r>
              <a:rPr lang="en-US" sz="3200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+mj-lt"/>
              </a:rPr>
              <a:t>phố</a:t>
            </a:r>
            <a:r>
              <a:rPr lang="en-US" sz="3200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+mj-lt"/>
              </a:rPr>
              <a:t>Bec-lin</a:t>
            </a:r>
            <a:r>
              <a:rPr lang="en-US" sz="3200" i="1" dirty="0" smtClean="0">
                <a:solidFill>
                  <a:srgbClr val="7030A0"/>
                </a:solidFill>
                <a:latin typeface="+mj-lt"/>
              </a:rPr>
              <a:t> (</a:t>
            </a:r>
            <a:r>
              <a:rPr lang="en-US" sz="3200" i="1" dirty="0" err="1" smtClean="0">
                <a:solidFill>
                  <a:srgbClr val="7030A0"/>
                </a:solidFill>
                <a:latin typeface="+mj-lt"/>
              </a:rPr>
              <a:t>Đức</a:t>
            </a:r>
            <a:r>
              <a:rPr lang="en-US" sz="3200" i="1" dirty="0" smtClean="0">
                <a:solidFill>
                  <a:srgbClr val="7030A0"/>
                </a:solidFill>
                <a:latin typeface="+mj-lt"/>
              </a:rPr>
              <a:t>)</a:t>
            </a:r>
            <a:endParaRPr lang="en-US" sz="32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9560" y="8281988"/>
            <a:ext cx="4203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7030A0"/>
                </a:solidFill>
              </a:rPr>
              <a:t>Thành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</a:rPr>
              <a:t>phố</a:t>
            </a:r>
            <a:r>
              <a:rPr lang="en-US" sz="3200" i="1" dirty="0" smtClean="0">
                <a:solidFill>
                  <a:srgbClr val="7030A0"/>
                </a:solidFill>
              </a:rPr>
              <a:t> Ma-</a:t>
            </a:r>
            <a:r>
              <a:rPr lang="en-US" sz="3200" i="1" dirty="0" err="1" smtClean="0">
                <a:solidFill>
                  <a:srgbClr val="7030A0"/>
                </a:solidFill>
              </a:rPr>
              <a:t>Đrit</a:t>
            </a:r>
            <a:r>
              <a:rPr lang="en-US" sz="3200" i="1" dirty="0" smtClean="0">
                <a:solidFill>
                  <a:srgbClr val="7030A0"/>
                </a:solidFill>
              </a:rPr>
              <a:t> (</a:t>
            </a:r>
            <a:r>
              <a:rPr lang="en-US" sz="3200" i="1" dirty="0" err="1" smtClean="0">
                <a:solidFill>
                  <a:srgbClr val="7030A0"/>
                </a:solidFill>
              </a:rPr>
              <a:t>Tây</a:t>
            </a:r>
            <a:r>
              <a:rPr lang="en-US" sz="3200" i="1" dirty="0" smtClean="0">
                <a:solidFill>
                  <a:srgbClr val="7030A0"/>
                </a:solidFill>
              </a:rPr>
              <a:t> Ban </a:t>
            </a:r>
            <a:r>
              <a:rPr lang="en-US" sz="3200" i="1" dirty="0" err="1" smtClean="0">
                <a:solidFill>
                  <a:srgbClr val="7030A0"/>
                </a:solidFill>
              </a:rPr>
              <a:t>Nha</a:t>
            </a:r>
            <a:r>
              <a:rPr lang="en-US" sz="3200" i="1" dirty="0" smtClean="0">
                <a:solidFill>
                  <a:srgbClr val="7030A0"/>
                </a:solidFill>
              </a:rPr>
              <a:t>)</a:t>
            </a:r>
            <a:endParaRPr lang="en-US" sz="3200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575" y="348596"/>
            <a:ext cx="8343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</a:rPr>
              <a:t>Các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thành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phố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trên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smtClean="0">
                <a:solidFill>
                  <a:srgbClr val="00B0F0"/>
                </a:solidFill>
              </a:rPr>
              <a:t>3-5 </a:t>
            </a:r>
            <a:r>
              <a:rPr lang="en-US" sz="4800" dirty="0" err="1">
                <a:solidFill>
                  <a:srgbClr val="00B0F0"/>
                </a:solidFill>
              </a:rPr>
              <a:t>triệu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dân</a:t>
            </a:r>
            <a:endParaRPr lang="en-US" sz="4800" dirty="0"/>
          </a:p>
        </p:txBody>
      </p:sp>
      <p:pic>
        <p:nvPicPr>
          <p:cNvPr id="5122" name="Picture 2" descr="Giới thiệu thủ đô Berlin, đ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58" y="1884560"/>
            <a:ext cx="4190962" cy="2600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ành phố Madrid - Điểm du lịch Tây Ban 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8875"/>
            <a:ext cx="4324353" cy="2513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10044" y="5766494"/>
            <a:ext cx="4324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7030A0"/>
                </a:solidFill>
              </a:rPr>
              <a:t>Thành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en-US" sz="3200" i="1" dirty="0" err="1">
                <a:solidFill>
                  <a:srgbClr val="7030A0"/>
                </a:solidFill>
              </a:rPr>
              <a:t>phố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</a:rPr>
              <a:t>Ma-</a:t>
            </a:r>
            <a:r>
              <a:rPr lang="en-US" sz="3200" i="1" dirty="0" err="1" smtClean="0">
                <a:solidFill>
                  <a:srgbClr val="7030A0"/>
                </a:solidFill>
              </a:rPr>
              <a:t>Đrit</a:t>
            </a:r>
            <a:r>
              <a:rPr lang="en-US" sz="3200" i="1" dirty="0" smtClean="0">
                <a:solidFill>
                  <a:srgbClr val="7030A0"/>
                </a:solidFill>
              </a:rPr>
              <a:t> (</a:t>
            </a:r>
            <a:r>
              <a:rPr lang="en-US" sz="3200" i="1" dirty="0" err="1" smtClean="0">
                <a:solidFill>
                  <a:srgbClr val="7030A0"/>
                </a:solidFill>
              </a:rPr>
              <a:t>Tây</a:t>
            </a:r>
            <a:r>
              <a:rPr lang="en-US" sz="3200" i="1" dirty="0" smtClean="0">
                <a:solidFill>
                  <a:srgbClr val="7030A0"/>
                </a:solidFill>
              </a:rPr>
              <a:t> Ban </a:t>
            </a:r>
            <a:r>
              <a:rPr lang="en-US" sz="3200" i="1" dirty="0" err="1" smtClean="0">
                <a:solidFill>
                  <a:srgbClr val="7030A0"/>
                </a:solidFill>
              </a:rPr>
              <a:t>Nha</a:t>
            </a:r>
            <a:r>
              <a:rPr lang="en-US" i="1" dirty="0" smtClean="0">
                <a:solidFill>
                  <a:srgbClr val="7030A0"/>
                </a:solidFill>
              </a:rPr>
              <a:t>)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</a:rPr>
              <a:t>Các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thành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phố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trên</a:t>
            </a:r>
            <a:r>
              <a:rPr lang="en-US" sz="4800" dirty="0" smtClean="0">
                <a:solidFill>
                  <a:srgbClr val="00B0F0"/>
                </a:solidFill>
              </a:rPr>
              <a:t> 5 </a:t>
            </a:r>
            <a:r>
              <a:rPr lang="en-US" sz="4800" dirty="0" err="1" smtClean="0">
                <a:solidFill>
                  <a:srgbClr val="00B0F0"/>
                </a:solidFill>
              </a:rPr>
              <a:t>triệu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dân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MATXCOVA - ST. PETERSBURG - MATXCOV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64" y="1190624"/>
            <a:ext cx="4141033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Đặt mua vé máy bay đi Xanh Pê-téc-bua khứ hồi giá r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493" y="3124200"/>
            <a:ext cx="4218065" cy="2369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19084" y="4023955"/>
            <a:ext cx="394811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i="1" dirty="0" err="1">
                <a:solidFill>
                  <a:srgbClr val="7030A0"/>
                </a:solidFill>
                <a:latin typeface="+mj-lt"/>
              </a:rPr>
              <a:t>Thủ</a:t>
            </a:r>
            <a:r>
              <a:rPr lang="en-US" sz="32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+mj-lt"/>
              </a:rPr>
              <a:t>đô</a:t>
            </a:r>
            <a:r>
              <a:rPr lang="en-US" sz="3200" i="1" dirty="0">
                <a:solidFill>
                  <a:srgbClr val="7030A0"/>
                </a:solidFill>
                <a:latin typeface="+mj-lt"/>
              </a:rPr>
              <a:t> mat-</a:t>
            </a:r>
            <a:r>
              <a:rPr lang="en-US" sz="3200" i="1" dirty="0" err="1">
                <a:solidFill>
                  <a:srgbClr val="7030A0"/>
                </a:solidFill>
                <a:latin typeface="+mj-lt"/>
              </a:rPr>
              <a:t>xcơ</a:t>
            </a:r>
            <a:r>
              <a:rPr lang="en-US" sz="3200" i="1" dirty="0">
                <a:solidFill>
                  <a:srgbClr val="7030A0"/>
                </a:solidFill>
                <a:latin typeface="+mj-lt"/>
              </a:rPr>
              <a:t>-</a:t>
            </a:r>
            <a:r>
              <a:rPr lang="en-US" sz="3200" i="1" dirty="0" err="1">
                <a:solidFill>
                  <a:srgbClr val="7030A0"/>
                </a:solidFill>
                <a:latin typeface="+mj-lt"/>
              </a:rPr>
              <a:t>va</a:t>
            </a:r>
            <a:r>
              <a:rPr lang="en-US" sz="32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3200" i="1" dirty="0" err="1" smtClean="0">
                <a:solidFill>
                  <a:srgbClr val="7030A0"/>
                </a:solidFill>
                <a:latin typeface="+mj-lt"/>
              </a:rPr>
              <a:t>Nga</a:t>
            </a:r>
            <a:r>
              <a:rPr lang="en-US" sz="3200" i="1" dirty="0">
                <a:solidFill>
                  <a:srgbClr val="7030A0"/>
                </a:solidFill>
                <a:latin typeface="+mj-lt"/>
              </a:rPr>
              <a:t>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2487" y="5562600"/>
            <a:ext cx="4203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7030A0"/>
                </a:solidFill>
              </a:rPr>
              <a:t>Thành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en-US" sz="3200" i="1" dirty="0" err="1">
                <a:solidFill>
                  <a:srgbClr val="7030A0"/>
                </a:solidFill>
              </a:rPr>
              <a:t>phố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en-US" sz="3200" i="1" dirty="0" err="1">
                <a:solidFill>
                  <a:srgbClr val="7030A0"/>
                </a:solidFill>
              </a:rPr>
              <a:t>Xanh</a:t>
            </a:r>
            <a:r>
              <a:rPr lang="en-US" sz="3200" i="1" dirty="0">
                <a:solidFill>
                  <a:srgbClr val="7030A0"/>
                </a:solidFill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</a:rPr>
              <a:t>Pê-téc-bua</a:t>
            </a:r>
            <a:r>
              <a:rPr lang="en-US" sz="3200" i="1" dirty="0" smtClean="0">
                <a:solidFill>
                  <a:srgbClr val="7030A0"/>
                </a:solidFill>
              </a:rPr>
              <a:t> (</a:t>
            </a:r>
            <a:r>
              <a:rPr lang="en-US" sz="3200" i="1" dirty="0" err="1" smtClean="0">
                <a:solidFill>
                  <a:srgbClr val="7030A0"/>
                </a:solidFill>
              </a:rPr>
              <a:t>Nga</a:t>
            </a:r>
            <a:r>
              <a:rPr lang="en-US" sz="3200" i="1" dirty="0" smtClean="0">
                <a:solidFill>
                  <a:srgbClr val="7030A0"/>
                </a:solidFill>
              </a:rPr>
              <a:t>)</a:t>
            </a:r>
            <a:endParaRPr lang="en-US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0820400" y="4038600"/>
            <a:ext cx="1752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745163"/>
          </a:xfrm>
        </p:spPr>
        <p:txBody>
          <a:bodyPr/>
          <a:lstStyle/>
          <a:p>
            <a:pPr>
              <a:buNone/>
            </a:pPr>
            <a:r>
              <a:rPr lang="en-US" u="sng" dirty="0" err="1" smtClean="0"/>
              <a:t>b.Đô</a:t>
            </a:r>
            <a:r>
              <a:rPr lang="en-US" u="sng" dirty="0" smtClean="0"/>
              <a:t> </a:t>
            </a:r>
            <a:r>
              <a:rPr lang="en-US" u="sng" dirty="0" err="1"/>
              <a:t>t</a:t>
            </a:r>
            <a:r>
              <a:rPr lang="en-US" u="sng" dirty="0" err="1" smtClean="0"/>
              <a:t>hị</a:t>
            </a:r>
            <a:r>
              <a:rPr lang="en-US" u="sng" dirty="0" smtClean="0"/>
              <a:t> </a:t>
            </a:r>
            <a:r>
              <a:rPr lang="en-US" u="sng" dirty="0" err="1" smtClean="0"/>
              <a:t>hoá</a:t>
            </a:r>
            <a:r>
              <a:rPr lang="en-US" u="sng" baseline="0" dirty="0" smtClean="0"/>
              <a:t> ở </a:t>
            </a:r>
            <a:r>
              <a:rPr lang="en-US" u="sng" baseline="0" dirty="0" err="1" smtClean="0"/>
              <a:t>châu</a:t>
            </a:r>
            <a:r>
              <a:rPr lang="en-US" u="sng" baseline="0" dirty="0" smtClean="0"/>
              <a:t> </a:t>
            </a:r>
            <a:r>
              <a:rPr lang="en-US" u="sng" baseline="0" dirty="0" err="1" smtClean="0"/>
              <a:t>Âu</a:t>
            </a:r>
            <a:endParaRPr lang="en-US" u="sng" baseline="0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endParaRPr lang="en-US" dirty="0" smtClean="0"/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chiếm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73% (2001),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dải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dải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Li-</a:t>
            </a:r>
            <a:r>
              <a:rPr lang="en-US" dirty="0" err="1"/>
              <a:t>Vơ</a:t>
            </a:r>
            <a:r>
              <a:rPr lang="en-US" dirty="0"/>
              <a:t>-pun (</a:t>
            </a:r>
            <a:r>
              <a:rPr lang="en-US" dirty="0" err="1"/>
              <a:t>Anh</a:t>
            </a:r>
            <a:r>
              <a:rPr lang="en-US" dirty="0"/>
              <a:t>)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Côn</a:t>
            </a:r>
            <a:r>
              <a:rPr lang="en-US" dirty="0"/>
              <a:t> (</a:t>
            </a:r>
            <a:r>
              <a:rPr lang="en-US" dirty="0" err="1"/>
              <a:t>Đức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Đô</a:t>
            </a:r>
            <a:r>
              <a:rPr lang="en-US" dirty="0" smtClean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thôn</a:t>
            </a:r>
            <a:r>
              <a:rPr lang="en-US" dirty="0"/>
              <a:t> ở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vi-VN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9352815"/>
              </p:ext>
            </p:extLst>
          </p:nvPr>
        </p:nvGraphicFramePr>
        <p:xfrm>
          <a:off x="0" y="63500"/>
          <a:ext cx="92964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agon 4"/>
          <p:cNvSpPr/>
          <p:nvPr/>
        </p:nvSpPr>
        <p:spPr>
          <a:xfrm>
            <a:off x="9906000" y="215900"/>
            <a:ext cx="2209800" cy="685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654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1.Sự </a:t>
            </a:r>
            <a:r>
              <a:rPr lang="en-US" u="sng" dirty="0" err="1">
                <a:solidFill>
                  <a:srgbClr val="FF0000"/>
                </a:solidFill>
              </a:rPr>
              <a:t>đang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dạng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về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tôn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giáo</a:t>
            </a:r>
            <a:r>
              <a:rPr lang="en-US" u="sng" dirty="0">
                <a:solidFill>
                  <a:srgbClr val="FF0000"/>
                </a:solidFill>
              </a:rPr>
              <a:t>, </a:t>
            </a:r>
            <a:r>
              <a:rPr lang="en-US" u="sng" dirty="0" err="1">
                <a:solidFill>
                  <a:srgbClr val="FF0000"/>
                </a:solidFill>
              </a:rPr>
              <a:t>ngôn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ngữ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và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văn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hoá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cư</a:t>
            </a:r>
            <a:r>
              <a:rPr lang="en-US" dirty="0" smtClean="0"/>
              <a:t> </a:t>
            </a:r>
            <a:r>
              <a:rPr lang="en-US" dirty="0" err="1" smtClean="0"/>
              <a:t>châu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Ơ-</a:t>
            </a:r>
            <a:r>
              <a:rPr lang="en-US" dirty="0" err="1" smtClean="0">
                <a:solidFill>
                  <a:srgbClr val="FF0000"/>
                </a:solidFill>
              </a:rPr>
              <a:t>rô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pê</a:t>
            </a:r>
            <a:r>
              <a:rPr lang="en-US" dirty="0" smtClean="0">
                <a:solidFill>
                  <a:srgbClr val="FF0000"/>
                </a:solidFill>
              </a:rPr>
              <a:t>-ô-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"/>
            <a:ext cx="9143999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" y="68452"/>
            <a:ext cx="523398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538" y="80962"/>
            <a:ext cx="2895600" cy="2232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544" y="2327612"/>
            <a:ext cx="3303106" cy="178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48" y="4267200"/>
            <a:ext cx="3360257" cy="24595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1.Sự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đang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dạng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về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tôn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giáo</a:t>
            </a:r>
            <a:r>
              <a:rPr lang="en-US" u="sng" dirty="0" smtClean="0">
                <a:solidFill>
                  <a:srgbClr val="FF0000"/>
                </a:solidFill>
              </a:rPr>
              <a:t>, </a:t>
            </a:r>
            <a:r>
              <a:rPr lang="en-US" u="sng" dirty="0" err="1" smtClean="0">
                <a:solidFill>
                  <a:srgbClr val="FF0000"/>
                </a:solidFill>
              </a:rPr>
              <a:t>ngôn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ngữ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và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văn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hoá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cư</a:t>
            </a:r>
            <a:r>
              <a:rPr lang="en-US" dirty="0" smtClean="0"/>
              <a:t> </a:t>
            </a:r>
            <a:r>
              <a:rPr lang="en-US" dirty="0" err="1" smtClean="0"/>
              <a:t>châu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Ơ-</a:t>
            </a:r>
            <a:r>
              <a:rPr lang="en-US" dirty="0" err="1" smtClean="0">
                <a:solidFill>
                  <a:srgbClr val="FF0000"/>
                </a:solidFill>
              </a:rPr>
              <a:t>rô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pê</a:t>
            </a:r>
            <a:r>
              <a:rPr lang="en-US" dirty="0" smtClean="0">
                <a:solidFill>
                  <a:srgbClr val="FF0000"/>
                </a:solidFill>
              </a:rPr>
              <a:t>-ô-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3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: </a:t>
            </a:r>
            <a:r>
              <a:rPr lang="en-US" dirty="0" err="1" smtClean="0"/>
              <a:t>Giecman</a:t>
            </a:r>
            <a:r>
              <a:rPr lang="en-US" dirty="0" smtClean="0"/>
              <a:t>, </a:t>
            </a:r>
            <a:r>
              <a:rPr lang="en-US" dirty="0" err="1" smtClean="0"/>
              <a:t>Latinh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Xlavơ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245600" cy="693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1.Sự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đang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dạng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về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tôn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giáo</a:t>
            </a:r>
            <a:r>
              <a:rPr lang="en-US" u="sng" dirty="0" smtClean="0">
                <a:solidFill>
                  <a:srgbClr val="FF0000"/>
                </a:solidFill>
              </a:rPr>
              <a:t>, </a:t>
            </a:r>
            <a:r>
              <a:rPr lang="en-US" u="sng" dirty="0" err="1" smtClean="0">
                <a:solidFill>
                  <a:srgbClr val="FF0000"/>
                </a:solidFill>
              </a:rPr>
              <a:t>ngôn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ngữ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và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văn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hoá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cư</a:t>
            </a:r>
            <a:r>
              <a:rPr lang="en-US" dirty="0" smtClean="0"/>
              <a:t> </a:t>
            </a:r>
            <a:r>
              <a:rPr lang="en-US" dirty="0" err="1" smtClean="0"/>
              <a:t>châu</a:t>
            </a:r>
            <a:r>
              <a:rPr lang="en-US" dirty="0" smtClean="0"/>
              <a:t> </a:t>
            </a:r>
            <a:r>
              <a:rPr lang="en-US" dirty="0" err="1" smtClean="0"/>
              <a:t>Âu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Ơ-</a:t>
            </a:r>
            <a:r>
              <a:rPr lang="en-US" dirty="0" err="1" smtClean="0">
                <a:solidFill>
                  <a:srgbClr val="FF0000"/>
                </a:solidFill>
              </a:rPr>
              <a:t>rô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pê</a:t>
            </a:r>
            <a:r>
              <a:rPr lang="en-US" dirty="0" smtClean="0">
                <a:solidFill>
                  <a:srgbClr val="FF0000"/>
                </a:solidFill>
              </a:rPr>
              <a:t>-ô-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3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: </a:t>
            </a:r>
            <a:r>
              <a:rPr lang="en-US" dirty="0" err="1" smtClean="0"/>
              <a:t>Giecman</a:t>
            </a:r>
            <a:r>
              <a:rPr lang="en-US" dirty="0" smtClean="0"/>
              <a:t>, </a:t>
            </a:r>
            <a:r>
              <a:rPr lang="en-US" dirty="0" err="1" smtClean="0"/>
              <a:t>Latinh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Xlavơ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Đốc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Chúa</a:t>
            </a:r>
            <a:r>
              <a:rPr lang="en-US" dirty="0" smtClean="0"/>
              <a:t>, </a:t>
            </a:r>
            <a:r>
              <a:rPr lang="en-US" dirty="0" err="1" smtClean="0"/>
              <a:t>đạo</a:t>
            </a:r>
            <a:r>
              <a:rPr lang="en-US" dirty="0" smtClean="0"/>
              <a:t> Tin </a:t>
            </a:r>
            <a:r>
              <a:rPr lang="en-US" dirty="0" err="1" smtClean="0"/>
              <a:t>Lành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.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2.Dân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đi.Mức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8"/>
            <a:ext cx="9166289" cy="683223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2.Dân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cư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châu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Âu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đang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già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đi</a:t>
            </a:r>
            <a:r>
              <a:rPr lang="en-US" u="sng" dirty="0" smtClean="0">
                <a:solidFill>
                  <a:srgbClr val="FF0000"/>
                </a:solidFill>
              </a:rPr>
              <a:t>. </a:t>
            </a:r>
            <a:r>
              <a:rPr lang="en-US" u="sng" dirty="0" err="1" smtClean="0">
                <a:solidFill>
                  <a:srgbClr val="FF0000"/>
                </a:solidFill>
              </a:rPr>
              <a:t>Mức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độ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đô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thị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cao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a. </a:t>
            </a:r>
            <a:r>
              <a:rPr lang="en-US" u="sng" dirty="0" err="1" smtClean="0"/>
              <a:t>Đặc</a:t>
            </a:r>
            <a:r>
              <a:rPr lang="en-US" u="sng" dirty="0" smtClean="0"/>
              <a:t> </a:t>
            </a:r>
            <a:r>
              <a:rPr lang="en-US" u="sng" dirty="0" err="1" smtClean="0"/>
              <a:t>điểm</a:t>
            </a:r>
            <a:r>
              <a:rPr lang="en-US" u="sng" dirty="0" smtClean="0"/>
              <a:t> </a:t>
            </a:r>
            <a:r>
              <a:rPr lang="en-US" u="sng" dirty="0" err="1" smtClean="0"/>
              <a:t>dân</a:t>
            </a:r>
            <a:r>
              <a:rPr lang="en-US" u="sng" dirty="0" smtClean="0"/>
              <a:t> </a:t>
            </a:r>
            <a:r>
              <a:rPr lang="en-US" u="sng" dirty="0" err="1" smtClean="0"/>
              <a:t>cư</a:t>
            </a:r>
            <a:r>
              <a:rPr lang="en-US" u="sng" dirty="0" smtClean="0"/>
              <a:t> </a:t>
            </a:r>
            <a:r>
              <a:rPr lang="en-US" u="sng" dirty="0" err="1" smtClean="0"/>
              <a:t>châu</a:t>
            </a:r>
            <a:r>
              <a:rPr lang="en-US" u="sng" dirty="0" smtClean="0"/>
              <a:t> </a:t>
            </a:r>
            <a:r>
              <a:rPr lang="en-US" u="sng" dirty="0" err="1" smtClean="0"/>
              <a:t>Âu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745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(</a:t>
            </a:r>
            <a:r>
              <a:rPr lang="en-US" dirty="0" err="1" smtClean="0"/>
              <a:t>năm</a:t>
            </a:r>
            <a:r>
              <a:rPr lang="en-US" dirty="0" smtClean="0"/>
              <a:t> 2017).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2895600"/>
            <a:ext cx="4680857" cy="34131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596</Words>
  <Application>Microsoft Office PowerPoint</Application>
  <PresentationFormat>On-screen Show (4:3)</PresentationFormat>
  <Paragraphs>81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1.Sự đang dạng về tôn giáo, ngôn ngữ và văn hoá</vt:lpstr>
      <vt:lpstr>1.Sự đang dạng về tôn giáo, ngôn ngữ và văn hoá</vt:lpstr>
      <vt:lpstr>Slide 4</vt:lpstr>
      <vt:lpstr>1.Sự đang dạng về tôn giáo, ngôn ngữ và văn hoá</vt:lpstr>
      <vt:lpstr>Slide 6</vt:lpstr>
      <vt:lpstr>1.Sự đang dạng về tôn giáo, ngôn ngữ và văn hoá</vt:lpstr>
      <vt:lpstr>2.Dân cư châu Âu đang già đi.Mức độ đô thị cao</vt:lpstr>
      <vt:lpstr>2.Dân cư châu Âu đang già đi. Mức độ đô thị cao</vt:lpstr>
      <vt:lpstr>Slide 10</vt:lpstr>
      <vt:lpstr>Slide 11</vt:lpstr>
      <vt:lpstr>2.Dân cư châu Âu đang già đi. Mức độ đô thị cao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Các thành phố trên 5 triệu dân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phần trình bày của nhóm 6</dc:title>
  <dc:creator>dell</dc:creator>
  <cp:lastModifiedBy>Admin</cp:lastModifiedBy>
  <cp:revision>53</cp:revision>
  <dcterms:created xsi:type="dcterms:W3CDTF">2021-03-26T08:02:37Z</dcterms:created>
  <dcterms:modified xsi:type="dcterms:W3CDTF">2021-04-13T03:07:42Z</dcterms:modified>
</cp:coreProperties>
</file>