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activeX/activeX1.xml" ContentType="application/vnd.ms-office.activeX+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comments/comment1.xml" ContentType="application/vnd.openxmlformats-officedocument.presentationml.comment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42"/>
  </p:notesMasterIdLst>
  <p:sldIdLst>
    <p:sldId id="309" r:id="rId2"/>
    <p:sldId id="310" r:id="rId3"/>
    <p:sldId id="362" r:id="rId4"/>
    <p:sldId id="312" r:id="rId5"/>
    <p:sldId id="270" r:id="rId6"/>
    <p:sldId id="364" r:id="rId7"/>
    <p:sldId id="365" r:id="rId8"/>
    <p:sldId id="366" r:id="rId9"/>
    <p:sldId id="313" r:id="rId10"/>
    <p:sldId id="367" r:id="rId11"/>
    <p:sldId id="328" r:id="rId12"/>
    <p:sldId id="325" r:id="rId13"/>
    <p:sldId id="326" r:id="rId14"/>
    <p:sldId id="327" r:id="rId15"/>
    <p:sldId id="274" r:id="rId16"/>
    <p:sldId id="315" r:id="rId17"/>
    <p:sldId id="316" r:id="rId18"/>
    <p:sldId id="317" r:id="rId19"/>
    <p:sldId id="318" r:id="rId20"/>
    <p:sldId id="319" r:id="rId21"/>
    <p:sldId id="292" r:id="rId22"/>
    <p:sldId id="293" r:id="rId23"/>
    <p:sldId id="295" r:id="rId24"/>
    <p:sldId id="260" r:id="rId25"/>
    <p:sldId id="320" r:id="rId26"/>
    <p:sldId id="329" r:id="rId27"/>
    <p:sldId id="335" r:id="rId28"/>
    <p:sldId id="334" r:id="rId29"/>
    <p:sldId id="336" r:id="rId30"/>
    <p:sldId id="337" r:id="rId31"/>
    <p:sldId id="342" r:id="rId32"/>
    <p:sldId id="357" r:id="rId33"/>
    <p:sldId id="358" r:id="rId34"/>
    <p:sldId id="343" r:id="rId35"/>
    <p:sldId id="344" r:id="rId36"/>
    <p:sldId id="360" r:id="rId37"/>
    <p:sldId id="349" r:id="rId38"/>
    <p:sldId id="363" r:id="rId39"/>
    <p:sldId id="296" r:id="rId40"/>
    <p:sldId id="359" r:id="rId4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p:defaultTextStyle>
  <p:extLst>
    <p:ext uri="{EFAFB233-063F-42B5-8137-9DF3F51BA10A}">
      <p15:sldGuideLst xmlns:p15="http://schemas.microsoft.com/office/powerpoint/2012/main" xmlns="">
        <p15:guide id="1" orient="horz" pos="1920">
          <p15:clr>
            <a:srgbClr val="A4A3A4"/>
          </p15:clr>
        </p15:guide>
        <p15:guide id="2" pos="292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o Thanh Nam " initials="VT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CCFFFF"/>
    <a:srgbClr val="FF0000"/>
    <a:srgbClr val="FF0066"/>
    <a:srgbClr val="FFFFFF"/>
    <a:srgbClr val="FFCC00"/>
    <a:srgbClr val="EAEAEA"/>
    <a:srgbClr val="FF33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816" autoAdjust="0"/>
    <p:restoredTop sz="90639" autoAdjust="0"/>
  </p:normalViewPr>
  <p:slideViewPr>
    <p:cSldViewPr snapToObjects="1">
      <p:cViewPr>
        <p:scale>
          <a:sx n="70" d="100"/>
          <a:sy n="70" d="100"/>
        </p:scale>
        <p:origin x="-1374" y="-258"/>
      </p:cViewPr>
      <p:guideLst>
        <p:guide orient="horz" pos="1920"/>
        <p:guide pos="29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activeX/activeX1.xml><?xml version="1.0" encoding="utf-8"?>
<ax:ocx xmlns:ax="http://schemas.microsoft.com/office/2006/activeX" xmlns:r="http://schemas.openxmlformats.org/officeDocument/2006/relationships" ax:classid="{6BF52A52-394A-11D3-B153-00C04F79FAA6}" ax:persistence="persistPropertyBag">
  <ax:ocxPr ax:name="URL" ax:value="C:\Documents and Settings\Hoai Thuong\My Documents\My Music\Vut-mat.mp3"/>
  <ax:ocxPr ax:name="rate" ax:value="1"/>
  <ax:ocxPr ax:name="balance" ax:value="0"/>
  <ax:ocxPr ax:name="currentPosition" ax:value="0"/>
  <ax:ocxPr ax:name="defaultFrame" ax:value=""/>
  <ax:ocxPr ax:name="playCount" ax:value="1"/>
  <ax:ocxPr ax:name="autoStart" ax:value="-1"/>
  <ax:ocxPr ax:name="currentMarker" ax:value="0"/>
  <ax:ocxPr ax:name="invokeURLs" ax:value="-1"/>
  <ax:ocxPr ax:name="baseURL" ax:value=""/>
  <ax:ocxPr ax:name="volume" ax:value="50"/>
  <ax:ocxPr ax:name="mute" ax:value="0"/>
  <ax:ocxPr ax:name="uiMode" ax:value="full"/>
  <ax:ocxPr ax:name="stretchToFit" ax:value="0"/>
  <ax:ocxPr ax:name="windowlessVideo" ax:value="0"/>
  <ax:ocxPr ax:name="enabled" ax:value="-1"/>
  <ax:ocxPr ax:name="enableContextMenu" ax:value="-1"/>
  <ax:ocxPr ax:name="fullScreen" ax:value="0"/>
  <ax:ocxPr ax:name="SAMIStyle" ax:value=""/>
  <ax:ocxPr ax:name="SAMILang" ax:value=""/>
  <ax:ocxPr ax:name="SAMIFilename" ax:value=""/>
  <ax:ocxPr ax:name="captioningID" ax:value=""/>
  <ax:ocxPr ax:name="enableErrorDialogs" ax:value="0"/>
  <ax:ocxPr ax:name="_cx" ax:value="6350"/>
  <ax:ocxPr ax:name="_cy" ax:value="1164"/>
</ax:ocx>
</file>

<file path=ppt/comments/comment1.xml><?xml version="1.0" encoding="utf-8"?>
<p:cmLst xmlns:a="http://schemas.openxmlformats.org/drawingml/2006/main" xmlns:r="http://schemas.openxmlformats.org/officeDocument/2006/relationships" xmlns:p="http://schemas.openxmlformats.org/presentationml/2006/main">
  <p:cm authorId="1" dt="2006-11-12T16:22:09.468" idx="1">
    <p:pos x="5760" y="0"/>
    <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MC-Ong Do" pitchFamily="2" charset="0"/>
              </a:defRPr>
            </a:lvl1pPr>
          </a:lstStyle>
          <a:p>
            <a:pPr>
              <a:defRPr/>
            </a:pPr>
            <a:endParaRPr lang="en-US"/>
          </a:p>
        </p:txBody>
      </p:sp>
      <p:sp>
        <p:nvSpPr>
          <p:cNvPr id="522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MC-Ong Do" pitchFamily="2" charset="0"/>
              </a:defRPr>
            </a:lvl1pPr>
          </a:lstStyle>
          <a:p>
            <a:pPr>
              <a:defRPr/>
            </a:pPr>
            <a:endParaRPr lang="en-US"/>
          </a:p>
        </p:txBody>
      </p:sp>
      <p:sp>
        <p:nvSpPr>
          <p:cNvPr id="450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22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22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MC-Ong Do" pitchFamily="2" charset="0"/>
              </a:defRPr>
            </a:lvl1pPr>
          </a:lstStyle>
          <a:p>
            <a:pPr>
              <a:defRPr/>
            </a:pPr>
            <a:endParaRPr lang="en-US"/>
          </a:p>
        </p:txBody>
      </p:sp>
      <p:sp>
        <p:nvSpPr>
          <p:cNvPr id="522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MC-Ong Do" pitchFamily="2" charset="0"/>
              </a:defRPr>
            </a:lvl1pPr>
          </a:lstStyle>
          <a:p>
            <a:fld id="{98D8732E-9F63-4DAA-A3A5-ABA1931CB875}"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MC-Ong Do" pitchFamily="2" charset="0"/>
        <a:ea typeface="+mn-ea"/>
        <a:cs typeface="+mn-cs"/>
      </a:defRPr>
    </a:lvl1pPr>
    <a:lvl2pPr marL="457200" algn="l" rtl="0" eaLnBrk="0" fontAlgn="base" hangingPunct="0">
      <a:spcBef>
        <a:spcPct val="30000"/>
      </a:spcBef>
      <a:spcAft>
        <a:spcPct val="0"/>
      </a:spcAft>
      <a:defRPr sz="1200" kern="1200">
        <a:solidFill>
          <a:schemeClr val="tx1"/>
        </a:solidFill>
        <a:latin typeface=".TMC-Ong Do" pitchFamily="2" charset="0"/>
        <a:ea typeface="+mn-ea"/>
        <a:cs typeface="+mn-cs"/>
      </a:defRPr>
    </a:lvl2pPr>
    <a:lvl3pPr marL="914400" algn="l" rtl="0" eaLnBrk="0" fontAlgn="base" hangingPunct="0">
      <a:spcBef>
        <a:spcPct val="30000"/>
      </a:spcBef>
      <a:spcAft>
        <a:spcPct val="0"/>
      </a:spcAft>
      <a:defRPr sz="1200" kern="1200">
        <a:solidFill>
          <a:schemeClr val="tx1"/>
        </a:solidFill>
        <a:latin typeface=".TMC-Ong Do" pitchFamily="2" charset="0"/>
        <a:ea typeface="+mn-ea"/>
        <a:cs typeface="+mn-cs"/>
      </a:defRPr>
    </a:lvl3pPr>
    <a:lvl4pPr marL="1371600" algn="l" rtl="0" eaLnBrk="0" fontAlgn="base" hangingPunct="0">
      <a:spcBef>
        <a:spcPct val="30000"/>
      </a:spcBef>
      <a:spcAft>
        <a:spcPct val="0"/>
      </a:spcAft>
      <a:defRPr sz="1200" kern="1200">
        <a:solidFill>
          <a:schemeClr val="tx1"/>
        </a:solidFill>
        <a:latin typeface=".TMC-Ong Do" pitchFamily="2" charset="0"/>
        <a:ea typeface="+mn-ea"/>
        <a:cs typeface="+mn-cs"/>
      </a:defRPr>
    </a:lvl4pPr>
    <a:lvl5pPr marL="1828800" algn="l" rtl="0" eaLnBrk="0" fontAlgn="base" hangingPunct="0">
      <a:spcBef>
        <a:spcPct val="30000"/>
      </a:spcBef>
      <a:spcAft>
        <a:spcPct val="0"/>
      </a:spcAft>
      <a:defRPr sz="1200" kern="1200">
        <a:solidFill>
          <a:schemeClr val="tx1"/>
        </a:solidFill>
        <a:latin typeface=".TMC-Ong Do"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75E1521C-45C5-4C4A-9CBC-E1D089FA8D69}" type="slidenum">
              <a:rPr lang="en-US" altLang="en-US">
                <a:latin typeface=".TMC-Ong Do" pitchFamily="2" charset="0"/>
              </a:rPr>
              <a:pPr/>
              <a:t>4</a:t>
            </a:fld>
            <a:endParaRPr lang="en-US" altLang="en-US">
              <a:latin typeface=".TMC-Ong Do" pitchFamily="2"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b="1">
                <a:solidFill>
                  <a:srgbClr val="0000CC"/>
                </a:solidFill>
                <a:latin typeface="VNI-Fato" pitchFamily="2" charset="0"/>
              </a:rPr>
              <a:t>	</a:t>
            </a:r>
            <a:r>
              <a:rPr lang="en-US" altLang="en-US">
                <a:solidFill>
                  <a:srgbClr val="0000CC"/>
                </a:solidFill>
              </a:rPr>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538F8145-D687-4636-9D81-CCD139AF676A}" type="slidenum">
              <a:rPr lang="en-US" altLang="en-US">
                <a:latin typeface=".TMC-Ong Do" pitchFamily="2" charset="0"/>
              </a:rPr>
              <a:pPr/>
              <a:t>5</a:t>
            </a:fld>
            <a:endParaRPr lang="en-US" altLang="en-US">
              <a:latin typeface=".TMC-Ong Do" pitchFamily="2"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b="1">
                <a:solidFill>
                  <a:srgbClr val="0000CC"/>
                </a:solidFill>
                <a:latin typeface="VNI-Fato" pitchFamily="2" charset="0"/>
              </a:rPr>
              <a:t>	</a:t>
            </a:r>
            <a:r>
              <a:rPr lang="en-US" altLang="en-US">
                <a:solidFill>
                  <a:srgbClr val="0000CC"/>
                </a:solidFill>
              </a:rPr>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AB257BCE-37C5-4D10-9A58-8A985C154633}" type="slidenum">
              <a:rPr lang="en-US" altLang="en-US">
                <a:latin typeface=".TMC-Ong Do" pitchFamily="2" charset="0"/>
              </a:rPr>
              <a:pPr/>
              <a:t>9</a:t>
            </a:fld>
            <a:endParaRPr lang="en-US" altLang="en-US">
              <a:latin typeface=".TMC-Ong Do" pitchFamily="2"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b="1">
                <a:solidFill>
                  <a:srgbClr val="0000CC"/>
                </a:solidFill>
                <a:latin typeface="VNI-Fato" pitchFamily="2" charset="0"/>
              </a:rPr>
              <a:t>	</a:t>
            </a:r>
            <a:r>
              <a:rPr lang="en-US" altLang="en-US">
                <a:solidFill>
                  <a:srgbClr val="0000CC"/>
                </a:solidFill>
              </a:rPr>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2E8C6608-2D35-4CEF-97E4-5123717B603F}" type="slidenum">
              <a:rPr lang="en-US" altLang="en-US">
                <a:latin typeface=".TMC-Ong Do" pitchFamily="2" charset="0"/>
              </a:rPr>
              <a:pPr/>
              <a:t>11</a:t>
            </a:fld>
            <a:endParaRPr lang="en-US" altLang="en-US">
              <a:latin typeface=".TMC-Ong Do" pitchFamily="2"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b="1">
                <a:solidFill>
                  <a:srgbClr val="0000CC"/>
                </a:solidFill>
                <a:latin typeface="VNI-Fato" pitchFamily="2" charset="0"/>
              </a:rPr>
              <a:t>	</a:t>
            </a:r>
            <a:r>
              <a:rPr lang="en-US" altLang="en-US">
                <a:solidFill>
                  <a:srgbClr val="0000CC"/>
                </a:solidFill>
              </a:rPr>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36B877F3-212C-41EE-A53E-A8E7A4D5D052}" type="slidenum">
              <a:rPr lang="en-US" altLang="en-US">
                <a:latin typeface=".TMC-Ong Do" pitchFamily="2" charset="0"/>
              </a:rPr>
              <a:pPr/>
              <a:t>19</a:t>
            </a:fld>
            <a:endParaRPr lang="en-US" altLang="en-US">
              <a:latin typeface=".TMC-Ong Do" pitchFamily="2" charset="0"/>
            </a:endParaRPr>
          </a:p>
        </p:txBody>
      </p:sp>
      <p:sp>
        <p:nvSpPr>
          <p:cNvPr id="5017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a:fld id="{96EEFA84-A7F1-45A7-948C-6A72B95BF55A}" type="slidenum">
              <a:rPr lang="en-US" altLang="en-US" sz="1200">
                <a:latin typeface="Arial" panose="020B0604020202020204" pitchFamily="34" charset="0"/>
              </a:rPr>
              <a:pPr algn="r"/>
              <a:t>19</a:t>
            </a:fld>
            <a:endParaRPr lang="en-US" altLang="en-US" sz="1200">
              <a:latin typeface="Arial" panose="020B0604020202020204" pitchFamily="34" charset="0"/>
            </a:endParaRPr>
          </a:p>
        </p:txBody>
      </p:sp>
      <p:sp>
        <p:nvSpPr>
          <p:cNvPr id="50180" name="Rectangle 2"/>
          <p:cNvSpPr>
            <a:spLocks noGrp="1" noRot="1" noChangeAspect="1" noChangeArrowheads="1" noTextEdit="1"/>
          </p:cNvSpPr>
          <p:nvPr>
            <p:ph type="sldImg"/>
          </p:nvPr>
        </p:nvSpPr>
        <p:spPr>
          <a:ln/>
        </p:spPr>
      </p:sp>
      <p:sp>
        <p:nvSpPr>
          <p:cNvPr id="50181" name="Rectangle 3"/>
          <p:cNvSpPr>
            <a:spLocks noGrp="1" noChangeArrowheads="1"/>
          </p:cNvSpPr>
          <p:nvPr>
            <p:ph type="body" idx="1"/>
          </p:nvPr>
        </p:nvSpPr>
        <p:spPr>
          <a:xfrm>
            <a:off x="447675" y="4343400"/>
            <a:ext cx="60579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vi-V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2DDDD047-79F9-4C6D-A8E7-CE933F84D1B7}" type="slidenum">
              <a:rPr lang="en-US" altLang="en-US">
                <a:latin typeface=".TMC-Ong Do" pitchFamily="2" charset="0"/>
              </a:rPr>
              <a:pPr/>
              <a:t>24</a:t>
            </a:fld>
            <a:endParaRPr lang="en-US" altLang="en-US">
              <a:latin typeface=".TMC-Ong Do" pitchFamily="2"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vi-V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A4B73811-3D25-4084-BC25-889BF6998694}" type="slidenum">
              <a:rPr lang="en-US" altLang="en-US">
                <a:latin typeface=".TMC-Ong Do" pitchFamily="2" charset="0"/>
              </a:rPr>
              <a:pPr/>
              <a:t>26</a:t>
            </a:fld>
            <a:endParaRPr lang="en-US" altLang="en-US">
              <a:latin typeface=".TMC-Ong Do" pitchFamily="2"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vi-V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w="9525">
                <a:noFill/>
                <a:round/>
                <a:headEnd/>
                <a:tailEnd/>
              </a:ln>
            </p:spPr>
            <p:txBody>
              <a:bodyPr/>
              <a:lstStyle/>
              <a:p>
                <a:pPr>
                  <a:defRPr/>
                </a:pPr>
                <a:endParaRPr lang="en-U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7" name="Freeform 10"/>
            <p:cNvSpPr>
              <a:spLocks/>
            </p:cNvSpPr>
            <p:nvPr/>
          </p:nvSpPr>
          <p:spPr bwMode="hidden">
            <a:xfrm>
              <a:off x="0" y="0"/>
              <a:ext cx="5758" cy="1776"/>
            </a:xfrm>
            <a:custGeom>
              <a:avLst/>
              <a:gdLst>
                <a:gd name="T0" fmla="*/ 0 w 5740"/>
                <a:gd name="T1" fmla="*/ 0 h 1906"/>
                <a:gd name="T2" fmla="*/ 0 w 5740"/>
                <a:gd name="T3" fmla="*/ 574 h 1906"/>
                <a:gd name="T4" fmla="*/ 6054 w 5740"/>
                <a:gd name="T5" fmla="*/ 574 h 1906"/>
                <a:gd name="T6" fmla="*/ 6054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grpSp>
      <p:sp>
        <p:nvSpPr>
          <p:cNvPr id="280587"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280588"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fld id="{6BB85248-65CB-42C9-B3D8-1AA422E8C99B}" type="slidenum">
              <a:rPr lang="en-US" altLang="en-US"/>
              <a:pPr/>
              <a:t>‹#›</a:t>
            </a:fld>
            <a:endParaRPr lang="en-US" altLang="en-US"/>
          </a:p>
        </p:txBody>
      </p:sp>
    </p:spTree>
    <p:extLst>
      <p:ext uri="{BB962C8B-B14F-4D97-AF65-F5344CB8AC3E}">
        <p14:creationId xmlns:p14="http://schemas.microsoft.com/office/powerpoint/2010/main" xmlns="" val="3746373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fld id="{92A975B0-EF6B-4F17-A769-973E9AEF6D6E}" type="slidenum">
              <a:rPr lang="en-US" altLang="en-US"/>
              <a:pPr/>
              <a:t>‹#›</a:t>
            </a:fld>
            <a:endParaRPr lang="en-US" alt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xmlns="" val="2718929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fld id="{FCCC27DD-D77E-4207-BE1B-BC81787AE915}" type="slidenum">
              <a:rPr lang="en-US" altLang="en-US"/>
              <a:pPr/>
              <a:t>‹#›</a:t>
            </a:fld>
            <a:endParaRPr lang="en-US" alt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xmlns="" val="3260285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p:cNvSpPr>
            <a:spLocks noGrp="1" noChangeArrowheads="1"/>
          </p:cNvSpPr>
          <p:nvPr>
            <p:ph type="dt" sz="half" idx="10"/>
          </p:nvPr>
        </p:nvSpPr>
        <p:spPr>
          <a:ln/>
        </p:spPr>
        <p:txBody>
          <a:bodyPr/>
          <a:lstStyle>
            <a:lvl1pPr>
              <a:defRPr/>
            </a:lvl1pPr>
          </a:lstStyle>
          <a:p>
            <a:pPr>
              <a:defRPr/>
            </a:pPr>
            <a:endParaRPr lang="en-US"/>
          </a:p>
        </p:txBody>
      </p:sp>
      <p:sp>
        <p:nvSpPr>
          <p:cNvPr id="7" name="Rectangle 3"/>
          <p:cNvSpPr>
            <a:spLocks noGrp="1" noChangeArrowheads="1"/>
          </p:cNvSpPr>
          <p:nvPr>
            <p:ph type="sldNum" sz="quarter" idx="11"/>
          </p:nvPr>
        </p:nvSpPr>
        <p:spPr>
          <a:ln/>
        </p:spPr>
        <p:txBody>
          <a:bodyPr/>
          <a:lstStyle>
            <a:lvl1pPr>
              <a:defRPr/>
            </a:lvl1pPr>
          </a:lstStyle>
          <a:p>
            <a:fld id="{C6A212C9-806B-4D70-AE1F-DE754A8F0119}" type="slidenum">
              <a:rPr lang="en-US" altLang="en-US"/>
              <a:pPr/>
              <a:t>‹#›</a:t>
            </a:fld>
            <a:endParaRPr lang="en-US" altLang="en-US"/>
          </a:p>
        </p:txBody>
      </p:sp>
      <p:sp>
        <p:nvSpPr>
          <p:cNvPr id="8"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xmlns="" val="692746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fld id="{4E8EE879-11F6-4D5A-A18F-1F0685BD15ED}" type="slidenum">
              <a:rPr lang="en-US" altLang="en-US"/>
              <a:pPr/>
              <a:t>‹#›</a:t>
            </a:fld>
            <a:endParaRPr lang="en-US" alt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xmlns="" val="1144456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fld id="{B295EF80-E7A1-4798-A754-0DD7AF107144}" type="slidenum">
              <a:rPr lang="en-US" altLang="en-US"/>
              <a:pPr/>
              <a:t>‹#›</a:t>
            </a:fld>
            <a:endParaRPr lang="en-US" alt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xmlns="" val="2819343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fld id="{43EB8A10-4861-4E97-85EE-DC45F177BB29}" type="slidenum">
              <a:rPr lang="en-US" altLang="en-US"/>
              <a:pPr/>
              <a:t>‹#›</a:t>
            </a:fld>
            <a:endParaRPr lang="en-US" alt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xmlns="" val="43683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fld id="{3DE25A4B-458F-4D32-833D-665C7575AE57}" type="slidenum">
              <a:rPr lang="en-US" altLang="en-US"/>
              <a:pPr/>
              <a:t>‹#›</a:t>
            </a:fld>
            <a:endParaRPr lang="en-US" alt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xmlns="" val="3442249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fld id="{33E0EDD9-90C7-4641-9C11-0190BA284513}" type="slidenum">
              <a:rPr lang="en-US" altLang="en-US"/>
              <a:pPr/>
              <a:t>‹#›</a:t>
            </a:fld>
            <a:endParaRPr lang="en-US" alt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xmlns="" val="1335759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fld id="{4BE71A08-76C7-47A0-BBE7-9C4A5A7D870B}" type="slidenum">
              <a:rPr lang="en-US" altLang="en-US"/>
              <a:pPr/>
              <a:t>‹#›</a:t>
            </a:fld>
            <a:endParaRPr lang="en-US" alt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xmlns="" val="1468783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fld id="{36C7B7F9-897D-40DC-9B11-D1235BFF3902}" type="slidenum">
              <a:rPr lang="en-US" altLang="en-US"/>
              <a:pPr/>
              <a:t>‹#›</a:t>
            </a:fld>
            <a:endParaRPr lang="en-US" alt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xmlns="" val="2416610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fld id="{D8DD8021-6947-4B56-9201-0043754DAC98}" type="slidenum">
              <a:rPr lang="en-US" altLang="en-US"/>
              <a:pPr/>
              <a:t>‹#›</a:t>
            </a:fld>
            <a:endParaRPr lang="en-US" alt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xmlns="" val="3838848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fld id="{A9E31CBD-09BE-4326-AB34-F89ABE064E24}" type="slidenum">
              <a:rPr lang="en-US" altLang="en-US"/>
              <a:pPr/>
              <a:t>‹#›</a:t>
            </a:fld>
            <a:endParaRPr lang="en-US" alt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xmlns="" val="3346881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fld id="{F263A04A-C096-42D3-B373-38A62F854335}" type="slidenum">
              <a:rPr lang="en-US" altLang="en-US"/>
              <a:pPr/>
              <a:t>‹#›</a:t>
            </a:fld>
            <a:endParaRPr lang="en-US" alt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xmlns="" val="2634990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9554"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79555"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0E155119-3F9C-49EE-ACE7-D0B3D37B2E13}" type="slidenum">
              <a:rPr lang="en-US" altLang="en-US"/>
              <a:pPr/>
              <a:t>‹#›</a:t>
            </a:fld>
            <a:endParaRPr lang="en-US" altLang="en-US"/>
          </a:p>
        </p:txBody>
      </p:sp>
      <p:grpSp>
        <p:nvGrpSpPr>
          <p:cNvPr id="2052" name="Group 4"/>
          <p:cNvGrpSpPr>
            <a:grpSpLocks/>
          </p:cNvGrpSpPr>
          <p:nvPr/>
        </p:nvGrpSpPr>
        <p:grpSpPr bwMode="auto">
          <a:xfrm>
            <a:off x="0" y="0"/>
            <a:ext cx="9140825" cy="6850063"/>
            <a:chOff x="0" y="0"/>
            <a:chExt cx="5758" cy="4315"/>
          </a:xfrm>
        </p:grpSpPr>
        <p:grpSp>
          <p:nvGrpSpPr>
            <p:cNvPr id="2056" name="Group 5"/>
            <p:cNvGrpSpPr>
              <a:grpSpLocks/>
            </p:cNvGrpSpPr>
            <p:nvPr userDrawn="1"/>
          </p:nvGrpSpPr>
          <p:grpSpPr bwMode="auto">
            <a:xfrm>
              <a:off x="1728" y="2230"/>
              <a:ext cx="4027" cy="2085"/>
              <a:chOff x="1728" y="2230"/>
              <a:chExt cx="4027" cy="2085"/>
            </a:xfrm>
          </p:grpSpPr>
          <p:sp>
            <p:nvSpPr>
              <p:cNvPr id="279558"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279559"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279560"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2062"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w="9525">
                <a:noFill/>
                <a:round/>
                <a:headEnd/>
                <a:tailEnd/>
              </a:ln>
            </p:spPr>
            <p:txBody>
              <a:bodyPr/>
              <a:lstStyle/>
              <a:p>
                <a:pPr>
                  <a:defRPr/>
                </a:pPr>
                <a:endParaRPr lang="en-US"/>
              </a:p>
            </p:txBody>
          </p:sp>
          <p:sp>
            <p:nvSpPr>
              <p:cNvPr id="279562"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279563"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2058" name="Freeform 12"/>
            <p:cNvSpPr>
              <a:spLocks/>
            </p:cNvSpPr>
            <p:nvPr/>
          </p:nvSpPr>
          <p:spPr bwMode="hidden">
            <a:xfrm>
              <a:off x="0" y="0"/>
              <a:ext cx="5758" cy="1776"/>
            </a:xfrm>
            <a:custGeom>
              <a:avLst/>
              <a:gdLst>
                <a:gd name="T0" fmla="*/ 0 w 5740"/>
                <a:gd name="T1" fmla="*/ 0 h 1906"/>
                <a:gd name="T2" fmla="*/ 0 w 5740"/>
                <a:gd name="T3" fmla="*/ 574 h 1906"/>
                <a:gd name="T4" fmla="*/ 6054 w 5740"/>
                <a:gd name="T5" fmla="*/ 574 h 1906"/>
                <a:gd name="T6" fmla="*/ 6054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grpSp>
      <p:sp>
        <p:nvSpPr>
          <p:cNvPr id="279565"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79566"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n-US"/>
          </a:p>
        </p:txBody>
      </p:sp>
      <p:sp>
        <p:nvSpPr>
          <p:cNvPr id="279567"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155"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 id="2147484152" r:id="rId12"/>
    <p:sldLayoutId id="2147484153" r:id="rId13"/>
    <p:sldLayoutId id="2147484154" r:id="rId14"/>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8.gif"/><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comments" Target="../comments/comment1.xm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33.jpeg"/><Relationship Id="rId7" Type="http://schemas.openxmlformats.org/officeDocument/2006/relationships/image" Target="../media/image35.jpe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24.jpeg"/><Relationship Id="rId4" Type="http://schemas.openxmlformats.org/officeDocument/2006/relationships/image" Target="../media/image31.jpeg"/></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1.jpe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7.jpeg"/><Relationship Id="rId4" Type="http://schemas.openxmlformats.org/officeDocument/2006/relationships/image" Target="../media/image39.jpeg"/></Relationships>
</file>

<file path=ppt/slides/_rels/slide3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image" Target="../media/image47.jpeg"/><Relationship Id="rId11" Type="http://schemas.openxmlformats.org/officeDocument/2006/relationships/image" Target="../media/image52.png"/><Relationship Id="rId5" Type="http://schemas.openxmlformats.org/officeDocument/2006/relationships/image" Target="../media/image46.jpeg"/><Relationship Id="rId10" Type="http://schemas.openxmlformats.org/officeDocument/2006/relationships/image" Target="../media/image51.jpeg"/><Relationship Id="rId4" Type="http://schemas.openxmlformats.org/officeDocument/2006/relationships/image" Target="../media/image45.jpeg"/><Relationship Id="rId9" Type="http://schemas.openxmlformats.org/officeDocument/2006/relationships/image" Target="../media/image50.jpeg"/></Relationships>
</file>

<file path=ppt/slides/_rels/slide35.xml.rels><?xml version="1.0" encoding="UTF-8" standalone="yes"?>
<Relationships xmlns="http://schemas.openxmlformats.org/package/2006/relationships"><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image" Target="../media/image53.jpeg"/><Relationship Id="rId1" Type="http://schemas.openxmlformats.org/officeDocument/2006/relationships/slideLayout" Target="../slideLayouts/slideLayout7.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 Id="rId9" Type="http://schemas.openxmlformats.org/officeDocument/2006/relationships/image" Target="../media/image66.png"/></Relationships>
</file>

<file path=ppt/slides/_rels/slide39.xml.rels><?xml version="1.0" encoding="UTF-8" standalone="yes"?>
<Relationships xmlns="http://schemas.openxmlformats.org/package/2006/relationships"><Relationship Id="rId3" Type="http://schemas.openxmlformats.org/officeDocument/2006/relationships/image" Target="../media/image68.gif"/><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audio" Target="file:///C:\Documents%20and%20Settings\Admin\Desktop\Mo%20uoc%20ngay%20mai%20-%20Dang%20cap%20nhat%20%5bNCT%209025757700%5d.mp3" TargetMode="External"/><Relationship Id="rId5" Type="http://schemas.openxmlformats.org/officeDocument/2006/relationships/image" Target="../media/image70.png"/><Relationship Id="rId4" Type="http://schemas.openxmlformats.org/officeDocument/2006/relationships/image" Target="../media/image69.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381000" y="1066800"/>
            <a:ext cx="80010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spcBef>
                <a:spcPct val="50000"/>
              </a:spcBef>
            </a:pPr>
            <a:endParaRPr lang="vi-VN" altLang="en-US" sz="3200">
              <a:solidFill>
                <a:srgbClr val="0000CC"/>
              </a:solidFill>
              <a:latin typeface="VNI-Bandit" pitchFamily="2" charset="0"/>
              <a:cs typeface="Arial" panose="020B0604020202020204" pitchFamily="34" charset="0"/>
            </a:endParaRPr>
          </a:p>
        </p:txBody>
      </p:sp>
      <p:sp>
        <p:nvSpPr>
          <p:cNvPr id="51206" name="WordArt 6"/>
          <p:cNvSpPr>
            <a:spLocks noChangeArrowheads="1" noChangeShapeType="1" noTextEdit="1"/>
          </p:cNvSpPr>
          <p:nvPr/>
        </p:nvSpPr>
        <p:spPr bwMode="auto">
          <a:xfrm>
            <a:off x="381000" y="966788"/>
            <a:ext cx="8305800" cy="2608263"/>
          </a:xfrm>
          <a:prstGeom prst="rect">
            <a:avLst/>
          </a:prstGeom>
        </p:spPr>
        <p:txBody>
          <a:bodyPr wrap="none" fromWordArt="1">
            <a:prstTxWarp prst="textInflateTop">
              <a:avLst>
                <a:gd name="adj" fmla="val 48389"/>
              </a:avLst>
            </a:prstTxWarp>
          </a:bodyPr>
          <a:lstStyle/>
          <a:p>
            <a:pPr algn="ctr"/>
            <a:r>
              <a:rPr lang="en-US" sz="3600" b="1" kern="10">
                <a:ln w="3175">
                  <a:solidFill>
                    <a:srgbClr val="FFFF00"/>
                  </a:solidFill>
                  <a:round/>
                  <a:headEnd/>
                  <a:tailEnd/>
                </a:ln>
                <a:effectLst>
                  <a:outerShdw dist="45791" dir="2021404" algn="ctr" rotWithShape="0">
                    <a:srgbClr val="9999FF"/>
                  </a:outerShdw>
                </a:effectLst>
                <a:latin typeface="Times New Roman" panose="02020603050405020304" pitchFamily="18" charset="0"/>
                <a:cs typeface="Times New Roman" panose="02020603050405020304" pitchFamily="18" charset="0"/>
              </a:rPr>
              <a:t>NHIỆT LIỆT CHÀO MÙNG QUÝ THẦY CÔ CÙNG CÁC EM</a:t>
            </a:r>
          </a:p>
        </p:txBody>
      </p:sp>
      <p:sp>
        <p:nvSpPr>
          <p:cNvPr id="4100" name="Text Box 7"/>
          <p:cNvSpPr txBox="1">
            <a:spLocks noChangeArrowheads="1"/>
          </p:cNvSpPr>
          <p:nvPr/>
        </p:nvSpPr>
        <p:spPr bwMode="auto">
          <a:xfrm>
            <a:off x="1631156" y="3837333"/>
            <a:ext cx="5715000" cy="23391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r>
              <a:rPr lang="en-US" altLang="en-US" sz="7200" b="1">
                <a:solidFill>
                  <a:srgbClr val="F3F747"/>
                </a:solidFill>
                <a:latin typeface="Times New Roman" panose="02020603050405020304" pitchFamily="18" charset="0"/>
              </a:rPr>
              <a:t>Môn: Địa lí </a:t>
            </a:r>
            <a:r>
              <a:rPr lang="en-US" altLang="en-US" sz="7200" b="1">
                <a:solidFill>
                  <a:srgbClr val="FFFF00"/>
                </a:solidFill>
                <a:latin typeface="Times New Roman" panose="02020603050405020304" pitchFamily="18" charset="0"/>
              </a:rPr>
              <a:t>7</a:t>
            </a:r>
          </a:p>
          <a:p>
            <a:r>
              <a:rPr lang="en-US" altLang="en-US" sz="2000" b="1">
                <a:solidFill>
                  <a:srgbClr val="FF3300"/>
                </a:solidFill>
                <a:latin typeface="Times New Roman" panose="02020603050405020304" pitchFamily="18" charset="0"/>
              </a:rPr>
              <a:t> </a:t>
            </a:r>
            <a:endParaRPr lang="en-US" altLang="en-US" sz="3600" b="1">
              <a:solidFill>
                <a:srgbClr val="FFFF00"/>
              </a:solidFill>
              <a:latin typeface="Times New Roman" panose="02020603050405020304" pitchFamily="18" charset="0"/>
              <a:cs typeface="Arial" panose="020B0604020202020204" pitchFamily="34" charset="0"/>
            </a:endParaRPr>
          </a:p>
          <a:p>
            <a:pPr eaLnBrk="1" hangingPunct="1">
              <a:spcBef>
                <a:spcPct val="50000"/>
              </a:spcBef>
            </a:pPr>
            <a:endParaRPr lang="en-US" altLang="en-US" sz="3600" b="1">
              <a:solidFill>
                <a:srgbClr val="FFFF00"/>
              </a:solidFill>
              <a:latin typeface="Times New Roman" panose="02020603050405020304" pitchFamily="18" charset="0"/>
              <a:cs typeface="Arial" panose="020B0604020202020204" pitchFamily="34" charset="0"/>
            </a:endParaRPr>
          </a:p>
        </p:txBody>
      </p:sp>
      <p:pic>
        <p:nvPicPr>
          <p:cNvPr id="4101" name="Picture 8" descr="MIL10003"/>
          <p:cNvPicPr>
            <a:picLocks noChangeAspect="1" noChangeArrowheads="1"/>
          </p:cNvPicPr>
          <p:nvPr/>
        </p:nvPicPr>
        <p:blipFill>
          <a:blip r:embed="rId2">
            <a:clrChange>
              <a:clrFrom>
                <a:srgbClr val="F4EEF0"/>
              </a:clrFrom>
              <a:clrTo>
                <a:srgbClr val="F4EEF0">
                  <a:alpha val="0"/>
                </a:srgbClr>
              </a:clrTo>
            </a:clrChange>
            <a:extLst>
              <a:ext uri="{28A0092B-C50C-407E-A947-70E740481C1C}">
                <a14:useLocalDpi xmlns:a14="http://schemas.microsoft.com/office/drawing/2010/main" xmlns="" val="0"/>
              </a:ext>
            </a:extLst>
          </a:blip>
          <a:srcRect l="83072" t="11674" r="7500" b="6180"/>
          <a:stretch>
            <a:fillRect/>
          </a:stretch>
        </p:blipFill>
        <p:spPr bwMode="auto">
          <a:xfrm>
            <a:off x="0" y="3771900"/>
            <a:ext cx="914400" cy="3543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4102" name="Picture 9" descr="MIL10003"/>
          <p:cNvPicPr>
            <a:picLocks noChangeAspect="1" noChangeArrowheads="1"/>
          </p:cNvPicPr>
          <p:nvPr/>
        </p:nvPicPr>
        <p:blipFill>
          <a:blip r:embed="rId3">
            <a:clrChange>
              <a:clrFrom>
                <a:srgbClr val="F4EEF0"/>
              </a:clrFrom>
              <a:clrTo>
                <a:srgbClr val="F4EEF0">
                  <a:alpha val="0"/>
                </a:srgbClr>
              </a:clrTo>
            </a:clrChange>
            <a:extLst>
              <a:ext uri="{28A0092B-C50C-407E-A947-70E740481C1C}">
                <a14:useLocalDpi xmlns:a14="http://schemas.microsoft.com/office/drawing/2010/main" xmlns="" val="0"/>
              </a:ext>
            </a:extLst>
          </a:blip>
          <a:srcRect l="7500" t="6180" r="83072" b="11674"/>
          <a:stretch>
            <a:fillRect/>
          </a:stretch>
        </p:blipFill>
        <p:spPr bwMode="auto">
          <a:xfrm>
            <a:off x="8229600" y="-381000"/>
            <a:ext cx="914400" cy="293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4103" name="Picture 10" descr="MIL10003"/>
          <p:cNvPicPr>
            <a:picLocks noChangeAspect="1" noChangeArrowheads="1"/>
          </p:cNvPicPr>
          <p:nvPr/>
        </p:nvPicPr>
        <p:blipFill>
          <a:blip r:embed="rId3">
            <a:clrChange>
              <a:clrFrom>
                <a:srgbClr val="F4EEF0"/>
              </a:clrFrom>
              <a:clrTo>
                <a:srgbClr val="F4EEF0">
                  <a:alpha val="0"/>
                </a:srgbClr>
              </a:clrTo>
            </a:clrChange>
            <a:extLst>
              <a:ext uri="{28A0092B-C50C-407E-A947-70E740481C1C}">
                <a14:useLocalDpi xmlns:a14="http://schemas.microsoft.com/office/drawing/2010/main" xmlns="" val="0"/>
              </a:ext>
            </a:extLst>
          </a:blip>
          <a:srcRect l="7500" t="6180" r="83072" b="11674"/>
          <a:stretch>
            <a:fillRect/>
          </a:stretch>
        </p:blipFill>
        <p:spPr bwMode="auto">
          <a:xfrm>
            <a:off x="8229600" y="3810000"/>
            <a:ext cx="914400" cy="327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4104" name="Picture 11" descr="MIL10003"/>
          <p:cNvPicPr>
            <a:picLocks noChangeAspect="1" noChangeArrowheads="1"/>
          </p:cNvPicPr>
          <p:nvPr/>
        </p:nvPicPr>
        <p:blipFill>
          <a:blip r:embed="rId4">
            <a:clrChange>
              <a:clrFrom>
                <a:srgbClr val="F4EEF0"/>
              </a:clrFrom>
              <a:clrTo>
                <a:srgbClr val="F4EEF0">
                  <a:alpha val="0"/>
                </a:srgbClr>
              </a:clrTo>
            </a:clrChange>
            <a:extLst>
              <a:ext uri="{28A0092B-C50C-407E-A947-70E740481C1C}">
                <a14:useLocalDpi xmlns:a14="http://schemas.microsoft.com/office/drawing/2010/main" xmlns="" val="0"/>
              </a:ext>
            </a:extLst>
          </a:blip>
          <a:srcRect l="83072" t="11674" r="7500" b="6180"/>
          <a:stretch>
            <a:fillRect/>
          </a:stretch>
        </p:blipFill>
        <p:spPr bwMode="auto">
          <a:xfrm>
            <a:off x="0" y="1981200"/>
            <a:ext cx="747713" cy="289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4105" name="Picture 12" descr="MIL10003"/>
          <p:cNvPicPr>
            <a:picLocks noChangeAspect="1" noChangeArrowheads="1"/>
          </p:cNvPicPr>
          <p:nvPr/>
        </p:nvPicPr>
        <p:blipFill>
          <a:blip r:embed="rId3">
            <a:clrChange>
              <a:clrFrom>
                <a:srgbClr val="F4EEF0"/>
              </a:clrFrom>
              <a:clrTo>
                <a:srgbClr val="F4EEF0">
                  <a:alpha val="0"/>
                </a:srgbClr>
              </a:clrTo>
            </a:clrChange>
            <a:extLst>
              <a:ext uri="{28A0092B-C50C-407E-A947-70E740481C1C}">
                <a14:useLocalDpi xmlns:a14="http://schemas.microsoft.com/office/drawing/2010/main" xmlns="" val="0"/>
              </a:ext>
            </a:extLst>
          </a:blip>
          <a:srcRect l="7500" t="6180" r="83072" b="11674"/>
          <a:stretch>
            <a:fillRect/>
          </a:stretch>
        </p:blipFill>
        <p:spPr bwMode="auto">
          <a:xfrm>
            <a:off x="8229600" y="1866900"/>
            <a:ext cx="914400" cy="293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4106" name="Picture 13" descr="BAR5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133600" y="506413"/>
            <a:ext cx="6629400" cy="808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7" name="Picture 14" descr="dovec"/>
          <p:cNvPicPr>
            <a:picLocks noChangeAspect="1" noChangeArrowheads="1" noCrop="1"/>
          </p:cNvPicPr>
          <p:nvPr/>
        </p:nvPicPr>
        <p:blipFill>
          <a:blip r:embed="rId6">
            <a:extLst>
              <a:ext uri="{28A0092B-C50C-407E-A947-70E740481C1C}">
                <a14:useLocalDpi xmlns:a14="http://schemas.microsoft.com/office/drawing/2010/main" xmlns="" val="0"/>
              </a:ext>
            </a:extLst>
          </a:blip>
          <a:srcRect/>
          <a:stretch>
            <a:fillRect/>
          </a:stretch>
        </p:blipFill>
        <p:spPr bwMode="auto">
          <a:xfrm>
            <a:off x="4572000" y="582613"/>
            <a:ext cx="1066800" cy="78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mph" presetSubtype="0" repeatCount="indefinite" fill="hold" nodeType="clickEffect">
                                  <p:stCondLst>
                                    <p:cond delay="0"/>
                                  </p:stCondLst>
                                  <p:childTnLst>
                                    <p:animClr clrSpc="hsl" dir="cw">
                                      <p:cBhvr override="childStyle">
                                        <p:cTn id="6" dur="2000" fill="hold"/>
                                        <p:tgtEl>
                                          <p:spTgt spid="51206"/>
                                        </p:tgtEl>
                                        <p:attrNameLst>
                                          <p:attrName>style.color</p:attrName>
                                        </p:attrNameLst>
                                      </p:cBhvr>
                                      <p:by>
                                        <p:hsl h="10842353" s="0" l="0"/>
                                      </p:by>
                                    </p:animClr>
                                    <p:animClr clrSpc="hsl" dir="cw">
                                      <p:cBhvr>
                                        <p:cTn id="7" dur="2000" fill="hold"/>
                                        <p:tgtEl>
                                          <p:spTgt spid="51206"/>
                                        </p:tgtEl>
                                        <p:attrNameLst>
                                          <p:attrName>fillcolor</p:attrName>
                                        </p:attrNameLst>
                                      </p:cBhvr>
                                      <p:by>
                                        <p:hsl h="10842353" s="0" l="0"/>
                                      </p:by>
                                    </p:animClr>
                                    <p:animClr clrSpc="hsl" dir="cw">
                                      <p:cBhvr>
                                        <p:cTn id="8" dur="2000" fill="hold"/>
                                        <p:tgtEl>
                                          <p:spTgt spid="51206"/>
                                        </p:tgtEl>
                                        <p:attrNameLst>
                                          <p:attrName>stroke.color</p:attrName>
                                        </p:attrNameLst>
                                      </p:cBhvr>
                                      <p:by>
                                        <p:hsl h="10842353" s="0" l="0"/>
                                      </p:by>
                                    </p:animClr>
                                    <p:set>
                                      <p:cBhvr>
                                        <p:cTn id="9" dur="2000" fill="hold"/>
                                        <p:tgtEl>
                                          <p:spTgt spid="5120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8"/>
          <p:cNvSpPr txBox="1">
            <a:spLocks noChangeArrowheads="1"/>
          </p:cNvSpPr>
          <p:nvPr/>
        </p:nvSpPr>
        <p:spPr bwMode="auto">
          <a:xfrm>
            <a:off x="228600" y="1524000"/>
            <a:ext cx="8229600" cy="1323975"/>
          </a:xfrm>
          <a:prstGeom prst="rect">
            <a:avLst/>
          </a:prstGeom>
          <a:noFill/>
          <a:ln>
            <a:noFill/>
          </a:ln>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marL="514350" indent="-514350">
              <a:spcBef>
                <a:spcPct val="50000"/>
              </a:spcBef>
              <a:buFontTx/>
              <a:buAutoNum type="arabicPeriod"/>
              <a:defRPr/>
            </a:pPr>
            <a:r>
              <a:rPr lang="en-US" sz="3200" b="1" u="sng" dirty="0" err="1">
                <a:latin typeface="Times New Roman" pitchFamily="18" charset="0"/>
                <a:cs typeface="Times New Roman" pitchFamily="18" charset="0"/>
              </a:rPr>
              <a:t>Đặc</a:t>
            </a:r>
            <a:r>
              <a:rPr lang="en-US" sz="3200" b="1" u="sng" dirty="0">
                <a:latin typeface="Times New Roman" pitchFamily="18" charset="0"/>
                <a:cs typeface="Times New Roman" pitchFamily="18" charset="0"/>
              </a:rPr>
              <a:t> </a:t>
            </a:r>
            <a:r>
              <a:rPr lang="en-US" sz="3200" b="1" u="sng" dirty="0" err="1">
                <a:latin typeface="Times New Roman" pitchFamily="18" charset="0"/>
                <a:cs typeface="Times New Roman" pitchFamily="18" charset="0"/>
              </a:rPr>
              <a:t>điểm</a:t>
            </a:r>
            <a:r>
              <a:rPr lang="en-US" sz="3200" b="1" u="sng" dirty="0">
                <a:latin typeface="Times New Roman" pitchFamily="18" charset="0"/>
                <a:cs typeface="Times New Roman" pitchFamily="18" charset="0"/>
              </a:rPr>
              <a:t> </a:t>
            </a:r>
            <a:r>
              <a:rPr lang="en-US" sz="3200" b="1" u="sng" dirty="0" err="1">
                <a:latin typeface="Times New Roman" pitchFamily="18" charset="0"/>
                <a:cs typeface="Times New Roman" pitchFamily="18" charset="0"/>
              </a:rPr>
              <a:t>của</a:t>
            </a:r>
            <a:r>
              <a:rPr lang="en-US" sz="3200" b="1" u="sng" dirty="0">
                <a:latin typeface="Times New Roman" pitchFamily="18" charset="0"/>
                <a:cs typeface="Times New Roman" pitchFamily="18" charset="0"/>
              </a:rPr>
              <a:t> </a:t>
            </a:r>
            <a:r>
              <a:rPr lang="en-US" sz="3200" b="1" u="sng" dirty="0" err="1">
                <a:latin typeface="Times New Roman" pitchFamily="18" charset="0"/>
                <a:cs typeface="Times New Roman" pitchFamily="18" charset="0"/>
              </a:rPr>
              <a:t>môi</a:t>
            </a:r>
            <a:r>
              <a:rPr lang="en-US" sz="3200" b="1" u="sng" dirty="0">
                <a:latin typeface="Times New Roman" pitchFamily="18" charset="0"/>
                <a:cs typeface="Times New Roman" pitchFamily="18" charset="0"/>
              </a:rPr>
              <a:t> </a:t>
            </a:r>
            <a:r>
              <a:rPr lang="en-US" sz="3200" b="1" u="sng" dirty="0" err="1">
                <a:latin typeface="Times New Roman" pitchFamily="18" charset="0"/>
                <a:cs typeface="Times New Roman" pitchFamily="18" charset="0"/>
              </a:rPr>
              <a:t>trường</a:t>
            </a:r>
            <a:r>
              <a:rPr lang="en-US" sz="3200" b="1" dirty="0">
                <a:latin typeface="Times New Roman" pitchFamily="18" charset="0"/>
                <a:cs typeface="Times New Roman" pitchFamily="18" charset="0"/>
              </a:rPr>
              <a:t>:</a:t>
            </a:r>
          </a:p>
          <a:p>
            <a:pPr>
              <a:spcBef>
                <a:spcPct val="50000"/>
              </a:spcBef>
              <a:defRPr/>
            </a:pPr>
            <a:r>
              <a:rPr lang="en-US" sz="3200" b="1" dirty="0">
                <a:latin typeface="Times New Roman" pitchFamily="18" charset="0"/>
                <a:cs typeface="Times New Roman" pitchFamily="18" charset="0"/>
              </a:rPr>
              <a:t>     a. </a:t>
            </a:r>
            <a:r>
              <a:rPr lang="en-US" sz="3200" b="1" u="sng" dirty="0" err="1">
                <a:latin typeface="Times New Roman" pitchFamily="18" charset="0"/>
                <a:cs typeface="Times New Roman" pitchFamily="18" charset="0"/>
              </a:rPr>
              <a:t>Vị</a:t>
            </a:r>
            <a:r>
              <a:rPr lang="en-US" sz="3200" b="1" u="sng" dirty="0">
                <a:latin typeface="Times New Roman" pitchFamily="18" charset="0"/>
                <a:cs typeface="Times New Roman" pitchFamily="18" charset="0"/>
              </a:rPr>
              <a:t> </a:t>
            </a:r>
            <a:r>
              <a:rPr lang="en-US" sz="3200" b="1" u="sng" dirty="0" err="1">
                <a:latin typeface="Times New Roman" pitchFamily="18" charset="0"/>
                <a:cs typeface="Times New Roman" pitchFamily="18" charset="0"/>
              </a:rPr>
              <a:t>trí</a:t>
            </a:r>
            <a:r>
              <a:rPr lang="en-US" sz="3200" b="1" dirty="0">
                <a:latin typeface="Times New Roman" pitchFamily="18" charset="0"/>
                <a:cs typeface="Times New Roman" pitchFamily="18" charset="0"/>
              </a:rPr>
              <a:t>:</a:t>
            </a:r>
          </a:p>
        </p:txBody>
      </p:sp>
      <p:sp>
        <p:nvSpPr>
          <p:cNvPr id="13315" name="Text Box 9"/>
          <p:cNvSpPr txBox="1">
            <a:spLocks noChangeArrowheads="1"/>
          </p:cNvSpPr>
          <p:nvPr/>
        </p:nvSpPr>
        <p:spPr bwMode="auto">
          <a:xfrm>
            <a:off x="152400" y="2984500"/>
            <a:ext cx="9372600"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42900" indent="-342900">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buFontTx/>
              <a:buChar char="-"/>
            </a:pPr>
            <a:r>
              <a:rPr lang="en-US" altLang="en-US" sz="3600" b="1">
                <a:latin typeface="Arial" panose="020B0604020202020204" pitchFamily="34" charset="0"/>
              </a:rPr>
              <a:t>Phân bố dọc theo hai bên chí tuyến.</a:t>
            </a:r>
          </a:p>
          <a:p>
            <a:pPr>
              <a:spcBef>
                <a:spcPct val="50000"/>
              </a:spcBef>
              <a:buFontTx/>
              <a:buChar char="-"/>
            </a:pPr>
            <a:r>
              <a:rPr lang="en-US" altLang="en-US" sz="3600" b="1">
                <a:latin typeface="Arial" panose="020B0604020202020204" pitchFamily="34" charset="0"/>
              </a:rPr>
              <a:t>Giữa lục địa Á- Âu.</a:t>
            </a:r>
          </a:p>
          <a:p>
            <a:pPr>
              <a:spcBef>
                <a:spcPct val="50000"/>
              </a:spcBef>
              <a:buFontTx/>
              <a:buChar char="-"/>
            </a:pPr>
            <a:r>
              <a:rPr lang="en-US" altLang="en-US" sz="3600" b="1">
                <a:latin typeface="Arial" panose="020B0604020202020204" pitchFamily="34" charset="0"/>
              </a:rPr>
              <a:t>Ven bờ nơi có dòng biển lạnh.</a:t>
            </a:r>
          </a:p>
        </p:txBody>
      </p:sp>
      <p:sp>
        <p:nvSpPr>
          <p:cNvPr id="128017" name="Text Box 17"/>
          <p:cNvSpPr txBox="1">
            <a:spLocks noChangeArrowheads="1"/>
          </p:cNvSpPr>
          <p:nvPr/>
        </p:nvSpPr>
        <p:spPr bwMode="auto">
          <a:xfrm>
            <a:off x="152400" y="649288"/>
            <a:ext cx="8763000" cy="646112"/>
          </a:xfrm>
          <a:prstGeom prst="rect">
            <a:avLst/>
          </a:prstGeom>
          <a:solidFill>
            <a:schemeClr val="tx1"/>
          </a:solidFill>
          <a:ln w="9525">
            <a:noFill/>
            <a:miter lim="800000"/>
            <a:headEnd/>
            <a:tailEnd/>
          </a:ln>
          <a:effectLst/>
        </p:spPr>
        <p:txBody>
          <a:bodyPr>
            <a:spAutoFit/>
          </a:bodyPr>
          <a:lstStyle/>
          <a:p>
            <a:pPr>
              <a:spcBef>
                <a:spcPct val="50000"/>
              </a:spcBef>
              <a:defRPr/>
            </a:pPr>
            <a:r>
              <a:rPr lang="en-US" sz="3600" b="1" u="sng" dirty="0" err="1">
                <a:solidFill>
                  <a:srgbClr val="FF0000"/>
                </a:solidFill>
                <a:latin typeface="Times New Roman" panose="02020603050405020304" pitchFamily="18" charset="0"/>
                <a:cs typeface="Times New Roman" panose="02020603050405020304" pitchFamily="18" charset="0"/>
              </a:rPr>
              <a:t>Ti</a:t>
            </a:r>
            <a:r>
              <a:rPr lang="en-US" sz="3200" b="1" u="sng" dirty="0" err="1">
                <a:solidFill>
                  <a:srgbClr val="FF0000"/>
                </a:solidFill>
                <a:latin typeface="Times New Roman" panose="02020603050405020304" pitchFamily="18" charset="0"/>
                <a:cs typeface="Times New Roman" panose="02020603050405020304" pitchFamily="18" charset="0"/>
              </a:rPr>
              <a:t>ết</a:t>
            </a:r>
            <a:r>
              <a:rPr lang="en-US" sz="3200" b="1" u="sng" dirty="0">
                <a:solidFill>
                  <a:srgbClr val="FF0000"/>
                </a:solidFill>
                <a:latin typeface="Times New Roman" panose="02020603050405020304" pitchFamily="18" charset="0"/>
                <a:cs typeface="Times New Roman" panose="02020603050405020304" pitchFamily="18" charset="0"/>
              </a:rPr>
              <a:t> 20 </a:t>
            </a:r>
            <a:r>
              <a:rPr lang="en-US" sz="3200" b="1" dirty="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3200" b="1" dirty="0" err="1">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Bài</a:t>
            </a:r>
            <a:r>
              <a:rPr lang="en-US" sz="3200" b="1" dirty="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19: MÔI TRƯỜNG HOANG MẠC</a:t>
            </a:r>
          </a:p>
        </p:txBody>
      </p:sp>
      <p:sp>
        <p:nvSpPr>
          <p:cNvPr id="8" name="Text Box 9"/>
          <p:cNvSpPr txBox="1">
            <a:spLocks noChangeArrowheads="1"/>
          </p:cNvSpPr>
          <p:nvPr/>
        </p:nvSpPr>
        <p:spPr bwMode="auto">
          <a:xfrm>
            <a:off x="228600" y="5497521"/>
            <a:ext cx="891540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42900" indent="-342900">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buFontTx/>
              <a:buChar char="-"/>
            </a:pPr>
            <a:r>
              <a:rPr lang="en-US" altLang="en-US" sz="3600" b="1">
                <a:latin typeface="Arial" panose="020B0604020202020204" pitchFamily="34" charset="0"/>
              </a:rPr>
              <a:t>Chiếm gần 1/3 diện tích đất nổi trên Trái Đất.</a:t>
            </a:r>
          </a:p>
        </p:txBody>
      </p:sp>
      <p:grpSp>
        <p:nvGrpSpPr>
          <p:cNvPr id="2" name="Group 17">
            <a:extLst>
              <a:ext uri="{FF2B5EF4-FFF2-40B4-BE49-F238E27FC236}">
                <a16:creationId xmlns:a16="http://schemas.microsoft.com/office/drawing/2014/main" xmlns="" id="{58F94E9D-5E3D-AA47-96D7-26736682A25F}"/>
              </a:ext>
            </a:extLst>
          </p:cNvPr>
          <p:cNvGrpSpPr>
            <a:grpSpLocks/>
          </p:cNvGrpSpPr>
          <p:nvPr/>
        </p:nvGrpSpPr>
        <p:grpSpPr bwMode="auto">
          <a:xfrm>
            <a:off x="6478568" y="1315865"/>
            <a:ext cx="1671294" cy="1066915"/>
            <a:chOff x="816" y="3792"/>
            <a:chExt cx="337" cy="366"/>
          </a:xfrm>
        </p:grpSpPr>
        <p:sp>
          <p:nvSpPr>
            <p:cNvPr id="10" name="Text Box 18">
              <a:extLst>
                <a:ext uri="{FF2B5EF4-FFF2-40B4-BE49-F238E27FC236}">
                  <a16:creationId xmlns:a16="http://schemas.microsoft.com/office/drawing/2014/main" xmlns="" id="{848CA4BD-C35E-3541-B9EF-7D0D99DAC5C2}"/>
                </a:ext>
              </a:extLst>
            </p:cNvPr>
            <p:cNvSpPr txBox="1">
              <a:spLocks noChangeArrowheads="1"/>
            </p:cNvSpPr>
            <p:nvPr/>
          </p:nvSpPr>
          <p:spPr bwMode="auto">
            <a:xfrm>
              <a:off x="1086" y="3809"/>
              <a:ext cx="67" cy="3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800">
                <a:solidFill>
                  <a:srgbClr val="0000FF"/>
                </a:solidFill>
                <a:latin typeface=".VnTime" pitchFamily="34" charset="0"/>
              </a:endParaRPr>
            </a:p>
          </p:txBody>
        </p:sp>
        <p:pic>
          <p:nvPicPr>
            <p:cNvPr id="11" name="Picture 19" descr="Tay viÕt ">
              <a:extLst>
                <a:ext uri="{FF2B5EF4-FFF2-40B4-BE49-F238E27FC236}">
                  <a16:creationId xmlns:a16="http://schemas.microsoft.com/office/drawing/2014/main" xmlns="" id="{D203D6BC-163D-354D-85BB-B00D91F6E1C6}"/>
                </a:ext>
              </a:extLst>
            </p:cNvPr>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a:off x="816" y="3792"/>
              <a:ext cx="288"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55"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1000" fill="hold"/>
                                        <p:tgtEl>
                                          <p:spTgt spid="2"/>
                                        </p:tgtEl>
                                        <p:attrNameLst>
                                          <p:attrName>ppt_w</p:attrName>
                                        </p:attrNameLst>
                                      </p:cBhvr>
                                      <p:tavLst>
                                        <p:tav tm="0">
                                          <p:val>
                                            <p:strVal val="#ppt_w*0.70"/>
                                          </p:val>
                                        </p:tav>
                                        <p:tav tm="100000">
                                          <p:val>
                                            <p:strVal val="#ppt_w"/>
                                          </p:val>
                                        </p:tav>
                                      </p:tavLst>
                                    </p:anim>
                                    <p:anim calcmode="lin" valueType="num">
                                      <p:cBhvr>
                                        <p:cTn id="11" dur="1000" fill="hold"/>
                                        <p:tgtEl>
                                          <p:spTgt spid="2"/>
                                        </p:tgtEl>
                                        <p:attrNameLst>
                                          <p:attrName>ppt_h</p:attrName>
                                        </p:attrNameLst>
                                      </p:cBhvr>
                                      <p:tavLst>
                                        <p:tav tm="0">
                                          <p:val>
                                            <p:strVal val="#ppt_h"/>
                                          </p:val>
                                        </p:tav>
                                        <p:tav tm="100000">
                                          <p:val>
                                            <p:strVal val="#ppt_h"/>
                                          </p:val>
                                        </p:tav>
                                      </p:tavLst>
                                    </p:anim>
                                    <p:animEffect transition="in" filter="fade">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Untitled-1"/>
          <p:cNvPicPr>
            <a:picLocks noGrp="1" noChangeAspect="1" noChangeArrowheads="1"/>
          </p:cNvPicPr>
          <p:nvPr>
            <p:ph idx="1"/>
          </p:nvPr>
        </p:nvPicPr>
        <p:blipFill>
          <a:blip r:embed="rId3">
            <a:lum contrast="54000"/>
            <a:extLst>
              <a:ext uri="{28A0092B-C50C-407E-A947-70E740481C1C}">
                <a14:useLocalDpi xmlns:a14="http://schemas.microsoft.com/office/drawing/2010/main" xmlns="" val="0"/>
              </a:ext>
            </a:extLst>
          </a:blip>
          <a:srcRect/>
          <a:stretch>
            <a:fillRect/>
          </a:stretch>
        </p:blipFill>
        <p:spPr>
          <a:xfrm>
            <a:off x="2128838" y="609600"/>
            <a:ext cx="6634162" cy="4359275"/>
          </a:xfrm>
          <a:noFill/>
          <a:extLst>
            <a:ext uri="{909E8E84-426E-40DD-AFC4-6F175D3DCCD1}">
              <a14:hiddenFill xmlns:a14="http://schemas.microsoft.com/office/drawing/2010/main" xmlns="">
                <a:solidFill>
                  <a:srgbClr val="FFFFFF"/>
                </a:solidFill>
              </a14:hiddenFill>
            </a:ext>
          </a:extLst>
        </p:spPr>
      </p:pic>
      <p:cxnSp>
        <p:nvCxnSpPr>
          <p:cNvPr id="14339" name="AutoShape 27"/>
          <p:cNvCxnSpPr>
            <a:cxnSpLocks noChangeShapeType="1"/>
          </p:cNvCxnSpPr>
          <p:nvPr/>
        </p:nvCxnSpPr>
        <p:spPr bwMode="auto">
          <a:xfrm>
            <a:off x="930275" y="3198813"/>
            <a:ext cx="0"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grpSp>
        <p:nvGrpSpPr>
          <p:cNvPr id="14340" name="Group 104"/>
          <p:cNvGrpSpPr>
            <a:grpSpLocks/>
          </p:cNvGrpSpPr>
          <p:nvPr/>
        </p:nvGrpSpPr>
        <p:grpSpPr bwMode="auto">
          <a:xfrm>
            <a:off x="2262188" y="1989138"/>
            <a:ext cx="6500812" cy="1662112"/>
            <a:chOff x="680" y="1408"/>
            <a:chExt cx="4408" cy="1244"/>
          </a:xfrm>
        </p:grpSpPr>
        <p:sp>
          <p:nvSpPr>
            <p:cNvPr id="14370" name="Freeform 60"/>
            <p:cNvSpPr>
              <a:spLocks/>
            </p:cNvSpPr>
            <p:nvPr/>
          </p:nvSpPr>
          <p:spPr bwMode="auto">
            <a:xfrm>
              <a:off x="741" y="2573"/>
              <a:ext cx="4347" cy="79"/>
            </a:xfrm>
            <a:custGeom>
              <a:avLst/>
              <a:gdLst>
                <a:gd name="T0" fmla="*/ 0 w 4347"/>
                <a:gd name="T1" fmla="*/ 43 h 79"/>
                <a:gd name="T2" fmla="*/ 1328 w 4347"/>
                <a:gd name="T3" fmla="*/ 11 h 79"/>
                <a:gd name="T4" fmla="*/ 2784 w 4347"/>
                <a:gd name="T5" fmla="*/ 11 h 79"/>
                <a:gd name="T6" fmla="*/ 4347 w 4347"/>
                <a:gd name="T7" fmla="*/ 79 h 79"/>
                <a:gd name="T8" fmla="*/ 0 60000 65536"/>
                <a:gd name="T9" fmla="*/ 0 60000 65536"/>
                <a:gd name="T10" fmla="*/ 0 60000 65536"/>
                <a:gd name="T11" fmla="*/ 0 60000 65536"/>
                <a:gd name="T12" fmla="*/ 0 w 4347"/>
                <a:gd name="T13" fmla="*/ 0 h 79"/>
                <a:gd name="T14" fmla="*/ 4347 w 4347"/>
                <a:gd name="T15" fmla="*/ 79 h 79"/>
              </a:gdLst>
              <a:ahLst/>
              <a:cxnLst>
                <a:cxn ang="T8">
                  <a:pos x="T0" y="T1"/>
                </a:cxn>
                <a:cxn ang="T9">
                  <a:pos x="T2" y="T3"/>
                </a:cxn>
                <a:cxn ang="T10">
                  <a:pos x="T4" y="T5"/>
                </a:cxn>
                <a:cxn ang="T11">
                  <a:pos x="T6" y="T7"/>
                </a:cxn>
              </a:cxnLst>
              <a:rect l="T12" t="T13" r="T14" b="T15"/>
              <a:pathLst>
                <a:path w="4347" h="79">
                  <a:moveTo>
                    <a:pt x="0" y="43"/>
                  </a:moveTo>
                  <a:cubicBezTo>
                    <a:pt x="221" y="38"/>
                    <a:pt x="864" y="16"/>
                    <a:pt x="1328" y="11"/>
                  </a:cubicBezTo>
                  <a:cubicBezTo>
                    <a:pt x="1792" y="6"/>
                    <a:pt x="2281" y="0"/>
                    <a:pt x="2784" y="11"/>
                  </a:cubicBezTo>
                  <a:cubicBezTo>
                    <a:pt x="3287" y="22"/>
                    <a:pt x="4022" y="65"/>
                    <a:pt x="4347" y="79"/>
                  </a:cubicBezTo>
                </a:path>
              </a:pathLst>
            </a:custGeom>
            <a:noFill/>
            <a:ln w="76200">
              <a:solidFill>
                <a:srgbClr val="FF0000"/>
              </a:solidFill>
              <a:prstDash val="sysDot"/>
              <a:round/>
              <a:headEnd/>
              <a:tailEnd/>
            </a:ln>
            <a:extLst>
              <a:ext uri="{909E8E84-426E-40DD-AFC4-6F175D3DCCD1}">
                <a14:hiddenFill xmlns:a14="http://schemas.microsoft.com/office/drawing/2010/main" xmlns="">
                  <a:solidFill>
                    <a:srgbClr val="FFFFFF"/>
                  </a:solidFill>
                </a14:hiddenFill>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14371" name="Freeform 64"/>
            <p:cNvSpPr>
              <a:spLocks/>
            </p:cNvSpPr>
            <p:nvPr/>
          </p:nvSpPr>
          <p:spPr bwMode="auto">
            <a:xfrm>
              <a:off x="680" y="1408"/>
              <a:ext cx="4408" cy="197"/>
            </a:xfrm>
            <a:custGeom>
              <a:avLst/>
              <a:gdLst>
                <a:gd name="T0" fmla="*/ 0 w 4408"/>
                <a:gd name="T1" fmla="*/ 0 h 197"/>
                <a:gd name="T2" fmla="*/ 800 w 4408"/>
                <a:gd name="T3" fmla="*/ 120 h 197"/>
                <a:gd name="T4" fmla="*/ 1560 w 4408"/>
                <a:gd name="T5" fmla="*/ 168 h 197"/>
                <a:gd name="T6" fmla="*/ 2624 w 4408"/>
                <a:gd name="T7" fmla="*/ 192 h 197"/>
                <a:gd name="T8" fmla="*/ 3696 w 4408"/>
                <a:gd name="T9" fmla="*/ 136 h 197"/>
                <a:gd name="T10" fmla="*/ 4408 w 4408"/>
                <a:gd name="T11" fmla="*/ 56 h 197"/>
                <a:gd name="T12" fmla="*/ 0 60000 65536"/>
                <a:gd name="T13" fmla="*/ 0 60000 65536"/>
                <a:gd name="T14" fmla="*/ 0 60000 65536"/>
                <a:gd name="T15" fmla="*/ 0 60000 65536"/>
                <a:gd name="T16" fmla="*/ 0 60000 65536"/>
                <a:gd name="T17" fmla="*/ 0 60000 65536"/>
                <a:gd name="T18" fmla="*/ 0 w 4408"/>
                <a:gd name="T19" fmla="*/ 0 h 197"/>
                <a:gd name="T20" fmla="*/ 4408 w 4408"/>
                <a:gd name="T21" fmla="*/ 197 h 197"/>
              </a:gdLst>
              <a:ahLst/>
              <a:cxnLst>
                <a:cxn ang="T12">
                  <a:pos x="T0" y="T1"/>
                </a:cxn>
                <a:cxn ang="T13">
                  <a:pos x="T2" y="T3"/>
                </a:cxn>
                <a:cxn ang="T14">
                  <a:pos x="T4" y="T5"/>
                </a:cxn>
                <a:cxn ang="T15">
                  <a:pos x="T6" y="T7"/>
                </a:cxn>
                <a:cxn ang="T16">
                  <a:pos x="T8" y="T9"/>
                </a:cxn>
                <a:cxn ang="T17">
                  <a:pos x="T10" y="T11"/>
                </a:cxn>
              </a:cxnLst>
              <a:rect l="T18" t="T19" r="T20" b="T21"/>
              <a:pathLst>
                <a:path w="4408" h="197">
                  <a:moveTo>
                    <a:pt x="0" y="0"/>
                  </a:moveTo>
                  <a:cubicBezTo>
                    <a:pt x="135" y="20"/>
                    <a:pt x="540" y="92"/>
                    <a:pt x="800" y="120"/>
                  </a:cubicBezTo>
                  <a:cubicBezTo>
                    <a:pt x="1060" y="148"/>
                    <a:pt x="1256" y="156"/>
                    <a:pt x="1560" y="168"/>
                  </a:cubicBezTo>
                  <a:cubicBezTo>
                    <a:pt x="1864" y="180"/>
                    <a:pt x="2268" y="197"/>
                    <a:pt x="2624" y="192"/>
                  </a:cubicBezTo>
                  <a:cubicBezTo>
                    <a:pt x="2980" y="187"/>
                    <a:pt x="3399" y="159"/>
                    <a:pt x="3696" y="136"/>
                  </a:cubicBezTo>
                  <a:cubicBezTo>
                    <a:pt x="3993" y="113"/>
                    <a:pt x="4260" y="73"/>
                    <a:pt x="4408" y="56"/>
                  </a:cubicBezTo>
                </a:path>
              </a:pathLst>
            </a:custGeom>
            <a:noFill/>
            <a:ln w="76200">
              <a:solidFill>
                <a:srgbClr val="FF0000"/>
              </a:solidFill>
              <a:prstDash val="sysDot"/>
              <a:round/>
              <a:headEnd/>
              <a:tailEnd/>
            </a:ln>
            <a:extLst>
              <a:ext uri="{909E8E84-426E-40DD-AFC4-6F175D3DCCD1}">
                <a14:hiddenFill xmlns:a14="http://schemas.microsoft.com/office/drawing/2010/main" xmlns="">
                  <a:solidFill>
                    <a:srgbClr val="FFFFFF"/>
                  </a:solidFill>
                </a14:hiddenFill>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grpSp>
      <p:sp>
        <p:nvSpPr>
          <p:cNvPr id="14341" name="Text Box 76"/>
          <p:cNvSpPr txBox="1">
            <a:spLocks noChangeArrowheads="1"/>
          </p:cNvSpPr>
          <p:nvPr/>
        </p:nvSpPr>
        <p:spPr bwMode="auto">
          <a:xfrm>
            <a:off x="3810000" y="4564063"/>
            <a:ext cx="739775"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endParaRPr lang="vi-VN" altLang="en-US" sz="3200">
              <a:latin typeface="Arial" panose="020B0604020202020204" pitchFamily="34" charset="0"/>
            </a:endParaRPr>
          </a:p>
        </p:txBody>
      </p:sp>
      <p:sp>
        <p:nvSpPr>
          <p:cNvPr id="74830" name="Text Box 78"/>
          <p:cNvSpPr txBox="1">
            <a:spLocks noChangeArrowheads="1"/>
          </p:cNvSpPr>
          <p:nvPr/>
        </p:nvSpPr>
        <p:spPr bwMode="auto">
          <a:xfrm>
            <a:off x="657225" y="5867400"/>
            <a:ext cx="832167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2800" b="1">
                <a:solidFill>
                  <a:srgbClr val="FFFF00"/>
                </a:solidFill>
                <a:latin typeface="Times New Roman" panose="02020603050405020304" pitchFamily="18" charset="0"/>
                <a:cs typeface="Times New Roman" panose="02020603050405020304" pitchFamily="18" charset="0"/>
              </a:rPr>
              <a:t>Vậy ở Việt Nam có hoang mạc nào không?</a:t>
            </a:r>
          </a:p>
        </p:txBody>
      </p:sp>
      <p:sp>
        <p:nvSpPr>
          <p:cNvPr id="74834" name="Text Box 82"/>
          <p:cNvSpPr txBox="1">
            <a:spLocks noChangeArrowheads="1"/>
          </p:cNvSpPr>
          <p:nvPr/>
        </p:nvSpPr>
        <p:spPr bwMode="auto">
          <a:xfrm>
            <a:off x="657225" y="5410200"/>
            <a:ext cx="8486775"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2800" b="1">
                <a:latin typeface="Times New Roman" panose="02020603050405020304" pitchFamily="18" charset="0"/>
                <a:cs typeface="Times New Roman" panose="02020603050405020304" pitchFamily="18" charset="0"/>
              </a:rPr>
              <a:t>Việt nam không có hoang mạc nhưng có hiện tượng sa mạc hóa ở một số tỉnh cực Nam Trung Bộ?</a:t>
            </a:r>
          </a:p>
        </p:txBody>
      </p:sp>
      <p:sp>
        <p:nvSpPr>
          <p:cNvPr id="14344" name="Text Box 88"/>
          <p:cNvSpPr txBox="1">
            <a:spLocks noChangeArrowheads="1"/>
          </p:cNvSpPr>
          <p:nvPr/>
        </p:nvSpPr>
        <p:spPr bwMode="auto">
          <a:xfrm>
            <a:off x="76200" y="34925"/>
            <a:ext cx="67818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3200" b="1">
                <a:latin typeface="Times New Roman" panose="02020603050405020304" pitchFamily="18" charset="0"/>
                <a:cs typeface="Times New Roman" panose="02020603050405020304" pitchFamily="18" charset="0"/>
              </a:rPr>
              <a:t>1. Đặc điểm của môi trường :</a:t>
            </a:r>
          </a:p>
        </p:txBody>
      </p:sp>
      <p:sp>
        <p:nvSpPr>
          <p:cNvPr id="14345" name="Text Box 91"/>
          <p:cNvSpPr txBox="1">
            <a:spLocks noChangeArrowheads="1"/>
          </p:cNvSpPr>
          <p:nvPr/>
        </p:nvSpPr>
        <p:spPr bwMode="auto">
          <a:xfrm>
            <a:off x="4457700" y="2106613"/>
            <a:ext cx="18415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vi-VN" altLang="en-US" sz="3200" u="sng">
              <a:latin typeface="Arial" panose="020B0604020202020204" pitchFamily="34" charset="0"/>
            </a:endParaRPr>
          </a:p>
        </p:txBody>
      </p:sp>
      <p:grpSp>
        <p:nvGrpSpPr>
          <p:cNvPr id="14346" name="Group 102"/>
          <p:cNvGrpSpPr>
            <a:grpSpLocks/>
          </p:cNvGrpSpPr>
          <p:nvPr/>
        </p:nvGrpSpPr>
        <p:grpSpPr bwMode="auto">
          <a:xfrm>
            <a:off x="2357438" y="1217613"/>
            <a:ext cx="6405562" cy="3430587"/>
            <a:chOff x="1485" y="672"/>
            <a:chExt cx="4035" cy="2396"/>
          </a:xfrm>
        </p:grpSpPr>
        <p:sp>
          <p:nvSpPr>
            <p:cNvPr id="14352" name="Freeform 15"/>
            <p:cNvSpPr>
              <a:spLocks/>
            </p:cNvSpPr>
            <p:nvPr/>
          </p:nvSpPr>
          <p:spPr bwMode="auto">
            <a:xfrm>
              <a:off x="3724" y="673"/>
              <a:ext cx="548" cy="266"/>
            </a:xfrm>
            <a:custGeom>
              <a:avLst/>
              <a:gdLst>
                <a:gd name="T0" fmla="*/ 2 w 713"/>
                <a:gd name="T1" fmla="*/ 2 h 343"/>
                <a:gd name="T2" fmla="*/ 2 w 713"/>
                <a:gd name="T3" fmla="*/ 2 h 343"/>
                <a:gd name="T4" fmla="*/ 2 w 713"/>
                <a:gd name="T5" fmla="*/ 0 h 343"/>
                <a:gd name="T6" fmla="*/ 2 w 713"/>
                <a:gd name="T7" fmla="*/ 2 h 343"/>
                <a:gd name="T8" fmla="*/ 2 w 713"/>
                <a:gd name="T9" fmla="*/ 2 h 343"/>
                <a:gd name="T10" fmla="*/ 2 w 713"/>
                <a:gd name="T11" fmla="*/ 2 h 343"/>
                <a:gd name="T12" fmla="*/ 2 w 713"/>
                <a:gd name="T13" fmla="*/ 2 h 343"/>
                <a:gd name="T14" fmla="*/ 2 w 713"/>
                <a:gd name="T15" fmla="*/ 2 h 343"/>
                <a:gd name="T16" fmla="*/ 2 w 713"/>
                <a:gd name="T17" fmla="*/ 2 h 343"/>
                <a:gd name="T18" fmla="*/ 2 w 713"/>
                <a:gd name="T19" fmla="*/ 2 h 343"/>
                <a:gd name="T20" fmla="*/ 2 w 713"/>
                <a:gd name="T21" fmla="*/ 2 h 343"/>
                <a:gd name="T22" fmla="*/ 2 w 713"/>
                <a:gd name="T23" fmla="*/ 2 h 343"/>
                <a:gd name="T24" fmla="*/ 2 w 713"/>
                <a:gd name="T25" fmla="*/ 2 h 343"/>
                <a:gd name="T26" fmla="*/ 2 w 713"/>
                <a:gd name="T27" fmla="*/ 2 h 343"/>
                <a:gd name="T28" fmla="*/ 2 w 713"/>
                <a:gd name="T29" fmla="*/ 2 h 343"/>
                <a:gd name="T30" fmla="*/ 2 w 713"/>
                <a:gd name="T31" fmla="*/ 2 h 3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13"/>
                <a:gd name="T49" fmla="*/ 0 h 343"/>
                <a:gd name="T50" fmla="*/ 713 w 713"/>
                <a:gd name="T51" fmla="*/ 343 h 34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13" h="343">
                  <a:moveTo>
                    <a:pt x="712" y="59"/>
                  </a:moveTo>
                  <a:cubicBezTo>
                    <a:pt x="653" y="54"/>
                    <a:pt x="593" y="56"/>
                    <a:pt x="535" y="44"/>
                  </a:cubicBezTo>
                  <a:cubicBezTo>
                    <a:pt x="503" y="38"/>
                    <a:pt x="477" y="10"/>
                    <a:pt x="446" y="0"/>
                  </a:cubicBezTo>
                  <a:cubicBezTo>
                    <a:pt x="401" y="15"/>
                    <a:pt x="361" y="54"/>
                    <a:pt x="314" y="59"/>
                  </a:cubicBezTo>
                  <a:cubicBezTo>
                    <a:pt x="235" y="67"/>
                    <a:pt x="156" y="69"/>
                    <a:pt x="77" y="74"/>
                  </a:cubicBezTo>
                  <a:cubicBezTo>
                    <a:pt x="62" y="84"/>
                    <a:pt x="0" y="112"/>
                    <a:pt x="18" y="148"/>
                  </a:cubicBezTo>
                  <a:cubicBezTo>
                    <a:pt x="25" y="162"/>
                    <a:pt x="47" y="157"/>
                    <a:pt x="62" y="162"/>
                  </a:cubicBezTo>
                  <a:cubicBezTo>
                    <a:pt x="92" y="152"/>
                    <a:pt x="141" y="103"/>
                    <a:pt x="151" y="133"/>
                  </a:cubicBezTo>
                  <a:cubicBezTo>
                    <a:pt x="163" y="167"/>
                    <a:pt x="159" y="208"/>
                    <a:pt x="181" y="236"/>
                  </a:cubicBezTo>
                  <a:cubicBezTo>
                    <a:pt x="191" y="248"/>
                    <a:pt x="210" y="246"/>
                    <a:pt x="225" y="251"/>
                  </a:cubicBezTo>
                  <a:cubicBezTo>
                    <a:pt x="230" y="271"/>
                    <a:pt x="221" y="304"/>
                    <a:pt x="240" y="310"/>
                  </a:cubicBezTo>
                  <a:cubicBezTo>
                    <a:pt x="351" y="343"/>
                    <a:pt x="420" y="246"/>
                    <a:pt x="520" y="222"/>
                  </a:cubicBezTo>
                  <a:cubicBezTo>
                    <a:pt x="530" y="207"/>
                    <a:pt x="534" y="184"/>
                    <a:pt x="550" y="177"/>
                  </a:cubicBezTo>
                  <a:cubicBezTo>
                    <a:pt x="582" y="163"/>
                    <a:pt x="619" y="169"/>
                    <a:pt x="653" y="162"/>
                  </a:cubicBezTo>
                  <a:cubicBezTo>
                    <a:pt x="668" y="159"/>
                    <a:pt x="690" y="162"/>
                    <a:pt x="698" y="148"/>
                  </a:cubicBezTo>
                  <a:cubicBezTo>
                    <a:pt x="713" y="122"/>
                    <a:pt x="707" y="89"/>
                    <a:pt x="712" y="59"/>
                  </a:cubicBezTo>
                  <a:close/>
                </a:path>
              </a:pathLst>
            </a:custGeom>
            <a:solidFill>
              <a:srgbClr val="FFFF66"/>
            </a:solidFill>
            <a:ln w="9525">
              <a:solidFill>
                <a:schemeClr val="tx1"/>
              </a:solidFill>
              <a:round/>
              <a:headEnd/>
              <a:tailEnd/>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14353" name="Freeform 18"/>
            <p:cNvSpPr>
              <a:spLocks/>
            </p:cNvSpPr>
            <p:nvPr/>
          </p:nvSpPr>
          <p:spPr bwMode="auto">
            <a:xfrm>
              <a:off x="1485" y="832"/>
              <a:ext cx="147" cy="207"/>
            </a:xfrm>
            <a:custGeom>
              <a:avLst/>
              <a:gdLst>
                <a:gd name="T0" fmla="*/ 113 w 147"/>
                <a:gd name="T1" fmla="*/ 0 h 207"/>
                <a:gd name="T2" fmla="*/ 54 w 147"/>
                <a:gd name="T3" fmla="*/ 207 h 207"/>
                <a:gd name="T4" fmla="*/ 98 w 147"/>
                <a:gd name="T5" fmla="*/ 192 h 207"/>
                <a:gd name="T6" fmla="*/ 113 w 147"/>
                <a:gd name="T7" fmla="*/ 0 h 207"/>
                <a:gd name="T8" fmla="*/ 0 60000 65536"/>
                <a:gd name="T9" fmla="*/ 0 60000 65536"/>
                <a:gd name="T10" fmla="*/ 0 60000 65536"/>
                <a:gd name="T11" fmla="*/ 0 60000 65536"/>
                <a:gd name="T12" fmla="*/ 0 w 147"/>
                <a:gd name="T13" fmla="*/ 0 h 207"/>
                <a:gd name="T14" fmla="*/ 147 w 147"/>
                <a:gd name="T15" fmla="*/ 207 h 207"/>
              </a:gdLst>
              <a:ahLst/>
              <a:cxnLst>
                <a:cxn ang="T8">
                  <a:pos x="T0" y="T1"/>
                </a:cxn>
                <a:cxn ang="T9">
                  <a:pos x="T2" y="T3"/>
                </a:cxn>
                <a:cxn ang="T10">
                  <a:pos x="T4" y="T5"/>
                </a:cxn>
                <a:cxn ang="T11">
                  <a:pos x="T6" y="T7"/>
                </a:cxn>
              </a:cxnLst>
              <a:rect l="T12" t="T13" r="T14" b="T15"/>
              <a:pathLst>
                <a:path w="147" h="207">
                  <a:moveTo>
                    <a:pt x="113" y="0"/>
                  </a:moveTo>
                  <a:cubicBezTo>
                    <a:pt x="0" y="38"/>
                    <a:pt x="42" y="86"/>
                    <a:pt x="54" y="207"/>
                  </a:cubicBezTo>
                  <a:cubicBezTo>
                    <a:pt x="69" y="202"/>
                    <a:pt x="89" y="205"/>
                    <a:pt x="98" y="192"/>
                  </a:cubicBezTo>
                  <a:cubicBezTo>
                    <a:pt x="147" y="124"/>
                    <a:pt x="124" y="75"/>
                    <a:pt x="113" y="0"/>
                  </a:cubicBezTo>
                  <a:close/>
                </a:path>
              </a:pathLst>
            </a:custGeom>
            <a:solidFill>
              <a:srgbClr val="FFFF66"/>
            </a:solidFill>
            <a:ln w="9525">
              <a:solidFill>
                <a:schemeClr val="tx1"/>
              </a:solidFill>
              <a:round/>
              <a:headEnd/>
              <a:tailEnd/>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14354" name="Oval 90"/>
            <p:cNvSpPr>
              <a:spLocks noChangeArrowheads="1"/>
            </p:cNvSpPr>
            <p:nvPr/>
          </p:nvSpPr>
          <p:spPr bwMode="auto">
            <a:xfrm rot="658838">
              <a:off x="3447" y="2278"/>
              <a:ext cx="93" cy="147"/>
            </a:xfrm>
            <a:prstGeom prst="ellipse">
              <a:avLst/>
            </a:prstGeom>
            <a:solidFill>
              <a:schemeClr val="hlink"/>
            </a:solidFill>
            <a:ln w="9525">
              <a:solidFill>
                <a:schemeClr val="tx1"/>
              </a:solidFill>
              <a:round/>
              <a:headEnd/>
              <a:tailEnd/>
            </a:ln>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vi-VN" altLang="en-US"/>
            </a:p>
          </p:txBody>
        </p:sp>
        <p:grpSp>
          <p:nvGrpSpPr>
            <p:cNvPr id="14355" name="Group 98"/>
            <p:cNvGrpSpPr>
              <a:grpSpLocks/>
            </p:cNvGrpSpPr>
            <p:nvPr/>
          </p:nvGrpSpPr>
          <p:grpSpPr bwMode="auto">
            <a:xfrm>
              <a:off x="2832" y="1008"/>
              <a:ext cx="892" cy="619"/>
              <a:chOff x="2832" y="1008"/>
              <a:chExt cx="892" cy="619"/>
            </a:xfrm>
          </p:grpSpPr>
          <p:sp>
            <p:nvSpPr>
              <p:cNvPr id="14368" name="Freeform 8"/>
              <p:cNvSpPr>
                <a:spLocks/>
              </p:cNvSpPr>
              <p:nvPr/>
            </p:nvSpPr>
            <p:spPr bwMode="auto">
              <a:xfrm>
                <a:off x="2832" y="1008"/>
                <a:ext cx="892" cy="619"/>
              </a:xfrm>
              <a:custGeom>
                <a:avLst/>
                <a:gdLst>
                  <a:gd name="T0" fmla="*/ 1 w 1213"/>
                  <a:gd name="T1" fmla="*/ 12 h 683"/>
                  <a:gd name="T2" fmla="*/ 1 w 1213"/>
                  <a:gd name="T3" fmla="*/ 7 h 683"/>
                  <a:gd name="T4" fmla="*/ 1 w 1213"/>
                  <a:gd name="T5" fmla="*/ 5 h 683"/>
                  <a:gd name="T6" fmla="*/ 1 w 1213"/>
                  <a:gd name="T7" fmla="*/ 5 h 683"/>
                  <a:gd name="T8" fmla="*/ 1 w 1213"/>
                  <a:gd name="T9" fmla="*/ 5 h 683"/>
                  <a:gd name="T10" fmla="*/ 1 w 1213"/>
                  <a:gd name="T11" fmla="*/ 6 h 683"/>
                  <a:gd name="T12" fmla="*/ 1 w 1213"/>
                  <a:gd name="T13" fmla="*/ 10 h 683"/>
                  <a:gd name="T14" fmla="*/ 1 w 1213"/>
                  <a:gd name="T15" fmla="*/ 14 h 683"/>
                  <a:gd name="T16" fmla="*/ 1 w 1213"/>
                  <a:gd name="T17" fmla="*/ 18 h 683"/>
                  <a:gd name="T18" fmla="*/ 1 w 1213"/>
                  <a:gd name="T19" fmla="*/ 21 h 683"/>
                  <a:gd name="T20" fmla="*/ 1 w 1213"/>
                  <a:gd name="T21" fmla="*/ 22 h 683"/>
                  <a:gd name="T22" fmla="*/ 1 w 1213"/>
                  <a:gd name="T23" fmla="*/ 33 h 683"/>
                  <a:gd name="T24" fmla="*/ 1 w 1213"/>
                  <a:gd name="T25" fmla="*/ 35 h 683"/>
                  <a:gd name="T26" fmla="*/ 1 w 1213"/>
                  <a:gd name="T27" fmla="*/ 33 h 683"/>
                  <a:gd name="T28" fmla="*/ 1 w 1213"/>
                  <a:gd name="T29" fmla="*/ 35 h 683"/>
                  <a:gd name="T30" fmla="*/ 1 w 1213"/>
                  <a:gd name="T31" fmla="*/ 40 h 683"/>
                  <a:gd name="T32" fmla="*/ 1 w 1213"/>
                  <a:gd name="T33" fmla="*/ 41 h 683"/>
                  <a:gd name="T34" fmla="*/ 1 w 1213"/>
                  <a:gd name="T35" fmla="*/ 34 h 683"/>
                  <a:gd name="T36" fmla="*/ 1 w 1213"/>
                  <a:gd name="T37" fmla="*/ 30 h 683"/>
                  <a:gd name="T38" fmla="*/ 1 w 1213"/>
                  <a:gd name="T39" fmla="*/ 24 h 683"/>
                  <a:gd name="T40" fmla="*/ 1 w 1213"/>
                  <a:gd name="T41" fmla="*/ 19 h 683"/>
                  <a:gd name="T42" fmla="*/ 1 w 1213"/>
                  <a:gd name="T43" fmla="*/ 12 h 68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13"/>
                  <a:gd name="T67" fmla="*/ 0 h 683"/>
                  <a:gd name="T68" fmla="*/ 1213 w 1213"/>
                  <a:gd name="T69" fmla="*/ 683 h 68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13" h="683">
                    <a:moveTo>
                      <a:pt x="1036" y="172"/>
                    </a:moveTo>
                    <a:cubicBezTo>
                      <a:pt x="925" y="135"/>
                      <a:pt x="830" y="125"/>
                      <a:pt x="711" y="113"/>
                    </a:cubicBezTo>
                    <a:cubicBezTo>
                      <a:pt x="701" y="98"/>
                      <a:pt x="695" y="80"/>
                      <a:pt x="681" y="69"/>
                    </a:cubicBezTo>
                    <a:cubicBezTo>
                      <a:pt x="669" y="59"/>
                      <a:pt x="651" y="61"/>
                      <a:pt x="637" y="54"/>
                    </a:cubicBezTo>
                    <a:cubicBezTo>
                      <a:pt x="532" y="0"/>
                      <a:pt x="653" y="43"/>
                      <a:pt x="548" y="10"/>
                    </a:cubicBezTo>
                    <a:cubicBezTo>
                      <a:pt x="426" y="50"/>
                      <a:pt x="486" y="22"/>
                      <a:pt x="371" y="98"/>
                    </a:cubicBezTo>
                    <a:cubicBezTo>
                      <a:pt x="327" y="127"/>
                      <a:pt x="259" y="126"/>
                      <a:pt x="209" y="142"/>
                    </a:cubicBezTo>
                    <a:cubicBezTo>
                      <a:pt x="170" y="258"/>
                      <a:pt x="228" y="117"/>
                      <a:pt x="149" y="216"/>
                    </a:cubicBezTo>
                    <a:cubicBezTo>
                      <a:pt x="92" y="288"/>
                      <a:pt x="189" y="244"/>
                      <a:pt x="90" y="275"/>
                    </a:cubicBezTo>
                    <a:cubicBezTo>
                      <a:pt x="85" y="290"/>
                      <a:pt x="86" y="308"/>
                      <a:pt x="76" y="320"/>
                    </a:cubicBezTo>
                    <a:cubicBezTo>
                      <a:pt x="65" y="334"/>
                      <a:pt x="34" y="331"/>
                      <a:pt x="31" y="349"/>
                    </a:cubicBezTo>
                    <a:cubicBezTo>
                      <a:pt x="0" y="533"/>
                      <a:pt x="14" y="474"/>
                      <a:pt x="90" y="512"/>
                    </a:cubicBezTo>
                    <a:cubicBezTo>
                      <a:pt x="205" y="569"/>
                      <a:pt x="69" y="518"/>
                      <a:pt x="179" y="556"/>
                    </a:cubicBezTo>
                    <a:cubicBezTo>
                      <a:pt x="189" y="541"/>
                      <a:pt x="192" y="517"/>
                      <a:pt x="209" y="512"/>
                    </a:cubicBezTo>
                    <a:cubicBezTo>
                      <a:pt x="268" y="495"/>
                      <a:pt x="284" y="537"/>
                      <a:pt x="327" y="556"/>
                    </a:cubicBezTo>
                    <a:cubicBezTo>
                      <a:pt x="404" y="589"/>
                      <a:pt x="496" y="609"/>
                      <a:pt x="578" y="630"/>
                    </a:cubicBezTo>
                    <a:cubicBezTo>
                      <a:pt x="701" y="609"/>
                      <a:pt x="826" y="604"/>
                      <a:pt x="947" y="645"/>
                    </a:cubicBezTo>
                    <a:cubicBezTo>
                      <a:pt x="1143" y="632"/>
                      <a:pt x="1166" y="683"/>
                      <a:pt x="1213" y="541"/>
                    </a:cubicBezTo>
                    <a:cubicBezTo>
                      <a:pt x="1208" y="516"/>
                      <a:pt x="1208" y="490"/>
                      <a:pt x="1198" y="467"/>
                    </a:cubicBezTo>
                    <a:cubicBezTo>
                      <a:pt x="1183" y="435"/>
                      <a:pt x="1139" y="379"/>
                      <a:pt x="1139" y="379"/>
                    </a:cubicBezTo>
                    <a:cubicBezTo>
                      <a:pt x="1129" y="349"/>
                      <a:pt x="1119" y="320"/>
                      <a:pt x="1109" y="290"/>
                    </a:cubicBezTo>
                    <a:cubicBezTo>
                      <a:pt x="1094" y="246"/>
                      <a:pt x="1056" y="214"/>
                      <a:pt x="1036" y="172"/>
                    </a:cubicBezTo>
                    <a:close/>
                  </a:path>
                </a:pathLst>
              </a:custGeom>
              <a:solidFill>
                <a:srgbClr val="FFFF66"/>
              </a:solidFill>
              <a:ln w="22225">
                <a:solidFill>
                  <a:schemeClr val="tx1"/>
                </a:solidFill>
                <a:round/>
                <a:headEnd/>
                <a:tailEnd/>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14369" name="Text Box 92"/>
              <p:cNvSpPr txBox="1">
                <a:spLocks noChangeArrowheads="1"/>
              </p:cNvSpPr>
              <p:nvPr/>
            </p:nvSpPr>
            <p:spPr bwMode="auto">
              <a:xfrm>
                <a:off x="2882" y="1200"/>
                <a:ext cx="76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2000" u="sng">
                    <a:solidFill>
                      <a:srgbClr val="000000"/>
                    </a:solidFill>
                    <a:latin typeface="Arial" panose="020B0604020202020204" pitchFamily="34" charset="0"/>
                  </a:rPr>
                  <a:t>Xahara</a:t>
                </a:r>
              </a:p>
            </p:txBody>
          </p:sp>
        </p:grpSp>
        <p:grpSp>
          <p:nvGrpSpPr>
            <p:cNvPr id="14356" name="Group 100"/>
            <p:cNvGrpSpPr>
              <a:grpSpLocks/>
            </p:cNvGrpSpPr>
            <p:nvPr/>
          </p:nvGrpSpPr>
          <p:grpSpPr bwMode="auto">
            <a:xfrm>
              <a:off x="4320" y="672"/>
              <a:ext cx="586" cy="336"/>
              <a:chOff x="4320" y="672"/>
              <a:chExt cx="586" cy="336"/>
            </a:xfrm>
          </p:grpSpPr>
          <p:sp>
            <p:nvSpPr>
              <p:cNvPr id="14366" name="Freeform 11"/>
              <p:cNvSpPr>
                <a:spLocks/>
              </p:cNvSpPr>
              <p:nvPr/>
            </p:nvSpPr>
            <p:spPr bwMode="auto">
              <a:xfrm>
                <a:off x="4320" y="705"/>
                <a:ext cx="586" cy="303"/>
              </a:xfrm>
              <a:custGeom>
                <a:avLst/>
                <a:gdLst>
                  <a:gd name="T0" fmla="*/ 30 w 650"/>
                  <a:gd name="T1" fmla="*/ 1 h 329"/>
                  <a:gd name="T2" fmla="*/ 29 w 650"/>
                  <a:gd name="T3" fmla="*/ 6 h 329"/>
                  <a:gd name="T4" fmla="*/ 26 w 650"/>
                  <a:gd name="T5" fmla="*/ 6 h 329"/>
                  <a:gd name="T6" fmla="*/ 22 w 650"/>
                  <a:gd name="T7" fmla="*/ 6 h 329"/>
                  <a:gd name="T8" fmla="*/ 8 w 650"/>
                  <a:gd name="T9" fmla="*/ 1 h 329"/>
                  <a:gd name="T10" fmla="*/ 5 w 650"/>
                  <a:gd name="T11" fmla="*/ 6 h 329"/>
                  <a:gd name="T12" fmla="*/ 5 w 650"/>
                  <a:gd name="T13" fmla="*/ 11 h 329"/>
                  <a:gd name="T14" fmla="*/ 12 w 650"/>
                  <a:gd name="T15" fmla="*/ 13 h 329"/>
                  <a:gd name="T16" fmla="*/ 12 w 650"/>
                  <a:gd name="T17" fmla="*/ 17 h 329"/>
                  <a:gd name="T18" fmla="*/ 9 w 650"/>
                  <a:gd name="T19" fmla="*/ 16 h 329"/>
                  <a:gd name="T20" fmla="*/ 5 w 650"/>
                  <a:gd name="T21" fmla="*/ 17 h 329"/>
                  <a:gd name="T22" fmla="*/ 0 w 650"/>
                  <a:gd name="T23" fmla="*/ 21 h 329"/>
                  <a:gd name="T24" fmla="*/ 5 w 650"/>
                  <a:gd name="T25" fmla="*/ 28 h 329"/>
                  <a:gd name="T26" fmla="*/ 5 w 650"/>
                  <a:gd name="T27" fmla="*/ 27 h 329"/>
                  <a:gd name="T28" fmla="*/ 12 w 650"/>
                  <a:gd name="T29" fmla="*/ 25 h 329"/>
                  <a:gd name="T30" fmla="*/ 14 w 650"/>
                  <a:gd name="T31" fmla="*/ 27 h 329"/>
                  <a:gd name="T32" fmla="*/ 18 w 650"/>
                  <a:gd name="T33" fmla="*/ 29 h 329"/>
                  <a:gd name="T34" fmla="*/ 30 w 650"/>
                  <a:gd name="T35" fmla="*/ 28 h 329"/>
                  <a:gd name="T36" fmla="*/ 32 w 650"/>
                  <a:gd name="T37" fmla="*/ 25 h 329"/>
                  <a:gd name="T38" fmla="*/ 34 w 650"/>
                  <a:gd name="T39" fmla="*/ 24 h 329"/>
                  <a:gd name="T40" fmla="*/ 36 w 650"/>
                  <a:gd name="T41" fmla="*/ 19 h 329"/>
                  <a:gd name="T42" fmla="*/ 33 w 650"/>
                  <a:gd name="T43" fmla="*/ 17 h 329"/>
                  <a:gd name="T44" fmla="*/ 34 w 650"/>
                  <a:gd name="T45" fmla="*/ 13 h 329"/>
                  <a:gd name="T46" fmla="*/ 33 w 650"/>
                  <a:gd name="T47" fmla="*/ 1 h 329"/>
                  <a:gd name="T48" fmla="*/ 30 w 650"/>
                  <a:gd name="T49" fmla="*/ 1 h 3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50"/>
                  <a:gd name="T76" fmla="*/ 0 h 329"/>
                  <a:gd name="T77" fmla="*/ 650 w 650"/>
                  <a:gd name="T78" fmla="*/ 329 h 3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50" h="329">
                    <a:moveTo>
                      <a:pt x="562" y="1"/>
                    </a:moveTo>
                    <a:cubicBezTo>
                      <a:pt x="547" y="11"/>
                      <a:pt x="535" y="27"/>
                      <a:pt x="517" y="30"/>
                    </a:cubicBezTo>
                    <a:cubicBezTo>
                      <a:pt x="502" y="32"/>
                      <a:pt x="488" y="15"/>
                      <a:pt x="473" y="15"/>
                    </a:cubicBezTo>
                    <a:cubicBezTo>
                      <a:pt x="453" y="15"/>
                      <a:pt x="434" y="25"/>
                      <a:pt x="414" y="30"/>
                    </a:cubicBezTo>
                    <a:cubicBezTo>
                      <a:pt x="324" y="91"/>
                      <a:pt x="230" y="55"/>
                      <a:pt x="148" y="1"/>
                    </a:cubicBezTo>
                    <a:cubicBezTo>
                      <a:pt x="114" y="6"/>
                      <a:pt x="76" y="0"/>
                      <a:pt x="45" y="15"/>
                    </a:cubicBezTo>
                    <a:cubicBezTo>
                      <a:pt x="25" y="25"/>
                      <a:pt x="25" y="94"/>
                      <a:pt x="45" y="104"/>
                    </a:cubicBezTo>
                    <a:cubicBezTo>
                      <a:pt x="98" y="131"/>
                      <a:pt x="163" y="122"/>
                      <a:pt x="222" y="133"/>
                    </a:cubicBezTo>
                    <a:cubicBezTo>
                      <a:pt x="217" y="148"/>
                      <a:pt x="221" y="171"/>
                      <a:pt x="207" y="178"/>
                    </a:cubicBezTo>
                    <a:cubicBezTo>
                      <a:pt x="193" y="185"/>
                      <a:pt x="178" y="163"/>
                      <a:pt x="163" y="163"/>
                    </a:cubicBezTo>
                    <a:cubicBezTo>
                      <a:pt x="138" y="163"/>
                      <a:pt x="113" y="171"/>
                      <a:pt x="89" y="178"/>
                    </a:cubicBezTo>
                    <a:cubicBezTo>
                      <a:pt x="59" y="186"/>
                      <a:pt x="0" y="207"/>
                      <a:pt x="0" y="207"/>
                    </a:cubicBezTo>
                    <a:cubicBezTo>
                      <a:pt x="11" y="241"/>
                      <a:pt x="12" y="274"/>
                      <a:pt x="59" y="281"/>
                    </a:cubicBezTo>
                    <a:cubicBezTo>
                      <a:pt x="75" y="283"/>
                      <a:pt x="88" y="269"/>
                      <a:pt x="104" y="266"/>
                    </a:cubicBezTo>
                    <a:cubicBezTo>
                      <a:pt x="138" y="259"/>
                      <a:pt x="173" y="257"/>
                      <a:pt x="207" y="252"/>
                    </a:cubicBezTo>
                    <a:cubicBezTo>
                      <a:pt x="227" y="257"/>
                      <a:pt x="250" y="253"/>
                      <a:pt x="266" y="266"/>
                    </a:cubicBezTo>
                    <a:cubicBezTo>
                      <a:pt x="324" y="313"/>
                      <a:pt x="228" y="329"/>
                      <a:pt x="325" y="296"/>
                    </a:cubicBezTo>
                    <a:cubicBezTo>
                      <a:pt x="366" y="177"/>
                      <a:pt x="459" y="252"/>
                      <a:pt x="547" y="281"/>
                    </a:cubicBezTo>
                    <a:cubicBezTo>
                      <a:pt x="562" y="271"/>
                      <a:pt x="575" y="260"/>
                      <a:pt x="591" y="252"/>
                    </a:cubicBezTo>
                    <a:cubicBezTo>
                      <a:pt x="605" y="245"/>
                      <a:pt x="624" y="248"/>
                      <a:pt x="635" y="237"/>
                    </a:cubicBezTo>
                    <a:cubicBezTo>
                      <a:pt x="646" y="226"/>
                      <a:pt x="645" y="208"/>
                      <a:pt x="650" y="193"/>
                    </a:cubicBezTo>
                    <a:cubicBezTo>
                      <a:pt x="635" y="188"/>
                      <a:pt x="610" y="193"/>
                      <a:pt x="606" y="178"/>
                    </a:cubicBezTo>
                    <a:cubicBezTo>
                      <a:pt x="602" y="161"/>
                      <a:pt x="633" y="151"/>
                      <a:pt x="635" y="133"/>
                    </a:cubicBezTo>
                    <a:cubicBezTo>
                      <a:pt x="639" y="89"/>
                      <a:pt x="626" y="45"/>
                      <a:pt x="621" y="1"/>
                    </a:cubicBezTo>
                    <a:cubicBezTo>
                      <a:pt x="557" y="16"/>
                      <a:pt x="562" y="35"/>
                      <a:pt x="562" y="1"/>
                    </a:cubicBezTo>
                    <a:close/>
                  </a:path>
                </a:pathLst>
              </a:custGeom>
              <a:solidFill>
                <a:srgbClr val="FFFF66"/>
              </a:solidFill>
              <a:ln w="25400">
                <a:solidFill>
                  <a:schemeClr val="tx1"/>
                </a:solidFill>
                <a:round/>
                <a:headEnd/>
                <a:tailEnd/>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14367" name="Text Box 93"/>
              <p:cNvSpPr txBox="1">
                <a:spLocks noChangeArrowheads="1"/>
              </p:cNvSpPr>
              <p:nvPr/>
            </p:nvSpPr>
            <p:spPr bwMode="auto">
              <a:xfrm>
                <a:off x="4464" y="672"/>
                <a:ext cx="380"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2000" u="sng">
                    <a:solidFill>
                      <a:srgbClr val="000000"/>
                    </a:solidFill>
                    <a:latin typeface="Arial" panose="020B0604020202020204" pitchFamily="34" charset="0"/>
                  </a:rPr>
                  <a:t>Gôbi</a:t>
                </a:r>
              </a:p>
            </p:txBody>
          </p:sp>
        </p:grpSp>
        <p:grpSp>
          <p:nvGrpSpPr>
            <p:cNvPr id="14357" name="Group 101"/>
            <p:cNvGrpSpPr>
              <a:grpSpLocks/>
            </p:cNvGrpSpPr>
            <p:nvPr/>
          </p:nvGrpSpPr>
          <p:grpSpPr bwMode="auto">
            <a:xfrm>
              <a:off x="4944" y="2160"/>
              <a:ext cx="576" cy="336"/>
              <a:chOff x="4944" y="2160"/>
              <a:chExt cx="576" cy="336"/>
            </a:xfrm>
          </p:grpSpPr>
          <p:sp>
            <p:nvSpPr>
              <p:cNvPr id="14364" name="Freeform 12"/>
              <p:cNvSpPr>
                <a:spLocks/>
              </p:cNvSpPr>
              <p:nvPr/>
            </p:nvSpPr>
            <p:spPr bwMode="auto">
              <a:xfrm>
                <a:off x="4944" y="2216"/>
                <a:ext cx="336" cy="280"/>
              </a:xfrm>
              <a:custGeom>
                <a:avLst/>
                <a:gdLst>
                  <a:gd name="T0" fmla="*/ 3 w 394"/>
                  <a:gd name="T1" fmla="*/ 0 h 310"/>
                  <a:gd name="T2" fmla="*/ 3 w 394"/>
                  <a:gd name="T3" fmla="*/ 5 h 310"/>
                  <a:gd name="T4" fmla="*/ 3 w 394"/>
                  <a:gd name="T5" fmla="*/ 5 h 310"/>
                  <a:gd name="T6" fmla="*/ 3 w 394"/>
                  <a:gd name="T7" fmla="*/ 6 h 310"/>
                  <a:gd name="T8" fmla="*/ 3 w 394"/>
                  <a:gd name="T9" fmla="*/ 12 h 310"/>
                  <a:gd name="T10" fmla="*/ 3 w 394"/>
                  <a:gd name="T11" fmla="*/ 14 h 310"/>
                  <a:gd name="T12" fmla="*/ 3 w 394"/>
                  <a:gd name="T13" fmla="*/ 15 h 310"/>
                  <a:gd name="T14" fmla="*/ 3 w 394"/>
                  <a:gd name="T15" fmla="*/ 17 h 310"/>
                  <a:gd name="T16" fmla="*/ 3 w 394"/>
                  <a:gd name="T17" fmla="*/ 18 h 310"/>
                  <a:gd name="T18" fmla="*/ 4 w 394"/>
                  <a:gd name="T19" fmla="*/ 17 h 310"/>
                  <a:gd name="T20" fmla="*/ 4 w 394"/>
                  <a:gd name="T21" fmla="*/ 14 h 310"/>
                  <a:gd name="T22" fmla="*/ 5 w 394"/>
                  <a:gd name="T23" fmla="*/ 12 h 310"/>
                  <a:gd name="T24" fmla="*/ 4 w 394"/>
                  <a:gd name="T25" fmla="*/ 5 h 310"/>
                  <a:gd name="T26" fmla="*/ 3 w 394"/>
                  <a:gd name="T27" fmla="*/ 0 h 3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4"/>
                  <a:gd name="T43" fmla="*/ 0 h 310"/>
                  <a:gd name="T44" fmla="*/ 394 w 394"/>
                  <a:gd name="T45" fmla="*/ 310 h 3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4" h="310">
                    <a:moveTo>
                      <a:pt x="305" y="0"/>
                    </a:moveTo>
                    <a:cubicBezTo>
                      <a:pt x="250" y="38"/>
                      <a:pt x="191" y="53"/>
                      <a:pt x="128" y="74"/>
                    </a:cubicBezTo>
                    <a:cubicBezTo>
                      <a:pt x="113" y="79"/>
                      <a:pt x="99" y="84"/>
                      <a:pt x="84" y="89"/>
                    </a:cubicBezTo>
                    <a:cubicBezTo>
                      <a:pt x="69" y="94"/>
                      <a:pt x="40" y="103"/>
                      <a:pt x="40" y="103"/>
                    </a:cubicBezTo>
                    <a:cubicBezTo>
                      <a:pt x="30" y="133"/>
                      <a:pt x="0" y="162"/>
                      <a:pt x="10" y="192"/>
                    </a:cubicBezTo>
                    <a:cubicBezTo>
                      <a:pt x="15" y="207"/>
                      <a:pt x="12" y="227"/>
                      <a:pt x="25" y="236"/>
                    </a:cubicBezTo>
                    <a:cubicBezTo>
                      <a:pt x="50" y="254"/>
                      <a:pt x="84" y="256"/>
                      <a:pt x="113" y="266"/>
                    </a:cubicBezTo>
                    <a:cubicBezTo>
                      <a:pt x="130" y="272"/>
                      <a:pt x="141" y="291"/>
                      <a:pt x="158" y="295"/>
                    </a:cubicBezTo>
                    <a:cubicBezTo>
                      <a:pt x="206" y="306"/>
                      <a:pt x="256" y="305"/>
                      <a:pt x="305" y="310"/>
                    </a:cubicBezTo>
                    <a:cubicBezTo>
                      <a:pt x="320" y="305"/>
                      <a:pt x="339" y="306"/>
                      <a:pt x="350" y="295"/>
                    </a:cubicBezTo>
                    <a:cubicBezTo>
                      <a:pt x="361" y="284"/>
                      <a:pt x="357" y="265"/>
                      <a:pt x="364" y="251"/>
                    </a:cubicBezTo>
                    <a:cubicBezTo>
                      <a:pt x="372" y="235"/>
                      <a:pt x="384" y="222"/>
                      <a:pt x="394" y="207"/>
                    </a:cubicBezTo>
                    <a:cubicBezTo>
                      <a:pt x="353" y="147"/>
                      <a:pt x="337" y="84"/>
                      <a:pt x="320" y="15"/>
                    </a:cubicBezTo>
                    <a:cubicBezTo>
                      <a:pt x="244" y="34"/>
                      <a:pt x="244" y="41"/>
                      <a:pt x="305" y="0"/>
                    </a:cubicBezTo>
                    <a:close/>
                  </a:path>
                </a:pathLst>
              </a:custGeom>
              <a:solidFill>
                <a:srgbClr val="FFFF66"/>
              </a:solidFill>
              <a:ln w="25400">
                <a:solidFill>
                  <a:schemeClr val="tx1"/>
                </a:solidFill>
                <a:round/>
                <a:headEnd/>
                <a:tailEnd/>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14365" name="Text Box 94"/>
              <p:cNvSpPr txBox="1">
                <a:spLocks noChangeArrowheads="1"/>
              </p:cNvSpPr>
              <p:nvPr/>
            </p:nvSpPr>
            <p:spPr bwMode="auto">
              <a:xfrm>
                <a:off x="4986" y="2160"/>
                <a:ext cx="534"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2000" u="sng">
                    <a:solidFill>
                      <a:srgbClr val="000000"/>
                    </a:solidFill>
                    <a:latin typeface="Arial" panose="020B0604020202020204" pitchFamily="34" charset="0"/>
                  </a:rPr>
                  <a:t>Simson</a:t>
                </a:r>
              </a:p>
            </p:txBody>
          </p:sp>
        </p:grpSp>
        <p:grpSp>
          <p:nvGrpSpPr>
            <p:cNvPr id="14358" name="Group 97"/>
            <p:cNvGrpSpPr>
              <a:grpSpLocks/>
            </p:cNvGrpSpPr>
            <p:nvPr/>
          </p:nvGrpSpPr>
          <p:grpSpPr bwMode="auto">
            <a:xfrm>
              <a:off x="1802" y="2429"/>
              <a:ext cx="838" cy="639"/>
              <a:chOff x="1802" y="2429"/>
              <a:chExt cx="838" cy="639"/>
            </a:xfrm>
          </p:grpSpPr>
          <p:sp>
            <p:nvSpPr>
              <p:cNvPr id="14362" name="Freeform 17"/>
              <p:cNvSpPr>
                <a:spLocks/>
              </p:cNvSpPr>
              <p:nvPr/>
            </p:nvSpPr>
            <p:spPr bwMode="auto">
              <a:xfrm>
                <a:off x="2153" y="2429"/>
                <a:ext cx="199" cy="464"/>
              </a:xfrm>
              <a:custGeom>
                <a:avLst/>
                <a:gdLst>
                  <a:gd name="T0" fmla="*/ 0 w 273"/>
                  <a:gd name="T1" fmla="*/ 1 h 624"/>
                  <a:gd name="T2" fmla="*/ 0 w 273"/>
                  <a:gd name="T3" fmla="*/ 1 h 624"/>
                  <a:gd name="T4" fmla="*/ 1 w 273"/>
                  <a:gd name="T5" fmla="*/ 1 h 624"/>
                  <a:gd name="T6" fmla="*/ 1 w 273"/>
                  <a:gd name="T7" fmla="*/ 1 h 624"/>
                  <a:gd name="T8" fmla="*/ 1 w 273"/>
                  <a:gd name="T9" fmla="*/ 1 h 624"/>
                  <a:gd name="T10" fmla="*/ 1 w 273"/>
                  <a:gd name="T11" fmla="*/ 1 h 624"/>
                  <a:gd name="T12" fmla="*/ 1 w 273"/>
                  <a:gd name="T13" fmla="*/ 1 h 624"/>
                  <a:gd name="T14" fmla="*/ 1 w 273"/>
                  <a:gd name="T15" fmla="*/ 1 h 624"/>
                  <a:gd name="T16" fmla="*/ 1 w 273"/>
                  <a:gd name="T17" fmla="*/ 1 h 624"/>
                  <a:gd name="T18" fmla="*/ 1 w 273"/>
                  <a:gd name="T19" fmla="*/ 1 h 624"/>
                  <a:gd name="T20" fmla="*/ 1 w 273"/>
                  <a:gd name="T21" fmla="*/ 1 h 624"/>
                  <a:gd name="T22" fmla="*/ 1 w 273"/>
                  <a:gd name="T23" fmla="*/ 1 h 624"/>
                  <a:gd name="T24" fmla="*/ 0 w 273"/>
                  <a:gd name="T25" fmla="*/ 1 h 6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3"/>
                  <a:gd name="T40" fmla="*/ 0 h 624"/>
                  <a:gd name="T41" fmla="*/ 273 w 273"/>
                  <a:gd name="T42" fmla="*/ 624 h 6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3" h="624">
                    <a:moveTo>
                      <a:pt x="0" y="19"/>
                    </a:moveTo>
                    <a:cubicBezTo>
                      <a:pt x="52" y="97"/>
                      <a:pt x="29" y="156"/>
                      <a:pt x="0" y="240"/>
                    </a:cubicBezTo>
                    <a:cubicBezTo>
                      <a:pt x="12" y="299"/>
                      <a:pt x="34" y="447"/>
                      <a:pt x="89" y="491"/>
                    </a:cubicBezTo>
                    <a:cubicBezTo>
                      <a:pt x="101" y="501"/>
                      <a:pt x="118" y="501"/>
                      <a:pt x="133" y="506"/>
                    </a:cubicBezTo>
                    <a:cubicBezTo>
                      <a:pt x="174" y="568"/>
                      <a:pt x="157" y="582"/>
                      <a:pt x="221" y="624"/>
                    </a:cubicBezTo>
                    <a:cubicBezTo>
                      <a:pt x="231" y="609"/>
                      <a:pt x="251" y="598"/>
                      <a:pt x="251" y="580"/>
                    </a:cubicBezTo>
                    <a:cubicBezTo>
                      <a:pt x="251" y="549"/>
                      <a:pt x="221" y="491"/>
                      <a:pt x="221" y="491"/>
                    </a:cubicBezTo>
                    <a:cubicBezTo>
                      <a:pt x="243" y="428"/>
                      <a:pt x="245" y="362"/>
                      <a:pt x="266" y="299"/>
                    </a:cubicBezTo>
                    <a:cubicBezTo>
                      <a:pt x="237" y="214"/>
                      <a:pt x="273" y="291"/>
                      <a:pt x="207" y="225"/>
                    </a:cubicBezTo>
                    <a:cubicBezTo>
                      <a:pt x="83" y="101"/>
                      <a:pt x="258" y="257"/>
                      <a:pt x="162" y="137"/>
                    </a:cubicBezTo>
                    <a:cubicBezTo>
                      <a:pt x="151" y="123"/>
                      <a:pt x="132" y="118"/>
                      <a:pt x="118" y="107"/>
                    </a:cubicBezTo>
                    <a:cubicBezTo>
                      <a:pt x="102" y="94"/>
                      <a:pt x="89" y="78"/>
                      <a:pt x="74" y="63"/>
                    </a:cubicBezTo>
                    <a:cubicBezTo>
                      <a:pt x="53" y="0"/>
                      <a:pt x="74" y="19"/>
                      <a:pt x="0" y="19"/>
                    </a:cubicBezTo>
                    <a:close/>
                  </a:path>
                </a:pathLst>
              </a:custGeom>
              <a:solidFill>
                <a:srgbClr val="FFFF66"/>
              </a:solidFill>
              <a:ln w="31750">
                <a:solidFill>
                  <a:schemeClr val="tx1"/>
                </a:solidFill>
                <a:round/>
                <a:headEnd/>
                <a:tailEnd/>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14363" name="Text Box 95"/>
              <p:cNvSpPr txBox="1">
                <a:spLocks noChangeArrowheads="1"/>
              </p:cNvSpPr>
              <p:nvPr/>
            </p:nvSpPr>
            <p:spPr bwMode="auto">
              <a:xfrm>
                <a:off x="1802" y="2818"/>
                <a:ext cx="838"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vi-VN" altLang="en-US" sz="2000" u="sng">
                  <a:solidFill>
                    <a:srgbClr val="000000"/>
                  </a:solidFill>
                  <a:latin typeface="Arial" panose="020B0604020202020204" pitchFamily="34" charset="0"/>
                </a:endParaRPr>
              </a:p>
            </p:txBody>
          </p:sp>
        </p:grpSp>
        <p:grpSp>
          <p:nvGrpSpPr>
            <p:cNvPr id="14359" name="Group 99"/>
            <p:cNvGrpSpPr>
              <a:grpSpLocks/>
            </p:cNvGrpSpPr>
            <p:nvPr/>
          </p:nvGrpSpPr>
          <p:grpSpPr bwMode="auto">
            <a:xfrm>
              <a:off x="3648" y="1015"/>
              <a:ext cx="594" cy="521"/>
              <a:chOff x="3648" y="1015"/>
              <a:chExt cx="594" cy="521"/>
            </a:xfrm>
          </p:grpSpPr>
          <p:sp>
            <p:nvSpPr>
              <p:cNvPr id="14360" name="Freeform 14"/>
              <p:cNvSpPr>
                <a:spLocks/>
              </p:cNvSpPr>
              <p:nvPr/>
            </p:nvSpPr>
            <p:spPr bwMode="auto">
              <a:xfrm>
                <a:off x="3648" y="1015"/>
                <a:ext cx="594" cy="521"/>
              </a:xfrm>
              <a:custGeom>
                <a:avLst/>
                <a:gdLst>
                  <a:gd name="T0" fmla="*/ 1 w 812"/>
                  <a:gd name="T1" fmla="*/ 2 h 690"/>
                  <a:gd name="T2" fmla="*/ 1 w 812"/>
                  <a:gd name="T3" fmla="*/ 2 h 690"/>
                  <a:gd name="T4" fmla="*/ 1 w 812"/>
                  <a:gd name="T5" fmla="*/ 2 h 690"/>
                  <a:gd name="T6" fmla="*/ 1 w 812"/>
                  <a:gd name="T7" fmla="*/ 2 h 690"/>
                  <a:gd name="T8" fmla="*/ 1 w 812"/>
                  <a:gd name="T9" fmla="*/ 2 h 690"/>
                  <a:gd name="T10" fmla="*/ 1 w 812"/>
                  <a:gd name="T11" fmla="*/ 2 h 690"/>
                  <a:gd name="T12" fmla="*/ 1 w 812"/>
                  <a:gd name="T13" fmla="*/ 2 h 690"/>
                  <a:gd name="T14" fmla="*/ 1 w 812"/>
                  <a:gd name="T15" fmla="*/ 2 h 690"/>
                  <a:gd name="T16" fmla="*/ 1 w 812"/>
                  <a:gd name="T17" fmla="*/ 2 h 690"/>
                  <a:gd name="T18" fmla="*/ 1 w 812"/>
                  <a:gd name="T19" fmla="*/ 2 h 690"/>
                  <a:gd name="T20" fmla="*/ 1 w 812"/>
                  <a:gd name="T21" fmla="*/ 2 h 690"/>
                  <a:gd name="T22" fmla="*/ 1 w 812"/>
                  <a:gd name="T23" fmla="*/ 2 h 690"/>
                  <a:gd name="T24" fmla="*/ 1 w 812"/>
                  <a:gd name="T25" fmla="*/ 2 h 690"/>
                  <a:gd name="T26" fmla="*/ 1 w 812"/>
                  <a:gd name="T27" fmla="*/ 2 h 690"/>
                  <a:gd name="T28" fmla="*/ 1 w 812"/>
                  <a:gd name="T29" fmla="*/ 2 h 690"/>
                  <a:gd name="T30" fmla="*/ 1 w 812"/>
                  <a:gd name="T31" fmla="*/ 2 h 690"/>
                  <a:gd name="T32" fmla="*/ 0 w 812"/>
                  <a:gd name="T33" fmla="*/ 2 h 690"/>
                  <a:gd name="T34" fmla="*/ 1 w 812"/>
                  <a:gd name="T35" fmla="*/ 2 h 690"/>
                  <a:gd name="T36" fmla="*/ 1 w 812"/>
                  <a:gd name="T37" fmla="*/ 2 h 690"/>
                  <a:gd name="T38" fmla="*/ 1 w 812"/>
                  <a:gd name="T39" fmla="*/ 2 h 690"/>
                  <a:gd name="T40" fmla="*/ 1 w 812"/>
                  <a:gd name="T41" fmla="*/ 2 h 690"/>
                  <a:gd name="T42" fmla="*/ 1 w 812"/>
                  <a:gd name="T43" fmla="*/ 2 h 690"/>
                  <a:gd name="T44" fmla="*/ 1 w 812"/>
                  <a:gd name="T45" fmla="*/ 2 h 690"/>
                  <a:gd name="T46" fmla="*/ 1 w 812"/>
                  <a:gd name="T47" fmla="*/ 2 h 690"/>
                  <a:gd name="T48" fmla="*/ 1 w 812"/>
                  <a:gd name="T49" fmla="*/ 2 h 690"/>
                  <a:gd name="T50" fmla="*/ 1 w 812"/>
                  <a:gd name="T51" fmla="*/ 2 h 690"/>
                  <a:gd name="T52" fmla="*/ 1 w 812"/>
                  <a:gd name="T53" fmla="*/ 2 h 690"/>
                  <a:gd name="T54" fmla="*/ 1 w 812"/>
                  <a:gd name="T55" fmla="*/ 2 h 690"/>
                  <a:gd name="T56" fmla="*/ 1 w 812"/>
                  <a:gd name="T57" fmla="*/ 2 h 690"/>
                  <a:gd name="T58" fmla="*/ 1 w 812"/>
                  <a:gd name="T59" fmla="*/ 2 h 690"/>
                  <a:gd name="T60" fmla="*/ 1 w 812"/>
                  <a:gd name="T61" fmla="*/ 2 h 690"/>
                  <a:gd name="T62" fmla="*/ 1 w 812"/>
                  <a:gd name="T63" fmla="*/ 2 h 690"/>
                  <a:gd name="T64" fmla="*/ 1 w 812"/>
                  <a:gd name="T65" fmla="*/ 2 h 690"/>
                  <a:gd name="T66" fmla="*/ 1 w 812"/>
                  <a:gd name="T67" fmla="*/ 2 h 690"/>
                  <a:gd name="T68" fmla="*/ 1 w 812"/>
                  <a:gd name="T69" fmla="*/ 2 h 690"/>
                  <a:gd name="T70" fmla="*/ 1 w 812"/>
                  <a:gd name="T71" fmla="*/ 2 h 690"/>
                  <a:gd name="T72" fmla="*/ 1 w 812"/>
                  <a:gd name="T73" fmla="*/ 2 h 6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12"/>
                  <a:gd name="T112" fmla="*/ 0 h 690"/>
                  <a:gd name="T113" fmla="*/ 812 w 812"/>
                  <a:gd name="T114" fmla="*/ 690 h 6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12" h="690">
                    <a:moveTo>
                      <a:pt x="797" y="182"/>
                    </a:moveTo>
                    <a:cubicBezTo>
                      <a:pt x="782" y="187"/>
                      <a:pt x="767" y="190"/>
                      <a:pt x="753" y="197"/>
                    </a:cubicBezTo>
                    <a:cubicBezTo>
                      <a:pt x="737" y="205"/>
                      <a:pt x="726" y="223"/>
                      <a:pt x="709" y="226"/>
                    </a:cubicBezTo>
                    <a:cubicBezTo>
                      <a:pt x="694" y="228"/>
                      <a:pt x="680" y="216"/>
                      <a:pt x="665" y="211"/>
                    </a:cubicBezTo>
                    <a:cubicBezTo>
                      <a:pt x="711" y="141"/>
                      <a:pt x="699" y="184"/>
                      <a:pt x="665" y="78"/>
                    </a:cubicBezTo>
                    <a:cubicBezTo>
                      <a:pt x="660" y="63"/>
                      <a:pt x="635" y="68"/>
                      <a:pt x="620" y="64"/>
                    </a:cubicBezTo>
                    <a:cubicBezTo>
                      <a:pt x="600" y="59"/>
                      <a:pt x="580" y="55"/>
                      <a:pt x="561" y="49"/>
                    </a:cubicBezTo>
                    <a:cubicBezTo>
                      <a:pt x="531" y="40"/>
                      <a:pt x="502" y="29"/>
                      <a:pt x="473" y="19"/>
                    </a:cubicBezTo>
                    <a:cubicBezTo>
                      <a:pt x="458" y="14"/>
                      <a:pt x="428" y="5"/>
                      <a:pt x="428" y="5"/>
                    </a:cubicBezTo>
                    <a:cubicBezTo>
                      <a:pt x="408" y="10"/>
                      <a:pt x="376" y="0"/>
                      <a:pt x="369" y="19"/>
                    </a:cubicBezTo>
                    <a:cubicBezTo>
                      <a:pt x="357" y="52"/>
                      <a:pt x="371" y="90"/>
                      <a:pt x="384" y="123"/>
                    </a:cubicBezTo>
                    <a:cubicBezTo>
                      <a:pt x="414" y="200"/>
                      <a:pt x="492" y="243"/>
                      <a:pt x="399" y="182"/>
                    </a:cubicBezTo>
                    <a:cubicBezTo>
                      <a:pt x="389" y="167"/>
                      <a:pt x="384" y="147"/>
                      <a:pt x="369" y="137"/>
                    </a:cubicBezTo>
                    <a:cubicBezTo>
                      <a:pt x="343" y="121"/>
                      <a:pt x="281" y="108"/>
                      <a:pt x="281" y="108"/>
                    </a:cubicBezTo>
                    <a:cubicBezTo>
                      <a:pt x="212" y="6"/>
                      <a:pt x="255" y="30"/>
                      <a:pt x="177" y="5"/>
                    </a:cubicBezTo>
                    <a:cubicBezTo>
                      <a:pt x="143" y="10"/>
                      <a:pt x="103" y="0"/>
                      <a:pt x="74" y="19"/>
                    </a:cubicBezTo>
                    <a:cubicBezTo>
                      <a:pt x="32" y="46"/>
                      <a:pt x="15" y="107"/>
                      <a:pt x="0" y="152"/>
                    </a:cubicBezTo>
                    <a:cubicBezTo>
                      <a:pt x="63" y="195"/>
                      <a:pt x="47" y="209"/>
                      <a:pt x="89" y="270"/>
                    </a:cubicBezTo>
                    <a:cubicBezTo>
                      <a:pt x="123" y="376"/>
                      <a:pt x="100" y="333"/>
                      <a:pt x="148" y="403"/>
                    </a:cubicBezTo>
                    <a:cubicBezTo>
                      <a:pt x="153" y="418"/>
                      <a:pt x="154" y="434"/>
                      <a:pt x="162" y="448"/>
                    </a:cubicBezTo>
                    <a:cubicBezTo>
                      <a:pt x="179" y="479"/>
                      <a:pt x="221" y="536"/>
                      <a:pt x="221" y="536"/>
                    </a:cubicBezTo>
                    <a:cubicBezTo>
                      <a:pt x="234" y="628"/>
                      <a:pt x="218" y="690"/>
                      <a:pt x="325" y="654"/>
                    </a:cubicBezTo>
                    <a:cubicBezTo>
                      <a:pt x="340" y="639"/>
                      <a:pt x="357" y="627"/>
                      <a:pt x="369" y="610"/>
                    </a:cubicBezTo>
                    <a:cubicBezTo>
                      <a:pt x="378" y="597"/>
                      <a:pt x="370" y="572"/>
                      <a:pt x="384" y="566"/>
                    </a:cubicBezTo>
                    <a:cubicBezTo>
                      <a:pt x="420" y="550"/>
                      <a:pt x="463" y="556"/>
                      <a:pt x="502" y="551"/>
                    </a:cubicBezTo>
                    <a:cubicBezTo>
                      <a:pt x="517" y="546"/>
                      <a:pt x="535" y="547"/>
                      <a:pt x="546" y="536"/>
                    </a:cubicBezTo>
                    <a:cubicBezTo>
                      <a:pt x="591" y="491"/>
                      <a:pt x="564" y="367"/>
                      <a:pt x="517" y="329"/>
                    </a:cubicBezTo>
                    <a:cubicBezTo>
                      <a:pt x="478" y="297"/>
                      <a:pt x="419" y="307"/>
                      <a:pt x="369" y="300"/>
                    </a:cubicBezTo>
                    <a:cubicBezTo>
                      <a:pt x="364" y="280"/>
                      <a:pt x="334" y="241"/>
                      <a:pt x="354" y="241"/>
                    </a:cubicBezTo>
                    <a:cubicBezTo>
                      <a:pt x="390" y="241"/>
                      <a:pt x="443" y="300"/>
                      <a:pt x="443" y="300"/>
                    </a:cubicBezTo>
                    <a:cubicBezTo>
                      <a:pt x="458" y="295"/>
                      <a:pt x="472" y="283"/>
                      <a:pt x="487" y="285"/>
                    </a:cubicBezTo>
                    <a:cubicBezTo>
                      <a:pt x="518" y="289"/>
                      <a:pt x="546" y="305"/>
                      <a:pt x="576" y="315"/>
                    </a:cubicBezTo>
                    <a:cubicBezTo>
                      <a:pt x="609" y="326"/>
                      <a:pt x="645" y="324"/>
                      <a:pt x="679" y="329"/>
                    </a:cubicBezTo>
                    <a:cubicBezTo>
                      <a:pt x="694" y="334"/>
                      <a:pt x="710" y="337"/>
                      <a:pt x="724" y="344"/>
                    </a:cubicBezTo>
                    <a:cubicBezTo>
                      <a:pt x="740" y="352"/>
                      <a:pt x="751" y="378"/>
                      <a:pt x="768" y="374"/>
                    </a:cubicBezTo>
                    <a:cubicBezTo>
                      <a:pt x="787" y="370"/>
                      <a:pt x="807" y="299"/>
                      <a:pt x="812" y="285"/>
                    </a:cubicBezTo>
                    <a:cubicBezTo>
                      <a:pt x="791" y="222"/>
                      <a:pt x="797" y="256"/>
                      <a:pt x="797" y="182"/>
                    </a:cubicBezTo>
                    <a:close/>
                  </a:path>
                </a:pathLst>
              </a:custGeom>
              <a:solidFill>
                <a:srgbClr val="FFFF66"/>
              </a:solidFill>
              <a:ln w="28575">
                <a:solidFill>
                  <a:schemeClr val="tx1"/>
                </a:solidFill>
                <a:round/>
                <a:headEnd/>
                <a:tailEnd/>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14361" name="Text Box 96"/>
              <p:cNvSpPr txBox="1">
                <a:spLocks noChangeArrowheads="1"/>
              </p:cNvSpPr>
              <p:nvPr/>
            </p:nvSpPr>
            <p:spPr bwMode="auto">
              <a:xfrm>
                <a:off x="3792" y="1056"/>
                <a:ext cx="386"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2000" u="sng">
                    <a:solidFill>
                      <a:srgbClr val="000000"/>
                    </a:solidFill>
                    <a:latin typeface="Arial" panose="020B0604020202020204" pitchFamily="34" charset="0"/>
                  </a:rPr>
                  <a:t>Arap</a:t>
                </a:r>
              </a:p>
            </p:txBody>
          </p:sp>
        </p:grpSp>
      </p:grpSp>
      <p:sp>
        <p:nvSpPr>
          <p:cNvPr id="14347" name="Text Box 34"/>
          <p:cNvSpPr txBox="1">
            <a:spLocks noChangeArrowheads="1"/>
          </p:cNvSpPr>
          <p:nvPr/>
        </p:nvSpPr>
        <p:spPr bwMode="auto">
          <a:xfrm>
            <a:off x="2262188" y="1676400"/>
            <a:ext cx="8826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2000" b="1">
                <a:solidFill>
                  <a:schemeClr val="bg2"/>
                </a:solidFill>
                <a:latin typeface="Times New Roman" panose="02020603050405020304" pitchFamily="18" charset="0"/>
                <a:cs typeface="Times New Roman" panose="02020603050405020304" pitchFamily="18" charset="0"/>
              </a:rPr>
              <a:t>Arizona</a:t>
            </a:r>
          </a:p>
        </p:txBody>
      </p:sp>
      <p:sp>
        <p:nvSpPr>
          <p:cNvPr id="14348" name="Text Box 27"/>
          <p:cNvSpPr txBox="1">
            <a:spLocks noChangeArrowheads="1"/>
          </p:cNvSpPr>
          <p:nvPr/>
        </p:nvSpPr>
        <p:spPr bwMode="auto">
          <a:xfrm>
            <a:off x="3241675" y="4473575"/>
            <a:ext cx="133032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2000" b="1">
                <a:solidFill>
                  <a:srgbClr val="002060"/>
                </a:solidFill>
                <a:latin typeface="Arial" panose="020B0604020202020204" pitchFamily="34" charset="0"/>
              </a:rPr>
              <a:t>Atacama</a:t>
            </a:r>
          </a:p>
        </p:txBody>
      </p:sp>
      <p:sp>
        <p:nvSpPr>
          <p:cNvPr id="14349" name="AutoShape 37"/>
          <p:cNvSpPr>
            <a:spLocks noChangeArrowheads="1"/>
          </p:cNvSpPr>
          <p:nvPr/>
        </p:nvSpPr>
        <p:spPr bwMode="auto">
          <a:xfrm>
            <a:off x="4953000" y="4267200"/>
            <a:ext cx="1063625" cy="404813"/>
          </a:xfrm>
          <a:prstGeom prst="wedgeEllipseCallout">
            <a:avLst>
              <a:gd name="adj1" fmla="val 3995"/>
              <a:gd name="adj2" fmla="val -186704"/>
            </a:avLst>
          </a:prstGeom>
          <a:solidFill>
            <a:srgbClr val="FFFF00"/>
          </a:solidFill>
          <a:ln w="9525">
            <a:solidFill>
              <a:srgbClr val="000000"/>
            </a:solidFill>
            <a:miter lim="800000"/>
            <a:headEnd/>
            <a:tailEnd/>
          </a:ln>
        </p:spPr>
        <p:txBody>
          <a:bodyPr lIns="0" tIns="0" rIns="0" bIns="0"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r>
              <a:rPr lang="en-US" altLang="en-US" b="1">
                <a:solidFill>
                  <a:srgbClr val="002060"/>
                </a:solidFill>
                <a:latin typeface="Times New Roman" panose="02020603050405020304" pitchFamily="18" charset="0"/>
                <a:cs typeface="Times New Roman" panose="02020603050405020304" pitchFamily="18" charset="0"/>
              </a:rPr>
              <a:t>Namip</a:t>
            </a:r>
          </a:p>
        </p:txBody>
      </p:sp>
      <p:sp>
        <p:nvSpPr>
          <p:cNvPr id="14350" name="Text Box 27"/>
          <p:cNvSpPr txBox="1">
            <a:spLocks noChangeArrowheads="1"/>
          </p:cNvSpPr>
          <p:nvPr/>
        </p:nvSpPr>
        <p:spPr bwMode="auto">
          <a:xfrm>
            <a:off x="1760538" y="5038725"/>
            <a:ext cx="7383462"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2800" b="1">
                <a:solidFill>
                  <a:srgbClr val="FFFF00"/>
                </a:solidFill>
                <a:latin typeface="Arial" panose="020B0604020202020204" pitchFamily="34" charset="0"/>
              </a:rPr>
              <a:t> </a:t>
            </a:r>
            <a:r>
              <a:rPr lang="en-US" altLang="en-US" sz="2800" b="1">
                <a:latin typeface="Arial" panose="020B0604020202020204" pitchFamily="34" charset="0"/>
              </a:rPr>
              <a:t>Lược đồ phân bố hoang mạc trên thế giới</a:t>
            </a:r>
          </a:p>
        </p:txBody>
      </p:sp>
      <p:sp>
        <p:nvSpPr>
          <p:cNvPr id="14351" name="Text Box 88"/>
          <p:cNvSpPr txBox="1">
            <a:spLocks noChangeArrowheads="1"/>
          </p:cNvSpPr>
          <p:nvPr/>
        </p:nvSpPr>
        <p:spPr bwMode="auto">
          <a:xfrm>
            <a:off x="4763" y="685800"/>
            <a:ext cx="2052637"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3200" b="1">
                <a:latin typeface="Times New Roman" panose="02020603050405020304" pitchFamily="18" charset="0"/>
                <a:cs typeface="Times New Roman" panose="02020603050405020304" pitchFamily="18" charset="0"/>
              </a:rPr>
              <a:t>a. Vị trí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4830"/>
                                        </p:tgtEl>
                                        <p:attrNameLst>
                                          <p:attrName>style.visibility</p:attrName>
                                        </p:attrNameLst>
                                      </p:cBhvr>
                                      <p:to>
                                        <p:strVal val="visible"/>
                                      </p:to>
                                    </p:set>
                                    <p:animEffect transition="in" filter="blinds(horizontal)">
                                      <p:cBhvr>
                                        <p:cTn id="7" dur="500"/>
                                        <p:tgtEl>
                                          <p:spTgt spid="748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74830"/>
                                        </p:tgtEl>
                                      </p:cBhvr>
                                    </p:animEffect>
                                    <p:set>
                                      <p:cBhvr>
                                        <p:cTn id="12" dur="1" fill="hold">
                                          <p:stCondLst>
                                            <p:cond delay="499"/>
                                          </p:stCondLst>
                                        </p:cTn>
                                        <p:tgtEl>
                                          <p:spTgt spid="74830"/>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4834"/>
                                        </p:tgtEl>
                                        <p:attrNameLst>
                                          <p:attrName>style.visibility</p:attrName>
                                        </p:attrNameLst>
                                      </p:cBhvr>
                                      <p:to>
                                        <p:strVal val="visible"/>
                                      </p:to>
                                    </p:set>
                                    <p:animEffect transition="in" filter="blinds(horizontal)">
                                      <p:cBhvr>
                                        <p:cTn id="17" dur="500"/>
                                        <p:tgtEl>
                                          <p:spTgt spid="7483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xit" presetSubtype="10" fill="hold" grpId="1" nodeType="clickEffect">
                                  <p:stCondLst>
                                    <p:cond delay="0"/>
                                  </p:stCondLst>
                                  <p:childTnLst>
                                    <p:animEffect transition="out" filter="blinds(horizontal)">
                                      <p:cBhvr>
                                        <p:cTn id="21" dur="500"/>
                                        <p:tgtEl>
                                          <p:spTgt spid="74834"/>
                                        </p:tgtEl>
                                      </p:cBhvr>
                                    </p:animEffect>
                                    <p:set>
                                      <p:cBhvr>
                                        <p:cTn id="22" dur="1" fill="hold">
                                          <p:stCondLst>
                                            <p:cond delay="499"/>
                                          </p:stCondLst>
                                        </p:cTn>
                                        <p:tgtEl>
                                          <p:spTgt spid="748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830" grpId="0"/>
      <p:bldP spid="74830" grpId="1"/>
      <p:bldP spid="74834" grpId="0"/>
      <p:bldP spid="74834"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819400" y="-228600"/>
            <a:ext cx="4687888" cy="724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1861" name="Freeform 5"/>
          <p:cNvSpPr>
            <a:spLocks/>
          </p:cNvSpPr>
          <p:nvPr/>
        </p:nvSpPr>
        <p:spPr bwMode="auto">
          <a:xfrm>
            <a:off x="5562600" y="5257800"/>
            <a:ext cx="457200" cy="374650"/>
          </a:xfrm>
          <a:custGeom>
            <a:avLst/>
            <a:gdLst>
              <a:gd name="T0" fmla="*/ 2147483647 w 384"/>
              <a:gd name="T1" fmla="*/ 0 h 284"/>
              <a:gd name="T2" fmla="*/ 2147483647 w 384"/>
              <a:gd name="T3" fmla="*/ 2147483647 h 284"/>
              <a:gd name="T4" fmla="*/ 2147483647 w 384"/>
              <a:gd name="T5" fmla="*/ 2147483647 h 284"/>
              <a:gd name="T6" fmla="*/ 2147483647 w 384"/>
              <a:gd name="T7" fmla="*/ 2147483647 h 284"/>
              <a:gd name="T8" fmla="*/ 2147483647 w 384"/>
              <a:gd name="T9" fmla="*/ 2147483647 h 284"/>
              <a:gd name="T10" fmla="*/ 2147483647 w 384"/>
              <a:gd name="T11" fmla="*/ 2147483647 h 284"/>
              <a:gd name="T12" fmla="*/ 0 w 384"/>
              <a:gd name="T13" fmla="*/ 2147483647 h 284"/>
              <a:gd name="T14" fmla="*/ 2147483647 w 384"/>
              <a:gd name="T15" fmla="*/ 2147483647 h 284"/>
              <a:gd name="T16" fmla="*/ 2147483647 w 384"/>
              <a:gd name="T17" fmla="*/ 2147483647 h 284"/>
              <a:gd name="T18" fmla="*/ 2147483647 w 384"/>
              <a:gd name="T19" fmla="*/ 2147483647 h 284"/>
              <a:gd name="T20" fmla="*/ 2147483647 w 384"/>
              <a:gd name="T21" fmla="*/ 2147483647 h 284"/>
              <a:gd name="T22" fmla="*/ 2147483647 w 384"/>
              <a:gd name="T23" fmla="*/ 2147483647 h 284"/>
              <a:gd name="T24" fmla="*/ 2147483647 w 384"/>
              <a:gd name="T25" fmla="*/ 0 h 2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4"/>
              <a:gd name="T40" fmla="*/ 0 h 284"/>
              <a:gd name="T41" fmla="*/ 384 w 384"/>
              <a:gd name="T42" fmla="*/ 284 h 2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4" h="284">
                <a:moveTo>
                  <a:pt x="384" y="0"/>
                </a:moveTo>
                <a:cubicBezTo>
                  <a:pt x="348" y="12"/>
                  <a:pt x="312" y="24"/>
                  <a:pt x="276" y="36"/>
                </a:cubicBezTo>
                <a:cubicBezTo>
                  <a:pt x="262" y="41"/>
                  <a:pt x="254" y="57"/>
                  <a:pt x="240" y="60"/>
                </a:cubicBezTo>
                <a:cubicBezTo>
                  <a:pt x="205" y="69"/>
                  <a:pt x="168" y="68"/>
                  <a:pt x="132" y="72"/>
                </a:cubicBezTo>
                <a:cubicBezTo>
                  <a:pt x="54" y="98"/>
                  <a:pt x="136" y="60"/>
                  <a:pt x="72" y="156"/>
                </a:cubicBezTo>
                <a:cubicBezTo>
                  <a:pt x="56" y="180"/>
                  <a:pt x="40" y="204"/>
                  <a:pt x="24" y="228"/>
                </a:cubicBezTo>
                <a:cubicBezTo>
                  <a:pt x="16" y="240"/>
                  <a:pt x="0" y="264"/>
                  <a:pt x="0" y="264"/>
                </a:cubicBezTo>
                <a:cubicBezTo>
                  <a:pt x="60" y="284"/>
                  <a:pt x="133" y="260"/>
                  <a:pt x="192" y="240"/>
                </a:cubicBezTo>
                <a:cubicBezTo>
                  <a:pt x="200" y="228"/>
                  <a:pt x="206" y="214"/>
                  <a:pt x="216" y="204"/>
                </a:cubicBezTo>
                <a:cubicBezTo>
                  <a:pt x="226" y="194"/>
                  <a:pt x="243" y="191"/>
                  <a:pt x="252" y="180"/>
                </a:cubicBezTo>
                <a:cubicBezTo>
                  <a:pt x="260" y="170"/>
                  <a:pt x="258" y="155"/>
                  <a:pt x="264" y="144"/>
                </a:cubicBezTo>
                <a:cubicBezTo>
                  <a:pt x="270" y="131"/>
                  <a:pt x="282" y="121"/>
                  <a:pt x="288" y="108"/>
                </a:cubicBezTo>
                <a:cubicBezTo>
                  <a:pt x="319" y="47"/>
                  <a:pt x="307" y="0"/>
                  <a:pt x="384" y="0"/>
                </a:cubicBezTo>
                <a:close/>
              </a:path>
            </a:pathLst>
          </a:custGeom>
          <a:solidFill>
            <a:srgbClr val="FF0000"/>
          </a:solidFill>
          <a:ln w="9525">
            <a:solidFill>
              <a:schemeClr val="tx1"/>
            </a:solidFill>
            <a:round/>
            <a:headEnd/>
            <a:tailEnd/>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15364" name="Text Box 27"/>
          <p:cNvSpPr txBox="1">
            <a:spLocks noChangeArrowheads="1"/>
          </p:cNvSpPr>
          <p:nvPr/>
        </p:nvSpPr>
        <p:spPr bwMode="auto">
          <a:xfrm>
            <a:off x="1260475" y="1752600"/>
            <a:ext cx="1330325" cy="452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3600">
                <a:latin typeface="Times New Roman" panose="02020603050405020304" pitchFamily="18" charset="0"/>
                <a:cs typeface="Times New Roman" panose="02020603050405020304" pitchFamily="18" charset="0"/>
              </a:rPr>
              <a:t>Lược đồ mạng lưới giao thông Việt Nam.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repeatCount="indefinite" fill="hold" grpId="0" nodeType="clickEffect">
                                  <p:stCondLst>
                                    <p:cond delay="0"/>
                                  </p:stCondLst>
                                  <p:childTnLst>
                                    <p:set>
                                      <p:cBhvr>
                                        <p:cTn id="6" dur="1" fill="hold">
                                          <p:stCondLst>
                                            <p:cond delay="0"/>
                                          </p:stCondLst>
                                        </p:cTn>
                                        <p:tgtEl>
                                          <p:spTgt spid="121861"/>
                                        </p:tgtEl>
                                        <p:attrNameLst>
                                          <p:attrName>style.visibility</p:attrName>
                                        </p:attrNameLst>
                                      </p:cBhvr>
                                      <p:to>
                                        <p:strVal val="visible"/>
                                      </p:to>
                                    </p:set>
                                    <p:animEffect transition="in" filter="strips(downLeft)">
                                      <p:cBhvr>
                                        <p:cTn id="7" dur="500"/>
                                        <p:tgtEl>
                                          <p:spTgt spid="1218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bai cta mui N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457200"/>
            <a:ext cx="4459288" cy="5181600"/>
          </a:xfrm>
          <a:prstGeom prst="rect">
            <a:avLst/>
          </a:prstGeom>
          <a:noFill/>
          <a:ln w="9525">
            <a:solidFill>
              <a:srgbClr val="990000"/>
            </a:solidFill>
            <a:miter lim="800000"/>
            <a:headEnd/>
            <a:tailEnd/>
          </a:ln>
          <a:extLst>
            <a:ext uri="{909E8E84-426E-40DD-AFC4-6F175D3DCCD1}">
              <a14:hiddenFill xmlns:a14="http://schemas.microsoft.com/office/drawing/2010/main" xmlns="">
                <a:solidFill>
                  <a:srgbClr val="FFFFFF"/>
                </a:solidFill>
              </a14:hiddenFill>
            </a:ext>
          </a:extLst>
        </p:spPr>
      </p:pic>
      <p:pic>
        <p:nvPicPr>
          <p:cNvPr id="50179" name="Picture 3" descr="P9-324-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459288" y="457200"/>
            <a:ext cx="4684712" cy="5181600"/>
          </a:xfrm>
          <a:prstGeom prst="rect">
            <a:avLst/>
          </a:prstGeom>
          <a:noFill/>
          <a:ln w="9525">
            <a:solidFill>
              <a:srgbClr val="990000"/>
            </a:solidFill>
            <a:miter lim="800000"/>
            <a:headEnd/>
            <a:tailEnd/>
          </a:ln>
          <a:extLst>
            <a:ext uri="{909E8E84-426E-40DD-AFC4-6F175D3DCCD1}">
              <a14:hiddenFill xmlns:a14="http://schemas.microsoft.com/office/drawing/2010/main" xmlns="">
                <a:solidFill>
                  <a:srgbClr val="FFFFFF"/>
                </a:solidFill>
              </a14:hiddenFill>
            </a:ext>
          </a:extLst>
        </p:spPr>
      </p:pic>
      <p:sp>
        <p:nvSpPr>
          <p:cNvPr id="50180" name="Text Box 4"/>
          <p:cNvSpPr txBox="1">
            <a:spLocks noChangeArrowheads="1"/>
          </p:cNvSpPr>
          <p:nvPr/>
        </p:nvSpPr>
        <p:spPr bwMode="auto">
          <a:xfrm>
            <a:off x="762000" y="6096000"/>
            <a:ext cx="77724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3200" b="1">
                <a:latin typeface="Times New Roman" panose="02020603050405020304" pitchFamily="18" charset="0"/>
                <a:cs typeface="Times New Roman" panose="02020603050405020304" pitchFamily="18" charset="0"/>
              </a:rPr>
              <a:t>              Mũi Né (Phan Thiết)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0178"/>
                                        </p:tgtEl>
                                        <p:attrNameLst>
                                          <p:attrName>style.visibility</p:attrName>
                                        </p:attrNameLst>
                                      </p:cBhvr>
                                      <p:to>
                                        <p:strVal val="visible"/>
                                      </p:to>
                                    </p:set>
                                    <p:animEffect transition="in" filter="blinds(horizontal)">
                                      <p:cBhvr>
                                        <p:cTn id="7" dur="500"/>
                                        <p:tgtEl>
                                          <p:spTgt spid="50178"/>
                                        </p:tgtEl>
                                      </p:cBhvr>
                                    </p:animEffect>
                                  </p:childTnLst>
                                </p:cTn>
                              </p:par>
                              <p:par>
                                <p:cTn id="8" presetID="3" presetClass="entr" presetSubtype="10" fill="hold" nodeType="withEffect">
                                  <p:stCondLst>
                                    <p:cond delay="0"/>
                                  </p:stCondLst>
                                  <p:childTnLst>
                                    <p:set>
                                      <p:cBhvr>
                                        <p:cTn id="9" dur="1" fill="hold">
                                          <p:stCondLst>
                                            <p:cond delay="0"/>
                                          </p:stCondLst>
                                        </p:cTn>
                                        <p:tgtEl>
                                          <p:spTgt spid="50179"/>
                                        </p:tgtEl>
                                        <p:attrNameLst>
                                          <p:attrName>style.visibility</p:attrName>
                                        </p:attrNameLst>
                                      </p:cBhvr>
                                      <p:to>
                                        <p:strVal val="visible"/>
                                      </p:to>
                                    </p:set>
                                    <p:animEffect transition="in" filter="blinds(horizontal)">
                                      <p:cBhvr>
                                        <p:cTn id="10" dur="500"/>
                                        <p:tgtEl>
                                          <p:spTgt spid="50179"/>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50180"/>
                                        </p:tgtEl>
                                        <p:attrNameLst>
                                          <p:attrName>style.visibility</p:attrName>
                                        </p:attrNameLst>
                                      </p:cBhvr>
                                      <p:to>
                                        <p:strVal val="visible"/>
                                      </p:to>
                                    </p:set>
                                    <p:animEffect transition="in" filter="checkerboard(across)">
                                      <p:cBhvr>
                                        <p:cTn id="13" dur="500"/>
                                        <p:tgtEl>
                                          <p:spTgt spid="50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914400"/>
            <a:ext cx="9144000" cy="5943600"/>
            <a:chOff x="0" y="576"/>
            <a:chExt cx="5760" cy="3744"/>
          </a:xfrm>
        </p:grpSpPr>
        <p:pic>
          <p:nvPicPr>
            <p:cNvPr id="17411" name="Picture 3" descr="Sa mạc hóa những cánh đồng, Tin tức trong ngày, lu mien Trung, sa mac hoa, doi ngheo, mat nha mat cua, Ha Tinh, canh dong, song Ngan Sau, vung ron lu"/>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624"/>
              <a:ext cx="2688" cy="17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2" name="Text Box 4"/>
            <p:cNvSpPr txBox="1">
              <a:spLocks noChangeArrowheads="1"/>
            </p:cNvSpPr>
            <p:nvPr/>
          </p:nvSpPr>
          <p:spPr bwMode="auto">
            <a:xfrm>
              <a:off x="5" y="1962"/>
              <a:ext cx="856" cy="327"/>
            </a:xfrm>
            <a:prstGeom prst="rect">
              <a:avLst/>
            </a:prstGeom>
            <a:solidFill>
              <a:schemeClr val="bg1"/>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2800"/>
                <a:t>Hà Tĩnh</a:t>
              </a:r>
            </a:p>
          </p:txBody>
        </p:sp>
        <p:pic>
          <p:nvPicPr>
            <p:cNvPr id="17413" name="Picture 5" descr="ANd9GcSQ-v7N91DfYsLnBOPaZpHkk4wFcCEYllR11H9Zt6nw8GrH-9j0IA"/>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32" y="624"/>
              <a:ext cx="2928" cy="17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4" name="Text Box 6"/>
            <p:cNvSpPr txBox="1">
              <a:spLocks noChangeArrowheads="1"/>
            </p:cNvSpPr>
            <p:nvPr/>
          </p:nvSpPr>
          <p:spPr bwMode="auto">
            <a:xfrm>
              <a:off x="2967" y="576"/>
              <a:ext cx="1179" cy="327"/>
            </a:xfrm>
            <a:prstGeom prst="rect">
              <a:avLst/>
            </a:prstGeom>
            <a:solidFill>
              <a:schemeClr val="bg1"/>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2800"/>
                <a:t>Bình Thuận</a:t>
              </a:r>
            </a:p>
          </p:txBody>
        </p:sp>
        <p:pic>
          <p:nvPicPr>
            <p:cNvPr id="17415" name="Picture 7" descr="View Photos"/>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2412"/>
              <a:ext cx="2736" cy="19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6" name="Text Box 8"/>
            <p:cNvSpPr txBox="1">
              <a:spLocks noChangeArrowheads="1"/>
            </p:cNvSpPr>
            <p:nvPr/>
          </p:nvSpPr>
          <p:spPr bwMode="auto">
            <a:xfrm>
              <a:off x="1275" y="3993"/>
              <a:ext cx="1204" cy="327"/>
            </a:xfrm>
            <a:prstGeom prst="rect">
              <a:avLst/>
            </a:prstGeom>
            <a:solidFill>
              <a:schemeClr val="bg1"/>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2800"/>
                <a:t>Quảng Bình</a:t>
              </a:r>
            </a:p>
          </p:txBody>
        </p:sp>
        <p:pic>
          <p:nvPicPr>
            <p:cNvPr id="17417" name="Picture 9" descr="ANd9GcS_Uz_gbtgx4FL_uY3-gjUlDtv3niEk5drqPX0TrVrkr1WAI5p8IA"/>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832" y="2368"/>
              <a:ext cx="2928" cy="19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8" name="Text Box 10"/>
            <p:cNvSpPr txBox="1">
              <a:spLocks noChangeArrowheads="1"/>
            </p:cNvSpPr>
            <p:nvPr/>
          </p:nvSpPr>
          <p:spPr bwMode="auto">
            <a:xfrm>
              <a:off x="3056" y="2361"/>
              <a:ext cx="1192" cy="327"/>
            </a:xfrm>
            <a:prstGeom prst="rect">
              <a:avLst/>
            </a:prstGeom>
            <a:solidFill>
              <a:schemeClr val="bg1"/>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2800"/>
                <a:t>Ninh Thuận</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Text Box 8"/>
          <p:cNvSpPr txBox="1">
            <a:spLocks noChangeArrowheads="1"/>
          </p:cNvSpPr>
          <p:nvPr/>
        </p:nvSpPr>
        <p:spPr bwMode="auto">
          <a:xfrm>
            <a:off x="228600" y="1524000"/>
            <a:ext cx="8229600" cy="1323975"/>
          </a:xfrm>
          <a:prstGeom prst="rect">
            <a:avLst/>
          </a:prstGeom>
          <a:noFill/>
          <a:ln>
            <a:noFill/>
          </a:ln>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marL="514350" indent="-514350">
              <a:spcBef>
                <a:spcPct val="50000"/>
              </a:spcBef>
              <a:buFontTx/>
              <a:buAutoNum type="arabicPeriod"/>
              <a:defRPr/>
            </a:pPr>
            <a:r>
              <a:rPr lang="en-US" sz="3200" b="1" u="sng" dirty="0" err="1">
                <a:latin typeface="Times New Roman" pitchFamily="18" charset="0"/>
                <a:cs typeface="Times New Roman" pitchFamily="18" charset="0"/>
              </a:rPr>
              <a:t>Đặc</a:t>
            </a:r>
            <a:r>
              <a:rPr lang="en-US" sz="3200" b="1" u="sng" dirty="0">
                <a:latin typeface="Times New Roman" pitchFamily="18" charset="0"/>
                <a:cs typeface="Times New Roman" pitchFamily="18" charset="0"/>
              </a:rPr>
              <a:t> </a:t>
            </a:r>
            <a:r>
              <a:rPr lang="en-US" sz="3200" b="1" u="sng" dirty="0" err="1">
                <a:latin typeface="Times New Roman" pitchFamily="18" charset="0"/>
                <a:cs typeface="Times New Roman" pitchFamily="18" charset="0"/>
              </a:rPr>
              <a:t>điểm</a:t>
            </a:r>
            <a:r>
              <a:rPr lang="en-US" sz="3200" b="1" u="sng" dirty="0">
                <a:latin typeface="Times New Roman" pitchFamily="18" charset="0"/>
                <a:cs typeface="Times New Roman" pitchFamily="18" charset="0"/>
              </a:rPr>
              <a:t> </a:t>
            </a:r>
            <a:r>
              <a:rPr lang="en-US" sz="3200" b="1" u="sng" dirty="0" err="1">
                <a:latin typeface="Times New Roman" pitchFamily="18" charset="0"/>
                <a:cs typeface="Times New Roman" pitchFamily="18" charset="0"/>
              </a:rPr>
              <a:t>của</a:t>
            </a:r>
            <a:r>
              <a:rPr lang="en-US" sz="3200" b="1" u="sng" dirty="0">
                <a:latin typeface="Times New Roman" pitchFamily="18" charset="0"/>
                <a:cs typeface="Times New Roman" pitchFamily="18" charset="0"/>
              </a:rPr>
              <a:t> </a:t>
            </a:r>
            <a:r>
              <a:rPr lang="en-US" sz="3200" b="1" u="sng" dirty="0" err="1">
                <a:latin typeface="Times New Roman" pitchFamily="18" charset="0"/>
                <a:cs typeface="Times New Roman" pitchFamily="18" charset="0"/>
              </a:rPr>
              <a:t>môi</a:t>
            </a:r>
            <a:r>
              <a:rPr lang="en-US" sz="3200" b="1" u="sng" dirty="0">
                <a:latin typeface="Times New Roman" pitchFamily="18" charset="0"/>
                <a:cs typeface="Times New Roman" pitchFamily="18" charset="0"/>
              </a:rPr>
              <a:t> </a:t>
            </a:r>
            <a:r>
              <a:rPr lang="en-US" sz="3200" b="1" u="sng" dirty="0" err="1">
                <a:latin typeface="Times New Roman" pitchFamily="18" charset="0"/>
                <a:cs typeface="Times New Roman" pitchFamily="18" charset="0"/>
              </a:rPr>
              <a:t>trường</a:t>
            </a:r>
            <a:r>
              <a:rPr lang="en-US" sz="3200" b="1" dirty="0">
                <a:latin typeface="Times New Roman" pitchFamily="18" charset="0"/>
                <a:cs typeface="Times New Roman" pitchFamily="18" charset="0"/>
              </a:rPr>
              <a:t>:</a:t>
            </a:r>
          </a:p>
          <a:p>
            <a:pPr>
              <a:spcBef>
                <a:spcPct val="50000"/>
              </a:spcBef>
              <a:defRPr/>
            </a:pPr>
            <a:r>
              <a:rPr lang="en-US" sz="3200" b="1" dirty="0">
                <a:latin typeface="Times New Roman" pitchFamily="18" charset="0"/>
                <a:cs typeface="Times New Roman" pitchFamily="18" charset="0"/>
              </a:rPr>
              <a:t>     a. </a:t>
            </a:r>
            <a:r>
              <a:rPr lang="en-US" sz="3200" b="1" u="sng" dirty="0" err="1">
                <a:latin typeface="Times New Roman" pitchFamily="18" charset="0"/>
                <a:cs typeface="Times New Roman" pitchFamily="18" charset="0"/>
              </a:rPr>
              <a:t>Vị</a:t>
            </a:r>
            <a:r>
              <a:rPr lang="en-US" sz="3200" b="1" u="sng" dirty="0">
                <a:latin typeface="Times New Roman" pitchFamily="18" charset="0"/>
                <a:cs typeface="Times New Roman" pitchFamily="18" charset="0"/>
              </a:rPr>
              <a:t> </a:t>
            </a:r>
            <a:r>
              <a:rPr lang="en-US" sz="3200" b="1" u="sng" dirty="0" err="1">
                <a:latin typeface="Times New Roman" pitchFamily="18" charset="0"/>
                <a:cs typeface="Times New Roman" pitchFamily="18" charset="0"/>
              </a:rPr>
              <a:t>trí</a:t>
            </a:r>
            <a:r>
              <a:rPr lang="en-US" sz="3200" b="1" dirty="0">
                <a:latin typeface="Times New Roman" pitchFamily="18" charset="0"/>
                <a:cs typeface="Times New Roman" pitchFamily="18" charset="0"/>
              </a:rPr>
              <a:t>:</a:t>
            </a:r>
          </a:p>
        </p:txBody>
      </p:sp>
      <p:sp>
        <p:nvSpPr>
          <p:cNvPr id="18435" name="Text Box 9"/>
          <p:cNvSpPr txBox="1">
            <a:spLocks noChangeArrowheads="1"/>
          </p:cNvSpPr>
          <p:nvPr/>
        </p:nvSpPr>
        <p:spPr bwMode="auto">
          <a:xfrm>
            <a:off x="914400" y="2871788"/>
            <a:ext cx="8610600" cy="2462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buFontTx/>
              <a:buChar char="-"/>
            </a:pPr>
            <a:r>
              <a:rPr lang="en-US" altLang="en-US" sz="2800" b="1">
                <a:latin typeface="Arial" panose="020B0604020202020204" pitchFamily="34" charset="0"/>
              </a:rPr>
              <a:t>Phân bố dọc theo hai bên chí tuyến.</a:t>
            </a:r>
          </a:p>
          <a:p>
            <a:pPr>
              <a:spcBef>
                <a:spcPct val="50000"/>
              </a:spcBef>
              <a:buFontTx/>
              <a:buChar char="-"/>
            </a:pPr>
            <a:r>
              <a:rPr lang="en-US" altLang="en-US" sz="2800" b="1">
                <a:latin typeface="Arial" panose="020B0604020202020204" pitchFamily="34" charset="0"/>
              </a:rPr>
              <a:t>Giữa lục địa Á- Âu.</a:t>
            </a:r>
          </a:p>
          <a:p>
            <a:pPr>
              <a:spcBef>
                <a:spcPct val="50000"/>
              </a:spcBef>
              <a:buFontTx/>
              <a:buChar char="-"/>
            </a:pPr>
            <a:r>
              <a:rPr lang="en-US" altLang="en-US" sz="2800" b="1">
                <a:latin typeface="Arial" panose="020B0604020202020204" pitchFamily="34" charset="0"/>
              </a:rPr>
              <a:t>Ven bờ nơi có dòng biển lạnh.</a:t>
            </a:r>
          </a:p>
          <a:p>
            <a:pPr>
              <a:spcBef>
                <a:spcPct val="50000"/>
              </a:spcBef>
              <a:buFontTx/>
              <a:buChar char="-"/>
            </a:pPr>
            <a:r>
              <a:rPr lang="en-US" altLang="en-US" sz="2800" b="1">
                <a:latin typeface="Arial" panose="020B0604020202020204" pitchFamily="34" charset="0"/>
              </a:rPr>
              <a:t>Chiếm gần 1/3 diện tích đất nổi trên Trái Đất</a:t>
            </a:r>
          </a:p>
        </p:txBody>
      </p:sp>
      <p:sp>
        <p:nvSpPr>
          <p:cNvPr id="128017" name="Text Box 17"/>
          <p:cNvSpPr txBox="1">
            <a:spLocks noChangeArrowheads="1"/>
          </p:cNvSpPr>
          <p:nvPr/>
        </p:nvSpPr>
        <p:spPr bwMode="auto">
          <a:xfrm>
            <a:off x="152400" y="649288"/>
            <a:ext cx="8763000" cy="646112"/>
          </a:xfrm>
          <a:prstGeom prst="rect">
            <a:avLst/>
          </a:prstGeom>
          <a:solidFill>
            <a:schemeClr val="tx1"/>
          </a:solidFill>
          <a:ln w="9525">
            <a:noFill/>
            <a:miter lim="800000"/>
            <a:headEnd/>
            <a:tailEnd/>
          </a:ln>
          <a:effectLst/>
        </p:spPr>
        <p:txBody>
          <a:bodyPr>
            <a:spAutoFit/>
          </a:bodyPr>
          <a:lstStyle/>
          <a:p>
            <a:pPr>
              <a:spcBef>
                <a:spcPct val="50000"/>
              </a:spcBef>
              <a:defRPr/>
            </a:pPr>
            <a:r>
              <a:rPr lang="en-US" sz="3600" b="1" u="sng" dirty="0" err="1">
                <a:solidFill>
                  <a:srgbClr val="FF0000"/>
                </a:solidFill>
                <a:latin typeface="Times New Roman" panose="02020603050405020304" pitchFamily="18" charset="0"/>
                <a:cs typeface="Times New Roman" panose="02020603050405020304" pitchFamily="18" charset="0"/>
              </a:rPr>
              <a:t>Ti</a:t>
            </a:r>
            <a:r>
              <a:rPr lang="en-US" sz="3200" b="1" u="sng" dirty="0" err="1">
                <a:solidFill>
                  <a:srgbClr val="FF0000"/>
                </a:solidFill>
                <a:latin typeface="Times New Roman" panose="02020603050405020304" pitchFamily="18" charset="0"/>
                <a:cs typeface="Times New Roman" panose="02020603050405020304" pitchFamily="18" charset="0"/>
              </a:rPr>
              <a:t>ết</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smtClean="0">
                <a:solidFill>
                  <a:srgbClr val="FF0000"/>
                </a:solidFill>
                <a:latin typeface="Times New Roman" panose="02020603050405020304" pitchFamily="18" charset="0"/>
                <a:cs typeface="Times New Roman" panose="02020603050405020304" pitchFamily="18" charset="0"/>
              </a:rPr>
              <a:t>16</a:t>
            </a:r>
            <a:r>
              <a:rPr lang="en-US" sz="3200" b="1" u="sng" dirty="0" smtClean="0">
                <a:solidFill>
                  <a:srgbClr val="FF0000"/>
                </a:solidFill>
                <a:latin typeface="Times New Roman" panose="02020603050405020304" pitchFamily="18" charset="0"/>
                <a:cs typeface="Times New Roman" panose="02020603050405020304" pitchFamily="18" charset="0"/>
              </a:rPr>
              <a:t> </a:t>
            </a:r>
            <a:r>
              <a:rPr lang="en-US" sz="3200" b="1" dirty="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3200" b="1" dirty="0" err="1">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Bài</a:t>
            </a:r>
            <a:r>
              <a:rPr lang="en-US" sz="3200" b="1" dirty="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19: MÔI TRƯỜNG HOANG MẠC</a:t>
            </a:r>
          </a:p>
        </p:txBody>
      </p:sp>
      <p:sp>
        <p:nvSpPr>
          <p:cNvPr id="128019" name="Text Box 19"/>
          <p:cNvSpPr txBox="1">
            <a:spLocks noChangeArrowheads="1"/>
          </p:cNvSpPr>
          <p:nvPr/>
        </p:nvSpPr>
        <p:spPr bwMode="auto">
          <a:xfrm>
            <a:off x="762000" y="5334000"/>
            <a:ext cx="57912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3200" b="1">
                <a:latin typeface="Arial" panose="020B0604020202020204" pitchFamily="34" charset="0"/>
              </a:rPr>
              <a:t>b. </a:t>
            </a:r>
            <a:r>
              <a:rPr lang="en-US" altLang="en-US" sz="3200" b="1" u="sng">
                <a:latin typeface="Arial" panose="020B0604020202020204" pitchFamily="34" charset="0"/>
              </a:rPr>
              <a:t>Khí hậu</a:t>
            </a:r>
            <a:r>
              <a:rPr lang="en-US" altLang="en-US" sz="3200" b="1">
                <a:latin typeface="Arial" panose="020B0604020202020204" pitchFamily="34" charset="0"/>
              </a:rPr>
              <a:t>:</a:t>
            </a:r>
            <a:endParaRPr lang="en-US" altLang="en-US" sz="3200" b="1" u="sng">
              <a:latin typeface="Arial" panose="020B0604020202020204" pitchFamily="34" charset="0"/>
            </a:endParaRPr>
          </a:p>
        </p:txBody>
      </p:sp>
      <p:grpSp>
        <p:nvGrpSpPr>
          <p:cNvPr id="2" name="Group 17">
            <a:extLst>
              <a:ext uri="{FF2B5EF4-FFF2-40B4-BE49-F238E27FC236}">
                <a16:creationId xmlns:a16="http://schemas.microsoft.com/office/drawing/2014/main" xmlns="" id="{FC39AD0E-629D-5A41-B9F5-94B3161887CC}"/>
              </a:ext>
            </a:extLst>
          </p:cNvPr>
          <p:cNvGrpSpPr>
            <a:grpSpLocks/>
          </p:cNvGrpSpPr>
          <p:nvPr/>
        </p:nvGrpSpPr>
        <p:grpSpPr bwMode="auto">
          <a:xfrm>
            <a:off x="6279786" y="1220673"/>
            <a:ext cx="1671294" cy="1066915"/>
            <a:chOff x="816" y="3792"/>
            <a:chExt cx="337" cy="366"/>
          </a:xfrm>
        </p:grpSpPr>
        <p:sp>
          <p:nvSpPr>
            <p:cNvPr id="9" name="Text Box 18">
              <a:extLst>
                <a:ext uri="{FF2B5EF4-FFF2-40B4-BE49-F238E27FC236}">
                  <a16:creationId xmlns:a16="http://schemas.microsoft.com/office/drawing/2014/main" xmlns="" id="{E88E1FCB-2D09-F64B-AD9F-F9897CD10532}"/>
                </a:ext>
              </a:extLst>
            </p:cNvPr>
            <p:cNvSpPr txBox="1">
              <a:spLocks noChangeArrowheads="1"/>
            </p:cNvSpPr>
            <p:nvPr/>
          </p:nvSpPr>
          <p:spPr bwMode="auto">
            <a:xfrm>
              <a:off x="1086" y="3809"/>
              <a:ext cx="67" cy="3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800">
                <a:solidFill>
                  <a:srgbClr val="0000FF"/>
                </a:solidFill>
                <a:latin typeface=".VnTime" pitchFamily="34" charset="0"/>
              </a:endParaRPr>
            </a:p>
          </p:txBody>
        </p:sp>
        <p:pic>
          <p:nvPicPr>
            <p:cNvPr id="10" name="Picture 19" descr="Tay viÕt ">
              <a:extLst>
                <a:ext uri="{FF2B5EF4-FFF2-40B4-BE49-F238E27FC236}">
                  <a16:creationId xmlns:a16="http://schemas.microsoft.com/office/drawing/2014/main" xmlns="" id="{454FAAC7-FD53-BF4A-94A2-8DB2568B3A27}"/>
                </a:ext>
              </a:extLst>
            </p:cNvPr>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a:off x="816" y="3792"/>
              <a:ext cx="288"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8019"/>
                                        </p:tgtEl>
                                        <p:attrNameLst>
                                          <p:attrName>style.visibility</p:attrName>
                                        </p:attrNameLst>
                                      </p:cBhvr>
                                      <p:to>
                                        <p:strVal val="visible"/>
                                      </p:to>
                                    </p:set>
                                    <p:animEffect transition="in" filter="circle(in)">
                                      <p:cBhvr>
                                        <p:cTn id="7" dur="2000"/>
                                        <p:tgtEl>
                                          <p:spTgt spid="128019"/>
                                        </p:tgtEl>
                                      </p:cBhvr>
                                    </p:animEffect>
                                  </p:childTnLst>
                                </p:cTn>
                              </p:par>
                              <p:par>
                                <p:cTn id="8" presetID="55"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1000" fill="hold"/>
                                        <p:tgtEl>
                                          <p:spTgt spid="2"/>
                                        </p:tgtEl>
                                        <p:attrNameLst>
                                          <p:attrName>ppt_w</p:attrName>
                                        </p:attrNameLst>
                                      </p:cBhvr>
                                      <p:tavLst>
                                        <p:tav tm="0">
                                          <p:val>
                                            <p:strVal val="#ppt_w*0.70"/>
                                          </p:val>
                                        </p:tav>
                                        <p:tav tm="100000">
                                          <p:val>
                                            <p:strVal val="#ppt_w"/>
                                          </p:val>
                                        </p:tav>
                                      </p:tavLst>
                                    </p:anim>
                                    <p:anim calcmode="lin" valueType="num">
                                      <p:cBhvr>
                                        <p:cTn id="11" dur="1000" fill="hold"/>
                                        <p:tgtEl>
                                          <p:spTgt spid="2"/>
                                        </p:tgtEl>
                                        <p:attrNameLst>
                                          <p:attrName>ppt_h</p:attrName>
                                        </p:attrNameLst>
                                      </p:cBhvr>
                                      <p:tavLst>
                                        <p:tav tm="0">
                                          <p:val>
                                            <p:strVal val="#ppt_h"/>
                                          </p:val>
                                        </p:tav>
                                        <p:tav tm="100000">
                                          <p:val>
                                            <p:strVal val="#ppt_h"/>
                                          </p:val>
                                        </p:tav>
                                      </p:tavLst>
                                    </p:anim>
                                    <p:animEffect transition="in" filter="fade">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bieu do nhiet do"/>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914400"/>
            <a:ext cx="9144000" cy="594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box(in)">
                                      <p:cBhvr>
                                        <p:cTn id="7"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93" name="Group 89"/>
          <p:cNvGraphicFramePr>
            <a:graphicFrameLocks noGrp="1"/>
          </p:cNvGraphicFramePr>
          <p:nvPr/>
        </p:nvGraphicFramePr>
        <p:xfrm>
          <a:off x="0" y="1143000"/>
          <a:ext cx="9144000" cy="5730875"/>
        </p:xfrm>
        <a:graphic>
          <a:graphicData uri="http://schemas.openxmlformats.org/drawingml/2006/table">
            <a:tbl>
              <a:tblPr/>
              <a:tblGrid>
                <a:gridCol w="1187450">
                  <a:extLst>
                    <a:ext uri="{9D8B030D-6E8A-4147-A177-3AD203B41FA5}">
                      <a16:colId xmlns:a16="http://schemas.microsoft.com/office/drawing/2014/main" xmlns="" val="20000"/>
                    </a:ext>
                  </a:extLst>
                </a:gridCol>
                <a:gridCol w="1268413">
                  <a:extLst>
                    <a:ext uri="{9D8B030D-6E8A-4147-A177-3AD203B41FA5}">
                      <a16:colId xmlns:a16="http://schemas.microsoft.com/office/drawing/2014/main" xmlns="" val="20001"/>
                    </a:ext>
                  </a:extLst>
                </a:gridCol>
                <a:gridCol w="1268412">
                  <a:extLst>
                    <a:ext uri="{9D8B030D-6E8A-4147-A177-3AD203B41FA5}">
                      <a16:colId xmlns:a16="http://schemas.microsoft.com/office/drawing/2014/main" xmlns="" val="20002"/>
                    </a:ext>
                  </a:extLst>
                </a:gridCol>
                <a:gridCol w="1439863">
                  <a:extLst>
                    <a:ext uri="{9D8B030D-6E8A-4147-A177-3AD203B41FA5}">
                      <a16:colId xmlns:a16="http://schemas.microsoft.com/office/drawing/2014/main" xmlns="" val="20003"/>
                    </a:ext>
                  </a:extLst>
                </a:gridCol>
                <a:gridCol w="1101725">
                  <a:extLst>
                    <a:ext uri="{9D8B030D-6E8A-4147-A177-3AD203B41FA5}">
                      <a16:colId xmlns:a16="http://schemas.microsoft.com/office/drawing/2014/main" xmlns="" val="20004"/>
                    </a:ext>
                  </a:extLst>
                </a:gridCol>
                <a:gridCol w="1268412">
                  <a:extLst>
                    <a:ext uri="{9D8B030D-6E8A-4147-A177-3AD203B41FA5}">
                      <a16:colId xmlns:a16="http://schemas.microsoft.com/office/drawing/2014/main" xmlns="" val="20005"/>
                    </a:ext>
                  </a:extLst>
                </a:gridCol>
                <a:gridCol w="1609725">
                  <a:extLst>
                    <a:ext uri="{9D8B030D-6E8A-4147-A177-3AD203B41FA5}">
                      <a16:colId xmlns:a16="http://schemas.microsoft.com/office/drawing/2014/main" xmlns="" val="20006"/>
                    </a:ext>
                  </a:extLst>
                </a:gridCol>
              </a:tblGrid>
              <a:tr h="822334">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FFFF00"/>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FFFF00"/>
                          </a:solidFill>
                          <a:effectLst/>
                          <a:latin typeface="Times New Roman" pitchFamily="18" charset="0"/>
                        </a:rPr>
                        <a:t>Các</a:t>
                      </a:r>
                      <a:r>
                        <a:rPr kumimoji="0" lang="en-US" sz="2400" b="1" i="0" u="none" strike="noStrike" cap="none" normalizeH="0" baseline="0" dirty="0">
                          <a:ln>
                            <a:noFill/>
                          </a:ln>
                          <a:solidFill>
                            <a:srgbClr val="FFFF00"/>
                          </a:solidFill>
                          <a:effectLst/>
                          <a:latin typeface="Times New Roman" pitchFamily="18" charset="0"/>
                        </a:rPr>
                        <a:t> </a:t>
                      </a:r>
                      <a:r>
                        <a:rPr kumimoji="0" lang="en-US" sz="2400" b="1" i="0" u="none" strike="noStrike" cap="none" normalizeH="0" baseline="0" dirty="0" err="1">
                          <a:ln>
                            <a:noFill/>
                          </a:ln>
                          <a:solidFill>
                            <a:srgbClr val="FFFF00"/>
                          </a:solidFill>
                          <a:effectLst/>
                          <a:latin typeface="Times New Roman" pitchFamily="18" charset="0"/>
                        </a:rPr>
                        <a:t>yếu</a:t>
                      </a:r>
                      <a:r>
                        <a:rPr kumimoji="0" lang="en-US" sz="2400" b="1" i="0" u="none" strike="noStrike" cap="none" normalizeH="0" baseline="0" dirty="0">
                          <a:ln>
                            <a:noFill/>
                          </a:ln>
                          <a:solidFill>
                            <a:srgbClr val="FFFF00"/>
                          </a:solidFill>
                          <a:effectLst/>
                          <a:latin typeface="Times New Roman" pitchFamily="18" charset="0"/>
                        </a:rPr>
                        <a:t> </a:t>
                      </a:r>
                      <a:r>
                        <a:rPr kumimoji="0" lang="en-US" sz="2400" b="1" i="0" u="none" strike="noStrike" cap="none" normalizeH="0" baseline="0" dirty="0" err="1">
                          <a:ln>
                            <a:noFill/>
                          </a:ln>
                          <a:solidFill>
                            <a:srgbClr val="FFFF00"/>
                          </a:solidFill>
                          <a:effectLst/>
                          <a:latin typeface="Times New Roman" pitchFamily="18" charset="0"/>
                        </a:rPr>
                        <a:t>tố</a:t>
                      </a:r>
                      <a:endParaRPr kumimoji="0" lang="en-US" sz="2400" b="1" i="0" u="none" strike="noStrike" cap="none" normalizeH="0" baseline="0" dirty="0">
                        <a:ln>
                          <a:noFill/>
                        </a:ln>
                        <a:solidFill>
                          <a:srgbClr val="FFFF00"/>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FFFF00"/>
                          </a:solidFill>
                          <a:effectLst/>
                          <a:latin typeface="Times New Roman" pitchFamily="18" charset="0"/>
                        </a:rPr>
                        <a:t>Hoang </a:t>
                      </a:r>
                      <a:r>
                        <a:rPr kumimoji="0" lang="en-US" sz="2400" b="1" i="0" u="none" strike="noStrike" cap="none" normalizeH="0" baseline="0" dirty="0" err="1">
                          <a:ln>
                            <a:noFill/>
                          </a:ln>
                          <a:solidFill>
                            <a:srgbClr val="FFFF00"/>
                          </a:solidFill>
                          <a:effectLst/>
                          <a:latin typeface="Times New Roman" pitchFamily="18" charset="0"/>
                        </a:rPr>
                        <a:t>mạc</a:t>
                      </a:r>
                      <a:r>
                        <a:rPr kumimoji="0" lang="en-US" sz="2400" b="1" i="0" u="none" strike="noStrike" cap="none" normalizeH="0" baseline="0" dirty="0">
                          <a:ln>
                            <a:noFill/>
                          </a:ln>
                          <a:solidFill>
                            <a:srgbClr val="FFFF00"/>
                          </a:solidFill>
                          <a:effectLst/>
                          <a:latin typeface="Times New Roman" pitchFamily="18" charset="0"/>
                        </a:rPr>
                        <a:t> </a:t>
                      </a:r>
                      <a:r>
                        <a:rPr kumimoji="0" lang="en-US" sz="2400" b="1" i="0" u="none" strike="noStrike" cap="none" normalizeH="0" baseline="0" dirty="0" err="1">
                          <a:ln>
                            <a:noFill/>
                          </a:ln>
                          <a:solidFill>
                            <a:srgbClr val="FFFF00"/>
                          </a:solidFill>
                          <a:effectLst/>
                          <a:latin typeface="Times New Roman" pitchFamily="18" charset="0"/>
                        </a:rPr>
                        <a:t>Xa</a:t>
                      </a:r>
                      <a:r>
                        <a:rPr kumimoji="0" lang="en-US" sz="2400" b="1" i="0" u="none" strike="noStrike" cap="none" normalizeH="0" baseline="0" dirty="0">
                          <a:ln>
                            <a:noFill/>
                          </a:ln>
                          <a:solidFill>
                            <a:srgbClr val="FFFF00"/>
                          </a:solidFill>
                          <a:effectLst/>
                          <a:latin typeface="Times New Roman" pitchFamily="18" charset="0"/>
                        </a:rPr>
                        <a:t>-ha-</a:t>
                      </a:r>
                      <a:r>
                        <a:rPr kumimoji="0" lang="en-US" sz="2400" b="1" i="0" u="none" strike="noStrike" cap="none" normalizeH="0" baseline="0" dirty="0" err="1">
                          <a:ln>
                            <a:noFill/>
                          </a:ln>
                          <a:solidFill>
                            <a:srgbClr val="FFFF00"/>
                          </a:solidFill>
                          <a:effectLst/>
                          <a:latin typeface="Times New Roman" pitchFamily="18" charset="0"/>
                        </a:rPr>
                        <a:t>ra</a:t>
                      </a:r>
                      <a:r>
                        <a:rPr kumimoji="0" lang="en-US" sz="2400" b="1" i="0" u="none" strike="noStrike" cap="none" normalizeH="0" baseline="0" dirty="0">
                          <a:ln>
                            <a:noFill/>
                          </a:ln>
                          <a:solidFill>
                            <a:srgbClr val="FFFF00"/>
                          </a:solidFill>
                          <a:effectLst/>
                          <a:latin typeface="Times New Roman" pitchFamily="18" charset="0"/>
                        </a:rPr>
                        <a:t> (19</a:t>
                      </a:r>
                      <a:r>
                        <a:rPr kumimoji="0" lang="en-US" sz="2400" b="1" i="0" u="none" strike="noStrike" cap="none" normalizeH="0" baseline="30000" dirty="0">
                          <a:ln>
                            <a:noFill/>
                          </a:ln>
                          <a:solidFill>
                            <a:srgbClr val="FFFF00"/>
                          </a:solidFill>
                          <a:effectLst/>
                          <a:latin typeface="Times New Roman" pitchFamily="18" charset="0"/>
                        </a:rPr>
                        <a:t>0</a:t>
                      </a:r>
                      <a:r>
                        <a:rPr kumimoji="0" lang="en-US" sz="2400" b="1" i="0" u="none" strike="noStrike" cap="none" normalizeH="0" baseline="0" dirty="0">
                          <a:ln>
                            <a:noFill/>
                          </a:ln>
                          <a:solidFill>
                            <a:srgbClr val="FFFF00"/>
                          </a:solidFill>
                          <a:effectLst/>
                          <a:latin typeface="Times New Roman" pitchFamily="18"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vi-VN"/>
                    </a:p>
                  </a:txBody>
                  <a:tcPr/>
                </a:tc>
                <a:tc hMerge="1">
                  <a:txBody>
                    <a:bodyPr/>
                    <a:lstStyle/>
                    <a:p>
                      <a:endParaRPr lang="vi-VN"/>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rPr>
                        <a:t>Hoang mạc Gôbi (43</a:t>
                      </a:r>
                      <a:r>
                        <a:rPr kumimoji="0" lang="en-US" sz="2400" b="1" i="0" u="none" strike="noStrike" cap="none" normalizeH="0" baseline="30000">
                          <a:ln>
                            <a:noFill/>
                          </a:ln>
                          <a:solidFill>
                            <a:schemeClr val="tx1"/>
                          </a:solidFill>
                          <a:effectLst/>
                          <a:latin typeface="Times New Roman" pitchFamily="18" charset="0"/>
                        </a:rPr>
                        <a:t>0</a:t>
                      </a:r>
                      <a:r>
                        <a:rPr kumimoji="0" lang="en-US" sz="2400" b="1" i="0" u="none" strike="noStrike" cap="none" normalizeH="0" baseline="0">
                          <a:ln>
                            <a:noFill/>
                          </a:ln>
                          <a:solidFill>
                            <a:schemeClr val="tx1"/>
                          </a:solidFill>
                          <a:effectLst/>
                          <a:latin typeface="Times New Roman" pitchFamily="18" charset="0"/>
                        </a:rPr>
                        <a:t>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xmlns="" val="10000"/>
                  </a:ext>
                </a:extLst>
              </a:tr>
              <a:tr h="1335038">
                <a:tc vMerge="1">
                  <a:txBody>
                    <a:bodyPr/>
                    <a:lstStyle/>
                    <a:p>
                      <a:endParaRPr lang="vi-VN"/>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rPr>
                        <a:t>Mùa đông</a:t>
                      </a:r>
                      <a:br>
                        <a:rPr kumimoji="0" lang="en-US" sz="2400" b="1" i="0" u="none" strike="noStrike" cap="none" normalizeH="0" baseline="0">
                          <a:ln>
                            <a:noFill/>
                          </a:ln>
                          <a:solidFill>
                            <a:schemeClr val="tx1"/>
                          </a:solidFill>
                          <a:effectLst/>
                          <a:latin typeface="Times New Roman" pitchFamily="18" charset="0"/>
                        </a:rPr>
                      </a:br>
                      <a:endParaRPr kumimoji="0" lang="en-US"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rPr>
                        <a:t>Mùa hạ</a:t>
                      </a:r>
                      <a:br>
                        <a:rPr kumimoji="0" lang="en-US" sz="2400" b="1" i="0" u="none" strike="noStrike" cap="none" normalizeH="0" baseline="0">
                          <a:ln>
                            <a:noFill/>
                          </a:ln>
                          <a:solidFill>
                            <a:schemeClr val="tx1"/>
                          </a:solidFill>
                          <a:effectLst/>
                          <a:latin typeface="Times New Roman" pitchFamily="18" charset="0"/>
                        </a:rPr>
                      </a:br>
                      <a:endParaRPr kumimoji="0" lang="en-US" sz="24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rPr>
                        <a:t>Biên độ nhiệt, mưa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rPr>
                        <a:t>Mùa đông</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rPr>
                        <a:t>Mùa hạ</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rPr>
                        <a:t>Biên độ nhiệt,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rPr>
                        <a:t> mưa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9223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FFFF00"/>
                          </a:solidFill>
                          <a:effectLst/>
                          <a:latin typeface="Times New Roman" pitchFamily="18" charset="0"/>
                        </a:rPr>
                        <a:t>Lượngmưa</a:t>
                      </a:r>
                      <a:endParaRPr kumimoji="0" lang="en-US" sz="2400" b="1" i="0" u="none" strike="noStrike" cap="none" normalizeH="0" baseline="0" dirty="0">
                        <a:ln>
                          <a:noFill/>
                        </a:ln>
                        <a:solidFill>
                          <a:srgbClr val="FFFF00"/>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rPr>
                        <a:t/>
                      </a:r>
                      <a:br>
                        <a:rPr kumimoji="0" lang="en-US" sz="2400" b="1" i="0" u="none" strike="noStrike" cap="none" normalizeH="0" baseline="0">
                          <a:ln>
                            <a:noFill/>
                          </a:ln>
                          <a:solidFill>
                            <a:schemeClr val="tx1"/>
                          </a:solidFill>
                          <a:effectLst/>
                          <a:latin typeface="Times New Roman" pitchFamily="18" charset="0"/>
                        </a:rPr>
                      </a:br>
                      <a:endParaRPr kumimoji="0" lang="en-US" sz="24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4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4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4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4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4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9223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FFFF00"/>
                          </a:solidFill>
                          <a:effectLst/>
                          <a:latin typeface="Times New Roman" pitchFamily="18" charset="0"/>
                        </a:rPr>
                        <a:t>Nhiệt</a:t>
                      </a:r>
                      <a:r>
                        <a:rPr kumimoji="0" lang="en-US" sz="2400" b="1" i="0" u="none" strike="noStrike" cap="none" normalizeH="0" baseline="0" dirty="0">
                          <a:ln>
                            <a:noFill/>
                          </a:ln>
                          <a:solidFill>
                            <a:srgbClr val="FFFF00"/>
                          </a:solidFill>
                          <a:effectLst/>
                          <a:latin typeface="Times New Roman" pitchFamily="18" charset="0"/>
                        </a:rPr>
                        <a:t> </a:t>
                      </a:r>
                      <a:r>
                        <a:rPr kumimoji="0" lang="en-US" sz="2400" b="1" i="0" u="none" strike="noStrike" cap="none" normalizeH="0" baseline="0" dirty="0" err="1">
                          <a:ln>
                            <a:noFill/>
                          </a:ln>
                          <a:solidFill>
                            <a:srgbClr val="FFFF00"/>
                          </a:solidFill>
                          <a:effectLst/>
                          <a:latin typeface="Times New Roman" pitchFamily="18" charset="0"/>
                        </a:rPr>
                        <a:t>độ</a:t>
                      </a:r>
                      <a:r>
                        <a:rPr kumimoji="0" lang="en-US" sz="2400" b="1" i="0" u="none" strike="noStrike" cap="none" normalizeH="0" baseline="0" dirty="0">
                          <a:ln>
                            <a:noFill/>
                          </a:ln>
                          <a:solidFill>
                            <a:srgbClr val="FFFF00"/>
                          </a:solidFill>
                          <a:effectLst/>
                          <a:latin typeface="Times New Roman" pitchFamily="18" charset="0"/>
                        </a:rPr>
                        <a:t> ( </a:t>
                      </a:r>
                      <a:r>
                        <a:rPr kumimoji="0" lang="en-US" sz="2400" b="1" i="0" u="none" strike="noStrike" cap="none" normalizeH="0" baseline="30000" dirty="0">
                          <a:ln>
                            <a:noFill/>
                          </a:ln>
                          <a:solidFill>
                            <a:srgbClr val="FFFF00"/>
                          </a:solidFill>
                          <a:effectLst/>
                          <a:latin typeface="Times New Roman" pitchFamily="18" charset="0"/>
                        </a:rPr>
                        <a:t>0</a:t>
                      </a:r>
                      <a:r>
                        <a:rPr kumimoji="0" lang="en-US" sz="2400" b="1" i="0" u="none" strike="noStrike" cap="none" normalizeH="0" baseline="0" dirty="0">
                          <a:ln>
                            <a:noFill/>
                          </a:ln>
                          <a:solidFill>
                            <a:srgbClr val="FFFF00"/>
                          </a:solidFill>
                          <a:effectLst/>
                          <a:latin typeface="Times New Roman" pitchFamily="18"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4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4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4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4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4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4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7288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FFFF00"/>
                          </a:solidFill>
                          <a:effectLst/>
                          <a:latin typeface="Times New Roman" pitchFamily="18" charset="0"/>
                        </a:rPr>
                        <a:t>Đặc</a:t>
                      </a:r>
                      <a:r>
                        <a:rPr kumimoji="0" lang="en-US" sz="2400" b="1" i="0" u="none" strike="noStrike" cap="none" normalizeH="0" baseline="0" dirty="0">
                          <a:ln>
                            <a:noFill/>
                          </a:ln>
                          <a:solidFill>
                            <a:srgbClr val="FFFF00"/>
                          </a:solidFill>
                          <a:effectLst/>
                          <a:latin typeface="Times New Roman" pitchFamily="18" charset="0"/>
                        </a:rPr>
                        <a:t> </a:t>
                      </a:r>
                      <a:r>
                        <a:rPr kumimoji="0" lang="en-US" sz="2400" b="1" i="0" u="none" strike="noStrike" cap="none" normalizeH="0" baseline="0" dirty="0" err="1">
                          <a:ln>
                            <a:noFill/>
                          </a:ln>
                          <a:solidFill>
                            <a:srgbClr val="FFFF00"/>
                          </a:solidFill>
                          <a:effectLst/>
                          <a:latin typeface="Times New Roman" pitchFamily="18" charset="0"/>
                        </a:rPr>
                        <a:t>điểm</a:t>
                      </a:r>
                      <a:endParaRPr kumimoji="0" lang="en-US" sz="2400" b="1" i="0" u="none" strike="noStrike" cap="none" normalizeH="0" baseline="0" dirty="0">
                        <a:ln>
                          <a:noFill/>
                        </a:ln>
                        <a:solidFill>
                          <a:srgbClr val="FFFF00"/>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4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vi-VN"/>
                    </a:p>
                  </a:txBody>
                  <a:tcPr/>
                </a:tc>
                <a:tc hMerge="1">
                  <a:txBody>
                    <a:bodyPr/>
                    <a:lstStyle/>
                    <a:p>
                      <a:endParaRPr lang="vi-VN"/>
                    </a:p>
                  </a:txBody>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4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xmlns="" val="10004"/>
                  </a:ext>
                </a:extLst>
              </a:tr>
            </a:tbl>
          </a:graphicData>
        </a:graphic>
      </p:graphicFrame>
      <p:sp>
        <p:nvSpPr>
          <p:cNvPr id="21551" name="Text Box 47"/>
          <p:cNvSpPr txBox="1">
            <a:spLocks noChangeArrowheads="1"/>
          </p:cNvSpPr>
          <p:nvPr/>
        </p:nvSpPr>
        <p:spPr bwMode="auto">
          <a:xfrm>
            <a:off x="1295400" y="5305425"/>
            <a:ext cx="3917950" cy="157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2400" b="1">
                <a:solidFill>
                  <a:srgbClr val="FFFF00"/>
                </a:solidFill>
                <a:latin typeface="Times New Roman" panose="02020603050405020304" pitchFamily="18" charset="0"/>
                <a:cs typeface="Times New Roman" panose="02020603050405020304" pitchFamily="18" charset="0"/>
              </a:rPr>
              <a:t>Lượng mưa rất thấp, mùa hè rất nóng, mùa đông ấm. Biên độ nhiệt năm cao -&gt;  khô hạn, khắc nghiệt.</a:t>
            </a:r>
          </a:p>
        </p:txBody>
      </p:sp>
      <p:pic>
        <p:nvPicPr>
          <p:cNvPr id="21580" name="Picture 76" descr="bieu do nhiet do"/>
          <p:cNvPicPr>
            <a:picLocks noChangeAspect="1" noChangeArrowheads="1"/>
          </p:cNvPicPr>
          <p:nvPr/>
        </p:nvPicPr>
        <p:blipFill>
          <a:blip r:embed="rId2">
            <a:extLst>
              <a:ext uri="{28A0092B-C50C-407E-A947-70E740481C1C}">
                <a14:useLocalDpi xmlns:a14="http://schemas.microsoft.com/office/drawing/2010/main" xmlns="" val="0"/>
              </a:ext>
            </a:extLst>
          </a:blip>
          <a:srcRect l="2499" r="53334"/>
          <a:stretch>
            <a:fillRect/>
          </a:stretch>
        </p:blipFill>
        <p:spPr bwMode="auto">
          <a:xfrm>
            <a:off x="5105400" y="1066800"/>
            <a:ext cx="4038600" cy="579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81" name="Line 77"/>
          <p:cNvSpPr>
            <a:spLocks noChangeShapeType="1"/>
          </p:cNvSpPr>
          <p:nvPr/>
        </p:nvSpPr>
        <p:spPr bwMode="auto">
          <a:xfrm>
            <a:off x="5791200" y="3200400"/>
            <a:ext cx="2438400" cy="0"/>
          </a:xfrm>
          <a:prstGeom prst="line">
            <a:avLst/>
          </a:prstGeom>
          <a:noFill/>
          <a:ln w="9525">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1582" name="Line 78"/>
          <p:cNvSpPr>
            <a:spLocks noChangeShapeType="1"/>
          </p:cNvSpPr>
          <p:nvPr/>
        </p:nvSpPr>
        <p:spPr bwMode="auto">
          <a:xfrm>
            <a:off x="6629400" y="2438400"/>
            <a:ext cx="1676400" cy="0"/>
          </a:xfrm>
          <a:prstGeom prst="line">
            <a:avLst/>
          </a:prstGeom>
          <a:noFill/>
          <a:ln w="9525">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1583" name="Text Box 79"/>
          <p:cNvSpPr txBox="1">
            <a:spLocks noChangeArrowheads="1"/>
          </p:cNvSpPr>
          <p:nvPr/>
        </p:nvSpPr>
        <p:spPr bwMode="auto">
          <a:xfrm>
            <a:off x="1219200" y="3505200"/>
            <a:ext cx="12954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2800" b="1"/>
              <a:t>0mm</a:t>
            </a:r>
          </a:p>
        </p:txBody>
      </p:sp>
      <p:sp>
        <p:nvSpPr>
          <p:cNvPr id="21584" name="Text Box 80"/>
          <p:cNvSpPr txBox="1">
            <a:spLocks noChangeArrowheads="1"/>
          </p:cNvSpPr>
          <p:nvPr/>
        </p:nvSpPr>
        <p:spPr bwMode="auto">
          <a:xfrm>
            <a:off x="2438400" y="3519488"/>
            <a:ext cx="129540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2800" b="1"/>
              <a:t>6mm</a:t>
            </a:r>
          </a:p>
        </p:txBody>
      </p:sp>
      <p:sp>
        <p:nvSpPr>
          <p:cNvPr id="21585" name="Text Box 81"/>
          <p:cNvSpPr txBox="1">
            <a:spLocks noChangeArrowheads="1"/>
          </p:cNvSpPr>
          <p:nvPr/>
        </p:nvSpPr>
        <p:spPr bwMode="auto">
          <a:xfrm>
            <a:off x="3733800" y="3429000"/>
            <a:ext cx="12954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2400" b="1">
                <a:latin typeface="Times New Roman" panose="02020603050405020304" pitchFamily="18" charset="0"/>
                <a:cs typeface="Times New Roman" panose="02020603050405020304" pitchFamily="18" charset="0"/>
              </a:rPr>
              <a:t>Mưa rất </a:t>
            </a:r>
          </a:p>
          <a:p>
            <a:r>
              <a:rPr lang="en-US" altLang="en-US" sz="2400" b="1">
                <a:latin typeface="Times New Roman" panose="02020603050405020304" pitchFamily="18" charset="0"/>
                <a:cs typeface="Times New Roman" panose="02020603050405020304" pitchFamily="18" charset="0"/>
              </a:rPr>
              <a:t>Thấp</a:t>
            </a:r>
          </a:p>
        </p:txBody>
      </p:sp>
      <p:sp>
        <p:nvSpPr>
          <p:cNvPr id="21586" name="Text Box 82"/>
          <p:cNvSpPr txBox="1">
            <a:spLocks noChangeArrowheads="1"/>
          </p:cNvSpPr>
          <p:nvPr/>
        </p:nvSpPr>
        <p:spPr bwMode="auto">
          <a:xfrm>
            <a:off x="1219200" y="4357688"/>
            <a:ext cx="129540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2800" b="1"/>
              <a:t>12</a:t>
            </a:r>
            <a:endParaRPr lang="en-US" altLang="en-US" b="1"/>
          </a:p>
        </p:txBody>
      </p:sp>
      <p:sp>
        <p:nvSpPr>
          <p:cNvPr id="21587" name="Text Box 83"/>
          <p:cNvSpPr txBox="1">
            <a:spLocks noChangeArrowheads="1"/>
          </p:cNvSpPr>
          <p:nvPr/>
        </p:nvSpPr>
        <p:spPr bwMode="auto">
          <a:xfrm>
            <a:off x="2514600" y="4357688"/>
            <a:ext cx="129540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2800" b="1"/>
              <a:t>40</a:t>
            </a:r>
          </a:p>
        </p:txBody>
      </p:sp>
      <p:sp>
        <p:nvSpPr>
          <p:cNvPr id="21588" name="Text Box 84"/>
          <p:cNvSpPr txBox="1">
            <a:spLocks noChangeArrowheads="1"/>
          </p:cNvSpPr>
          <p:nvPr/>
        </p:nvSpPr>
        <p:spPr bwMode="auto">
          <a:xfrm>
            <a:off x="3810000" y="4343400"/>
            <a:ext cx="12954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2800" b="1"/>
              <a:t>28</a:t>
            </a:r>
          </a:p>
        </p:txBody>
      </p:sp>
      <p:sp>
        <p:nvSpPr>
          <p:cNvPr id="21589" name="Line 85"/>
          <p:cNvSpPr>
            <a:spLocks noChangeShapeType="1"/>
          </p:cNvSpPr>
          <p:nvPr/>
        </p:nvSpPr>
        <p:spPr bwMode="auto">
          <a:xfrm>
            <a:off x="5562600" y="5562600"/>
            <a:ext cx="1143000" cy="0"/>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1590" name="Line 86"/>
          <p:cNvSpPr>
            <a:spLocks noChangeShapeType="1"/>
          </p:cNvSpPr>
          <p:nvPr/>
        </p:nvSpPr>
        <p:spPr bwMode="auto">
          <a:xfrm flipV="1">
            <a:off x="5562600" y="5486400"/>
            <a:ext cx="1752600" cy="0"/>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1580"/>
                                        </p:tgtEl>
                                        <p:attrNameLst>
                                          <p:attrName>style.visibility</p:attrName>
                                        </p:attrNameLst>
                                      </p:cBhvr>
                                      <p:to>
                                        <p:strVal val="visible"/>
                                      </p:to>
                                    </p:set>
                                    <p:animEffect transition="in" filter="box(in)">
                                      <p:cBhvr>
                                        <p:cTn id="7" dur="500"/>
                                        <p:tgtEl>
                                          <p:spTgt spid="215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6" fill="hold" nodeType="clickEffect">
                                  <p:stCondLst>
                                    <p:cond delay="0"/>
                                  </p:stCondLst>
                                  <p:childTnLst>
                                    <p:set>
                                      <p:cBhvr>
                                        <p:cTn id="11" dur="1" fill="hold">
                                          <p:stCondLst>
                                            <p:cond delay="0"/>
                                          </p:stCondLst>
                                        </p:cTn>
                                        <p:tgtEl>
                                          <p:spTgt spid="21589"/>
                                        </p:tgtEl>
                                        <p:attrNameLst>
                                          <p:attrName>style.visibility</p:attrName>
                                        </p:attrNameLst>
                                      </p:cBhvr>
                                      <p:to>
                                        <p:strVal val="visible"/>
                                      </p:to>
                                    </p:set>
                                    <p:anim calcmode="lin" valueType="num">
                                      <p:cBhvr additive="base">
                                        <p:cTn id="12" dur="2000" fill="hold"/>
                                        <p:tgtEl>
                                          <p:spTgt spid="21589"/>
                                        </p:tgtEl>
                                        <p:attrNameLst>
                                          <p:attrName>ppt_x</p:attrName>
                                        </p:attrNameLst>
                                      </p:cBhvr>
                                      <p:tavLst>
                                        <p:tav tm="0">
                                          <p:val>
                                            <p:strVal val="1+#ppt_w/2"/>
                                          </p:val>
                                        </p:tav>
                                        <p:tav tm="100000">
                                          <p:val>
                                            <p:strVal val="#ppt_x"/>
                                          </p:val>
                                        </p:tav>
                                      </p:tavLst>
                                    </p:anim>
                                    <p:anim calcmode="lin" valueType="num">
                                      <p:cBhvr additive="base">
                                        <p:cTn id="13" dur="2000" fill="hold"/>
                                        <p:tgtEl>
                                          <p:spTgt spid="21589"/>
                                        </p:tgtEl>
                                        <p:attrNameLst>
                                          <p:attrName>ppt_y</p:attrName>
                                        </p:attrNameLst>
                                      </p:cBhvr>
                                      <p:tavLst>
                                        <p:tav tm="0">
                                          <p:val>
                                            <p:strVal val="1+#ppt_h/2"/>
                                          </p:val>
                                        </p:tav>
                                        <p:tav tm="100000">
                                          <p:val>
                                            <p:strVal val="#ppt_y"/>
                                          </p:val>
                                        </p:tav>
                                      </p:tavLst>
                                    </p:anim>
                                  </p:childTnLst>
                                </p:cTn>
                              </p:par>
                              <p:par>
                                <p:cTn id="14" presetID="4" presetClass="entr" presetSubtype="16" fill="hold" grpId="0" nodeType="withEffect">
                                  <p:stCondLst>
                                    <p:cond delay="0"/>
                                  </p:stCondLst>
                                  <p:childTnLst>
                                    <p:set>
                                      <p:cBhvr>
                                        <p:cTn id="15" dur="1" fill="hold">
                                          <p:stCondLst>
                                            <p:cond delay="0"/>
                                          </p:stCondLst>
                                        </p:cTn>
                                        <p:tgtEl>
                                          <p:spTgt spid="21583"/>
                                        </p:tgtEl>
                                        <p:attrNameLst>
                                          <p:attrName>style.visibility</p:attrName>
                                        </p:attrNameLst>
                                      </p:cBhvr>
                                      <p:to>
                                        <p:strVal val="visible"/>
                                      </p:to>
                                    </p:set>
                                    <p:animEffect transition="in" filter="box(in)">
                                      <p:cBhvr>
                                        <p:cTn id="16" dur="3000"/>
                                        <p:tgtEl>
                                          <p:spTgt spid="2158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nodeType="clickEffect">
                                  <p:stCondLst>
                                    <p:cond delay="0"/>
                                  </p:stCondLst>
                                  <p:childTnLst>
                                    <p:set>
                                      <p:cBhvr>
                                        <p:cTn id="20" dur="1" fill="hold">
                                          <p:stCondLst>
                                            <p:cond delay="0"/>
                                          </p:stCondLst>
                                        </p:cTn>
                                        <p:tgtEl>
                                          <p:spTgt spid="21590"/>
                                        </p:tgtEl>
                                        <p:attrNameLst>
                                          <p:attrName>style.visibility</p:attrName>
                                        </p:attrNameLst>
                                      </p:cBhvr>
                                      <p:to>
                                        <p:strVal val="visible"/>
                                      </p:to>
                                    </p:set>
                                    <p:anim calcmode="lin" valueType="num">
                                      <p:cBhvr additive="base">
                                        <p:cTn id="21" dur="2000" fill="hold"/>
                                        <p:tgtEl>
                                          <p:spTgt spid="21590"/>
                                        </p:tgtEl>
                                        <p:attrNameLst>
                                          <p:attrName>ppt_x</p:attrName>
                                        </p:attrNameLst>
                                      </p:cBhvr>
                                      <p:tavLst>
                                        <p:tav tm="0">
                                          <p:val>
                                            <p:strVal val="1+#ppt_w/2"/>
                                          </p:val>
                                        </p:tav>
                                        <p:tav tm="100000">
                                          <p:val>
                                            <p:strVal val="#ppt_x"/>
                                          </p:val>
                                        </p:tav>
                                      </p:tavLst>
                                    </p:anim>
                                    <p:anim calcmode="lin" valueType="num">
                                      <p:cBhvr additive="base">
                                        <p:cTn id="22" dur="2000" fill="hold"/>
                                        <p:tgtEl>
                                          <p:spTgt spid="21590"/>
                                        </p:tgtEl>
                                        <p:attrNameLst>
                                          <p:attrName>ppt_y</p:attrName>
                                        </p:attrNameLst>
                                      </p:cBhvr>
                                      <p:tavLst>
                                        <p:tav tm="0">
                                          <p:val>
                                            <p:strVal val="#ppt_y"/>
                                          </p:val>
                                        </p:tav>
                                        <p:tav tm="100000">
                                          <p:val>
                                            <p:strVal val="#ppt_y"/>
                                          </p:val>
                                        </p:tav>
                                      </p:tavLst>
                                    </p:anim>
                                  </p:childTnLst>
                                </p:cTn>
                              </p:par>
                              <p:par>
                                <p:cTn id="23" presetID="8" presetClass="entr" presetSubtype="16" fill="hold" grpId="0" nodeType="withEffect">
                                  <p:stCondLst>
                                    <p:cond delay="0"/>
                                  </p:stCondLst>
                                  <p:childTnLst>
                                    <p:set>
                                      <p:cBhvr>
                                        <p:cTn id="24" dur="1" fill="hold">
                                          <p:stCondLst>
                                            <p:cond delay="0"/>
                                          </p:stCondLst>
                                        </p:cTn>
                                        <p:tgtEl>
                                          <p:spTgt spid="21584"/>
                                        </p:tgtEl>
                                        <p:attrNameLst>
                                          <p:attrName>style.visibility</p:attrName>
                                        </p:attrNameLst>
                                      </p:cBhvr>
                                      <p:to>
                                        <p:strVal val="visible"/>
                                      </p:to>
                                    </p:set>
                                    <p:animEffect transition="in" filter="diamond(in)">
                                      <p:cBhvr>
                                        <p:cTn id="25" dur="2000"/>
                                        <p:tgtEl>
                                          <p:spTgt spid="2158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8" presetClass="entr" presetSubtype="16" fill="hold" grpId="0" nodeType="clickEffect">
                                  <p:stCondLst>
                                    <p:cond delay="0"/>
                                  </p:stCondLst>
                                  <p:childTnLst>
                                    <p:set>
                                      <p:cBhvr>
                                        <p:cTn id="29" dur="1" fill="hold">
                                          <p:stCondLst>
                                            <p:cond delay="0"/>
                                          </p:stCondLst>
                                        </p:cTn>
                                        <p:tgtEl>
                                          <p:spTgt spid="21585"/>
                                        </p:tgtEl>
                                        <p:attrNameLst>
                                          <p:attrName>style.visibility</p:attrName>
                                        </p:attrNameLst>
                                      </p:cBhvr>
                                      <p:to>
                                        <p:strVal val="visible"/>
                                      </p:to>
                                    </p:set>
                                    <p:animEffect transition="in" filter="diamond(in)">
                                      <p:cBhvr>
                                        <p:cTn id="30" dur="2000"/>
                                        <p:tgtEl>
                                          <p:spTgt spid="2158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2" fill="hold" nodeType="clickEffect">
                                  <p:stCondLst>
                                    <p:cond delay="0"/>
                                  </p:stCondLst>
                                  <p:childTnLst>
                                    <p:set>
                                      <p:cBhvr>
                                        <p:cTn id="34" dur="1" fill="hold">
                                          <p:stCondLst>
                                            <p:cond delay="0"/>
                                          </p:stCondLst>
                                        </p:cTn>
                                        <p:tgtEl>
                                          <p:spTgt spid="21581"/>
                                        </p:tgtEl>
                                        <p:attrNameLst>
                                          <p:attrName>style.visibility</p:attrName>
                                        </p:attrNameLst>
                                      </p:cBhvr>
                                      <p:to>
                                        <p:strVal val="visible"/>
                                      </p:to>
                                    </p:set>
                                    <p:anim calcmode="lin" valueType="num">
                                      <p:cBhvr additive="base">
                                        <p:cTn id="35" dur="2000" fill="hold"/>
                                        <p:tgtEl>
                                          <p:spTgt spid="21581"/>
                                        </p:tgtEl>
                                        <p:attrNameLst>
                                          <p:attrName>ppt_x</p:attrName>
                                        </p:attrNameLst>
                                      </p:cBhvr>
                                      <p:tavLst>
                                        <p:tav tm="0">
                                          <p:val>
                                            <p:strVal val="1+#ppt_w/2"/>
                                          </p:val>
                                        </p:tav>
                                        <p:tav tm="100000">
                                          <p:val>
                                            <p:strVal val="#ppt_x"/>
                                          </p:val>
                                        </p:tav>
                                      </p:tavLst>
                                    </p:anim>
                                    <p:anim calcmode="lin" valueType="num">
                                      <p:cBhvr additive="base">
                                        <p:cTn id="36" dur="2000" fill="hold"/>
                                        <p:tgtEl>
                                          <p:spTgt spid="21581"/>
                                        </p:tgtEl>
                                        <p:attrNameLst>
                                          <p:attrName>ppt_y</p:attrName>
                                        </p:attrNameLst>
                                      </p:cBhvr>
                                      <p:tavLst>
                                        <p:tav tm="0">
                                          <p:val>
                                            <p:strVal val="#ppt_y"/>
                                          </p:val>
                                        </p:tav>
                                        <p:tav tm="100000">
                                          <p:val>
                                            <p:strVal val="#ppt_y"/>
                                          </p:val>
                                        </p:tav>
                                      </p:tavLst>
                                    </p:anim>
                                  </p:childTnLst>
                                </p:cTn>
                              </p:par>
                              <p:par>
                                <p:cTn id="37" presetID="4" presetClass="entr" presetSubtype="16" fill="hold" grpId="0" nodeType="withEffect">
                                  <p:stCondLst>
                                    <p:cond delay="0"/>
                                  </p:stCondLst>
                                  <p:childTnLst>
                                    <p:set>
                                      <p:cBhvr>
                                        <p:cTn id="38" dur="1" fill="hold">
                                          <p:stCondLst>
                                            <p:cond delay="0"/>
                                          </p:stCondLst>
                                        </p:cTn>
                                        <p:tgtEl>
                                          <p:spTgt spid="21586"/>
                                        </p:tgtEl>
                                        <p:attrNameLst>
                                          <p:attrName>style.visibility</p:attrName>
                                        </p:attrNameLst>
                                      </p:cBhvr>
                                      <p:to>
                                        <p:strVal val="visible"/>
                                      </p:to>
                                    </p:set>
                                    <p:animEffect transition="in" filter="box(in)">
                                      <p:cBhvr>
                                        <p:cTn id="39" dur="2000"/>
                                        <p:tgtEl>
                                          <p:spTgt spid="2158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2" fill="hold" nodeType="clickEffect">
                                  <p:stCondLst>
                                    <p:cond delay="0"/>
                                  </p:stCondLst>
                                  <p:childTnLst>
                                    <p:set>
                                      <p:cBhvr>
                                        <p:cTn id="43" dur="1" fill="hold">
                                          <p:stCondLst>
                                            <p:cond delay="0"/>
                                          </p:stCondLst>
                                        </p:cTn>
                                        <p:tgtEl>
                                          <p:spTgt spid="21582"/>
                                        </p:tgtEl>
                                        <p:attrNameLst>
                                          <p:attrName>style.visibility</p:attrName>
                                        </p:attrNameLst>
                                      </p:cBhvr>
                                      <p:to>
                                        <p:strVal val="visible"/>
                                      </p:to>
                                    </p:set>
                                    <p:anim calcmode="lin" valueType="num">
                                      <p:cBhvr additive="base">
                                        <p:cTn id="44" dur="2000" fill="hold"/>
                                        <p:tgtEl>
                                          <p:spTgt spid="21582"/>
                                        </p:tgtEl>
                                        <p:attrNameLst>
                                          <p:attrName>ppt_x</p:attrName>
                                        </p:attrNameLst>
                                      </p:cBhvr>
                                      <p:tavLst>
                                        <p:tav tm="0">
                                          <p:val>
                                            <p:strVal val="1+#ppt_w/2"/>
                                          </p:val>
                                        </p:tav>
                                        <p:tav tm="100000">
                                          <p:val>
                                            <p:strVal val="#ppt_x"/>
                                          </p:val>
                                        </p:tav>
                                      </p:tavLst>
                                    </p:anim>
                                    <p:anim calcmode="lin" valueType="num">
                                      <p:cBhvr additive="base">
                                        <p:cTn id="45" dur="2000" fill="hold"/>
                                        <p:tgtEl>
                                          <p:spTgt spid="21582"/>
                                        </p:tgtEl>
                                        <p:attrNameLst>
                                          <p:attrName>ppt_y</p:attrName>
                                        </p:attrNameLst>
                                      </p:cBhvr>
                                      <p:tavLst>
                                        <p:tav tm="0">
                                          <p:val>
                                            <p:strVal val="#ppt_y"/>
                                          </p:val>
                                        </p:tav>
                                        <p:tav tm="100000">
                                          <p:val>
                                            <p:strVal val="#ppt_y"/>
                                          </p:val>
                                        </p:tav>
                                      </p:tavLst>
                                    </p:anim>
                                  </p:childTnLst>
                                </p:cTn>
                              </p:par>
                              <p:par>
                                <p:cTn id="46" presetID="55" presetClass="entr" presetSubtype="0" fill="hold" grpId="0" nodeType="withEffect">
                                  <p:stCondLst>
                                    <p:cond delay="0"/>
                                  </p:stCondLst>
                                  <p:childTnLst>
                                    <p:set>
                                      <p:cBhvr>
                                        <p:cTn id="47" dur="1" fill="hold">
                                          <p:stCondLst>
                                            <p:cond delay="0"/>
                                          </p:stCondLst>
                                        </p:cTn>
                                        <p:tgtEl>
                                          <p:spTgt spid="21587"/>
                                        </p:tgtEl>
                                        <p:attrNameLst>
                                          <p:attrName>style.visibility</p:attrName>
                                        </p:attrNameLst>
                                      </p:cBhvr>
                                      <p:to>
                                        <p:strVal val="visible"/>
                                      </p:to>
                                    </p:set>
                                    <p:anim calcmode="lin" valueType="num">
                                      <p:cBhvr>
                                        <p:cTn id="48" dur="2000" fill="hold"/>
                                        <p:tgtEl>
                                          <p:spTgt spid="21587"/>
                                        </p:tgtEl>
                                        <p:attrNameLst>
                                          <p:attrName>ppt_w</p:attrName>
                                        </p:attrNameLst>
                                      </p:cBhvr>
                                      <p:tavLst>
                                        <p:tav tm="0">
                                          <p:val>
                                            <p:strVal val="#ppt_w*0.70"/>
                                          </p:val>
                                        </p:tav>
                                        <p:tav tm="100000">
                                          <p:val>
                                            <p:strVal val="#ppt_w"/>
                                          </p:val>
                                        </p:tav>
                                      </p:tavLst>
                                    </p:anim>
                                    <p:anim calcmode="lin" valueType="num">
                                      <p:cBhvr>
                                        <p:cTn id="49" dur="2000" fill="hold"/>
                                        <p:tgtEl>
                                          <p:spTgt spid="21587"/>
                                        </p:tgtEl>
                                        <p:attrNameLst>
                                          <p:attrName>ppt_h</p:attrName>
                                        </p:attrNameLst>
                                      </p:cBhvr>
                                      <p:tavLst>
                                        <p:tav tm="0">
                                          <p:val>
                                            <p:strVal val="#ppt_h"/>
                                          </p:val>
                                        </p:tav>
                                        <p:tav tm="100000">
                                          <p:val>
                                            <p:strVal val="#ppt_h"/>
                                          </p:val>
                                        </p:tav>
                                      </p:tavLst>
                                    </p:anim>
                                    <p:animEffect transition="in" filter="fade">
                                      <p:cBhvr>
                                        <p:cTn id="50" dur="2000"/>
                                        <p:tgtEl>
                                          <p:spTgt spid="21587"/>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5" presetClass="entr" presetSubtype="10" fill="hold" grpId="0" nodeType="clickEffect">
                                  <p:stCondLst>
                                    <p:cond delay="0"/>
                                  </p:stCondLst>
                                  <p:childTnLst>
                                    <p:set>
                                      <p:cBhvr>
                                        <p:cTn id="54" dur="1" fill="hold">
                                          <p:stCondLst>
                                            <p:cond delay="0"/>
                                          </p:stCondLst>
                                        </p:cTn>
                                        <p:tgtEl>
                                          <p:spTgt spid="21588"/>
                                        </p:tgtEl>
                                        <p:attrNameLst>
                                          <p:attrName>style.visibility</p:attrName>
                                        </p:attrNameLst>
                                      </p:cBhvr>
                                      <p:to>
                                        <p:strVal val="visible"/>
                                      </p:to>
                                    </p:set>
                                    <p:animEffect transition="in" filter="checkerboard(across)">
                                      <p:cBhvr>
                                        <p:cTn id="55" dur="500"/>
                                        <p:tgtEl>
                                          <p:spTgt spid="21588"/>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21551"/>
                                        </p:tgtEl>
                                        <p:attrNameLst>
                                          <p:attrName>style.visibility</p:attrName>
                                        </p:attrNameLst>
                                      </p:cBhvr>
                                      <p:to>
                                        <p:strVal val="visible"/>
                                      </p:to>
                                    </p:set>
                                    <p:animEffect transition="in" filter="blinds(horizontal)">
                                      <p:cBhvr>
                                        <p:cTn id="60" dur="500"/>
                                        <p:tgtEl>
                                          <p:spTgt spid="215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51" grpId="0"/>
      <p:bldP spid="21583" grpId="0"/>
      <p:bldP spid="21584" grpId="0"/>
      <p:bldP spid="21585" grpId="0"/>
      <p:bldP spid="21586" grpId="0"/>
      <p:bldP spid="21587" grpId="0"/>
      <p:bldP spid="2158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633" name="Group 57"/>
          <p:cNvGraphicFramePr>
            <a:graphicFrameLocks noGrp="1"/>
          </p:cNvGraphicFramePr>
          <p:nvPr/>
        </p:nvGraphicFramePr>
        <p:xfrm>
          <a:off x="0" y="1143000"/>
          <a:ext cx="9144000" cy="5715001"/>
        </p:xfrm>
        <a:graphic>
          <a:graphicData uri="http://schemas.openxmlformats.org/drawingml/2006/table">
            <a:tbl>
              <a:tblPr/>
              <a:tblGrid>
                <a:gridCol w="1187450">
                  <a:extLst>
                    <a:ext uri="{9D8B030D-6E8A-4147-A177-3AD203B41FA5}">
                      <a16:colId xmlns:a16="http://schemas.microsoft.com/office/drawing/2014/main" xmlns="" val="20000"/>
                    </a:ext>
                  </a:extLst>
                </a:gridCol>
                <a:gridCol w="1268413">
                  <a:extLst>
                    <a:ext uri="{9D8B030D-6E8A-4147-A177-3AD203B41FA5}">
                      <a16:colId xmlns:a16="http://schemas.microsoft.com/office/drawing/2014/main" xmlns="" val="20001"/>
                    </a:ext>
                  </a:extLst>
                </a:gridCol>
                <a:gridCol w="1268412">
                  <a:extLst>
                    <a:ext uri="{9D8B030D-6E8A-4147-A177-3AD203B41FA5}">
                      <a16:colId xmlns:a16="http://schemas.microsoft.com/office/drawing/2014/main" xmlns="" val="20002"/>
                    </a:ext>
                  </a:extLst>
                </a:gridCol>
                <a:gridCol w="1304925">
                  <a:extLst>
                    <a:ext uri="{9D8B030D-6E8A-4147-A177-3AD203B41FA5}">
                      <a16:colId xmlns:a16="http://schemas.microsoft.com/office/drawing/2014/main" xmlns="" val="20003"/>
                    </a:ext>
                  </a:extLst>
                </a:gridCol>
                <a:gridCol w="1236663">
                  <a:extLst>
                    <a:ext uri="{9D8B030D-6E8A-4147-A177-3AD203B41FA5}">
                      <a16:colId xmlns:a16="http://schemas.microsoft.com/office/drawing/2014/main" xmlns="" val="20004"/>
                    </a:ext>
                  </a:extLst>
                </a:gridCol>
                <a:gridCol w="1268412">
                  <a:extLst>
                    <a:ext uri="{9D8B030D-6E8A-4147-A177-3AD203B41FA5}">
                      <a16:colId xmlns:a16="http://schemas.microsoft.com/office/drawing/2014/main" xmlns="" val="20005"/>
                    </a:ext>
                  </a:extLst>
                </a:gridCol>
                <a:gridCol w="1609725">
                  <a:extLst>
                    <a:ext uri="{9D8B030D-6E8A-4147-A177-3AD203B41FA5}">
                      <a16:colId xmlns:a16="http://schemas.microsoft.com/office/drawing/2014/main" xmlns="" val="20006"/>
                    </a:ext>
                  </a:extLst>
                </a:gridCol>
              </a:tblGrid>
              <a:tr h="822325">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FFFF00"/>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FFFF00"/>
                          </a:solidFill>
                          <a:effectLst/>
                          <a:latin typeface="Times New Roman" pitchFamily="18" charset="0"/>
                        </a:rPr>
                        <a:t>Các</a:t>
                      </a:r>
                      <a:r>
                        <a:rPr kumimoji="0" lang="en-US" sz="2400" b="1" i="0" u="none" strike="noStrike" cap="none" normalizeH="0" baseline="0" dirty="0">
                          <a:ln>
                            <a:noFill/>
                          </a:ln>
                          <a:solidFill>
                            <a:srgbClr val="FFFF00"/>
                          </a:solidFill>
                          <a:effectLst/>
                          <a:latin typeface="Times New Roman" pitchFamily="18" charset="0"/>
                        </a:rPr>
                        <a:t> </a:t>
                      </a:r>
                      <a:r>
                        <a:rPr kumimoji="0" lang="en-US" sz="2400" b="1" i="0" u="none" strike="noStrike" cap="none" normalizeH="0" baseline="0" dirty="0" err="1">
                          <a:ln>
                            <a:noFill/>
                          </a:ln>
                          <a:solidFill>
                            <a:srgbClr val="FFFF00"/>
                          </a:solidFill>
                          <a:effectLst/>
                          <a:latin typeface="Times New Roman" pitchFamily="18" charset="0"/>
                        </a:rPr>
                        <a:t>yếu</a:t>
                      </a:r>
                      <a:r>
                        <a:rPr kumimoji="0" lang="en-US" sz="2400" b="1" i="0" u="none" strike="noStrike" cap="none" normalizeH="0" baseline="0" dirty="0">
                          <a:ln>
                            <a:noFill/>
                          </a:ln>
                          <a:solidFill>
                            <a:srgbClr val="FFFF00"/>
                          </a:solidFill>
                          <a:effectLst/>
                          <a:latin typeface="Times New Roman" pitchFamily="18" charset="0"/>
                        </a:rPr>
                        <a:t> </a:t>
                      </a:r>
                      <a:r>
                        <a:rPr kumimoji="0" lang="en-US" sz="2400" b="1" i="0" u="none" strike="noStrike" cap="none" normalizeH="0" baseline="0" dirty="0" err="1">
                          <a:ln>
                            <a:noFill/>
                          </a:ln>
                          <a:solidFill>
                            <a:srgbClr val="FFFF00"/>
                          </a:solidFill>
                          <a:effectLst/>
                          <a:latin typeface="Times New Roman" pitchFamily="18" charset="0"/>
                        </a:rPr>
                        <a:t>tố</a:t>
                      </a:r>
                      <a:endParaRPr kumimoji="0" lang="en-US" sz="2400" b="1" i="0" u="none" strike="noStrike" cap="none" normalizeH="0" baseline="0" dirty="0">
                        <a:ln>
                          <a:noFill/>
                        </a:ln>
                        <a:solidFill>
                          <a:srgbClr val="FFFF00"/>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FFFF00"/>
                          </a:solidFill>
                          <a:effectLst/>
                          <a:latin typeface="Times New Roman" pitchFamily="18" charset="0"/>
                        </a:rPr>
                        <a:t>Hoang </a:t>
                      </a:r>
                      <a:r>
                        <a:rPr kumimoji="0" lang="en-US" sz="2400" b="1" i="0" u="none" strike="noStrike" cap="none" normalizeH="0" baseline="0" dirty="0" err="1">
                          <a:ln>
                            <a:noFill/>
                          </a:ln>
                          <a:solidFill>
                            <a:srgbClr val="FFFF00"/>
                          </a:solidFill>
                          <a:effectLst/>
                          <a:latin typeface="Times New Roman" pitchFamily="18" charset="0"/>
                        </a:rPr>
                        <a:t>mạc</a:t>
                      </a:r>
                      <a:r>
                        <a:rPr kumimoji="0" lang="en-US" sz="2400" b="1" i="0" u="none" strike="noStrike" cap="none" normalizeH="0" baseline="0" dirty="0">
                          <a:ln>
                            <a:noFill/>
                          </a:ln>
                          <a:solidFill>
                            <a:srgbClr val="FFFF00"/>
                          </a:solidFill>
                          <a:effectLst/>
                          <a:latin typeface="Times New Roman" pitchFamily="18" charset="0"/>
                        </a:rPr>
                        <a:t> </a:t>
                      </a:r>
                      <a:r>
                        <a:rPr kumimoji="0" lang="en-US" sz="2400" b="1" i="0" u="none" strike="noStrike" cap="none" normalizeH="0" baseline="0" dirty="0" err="1">
                          <a:ln>
                            <a:noFill/>
                          </a:ln>
                          <a:solidFill>
                            <a:srgbClr val="FFFF00"/>
                          </a:solidFill>
                          <a:effectLst/>
                          <a:latin typeface="Times New Roman" pitchFamily="18" charset="0"/>
                        </a:rPr>
                        <a:t>Xahara</a:t>
                      </a:r>
                      <a:r>
                        <a:rPr kumimoji="0" lang="en-US" sz="2400" b="1" i="0" u="none" strike="noStrike" cap="none" normalizeH="0" baseline="0" dirty="0">
                          <a:ln>
                            <a:noFill/>
                          </a:ln>
                          <a:solidFill>
                            <a:srgbClr val="FFFF00"/>
                          </a:solidFill>
                          <a:effectLst/>
                          <a:latin typeface="Times New Roman" pitchFamily="18" charset="0"/>
                        </a:rPr>
                        <a:t> (19</a:t>
                      </a:r>
                      <a:r>
                        <a:rPr kumimoji="0" lang="en-US" sz="2400" b="1" i="0" u="none" strike="noStrike" cap="none" normalizeH="0" baseline="30000" dirty="0">
                          <a:ln>
                            <a:noFill/>
                          </a:ln>
                          <a:solidFill>
                            <a:srgbClr val="FFFF00"/>
                          </a:solidFill>
                          <a:effectLst/>
                          <a:latin typeface="Times New Roman" pitchFamily="18" charset="0"/>
                        </a:rPr>
                        <a:t>0</a:t>
                      </a:r>
                      <a:r>
                        <a:rPr kumimoji="0" lang="en-US" sz="2400" b="1" i="0" u="none" strike="noStrike" cap="none" normalizeH="0" baseline="0" dirty="0">
                          <a:ln>
                            <a:noFill/>
                          </a:ln>
                          <a:solidFill>
                            <a:srgbClr val="FFFF00"/>
                          </a:solidFill>
                          <a:effectLst/>
                          <a:latin typeface="Times New Roman" pitchFamily="18"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vi-VN"/>
                    </a:p>
                  </a:txBody>
                  <a:tcPr/>
                </a:tc>
                <a:tc hMerge="1">
                  <a:txBody>
                    <a:bodyPr/>
                    <a:lstStyle/>
                    <a:p>
                      <a:endParaRPr lang="vi-VN"/>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FFFF00"/>
                          </a:solidFill>
                          <a:effectLst/>
                          <a:latin typeface="Times New Roman" pitchFamily="18" charset="0"/>
                        </a:rPr>
                        <a:t>Hoang </a:t>
                      </a:r>
                      <a:r>
                        <a:rPr kumimoji="0" lang="en-US" sz="2400" b="1" i="0" u="none" strike="noStrike" cap="none" normalizeH="0" baseline="0" dirty="0" err="1">
                          <a:ln>
                            <a:noFill/>
                          </a:ln>
                          <a:solidFill>
                            <a:srgbClr val="FFFF00"/>
                          </a:solidFill>
                          <a:effectLst/>
                          <a:latin typeface="Times New Roman" pitchFamily="18" charset="0"/>
                        </a:rPr>
                        <a:t>mạc</a:t>
                      </a:r>
                      <a:r>
                        <a:rPr kumimoji="0" lang="en-US" sz="2400" b="1" i="0" u="none" strike="noStrike" cap="none" normalizeH="0" baseline="0" dirty="0">
                          <a:ln>
                            <a:noFill/>
                          </a:ln>
                          <a:solidFill>
                            <a:srgbClr val="FFFF00"/>
                          </a:solidFill>
                          <a:effectLst/>
                          <a:latin typeface="Times New Roman" pitchFamily="18" charset="0"/>
                        </a:rPr>
                        <a:t> </a:t>
                      </a:r>
                      <a:r>
                        <a:rPr kumimoji="0" lang="en-US" sz="2400" b="1" i="0" u="none" strike="noStrike" cap="none" normalizeH="0" baseline="0" dirty="0" err="1">
                          <a:ln>
                            <a:noFill/>
                          </a:ln>
                          <a:solidFill>
                            <a:srgbClr val="FFFF00"/>
                          </a:solidFill>
                          <a:effectLst/>
                          <a:latin typeface="Times New Roman" pitchFamily="18" charset="0"/>
                        </a:rPr>
                        <a:t>Gô</a:t>
                      </a:r>
                      <a:r>
                        <a:rPr kumimoji="0" lang="en-US" sz="2400" b="1" i="0" u="none" strike="noStrike" cap="none" normalizeH="0" baseline="0" dirty="0">
                          <a:ln>
                            <a:noFill/>
                          </a:ln>
                          <a:solidFill>
                            <a:srgbClr val="FFFF00"/>
                          </a:solidFill>
                          <a:effectLst/>
                          <a:latin typeface="Times New Roman" pitchFamily="18" charset="0"/>
                        </a:rPr>
                        <a:t>-bi (43</a:t>
                      </a:r>
                      <a:r>
                        <a:rPr kumimoji="0" lang="en-US" sz="2400" b="1" i="0" u="none" strike="noStrike" cap="none" normalizeH="0" baseline="30000" dirty="0">
                          <a:ln>
                            <a:noFill/>
                          </a:ln>
                          <a:solidFill>
                            <a:srgbClr val="FFFF00"/>
                          </a:solidFill>
                          <a:effectLst/>
                          <a:latin typeface="Times New Roman" pitchFamily="18" charset="0"/>
                        </a:rPr>
                        <a:t>0</a:t>
                      </a:r>
                      <a:r>
                        <a:rPr kumimoji="0" lang="en-US" sz="2400" b="1" i="0" u="none" strike="noStrike" cap="none" normalizeH="0" baseline="0" dirty="0">
                          <a:ln>
                            <a:noFill/>
                          </a:ln>
                          <a:solidFill>
                            <a:srgbClr val="FFFF00"/>
                          </a:solidFill>
                          <a:effectLst/>
                          <a:latin typeface="Times New Roman" pitchFamily="18" charset="0"/>
                        </a:rPr>
                        <a:t>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xmlns="" val="10000"/>
                  </a:ext>
                </a:extLst>
              </a:tr>
              <a:tr h="1319213">
                <a:tc vMerge="1">
                  <a:txBody>
                    <a:bodyPr/>
                    <a:lstStyle/>
                    <a:p>
                      <a:endParaRPr lang="vi-VN"/>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rPr>
                        <a:t>Mùa đông</a:t>
                      </a:r>
                      <a:endParaRPr kumimoji="0" lang="en-US"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rPr>
                        <a:t>Mùa hạ</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rPr>
                        <a:t>Biên độ nhiệt , mưa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chemeClr val="tx1"/>
                          </a:solidFill>
                          <a:effectLst/>
                          <a:latin typeface="Times New Roman" pitchFamily="18" charset="0"/>
                        </a:rPr>
                        <a:t>Mùa</a:t>
                      </a:r>
                      <a:r>
                        <a:rPr kumimoji="0" lang="en-US" sz="2400" b="1" i="0" u="none" strike="noStrike" cap="none" normalizeH="0" baseline="0" dirty="0">
                          <a:ln>
                            <a:noFill/>
                          </a:ln>
                          <a:solidFill>
                            <a:schemeClr val="tx1"/>
                          </a:solidFill>
                          <a:effectLst/>
                          <a:latin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rPr>
                        <a:t>đông</a:t>
                      </a:r>
                      <a:endParaRPr kumimoji="0" lang="en-US" sz="1400" b="1"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rPr>
                        <a:t>Mùa hạ</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rPr>
                        <a:t>Biên độ nhiệt,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rPr>
                        <a:t> mưa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9223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FFFF00"/>
                          </a:solidFill>
                          <a:effectLst/>
                          <a:latin typeface="Times New Roman" pitchFamily="18" charset="0"/>
                        </a:rPr>
                        <a:t>Lượng</a:t>
                      </a:r>
                      <a:r>
                        <a:rPr kumimoji="0" lang="en-US" sz="2400" b="1" i="0" u="none" strike="noStrike" cap="none" normalizeH="0" baseline="0" dirty="0">
                          <a:ln>
                            <a:noFill/>
                          </a:ln>
                          <a:solidFill>
                            <a:srgbClr val="FFFF00"/>
                          </a:solidFill>
                          <a:effectLst/>
                          <a:latin typeface="Times New Roman" pitchFamily="18" charset="0"/>
                        </a:rPr>
                        <a:t> </a:t>
                      </a:r>
                      <a:r>
                        <a:rPr kumimoji="0" lang="en-US" sz="2400" b="1" i="0" u="none" strike="noStrike" cap="none" normalizeH="0" baseline="0" dirty="0" err="1">
                          <a:ln>
                            <a:noFill/>
                          </a:ln>
                          <a:solidFill>
                            <a:srgbClr val="FFFF00"/>
                          </a:solidFill>
                          <a:effectLst/>
                          <a:latin typeface="Times New Roman" pitchFamily="18" charset="0"/>
                        </a:rPr>
                        <a:t>mưa</a:t>
                      </a:r>
                      <a:endParaRPr kumimoji="0" lang="en-US" sz="2400" b="1" i="0" u="none" strike="noStrike" cap="none" normalizeH="0" baseline="0" dirty="0">
                        <a:ln>
                          <a:noFill/>
                        </a:ln>
                        <a:solidFill>
                          <a:srgbClr val="FFFF00"/>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rPr>
                        <a:t/>
                      </a:r>
                      <a:br>
                        <a:rPr kumimoji="0" lang="en-US" sz="2400" b="1" i="0" u="none" strike="noStrike" cap="none" normalizeH="0" baseline="0">
                          <a:ln>
                            <a:noFill/>
                          </a:ln>
                          <a:solidFill>
                            <a:schemeClr val="tx1"/>
                          </a:solidFill>
                          <a:effectLst/>
                          <a:latin typeface="Times New Roman" pitchFamily="18" charset="0"/>
                        </a:rPr>
                      </a:br>
                      <a:endParaRPr kumimoji="0" lang="en-US" sz="24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4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4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4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4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4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9223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FFFF00"/>
                          </a:solidFill>
                          <a:effectLst/>
                          <a:latin typeface="Times New Roman" pitchFamily="18" charset="0"/>
                        </a:rPr>
                        <a:t>Nhiệt</a:t>
                      </a:r>
                      <a:r>
                        <a:rPr kumimoji="0" lang="en-US" sz="2400" b="1" i="0" u="none" strike="noStrike" cap="none" normalizeH="0" baseline="0" dirty="0">
                          <a:ln>
                            <a:noFill/>
                          </a:ln>
                          <a:solidFill>
                            <a:srgbClr val="FFFF00"/>
                          </a:solidFill>
                          <a:effectLst/>
                          <a:latin typeface="Times New Roman" pitchFamily="18" charset="0"/>
                        </a:rPr>
                        <a:t> </a:t>
                      </a:r>
                      <a:r>
                        <a:rPr kumimoji="0" lang="en-US" sz="2400" b="1" i="0" u="none" strike="noStrike" cap="none" normalizeH="0" baseline="0" dirty="0" err="1">
                          <a:ln>
                            <a:noFill/>
                          </a:ln>
                          <a:solidFill>
                            <a:srgbClr val="FFFF00"/>
                          </a:solidFill>
                          <a:effectLst/>
                          <a:latin typeface="Times New Roman" pitchFamily="18" charset="0"/>
                        </a:rPr>
                        <a:t>độ</a:t>
                      </a:r>
                      <a:r>
                        <a:rPr kumimoji="0" lang="en-US" sz="2400" b="1" i="0" u="none" strike="noStrike" cap="none" normalizeH="0" baseline="0" dirty="0">
                          <a:ln>
                            <a:noFill/>
                          </a:ln>
                          <a:solidFill>
                            <a:srgbClr val="FFFF00"/>
                          </a:solidFill>
                          <a:effectLst/>
                          <a:latin typeface="Times New Roman" pitchFamily="18" charset="0"/>
                        </a:rPr>
                        <a:t> ( </a:t>
                      </a:r>
                      <a:r>
                        <a:rPr kumimoji="0" lang="en-US" sz="2400" b="1" i="0" u="none" strike="noStrike" cap="none" normalizeH="0" baseline="30000" dirty="0">
                          <a:ln>
                            <a:noFill/>
                          </a:ln>
                          <a:solidFill>
                            <a:srgbClr val="FFFF00"/>
                          </a:solidFill>
                          <a:effectLst/>
                          <a:latin typeface="Times New Roman" pitchFamily="18" charset="0"/>
                        </a:rPr>
                        <a:t>0</a:t>
                      </a:r>
                      <a:r>
                        <a:rPr kumimoji="0" lang="en-US" sz="2400" b="1" i="0" u="none" strike="noStrike" cap="none" normalizeH="0" baseline="0" dirty="0">
                          <a:ln>
                            <a:noFill/>
                          </a:ln>
                          <a:solidFill>
                            <a:srgbClr val="FFFF00"/>
                          </a:solidFill>
                          <a:effectLst/>
                          <a:latin typeface="Times New Roman" pitchFamily="18" charset="0"/>
                        </a:rPr>
                        <a:t>C</a:t>
                      </a:r>
                      <a:r>
                        <a:rPr kumimoji="0" lang="en-US" sz="2400" b="1" i="0" u="none" strike="noStrike" cap="none" normalizeH="0" baseline="0" dirty="0">
                          <a:ln>
                            <a:noFill/>
                          </a:ln>
                          <a:solidFill>
                            <a:schemeClr val="tx1"/>
                          </a:solidFill>
                          <a:effectLst/>
                          <a:latin typeface="Times New Roman" pitchFamily="18"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4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4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4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4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4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400" b="1"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7287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FFFF00"/>
                          </a:solidFill>
                          <a:effectLst/>
                          <a:latin typeface="Times New Roman" pitchFamily="18" charset="0"/>
                        </a:rPr>
                        <a:t>Đặc</a:t>
                      </a:r>
                      <a:r>
                        <a:rPr kumimoji="0" lang="en-US" sz="2400" b="1" i="0" u="none" strike="noStrike" cap="none" normalizeH="0" baseline="0" dirty="0">
                          <a:ln>
                            <a:noFill/>
                          </a:ln>
                          <a:solidFill>
                            <a:srgbClr val="FFFF00"/>
                          </a:solidFill>
                          <a:effectLst/>
                          <a:latin typeface="Times New Roman" pitchFamily="18" charset="0"/>
                        </a:rPr>
                        <a:t> </a:t>
                      </a:r>
                      <a:r>
                        <a:rPr kumimoji="0" lang="en-US" sz="2400" b="1" i="0" u="none" strike="noStrike" cap="none" normalizeH="0" baseline="0" dirty="0" err="1">
                          <a:ln>
                            <a:noFill/>
                          </a:ln>
                          <a:solidFill>
                            <a:srgbClr val="FFFF00"/>
                          </a:solidFill>
                          <a:effectLst/>
                          <a:latin typeface="Times New Roman" pitchFamily="18" charset="0"/>
                        </a:rPr>
                        <a:t>điểm</a:t>
                      </a:r>
                      <a:endParaRPr kumimoji="0" lang="en-US" sz="2400" b="1" i="0" u="none" strike="noStrike" cap="none" normalizeH="0" baseline="0" dirty="0">
                        <a:ln>
                          <a:noFill/>
                        </a:ln>
                        <a:solidFill>
                          <a:srgbClr val="FFFF00"/>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4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vi-VN"/>
                    </a:p>
                  </a:txBody>
                  <a:tcPr/>
                </a:tc>
                <a:tc hMerge="1">
                  <a:txBody>
                    <a:bodyPr/>
                    <a:lstStyle/>
                    <a:p>
                      <a:endParaRPr lang="vi-VN"/>
                    </a:p>
                  </a:txBody>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400" b="1"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xmlns="" val="10004"/>
                  </a:ext>
                </a:extLst>
              </a:tr>
            </a:tbl>
          </a:graphicData>
        </a:graphic>
      </p:graphicFrame>
      <p:sp>
        <p:nvSpPr>
          <p:cNvPr id="24629" name="Text Box 53"/>
          <p:cNvSpPr txBox="1">
            <a:spLocks noChangeArrowheads="1"/>
          </p:cNvSpPr>
          <p:nvPr/>
        </p:nvSpPr>
        <p:spPr bwMode="auto">
          <a:xfrm>
            <a:off x="5257800" y="5105400"/>
            <a:ext cx="3581400" cy="1692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2400" b="1">
                <a:solidFill>
                  <a:srgbClr val="FFFF00"/>
                </a:solidFill>
                <a:latin typeface="Times New Roman" panose="02020603050405020304" pitchFamily="18" charset="0"/>
                <a:cs typeface="Times New Roman" panose="02020603050405020304" pitchFamily="18" charset="0"/>
              </a:rPr>
              <a:t>Mưa ít, mùa hè không quá nóng, mùa đông rất</a:t>
            </a:r>
            <a:r>
              <a:rPr lang="en-US" altLang="en-US" sz="3200" b="1">
                <a:solidFill>
                  <a:srgbClr val="FFFF00"/>
                </a:solidFill>
                <a:latin typeface="Times New Roman" panose="02020603050405020304" pitchFamily="18" charset="0"/>
                <a:cs typeface="Times New Roman" panose="02020603050405020304" pitchFamily="18" charset="0"/>
              </a:rPr>
              <a:t> </a:t>
            </a:r>
            <a:r>
              <a:rPr lang="en-US" altLang="en-US" sz="2400" b="1">
                <a:solidFill>
                  <a:srgbClr val="FFFF00"/>
                </a:solidFill>
                <a:latin typeface="Times New Roman" panose="02020603050405020304" pitchFamily="18" charset="0"/>
                <a:cs typeface="Times New Roman" panose="02020603050405020304" pitchFamily="18" charset="0"/>
              </a:rPr>
              <a:t>lạnh. Biên độ nhiệt năm rất cao.</a:t>
            </a:r>
          </a:p>
        </p:txBody>
      </p:sp>
      <p:sp>
        <p:nvSpPr>
          <p:cNvPr id="24630" name="Text Box 54"/>
          <p:cNvSpPr txBox="1">
            <a:spLocks noChangeArrowheads="1"/>
          </p:cNvSpPr>
          <p:nvPr/>
        </p:nvSpPr>
        <p:spPr bwMode="auto">
          <a:xfrm>
            <a:off x="5181600" y="3505200"/>
            <a:ext cx="9906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2800" b="1"/>
              <a:t>5mm</a:t>
            </a:r>
          </a:p>
        </p:txBody>
      </p:sp>
      <p:sp>
        <p:nvSpPr>
          <p:cNvPr id="24631" name="Text Box 55"/>
          <p:cNvSpPr txBox="1">
            <a:spLocks noChangeArrowheads="1"/>
          </p:cNvSpPr>
          <p:nvPr/>
        </p:nvSpPr>
        <p:spPr bwMode="auto">
          <a:xfrm>
            <a:off x="6400800" y="3505200"/>
            <a:ext cx="1219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2800" b="1"/>
              <a:t>60mm</a:t>
            </a:r>
          </a:p>
        </p:txBody>
      </p:sp>
      <p:sp>
        <p:nvSpPr>
          <p:cNvPr id="24634" name="Text Box 58"/>
          <p:cNvSpPr txBox="1">
            <a:spLocks noChangeArrowheads="1"/>
          </p:cNvSpPr>
          <p:nvPr/>
        </p:nvSpPr>
        <p:spPr bwMode="auto">
          <a:xfrm>
            <a:off x="7543800" y="3124200"/>
            <a:ext cx="18288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2400" b="1">
                <a:latin typeface="Times New Roman" panose="02020603050405020304" pitchFamily="18" charset="0"/>
                <a:cs typeface="Times New Roman" panose="02020603050405020304" pitchFamily="18" charset="0"/>
              </a:rPr>
              <a:t>Có mưa, lượng mưa nhỏ</a:t>
            </a:r>
          </a:p>
        </p:txBody>
      </p:sp>
      <p:sp>
        <p:nvSpPr>
          <p:cNvPr id="24636" name="Text Box 60"/>
          <p:cNvSpPr txBox="1">
            <a:spLocks noChangeArrowheads="1"/>
          </p:cNvSpPr>
          <p:nvPr/>
        </p:nvSpPr>
        <p:spPr bwMode="auto">
          <a:xfrm>
            <a:off x="5029200" y="4281488"/>
            <a:ext cx="121920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2800" b="1"/>
              <a:t>-22</a:t>
            </a:r>
            <a:endParaRPr lang="en-US" altLang="en-US" b="1"/>
          </a:p>
        </p:txBody>
      </p:sp>
      <p:sp>
        <p:nvSpPr>
          <p:cNvPr id="24637" name="Text Box 61"/>
          <p:cNvSpPr txBox="1">
            <a:spLocks noChangeArrowheads="1"/>
          </p:cNvSpPr>
          <p:nvPr/>
        </p:nvSpPr>
        <p:spPr bwMode="auto">
          <a:xfrm>
            <a:off x="6324600" y="4281488"/>
            <a:ext cx="121920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2800" b="1"/>
              <a:t>20</a:t>
            </a:r>
          </a:p>
        </p:txBody>
      </p:sp>
      <p:sp>
        <p:nvSpPr>
          <p:cNvPr id="24638" name="Text Box 62"/>
          <p:cNvSpPr txBox="1">
            <a:spLocks noChangeArrowheads="1"/>
          </p:cNvSpPr>
          <p:nvPr/>
        </p:nvSpPr>
        <p:spPr bwMode="auto">
          <a:xfrm>
            <a:off x="7620000" y="4281488"/>
            <a:ext cx="121920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2800" b="1"/>
              <a:t>42</a:t>
            </a:r>
          </a:p>
        </p:txBody>
      </p:sp>
      <p:sp>
        <p:nvSpPr>
          <p:cNvPr id="21554" name="Text Box 74"/>
          <p:cNvSpPr txBox="1">
            <a:spLocks noChangeArrowheads="1"/>
          </p:cNvSpPr>
          <p:nvPr/>
        </p:nvSpPr>
        <p:spPr bwMode="auto">
          <a:xfrm>
            <a:off x="1295400" y="5105400"/>
            <a:ext cx="3917950" cy="157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2400" b="1">
                <a:solidFill>
                  <a:srgbClr val="FFFF00"/>
                </a:solidFill>
                <a:latin typeface="Times New Roman" panose="02020603050405020304" pitchFamily="18" charset="0"/>
                <a:cs typeface="Times New Roman" panose="02020603050405020304" pitchFamily="18" charset="0"/>
              </a:rPr>
              <a:t>Lượng mưa rất ít, mùa hè rất nóng, mùa đông ấm. Biên độ nhiệt năm cao-&gt; khô hạn, khắc nghiệt.</a:t>
            </a:r>
          </a:p>
        </p:txBody>
      </p:sp>
      <p:sp>
        <p:nvSpPr>
          <p:cNvPr id="21555" name="Text Box 75"/>
          <p:cNvSpPr txBox="1">
            <a:spLocks noChangeArrowheads="1"/>
          </p:cNvSpPr>
          <p:nvPr/>
        </p:nvSpPr>
        <p:spPr bwMode="auto">
          <a:xfrm>
            <a:off x="1219200" y="3505200"/>
            <a:ext cx="12954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2800" b="1"/>
              <a:t>0mm</a:t>
            </a:r>
          </a:p>
        </p:txBody>
      </p:sp>
      <p:sp>
        <p:nvSpPr>
          <p:cNvPr id="21556" name="Text Box 76"/>
          <p:cNvSpPr txBox="1">
            <a:spLocks noChangeArrowheads="1"/>
          </p:cNvSpPr>
          <p:nvPr/>
        </p:nvSpPr>
        <p:spPr bwMode="auto">
          <a:xfrm>
            <a:off x="2438400" y="3519488"/>
            <a:ext cx="129540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2800" b="1"/>
              <a:t>6mm</a:t>
            </a:r>
          </a:p>
        </p:txBody>
      </p:sp>
      <p:sp>
        <p:nvSpPr>
          <p:cNvPr id="21557" name="Text Box 77"/>
          <p:cNvSpPr txBox="1">
            <a:spLocks noChangeArrowheads="1"/>
          </p:cNvSpPr>
          <p:nvPr/>
        </p:nvSpPr>
        <p:spPr bwMode="auto">
          <a:xfrm>
            <a:off x="3733800" y="3429000"/>
            <a:ext cx="12954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2400" b="1"/>
              <a:t>Mưa rất </a:t>
            </a:r>
          </a:p>
          <a:p>
            <a:r>
              <a:rPr lang="en-US" altLang="en-US" sz="2400" b="1"/>
              <a:t>ít</a:t>
            </a:r>
          </a:p>
        </p:txBody>
      </p:sp>
      <p:sp>
        <p:nvSpPr>
          <p:cNvPr id="24654" name="Text Box 78"/>
          <p:cNvSpPr txBox="1">
            <a:spLocks noChangeArrowheads="1"/>
          </p:cNvSpPr>
          <p:nvPr/>
        </p:nvSpPr>
        <p:spPr bwMode="auto">
          <a:xfrm>
            <a:off x="1219200" y="4357688"/>
            <a:ext cx="129540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2800" b="1"/>
              <a:t>12</a:t>
            </a:r>
          </a:p>
        </p:txBody>
      </p:sp>
      <p:sp>
        <p:nvSpPr>
          <p:cNvPr id="24655" name="Text Box 79"/>
          <p:cNvSpPr txBox="1">
            <a:spLocks noChangeArrowheads="1"/>
          </p:cNvSpPr>
          <p:nvPr/>
        </p:nvSpPr>
        <p:spPr bwMode="auto">
          <a:xfrm>
            <a:off x="2514600" y="4357688"/>
            <a:ext cx="129540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2800" b="1"/>
              <a:t>40</a:t>
            </a:r>
          </a:p>
        </p:txBody>
      </p:sp>
      <p:sp>
        <p:nvSpPr>
          <p:cNvPr id="21560" name="Text Box 80"/>
          <p:cNvSpPr txBox="1">
            <a:spLocks noChangeArrowheads="1"/>
          </p:cNvSpPr>
          <p:nvPr/>
        </p:nvSpPr>
        <p:spPr bwMode="auto">
          <a:xfrm>
            <a:off x="3810000" y="4343400"/>
            <a:ext cx="12954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2800" b="1"/>
              <a:t>28</a:t>
            </a:r>
          </a:p>
        </p:txBody>
      </p:sp>
      <p:pic>
        <p:nvPicPr>
          <p:cNvPr id="24657" name="Picture 81" descr="bieu do nhiet do"/>
          <p:cNvPicPr>
            <a:picLocks noChangeAspect="1" noChangeArrowheads="1"/>
          </p:cNvPicPr>
          <p:nvPr/>
        </p:nvPicPr>
        <p:blipFill>
          <a:blip r:embed="rId2">
            <a:extLst>
              <a:ext uri="{28A0092B-C50C-407E-A947-70E740481C1C}">
                <a14:useLocalDpi xmlns:a14="http://schemas.microsoft.com/office/drawing/2010/main" xmlns="" val="0"/>
              </a:ext>
            </a:extLst>
          </a:blip>
          <a:srcRect l="55833"/>
          <a:stretch>
            <a:fillRect/>
          </a:stretch>
        </p:blipFill>
        <p:spPr bwMode="auto">
          <a:xfrm>
            <a:off x="990600" y="1085850"/>
            <a:ext cx="4038600" cy="579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658" name="Line 82"/>
          <p:cNvSpPr>
            <a:spLocks noChangeShapeType="1"/>
          </p:cNvSpPr>
          <p:nvPr/>
        </p:nvSpPr>
        <p:spPr bwMode="auto">
          <a:xfrm>
            <a:off x="1828800" y="4086225"/>
            <a:ext cx="2514600" cy="0"/>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4659" name="Line 83"/>
          <p:cNvSpPr>
            <a:spLocks noChangeShapeType="1"/>
          </p:cNvSpPr>
          <p:nvPr/>
        </p:nvSpPr>
        <p:spPr bwMode="auto">
          <a:xfrm>
            <a:off x="2667000" y="2800350"/>
            <a:ext cx="1676400" cy="0"/>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4660" name="Line 84"/>
          <p:cNvSpPr>
            <a:spLocks noChangeShapeType="1"/>
          </p:cNvSpPr>
          <p:nvPr/>
        </p:nvSpPr>
        <p:spPr bwMode="auto">
          <a:xfrm>
            <a:off x="1676400" y="5562600"/>
            <a:ext cx="2667000" cy="0"/>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4661" name="Line 85"/>
          <p:cNvSpPr>
            <a:spLocks noChangeShapeType="1"/>
          </p:cNvSpPr>
          <p:nvPr/>
        </p:nvSpPr>
        <p:spPr bwMode="auto">
          <a:xfrm>
            <a:off x="1676400" y="4572000"/>
            <a:ext cx="1600200" cy="0"/>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4657"/>
                                        </p:tgtEl>
                                        <p:attrNameLst>
                                          <p:attrName>style.visibility</p:attrName>
                                        </p:attrNameLst>
                                      </p:cBhvr>
                                      <p:to>
                                        <p:strVal val="visible"/>
                                      </p:to>
                                    </p:set>
                                    <p:animEffect transition="in" filter="box(in)">
                                      <p:cBhvr>
                                        <p:cTn id="7" dur="500"/>
                                        <p:tgtEl>
                                          <p:spTgt spid="246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24630"/>
                                        </p:tgtEl>
                                        <p:attrNameLst>
                                          <p:attrName>style.visibility</p:attrName>
                                        </p:attrNameLst>
                                      </p:cBhvr>
                                      <p:to>
                                        <p:strVal val="visible"/>
                                      </p:to>
                                    </p:set>
                                    <p:anim calcmode="lin" valueType="num">
                                      <p:cBhvr additive="base">
                                        <p:cTn id="12" dur="2000" fill="hold"/>
                                        <p:tgtEl>
                                          <p:spTgt spid="24630"/>
                                        </p:tgtEl>
                                        <p:attrNameLst>
                                          <p:attrName>ppt_x</p:attrName>
                                        </p:attrNameLst>
                                      </p:cBhvr>
                                      <p:tavLst>
                                        <p:tav tm="0">
                                          <p:val>
                                            <p:strVal val="1+#ppt_w/2"/>
                                          </p:val>
                                        </p:tav>
                                        <p:tav tm="100000">
                                          <p:val>
                                            <p:strVal val="#ppt_x"/>
                                          </p:val>
                                        </p:tav>
                                      </p:tavLst>
                                    </p:anim>
                                    <p:anim calcmode="lin" valueType="num">
                                      <p:cBhvr additive="base">
                                        <p:cTn id="13" dur="2000" fill="hold"/>
                                        <p:tgtEl>
                                          <p:spTgt spid="24630"/>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24660"/>
                                        </p:tgtEl>
                                        <p:attrNameLst>
                                          <p:attrName>style.visibility</p:attrName>
                                        </p:attrNameLst>
                                      </p:cBhvr>
                                      <p:to>
                                        <p:strVal val="visible"/>
                                      </p:to>
                                    </p:set>
                                    <p:anim calcmode="lin" valueType="num">
                                      <p:cBhvr additive="base">
                                        <p:cTn id="16" dur="2000" fill="hold"/>
                                        <p:tgtEl>
                                          <p:spTgt spid="24660"/>
                                        </p:tgtEl>
                                        <p:attrNameLst>
                                          <p:attrName>ppt_x</p:attrName>
                                        </p:attrNameLst>
                                      </p:cBhvr>
                                      <p:tavLst>
                                        <p:tav tm="0">
                                          <p:val>
                                            <p:strVal val="1+#ppt_w/2"/>
                                          </p:val>
                                        </p:tav>
                                        <p:tav tm="100000">
                                          <p:val>
                                            <p:strVal val="#ppt_x"/>
                                          </p:val>
                                        </p:tav>
                                      </p:tavLst>
                                    </p:anim>
                                    <p:anim calcmode="lin" valueType="num">
                                      <p:cBhvr additive="base">
                                        <p:cTn id="17" dur="2000" fill="hold"/>
                                        <p:tgtEl>
                                          <p:spTgt spid="24660"/>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2" fill="hold" nodeType="clickEffect">
                                  <p:stCondLst>
                                    <p:cond delay="0"/>
                                  </p:stCondLst>
                                  <p:childTnLst>
                                    <p:set>
                                      <p:cBhvr>
                                        <p:cTn id="21" dur="1" fill="hold">
                                          <p:stCondLst>
                                            <p:cond delay="0"/>
                                          </p:stCondLst>
                                        </p:cTn>
                                        <p:tgtEl>
                                          <p:spTgt spid="24661"/>
                                        </p:tgtEl>
                                        <p:attrNameLst>
                                          <p:attrName>style.visibility</p:attrName>
                                        </p:attrNameLst>
                                      </p:cBhvr>
                                      <p:to>
                                        <p:strVal val="visible"/>
                                      </p:to>
                                    </p:set>
                                    <p:anim calcmode="lin" valueType="num">
                                      <p:cBhvr additive="base">
                                        <p:cTn id="22" dur="2000" fill="hold"/>
                                        <p:tgtEl>
                                          <p:spTgt spid="24661"/>
                                        </p:tgtEl>
                                        <p:attrNameLst>
                                          <p:attrName>ppt_x</p:attrName>
                                        </p:attrNameLst>
                                      </p:cBhvr>
                                      <p:tavLst>
                                        <p:tav tm="0">
                                          <p:val>
                                            <p:strVal val="1+#ppt_w/2"/>
                                          </p:val>
                                        </p:tav>
                                        <p:tav tm="100000">
                                          <p:val>
                                            <p:strVal val="#ppt_x"/>
                                          </p:val>
                                        </p:tav>
                                      </p:tavLst>
                                    </p:anim>
                                    <p:anim calcmode="lin" valueType="num">
                                      <p:cBhvr additive="base">
                                        <p:cTn id="23" dur="2000" fill="hold"/>
                                        <p:tgtEl>
                                          <p:spTgt spid="24661"/>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24631"/>
                                        </p:tgtEl>
                                        <p:attrNameLst>
                                          <p:attrName>style.visibility</p:attrName>
                                        </p:attrNameLst>
                                      </p:cBhvr>
                                      <p:to>
                                        <p:strVal val="visible"/>
                                      </p:to>
                                    </p:set>
                                    <p:anim calcmode="lin" valueType="num">
                                      <p:cBhvr additive="base">
                                        <p:cTn id="26" dur="2000" fill="hold"/>
                                        <p:tgtEl>
                                          <p:spTgt spid="24631"/>
                                        </p:tgtEl>
                                        <p:attrNameLst>
                                          <p:attrName>ppt_x</p:attrName>
                                        </p:attrNameLst>
                                      </p:cBhvr>
                                      <p:tavLst>
                                        <p:tav tm="0">
                                          <p:val>
                                            <p:strVal val="1+#ppt_w/2"/>
                                          </p:val>
                                        </p:tav>
                                        <p:tav tm="100000">
                                          <p:val>
                                            <p:strVal val="#ppt_x"/>
                                          </p:val>
                                        </p:tav>
                                      </p:tavLst>
                                    </p:anim>
                                    <p:anim calcmode="lin" valueType="num">
                                      <p:cBhvr additive="base">
                                        <p:cTn id="27" dur="2000" fill="hold"/>
                                        <p:tgtEl>
                                          <p:spTgt spid="24631"/>
                                        </p:tgtEl>
                                        <p:attrNameLst>
                                          <p:attrName>ppt_y</p:attrName>
                                        </p:attrNameLst>
                                      </p:cBhvr>
                                      <p:tavLst>
                                        <p:tav tm="0">
                                          <p:val>
                                            <p:strVal val="#ppt_y"/>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55" presetClass="entr" presetSubtype="0" fill="hold" grpId="0" nodeType="clickEffect">
                                  <p:stCondLst>
                                    <p:cond delay="0"/>
                                  </p:stCondLst>
                                  <p:childTnLst>
                                    <p:set>
                                      <p:cBhvr>
                                        <p:cTn id="31" dur="1" fill="hold">
                                          <p:stCondLst>
                                            <p:cond delay="0"/>
                                          </p:stCondLst>
                                        </p:cTn>
                                        <p:tgtEl>
                                          <p:spTgt spid="24634"/>
                                        </p:tgtEl>
                                        <p:attrNameLst>
                                          <p:attrName>style.visibility</p:attrName>
                                        </p:attrNameLst>
                                      </p:cBhvr>
                                      <p:to>
                                        <p:strVal val="visible"/>
                                      </p:to>
                                    </p:set>
                                    <p:anim calcmode="lin" valueType="num">
                                      <p:cBhvr>
                                        <p:cTn id="32" dur="1000" fill="hold"/>
                                        <p:tgtEl>
                                          <p:spTgt spid="24634"/>
                                        </p:tgtEl>
                                        <p:attrNameLst>
                                          <p:attrName>ppt_w</p:attrName>
                                        </p:attrNameLst>
                                      </p:cBhvr>
                                      <p:tavLst>
                                        <p:tav tm="0">
                                          <p:val>
                                            <p:strVal val="#ppt_w*0.70"/>
                                          </p:val>
                                        </p:tav>
                                        <p:tav tm="100000">
                                          <p:val>
                                            <p:strVal val="#ppt_w"/>
                                          </p:val>
                                        </p:tav>
                                      </p:tavLst>
                                    </p:anim>
                                    <p:anim calcmode="lin" valueType="num">
                                      <p:cBhvr>
                                        <p:cTn id="33" dur="1000" fill="hold"/>
                                        <p:tgtEl>
                                          <p:spTgt spid="24634"/>
                                        </p:tgtEl>
                                        <p:attrNameLst>
                                          <p:attrName>ppt_h</p:attrName>
                                        </p:attrNameLst>
                                      </p:cBhvr>
                                      <p:tavLst>
                                        <p:tav tm="0">
                                          <p:val>
                                            <p:strVal val="#ppt_h"/>
                                          </p:val>
                                        </p:tav>
                                        <p:tav tm="100000">
                                          <p:val>
                                            <p:strVal val="#ppt_h"/>
                                          </p:val>
                                        </p:tav>
                                      </p:tavLst>
                                    </p:anim>
                                    <p:animEffect transition="in" filter="fade">
                                      <p:cBhvr>
                                        <p:cTn id="34" dur="1000"/>
                                        <p:tgtEl>
                                          <p:spTgt spid="2463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2" fill="hold" grpId="0" nodeType="clickEffect">
                                  <p:stCondLst>
                                    <p:cond delay="0"/>
                                  </p:stCondLst>
                                  <p:iterate type="lt">
                                    <p:tmPct val="0"/>
                                  </p:iterate>
                                  <p:childTnLst>
                                    <p:set>
                                      <p:cBhvr>
                                        <p:cTn id="38" dur="1" fill="hold">
                                          <p:stCondLst>
                                            <p:cond delay="0"/>
                                          </p:stCondLst>
                                        </p:cTn>
                                        <p:tgtEl>
                                          <p:spTgt spid="24636"/>
                                        </p:tgtEl>
                                        <p:attrNameLst>
                                          <p:attrName>style.visibility</p:attrName>
                                        </p:attrNameLst>
                                      </p:cBhvr>
                                      <p:to>
                                        <p:strVal val="visible"/>
                                      </p:to>
                                    </p:set>
                                    <p:anim calcmode="lin" valueType="num">
                                      <p:cBhvr additive="base">
                                        <p:cTn id="39" dur="2000" fill="hold"/>
                                        <p:tgtEl>
                                          <p:spTgt spid="24636"/>
                                        </p:tgtEl>
                                        <p:attrNameLst>
                                          <p:attrName>ppt_x</p:attrName>
                                        </p:attrNameLst>
                                      </p:cBhvr>
                                      <p:tavLst>
                                        <p:tav tm="0">
                                          <p:val>
                                            <p:strVal val="1+#ppt_w/2"/>
                                          </p:val>
                                        </p:tav>
                                        <p:tav tm="100000">
                                          <p:val>
                                            <p:strVal val="#ppt_x"/>
                                          </p:val>
                                        </p:tav>
                                      </p:tavLst>
                                    </p:anim>
                                    <p:anim calcmode="lin" valueType="num">
                                      <p:cBhvr additive="base">
                                        <p:cTn id="40" dur="2000" fill="hold"/>
                                        <p:tgtEl>
                                          <p:spTgt spid="24636"/>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24658"/>
                                        </p:tgtEl>
                                        <p:attrNameLst>
                                          <p:attrName>style.visibility</p:attrName>
                                        </p:attrNameLst>
                                      </p:cBhvr>
                                      <p:to>
                                        <p:strVal val="visible"/>
                                      </p:to>
                                    </p:set>
                                    <p:anim calcmode="lin" valueType="num">
                                      <p:cBhvr additive="base">
                                        <p:cTn id="43" dur="2000" fill="hold"/>
                                        <p:tgtEl>
                                          <p:spTgt spid="24658"/>
                                        </p:tgtEl>
                                        <p:attrNameLst>
                                          <p:attrName>ppt_x</p:attrName>
                                        </p:attrNameLst>
                                      </p:cBhvr>
                                      <p:tavLst>
                                        <p:tav tm="0">
                                          <p:val>
                                            <p:strVal val="1+#ppt_w/2"/>
                                          </p:val>
                                        </p:tav>
                                        <p:tav tm="100000">
                                          <p:val>
                                            <p:strVal val="#ppt_x"/>
                                          </p:val>
                                        </p:tav>
                                      </p:tavLst>
                                    </p:anim>
                                    <p:anim calcmode="lin" valueType="num">
                                      <p:cBhvr additive="base">
                                        <p:cTn id="44" dur="2000" fill="hold"/>
                                        <p:tgtEl>
                                          <p:spTgt spid="24658"/>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iterate type="lt">
                                    <p:tmPct val="0"/>
                                  </p:iterate>
                                  <p:childTnLst>
                                    <p:set>
                                      <p:cBhvr>
                                        <p:cTn id="48" dur="1" fill="hold">
                                          <p:stCondLst>
                                            <p:cond delay="0"/>
                                          </p:stCondLst>
                                        </p:cTn>
                                        <p:tgtEl>
                                          <p:spTgt spid="24637"/>
                                        </p:tgtEl>
                                        <p:attrNameLst>
                                          <p:attrName>style.visibility</p:attrName>
                                        </p:attrNameLst>
                                      </p:cBhvr>
                                      <p:to>
                                        <p:strVal val="visible"/>
                                      </p:to>
                                    </p:set>
                                    <p:anim calcmode="lin" valueType="num">
                                      <p:cBhvr additive="base">
                                        <p:cTn id="49" dur="2000" fill="hold"/>
                                        <p:tgtEl>
                                          <p:spTgt spid="24637"/>
                                        </p:tgtEl>
                                        <p:attrNameLst>
                                          <p:attrName>ppt_x</p:attrName>
                                        </p:attrNameLst>
                                      </p:cBhvr>
                                      <p:tavLst>
                                        <p:tav tm="0">
                                          <p:val>
                                            <p:strVal val="1+#ppt_w/2"/>
                                          </p:val>
                                        </p:tav>
                                        <p:tav tm="100000">
                                          <p:val>
                                            <p:strVal val="#ppt_x"/>
                                          </p:val>
                                        </p:tav>
                                      </p:tavLst>
                                    </p:anim>
                                    <p:anim calcmode="lin" valueType="num">
                                      <p:cBhvr additive="base">
                                        <p:cTn id="50" dur="2000" fill="hold"/>
                                        <p:tgtEl>
                                          <p:spTgt spid="24637"/>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24659"/>
                                        </p:tgtEl>
                                        <p:attrNameLst>
                                          <p:attrName>style.visibility</p:attrName>
                                        </p:attrNameLst>
                                      </p:cBhvr>
                                      <p:to>
                                        <p:strVal val="visible"/>
                                      </p:to>
                                    </p:set>
                                    <p:anim calcmode="lin" valueType="num">
                                      <p:cBhvr additive="base">
                                        <p:cTn id="53" dur="2000" fill="hold"/>
                                        <p:tgtEl>
                                          <p:spTgt spid="24659"/>
                                        </p:tgtEl>
                                        <p:attrNameLst>
                                          <p:attrName>ppt_x</p:attrName>
                                        </p:attrNameLst>
                                      </p:cBhvr>
                                      <p:tavLst>
                                        <p:tav tm="0">
                                          <p:val>
                                            <p:strVal val="1+#ppt_w/2"/>
                                          </p:val>
                                        </p:tav>
                                        <p:tav tm="100000">
                                          <p:val>
                                            <p:strVal val="#ppt_x"/>
                                          </p:val>
                                        </p:tav>
                                      </p:tavLst>
                                    </p:anim>
                                    <p:anim calcmode="lin" valueType="num">
                                      <p:cBhvr additive="base">
                                        <p:cTn id="54" dur="2000" fill="hold"/>
                                        <p:tgtEl>
                                          <p:spTgt spid="24659"/>
                                        </p:tgtEl>
                                        <p:attrNameLst>
                                          <p:attrName>ppt_y</p:attrName>
                                        </p:attrNameLst>
                                      </p:cBhvr>
                                      <p:tavLst>
                                        <p:tav tm="0">
                                          <p:val>
                                            <p:strVal val="#ppt_y"/>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55" presetClass="entr" presetSubtype="0" fill="hold" grpId="0" nodeType="clickEffect">
                                  <p:stCondLst>
                                    <p:cond delay="0"/>
                                  </p:stCondLst>
                                  <p:childTnLst>
                                    <p:set>
                                      <p:cBhvr>
                                        <p:cTn id="58" dur="1" fill="hold">
                                          <p:stCondLst>
                                            <p:cond delay="0"/>
                                          </p:stCondLst>
                                        </p:cTn>
                                        <p:tgtEl>
                                          <p:spTgt spid="24638"/>
                                        </p:tgtEl>
                                        <p:attrNameLst>
                                          <p:attrName>style.visibility</p:attrName>
                                        </p:attrNameLst>
                                      </p:cBhvr>
                                      <p:to>
                                        <p:strVal val="visible"/>
                                      </p:to>
                                    </p:set>
                                    <p:anim calcmode="lin" valueType="num">
                                      <p:cBhvr>
                                        <p:cTn id="59" dur="1000" fill="hold"/>
                                        <p:tgtEl>
                                          <p:spTgt spid="24638"/>
                                        </p:tgtEl>
                                        <p:attrNameLst>
                                          <p:attrName>ppt_w</p:attrName>
                                        </p:attrNameLst>
                                      </p:cBhvr>
                                      <p:tavLst>
                                        <p:tav tm="0">
                                          <p:val>
                                            <p:strVal val="#ppt_w*0.70"/>
                                          </p:val>
                                        </p:tav>
                                        <p:tav tm="100000">
                                          <p:val>
                                            <p:strVal val="#ppt_w"/>
                                          </p:val>
                                        </p:tav>
                                      </p:tavLst>
                                    </p:anim>
                                    <p:anim calcmode="lin" valueType="num">
                                      <p:cBhvr>
                                        <p:cTn id="60" dur="1000" fill="hold"/>
                                        <p:tgtEl>
                                          <p:spTgt spid="24638"/>
                                        </p:tgtEl>
                                        <p:attrNameLst>
                                          <p:attrName>ppt_h</p:attrName>
                                        </p:attrNameLst>
                                      </p:cBhvr>
                                      <p:tavLst>
                                        <p:tav tm="0">
                                          <p:val>
                                            <p:strVal val="#ppt_h"/>
                                          </p:val>
                                        </p:tav>
                                        <p:tav tm="100000">
                                          <p:val>
                                            <p:strVal val="#ppt_h"/>
                                          </p:val>
                                        </p:tav>
                                      </p:tavLst>
                                    </p:anim>
                                    <p:animEffect transition="in" filter="fade">
                                      <p:cBhvr>
                                        <p:cTn id="61" dur="1000"/>
                                        <p:tgtEl>
                                          <p:spTgt spid="24638"/>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3" presetClass="entr" presetSubtype="10" fill="hold" grpId="0" nodeType="clickEffect">
                                  <p:stCondLst>
                                    <p:cond delay="0"/>
                                  </p:stCondLst>
                                  <p:iterate type="lt">
                                    <p:tmPct val="0"/>
                                  </p:iterate>
                                  <p:childTnLst>
                                    <p:set>
                                      <p:cBhvr>
                                        <p:cTn id="65" dur="1" fill="hold">
                                          <p:stCondLst>
                                            <p:cond delay="0"/>
                                          </p:stCondLst>
                                        </p:cTn>
                                        <p:tgtEl>
                                          <p:spTgt spid="24629">
                                            <p:txEl>
                                              <p:pRg st="0" end="0"/>
                                            </p:txEl>
                                          </p:spTgt>
                                        </p:tgtEl>
                                        <p:attrNameLst>
                                          <p:attrName>style.visibility</p:attrName>
                                        </p:attrNameLst>
                                      </p:cBhvr>
                                      <p:to>
                                        <p:strVal val="visible"/>
                                      </p:to>
                                    </p:set>
                                    <p:animEffect transition="in" filter="blinds(horizontal)">
                                      <p:cBhvr>
                                        <p:cTn id="66" dur="500"/>
                                        <p:tgtEl>
                                          <p:spTgt spid="24629">
                                            <p:txEl>
                                              <p:pRg st="0" end="0"/>
                                            </p:txEl>
                                          </p:spTgt>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4" presetClass="exit" presetSubtype="16" fill="hold" nodeType="clickEffect">
                                  <p:stCondLst>
                                    <p:cond delay="0"/>
                                  </p:stCondLst>
                                  <p:childTnLst>
                                    <p:animEffect transition="out" filter="box(in)">
                                      <p:cBhvr>
                                        <p:cTn id="70" dur="500"/>
                                        <p:tgtEl>
                                          <p:spTgt spid="24659"/>
                                        </p:tgtEl>
                                      </p:cBhvr>
                                    </p:animEffect>
                                    <p:set>
                                      <p:cBhvr>
                                        <p:cTn id="71" dur="1" fill="hold">
                                          <p:stCondLst>
                                            <p:cond delay="499"/>
                                          </p:stCondLst>
                                        </p:cTn>
                                        <p:tgtEl>
                                          <p:spTgt spid="24659"/>
                                        </p:tgtEl>
                                        <p:attrNameLst>
                                          <p:attrName>style.visibility</p:attrName>
                                        </p:attrNameLst>
                                      </p:cBhvr>
                                      <p:to>
                                        <p:strVal val="hidden"/>
                                      </p:to>
                                    </p:set>
                                  </p:childTnLst>
                                </p:cTn>
                              </p:par>
                              <p:par>
                                <p:cTn id="72" presetID="4" presetClass="exit" presetSubtype="16" fill="hold" nodeType="withEffect">
                                  <p:stCondLst>
                                    <p:cond delay="0"/>
                                  </p:stCondLst>
                                  <p:childTnLst>
                                    <p:animEffect transition="out" filter="box(in)">
                                      <p:cBhvr>
                                        <p:cTn id="73" dur="500"/>
                                        <p:tgtEl>
                                          <p:spTgt spid="24658"/>
                                        </p:tgtEl>
                                      </p:cBhvr>
                                    </p:animEffect>
                                    <p:set>
                                      <p:cBhvr>
                                        <p:cTn id="74" dur="1" fill="hold">
                                          <p:stCondLst>
                                            <p:cond delay="499"/>
                                          </p:stCondLst>
                                        </p:cTn>
                                        <p:tgtEl>
                                          <p:spTgt spid="24658"/>
                                        </p:tgtEl>
                                        <p:attrNameLst>
                                          <p:attrName>style.visibility</p:attrName>
                                        </p:attrNameLst>
                                      </p:cBhvr>
                                      <p:to>
                                        <p:strVal val="hidden"/>
                                      </p:to>
                                    </p:set>
                                  </p:childTnLst>
                                </p:cTn>
                              </p:par>
                              <p:par>
                                <p:cTn id="75" presetID="4" presetClass="exit" presetSubtype="16" fill="hold" nodeType="withEffect">
                                  <p:stCondLst>
                                    <p:cond delay="0"/>
                                  </p:stCondLst>
                                  <p:childTnLst>
                                    <p:animEffect transition="out" filter="box(in)">
                                      <p:cBhvr>
                                        <p:cTn id="76" dur="500"/>
                                        <p:tgtEl>
                                          <p:spTgt spid="24661"/>
                                        </p:tgtEl>
                                      </p:cBhvr>
                                    </p:animEffect>
                                    <p:set>
                                      <p:cBhvr>
                                        <p:cTn id="77" dur="1" fill="hold">
                                          <p:stCondLst>
                                            <p:cond delay="499"/>
                                          </p:stCondLst>
                                        </p:cTn>
                                        <p:tgtEl>
                                          <p:spTgt spid="24661"/>
                                        </p:tgtEl>
                                        <p:attrNameLst>
                                          <p:attrName>style.visibility</p:attrName>
                                        </p:attrNameLst>
                                      </p:cBhvr>
                                      <p:to>
                                        <p:strVal val="hidden"/>
                                      </p:to>
                                    </p:set>
                                  </p:childTnLst>
                                </p:cTn>
                              </p:par>
                              <p:par>
                                <p:cTn id="78" presetID="4" presetClass="exit" presetSubtype="16" fill="hold" nodeType="withEffect">
                                  <p:stCondLst>
                                    <p:cond delay="0"/>
                                  </p:stCondLst>
                                  <p:childTnLst>
                                    <p:animEffect transition="out" filter="box(in)">
                                      <p:cBhvr>
                                        <p:cTn id="79" dur="500"/>
                                        <p:tgtEl>
                                          <p:spTgt spid="24660"/>
                                        </p:tgtEl>
                                      </p:cBhvr>
                                    </p:animEffect>
                                    <p:set>
                                      <p:cBhvr>
                                        <p:cTn id="80" dur="1" fill="hold">
                                          <p:stCondLst>
                                            <p:cond delay="499"/>
                                          </p:stCondLst>
                                        </p:cTn>
                                        <p:tgtEl>
                                          <p:spTgt spid="24660"/>
                                        </p:tgtEl>
                                        <p:attrNameLst>
                                          <p:attrName>style.visibility</p:attrName>
                                        </p:attrNameLst>
                                      </p:cBhvr>
                                      <p:to>
                                        <p:strVal val="hidden"/>
                                      </p:to>
                                    </p:set>
                                  </p:childTnLst>
                                </p:cTn>
                              </p:par>
                              <p:par>
                                <p:cTn id="81" presetID="4" presetClass="exit" presetSubtype="16" fill="hold" nodeType="withEffect">
                                  <p:stCondLst>
                                    <p:cond delay="0"/>
                                  </p:stCondLst>
                                  <p:childTnLst>
                                    <p:animEffect transition="out" filter="box(in)">
                                      <p:cBhvr>
                                        <p:cTn id="82" dur="500"/>
                                        <p:tgtEl>
                                          <p:spTgt spid="24657"/>
                                        </p:tgtEl>
                                      </p:cBhvr>
                                    </p:animEffect>
                                    <p:set>
                                      <p:cBhvr>
                                        <p:cTn id="83" dur="1" fill="hold">
                                          <p:stCondLst>
                                            <p:cond delay="499"/>
                                          </p:stCondLst>
                                        </p:cTn>
                                        <p:tgtEl>
                                          <p:spTgt spid="24657"/>
                                        </p:tgtEl>
                                        <p:attrNameLst>
                                          <p:attrName>style.visibility</p:attrName>
                                        </p:attrNameLst>
                                      </p:cBhvr>
                                      <p:to>
                                        <p:strVal val="hidden"/>
                                      </p:to>
                                    </p:set>
                                  </p:childTnLst>
                                </p:cTn>
                              </p:par>
                            </p:childTnLst>
                          </p:cTn>
                        </p:par>
                      </p:childTnLst>
                    </p:cTn>
                  </p:par>
                  <p:par>
                    <p:cTn id="84" fill="hold" nodeType="clickPar">
                      <p:stCondLst>
                        <p:cond delay="indefinite"/>
                      </p:stCondLst>
                      <p:childTnLst>
                        <p:par>
                          <p:cTn id="85" fill="hold" nodeType="withGroup">
                            <p:stCondLst>
                              <p:cond delay="0"/>
                            </p:stCondLst>
                            <p:childTnLst>
                              <p:par>
                                <p:cTn id="86" presetID="20" presetClass="emph" presetSubtype="0" fill="hold" grpId="1" nodeType="clickEffect">
                                  <p:stCondLst>
                                    <p:cond delay="0"/>
                                  </p:stCondLst>
                                  <p:iterate type="lt">
                                    <p:tmPct val="10000"/>
                                  </p:iterate>
                                  <p:childTnLst>
                                    <p:set>
                                      <p:cBhvr override="childStyle">
                                        <p:cTn id="87" dur="500" autoRev="1" fill="hold"/>
                                        <p:tgtEl>
                                          <p:spTgt spid="24636"/>
                                        </p:tgtEl>
                                        <p:attrNameLst>
                                          <p:attrName>style.color</p:attrName>
                                        </p:attrNameLst>
                                      </p:cBhvr>
                                      <p:to>
                                        <p:clrVal>
                                          <a:srgbClr val="FF0000"/>
                                        </p:clrVal>
                                      </p:to>
                                    </p:set>
                                    <p:set>
                                      <p:cBhvr>
                                        <p:cTn id="88" dur="500" autoRev="1" fill="hold"/>
                                        <p:tgtEl>
                                          <p:spTgt spid="24636"/>
                                        </p:tgtEl>
                                        <p:attrNameLst>
                                          <p:attrName>fillcolor</p:attrName>
                                        </p:attrNameLst>
                                      </p:cBhvr>
                                      <p:to>
                                        <p:clrVal>
                                          <a:srgbClr val="FF0000"/>
                                        </p:clrVal>
                                      </p:to>
                                    </p:set>
                                    <p:set>
                                      <p:cBhvr>
                                        <p:cTn id="89" dur="500" autoRev="1" fill="hold"/>
                                        <p:tgtEl>
                                          <p:spTgt spid="24636"/>
                                        </p:tgtEl>
                                        <p:attrNameLst>
                                          <p:attrName>fill.type</p:attrName>
                                        </p:attrNameLst>
                                      </p:cBhvr>
                                      <p:to>
                                        <p:strVal val="solid"/>
                                      </p:to>
                                    </p:set>
                                  </p:childTnLst>
                                </p:cTn>
                              </p:par>
                              <p:par>
                                <p:cTn id="90" presetID="20" presetClass="emph" presetSubtype="0" fill="hold" grpId="0" nodeType="withEffect">
                                  <p:stCondLst>
                                    <p:cond delay="0"/>
                                  </p:stCondLst>
                                  <p:iterate type="lt">
                                    <p:tmPct val="10000"/>
                                  </p:iterate>
                                  <p:childTnLst>
                                    <p:set>
                                      <p:cBhvr override="childStyle">
                                        <p:cTn id="91" dur="500" autoRev="1" fill="hold"/>
                                        <p:tgtEl>
                                          <p:spTgt spid="24654"/>
                                        </p:tgtEl>
                                        <p:attrNameLst>
                                          <p:attrName>style.color</p:attrName>
                                        </p:attrNameLst>
                                      </p:cBhvr>
                                      <p:to>
                                        <p:clrVal>
                                          <a:srgbClr val="FF0000"/>
                                        </p:clrVal>
                                      </p:to>
                                    </p:set>
                                    <p:set>
                                      <p:cBhvr>
                                        <p:cTn id="92" dur="500" autoRev="1" fill="hold"/>
                                        <p:tgtEl>
                                          <p:spTgt spid="24654"/>
                                        </p:tgtEl>
                                        <p:attrNameLst>
                                          <p:attrName>fillcolor</p:attrName>
                                        </p:attrNameLst>
                                      </p:cBhvr>
                                      <p:to>
                                        <p:clrVal>
                                          <a:srgbClr val="FF0000"/>
                                        </p:clrVal>
                                      </p:to>
                                    </p:set>
                                    <p:set>
                                      <p:cBhvr>
                                        <p:cTn id="93" dur="500" autoRev="1" fill="hold"/>
                                        <p:tgtEl>
                                          <p:spTgt spid="24654"/>
                                        </p:tgtEl>
                                        <p:attrNameLst>
                                          <p:attrName>fill.type</p:attrName>
                                        </p:attrNameLst>
                                      </p:cBhvr>
                                      <p:to>
                                        <p:strVal val="solid"/>
                                      </p:to>
                                    </p:set>
                                  </p:childTnLst>
                                </p:cTn>
                              </p:par>
                            </p:childTnLst>
                          </p:cTn>
                        </p:par>
                      </p:childTnLst>
                    </p:cTn>
                  </p:par>
                  <p:par>
                    <p:cTn id="94" fill="hold" nodeType="clickPar">
                      <p:stCondLst>
                        <p:cond delay="indefinite"/>
                      </p:stCondLst>
                      <p:childTnLst>
                        <p:par>
                          <p:cTn id="95" fill="hold" nodeType="withGroup">
                            <p:stCondLst>
                              <p:cond delay="0"/>
                            </p:stCondLst>
                            <p:childTnLst>
                              <p:par>
                                <p:cTn id="96" presetID="16" presetClass="emph" presetSubtype="0" fill="hold" grpId="0" nodeType="clickEffect">
                                  <p:stCondLst>
                                    <p:cond delay="0"/>
                                  </p:stCondLst>
                                  <p:iterate type="lt">
                                    <p:tmPct val="4000"/>
                                  </p:iterate>
                                  <p:childTnLst>
                                    <p:set>
                                      <p:cBhvr override="childStyle">
                                        <p:cTn id="97" dur="500" fill="hold"/>
                                        <p:tgtEl>
                                          <p:spTgt spid="24655"/>
                                        </p:tgtEl>
                                        <p:attrNameLst>
                                          <p:attrName>style.color</p:attrName>
                                        </p:attrNameLst>
                                      </p:cBhvr>
                                      <p:to>
                                        <p:clrVal>
                                          <a:schemeClr val="accent2"/>
                                        </p:clrVal>
                                      </p:to>
                                    </p:set>
                                    <p:set>
                                      <p:cBhvr>
                                        <p:cTn id="98" dur="500" fill="hold"/>
                                        <p:tgtEl>
                                          <p:spTgt spid="24655"/>
                                        </p:tgtEl>
                                        <p:attrNameLst>
                                          <p:attrName>fillcolor</p:attrName>
                                        </p:attrNameLst>
                                      </p:cBhvr>
                                      <p:to>
                                        <p:clrVal>
                                          <a:schemeClr val="accent2"/>
                                        </p:clrVal>
                                      </p:to>
                                    </p:set>
                                    <p:set>
                                      <p:cBhvr>
                                        <p:cTn id="99" dur="500" fill="hold"/>
                                        <p:tgtEl>
                                          <p:spTgt spid="24655"/>
                                        </p:tgtEl>
                                        <p:attrNameLst>
                                          <p:attrName>fill.type</p:attrName>
                                        </p:attrNameLst>
                                      </p:cBhvr>
                                      <p:to>
                                        <p:strVal val="solid"/>
                                      </p:to>
                                    </p:set>
                                  </p:childTnLst>
                                </p:cTn>
                              </p:par>
                              <p:par>
                                <p:cTn id="100" presetID="16" presetClass="emph" presetSubtype="0" fill="hold" grpId="1" nodeType="withEffect">
                                  <p:stCondLst>
                                    <p:cond delay="0"/>
                                  </p:stCondLst>
                                  <p:iterate type="lt">
                                    <p:tmPct val="4000"/>
                                  </p:iterate>
                                  <p:childTnLst>
                                    <p:set>
                                      <p:cBhvr override="childStyle">
                                        <p:cTn id="101" dur="500" fill="hold"/>
                                        <p:tgtEl>
                                          <p:spTgt spid="24637"/>
                                        </p:tgtEl>
                                        <p:attrNameLst>
                                          <p:attrName>style.color</p:attrName>
                                        </p:attrNameLst>
                                      </p:cBhvr>
                                      <p:to>
                                        <p:clrVal>
                                          <a:schemeClr val="accent2"/>
                                        </p:clrVal>
                                      </p:to>
                                    </p:set>
                                    <p:set>
                                      <p:cBhvr>
                                        <p:cTn id="102" dur="500" fill="hold"/>
                                        <p:tgtEl>
                                          <p:spTgt spid="24637"/>
                                        </p:tgtEl>
                                        <p:attrNameLst>
                                          <p:attrName>fillcolor</p:attrName>
                                        </p:attrNameLst>
                                      </p:cBhvr>
                                      <p:to>
                                        <p:clrVal>
                                          <a:schemeClr val="accent2"/>
                                        </p:clrVal>
                                      </p:to>
                                    </p:set>
                                    <p:set>
                                      <p:cBhvr>
                                        <p:cTn id="103" dur="500" fill="hold"/>
                                        <p:tgtEl>
                                          <p:spTgt spid="2463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29" grpId="0" build="allAtOnce"/>
      <p:bldP spid="24630" grpId="0"/>
      <p:bldP spid="24631" grpId="0"/>
      <p:bldP spid="24634" grpId="0"/>
      <p:bldP spid="24636" grpId="0"/>
      <p:bldP spid="24636" grpId="1"/>
      <p:bldP spid="24637" grpId="0"/>
      <p:bldP spid="24637" grpId="1"/>
      <p:bldP spid="24638" grpId="0"/>
      <p:bldP spid="24654" grpId="0"/>
      <p:bldP spid="2465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3"/>
          <p:cNvSpPr txBox="1">
            <a:spLocks noChangeArrowheads="1"/>
          </p:cNvSpPr>
          <p:nvPr/>
        </p:nvSpPr>
        <p:spPr bwMode="auto">
          <a:xfrm>
            <a:off x="542925" y="877888"/>
            <a:ext cx="8215313" cy="1077912"/>
          </a:xfrm>
          <a:prstGeom prst="rect">
            <a:avLst/>
          </a:prstGeom>
          <a:solidFill>
            <a:srgbClr val="FFCC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3200" b="1">
                <a:solidFill>
                  <a:srgbClr val="3333FF"/>
                </a:solidFill>
                <a:latin typeface="Times New Roman" panose="02020603050405020304" pitchFamily="18" charset="0"/>
                <a:cs typeface="Times New Roman" panose="02020603050405020304" pitchFamily="18" charset="0"/>
              </a:rPr>
              <a:t>  Sự khác nhau về chế độ nhiệt giữa hoang mạc đới nóng và hoang mạc đới ôn hòa</a:t>
            </a:r>
          </a:p>
        </p:txBody>
      </p:sp>
      <p:sp>
        <p:nvSpPr>
          <p:cNvPr id="23556" name="Text Box 4"/>
          <p:cNvSpPr txBox="1">
            <a:spLocks noChangeArrowheads="1"/>
          </p:cNvSpPr>
          <p:nvPr/>
        </p:nvSpPr>
        <p:spPr bwMode="auto">
          <a:xfrm>
            <a:off x="381000" y="3184525"/>
            <a:ext cx="3733800" cy="20320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spcBef>
                <a:spcPct val="50000"/>
              </a:spcBef>
            </a:pPr>
            <a:r>
              <a:rPr lang="en-US" altLang="en-US" sz="2800" b="1">
                <a:solidFill>
                  <a:srgbClr val="0000CC"/>
                </a:solidFill>
                <a:latin typeface="Times New Roman" panose="02020603050405020304" pitchFamily="18" charset="0"/>
                <a:cs typeface="Times New Roman" panose="02020603050405020304" pitchFamily="18" charset="0"/>
              </a:rPr>
              <a:t>Hoang mạc đới nóng</a:t>
            </a:r>
          </a:p>
          <a:p>
            <a:pPr>
              <a:spcBef>
                <a:spcPct val="50000"/>
              </a:spcBef>
            </a:pPr>
            <a:r>
              <a:rPr lang="en-US" altLang="en-US" sz="2800" b="1">
                <a:solidFill>
                  <a:srgbClr val="FF0000"/>
                </a:solidFill>
                <a:latin typeface="Times New Roman" panose="02020603050405020304" pitchFamily="18" charset="0"/>
                <a:cs typeface="Times New Roman" panose="02020603050405020304" pitchFamily="18" charset="0"/>
              </a:rPr>
              <a:t>Biên độ nhiệt trong năm cao, có mùa đông ấm, mùa hạ rất nóng. </a:t>
            </a:r>
            <a:r>
              <a:rPr lang="en-US" altLang="en-US" sz="2800" b="1">
                <a:solidFill>
                  <a:srgbClr val="FF33CC"/>
                </a:solidFill>
                <a:latin typeface="Times New Roman" panose="02020603050405020304" pitchFamily="18" charset="0"/>
                <a:cs typeface="Times New Roman" panose="02020603050405020304" pitchFamily="18" charset="0"/>
              </a:rPr>
              <a:t> </a:t>
            </a:r>
          </a:p>
        </p:txBody>
      </p:sp>
      <p:sp>
        <p:nvSpPr>
          <p:cNvPr id="23557" name="Text Box 5"/>
          <p:cNvSpPr txBox="1">
            <a:spLocks noChangeArrowheads="1"/>
          </p:cNvSpPr>
          <p:nvPr/>
        </p:nvSpPr>
        <p:spPr bwMode="auto">
          <a:xfrm>
            <a:off x="4876800" y="3184525"/>
            <a:ext cx="4267200" cy="20320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spcBef>
                <a:spcPct val="50000"/>
              </a:spcBef>
            </a:pPr>
            <a:r>
              <a:rPr lang="en-US" altLang="en-US" sz="2800" b="1">
                <a:solidFill>
                  <a:srgbClr val="0000CC"/>
                </a:solidFill>
                <a:latin typeface="Times New Roman" panose="02020603050405020304" pitchFamily="18" charset="0"/>
                <a:cs typeface="Times New Roman" panose="02020603050405020304" pitchFamily="18" charset="0"/>
              </a:rPr>
              <a:t>Hoang mạc đới ôn hòa</a:t>
            </a:r>
            <a:r>
              <a:rPr lang="en-US" altLang="en-US" sz="2800" b="1">
                <a:solidFill>
                  <a:srgbClr val="FF33CC"/>
                </a:solidFill>
                <a:latin typeface="Times New Roman" panose="02020603050405020304" pitchFamily="18" charset="0"/>
                <a:cs typeface="Times New Roman" panose="02020603050405020304" pitchFamily="18" charset="0"/>
              </a:rPr>
              <a:t> </a:t>
            </a:r>
          </a:p>
          <a:p>
            <a:pPr>
              <a:spcBef>
                <a:spcPct val="50000"/>
              </a:spcBef>
            </a:pPr>
            <a:r>
              <a:rPr lang="en-US" altLang="en-US" sz="2800" b="1">
                <a:solidFill>
                  <a:srgbClr val="FF0000"/>
                </a:solidFill>
                <a:latin typeface="Times New Roman" panose="02020603050405020304" pitchFamily="18" charset="0"/>
                <a:cs typeface="Times New Roman" panose="02020603050405020304" pitchFamily="18" charset="0"/>
              </a:rPr>
              <a:t>Biên độ nhiệt trong năm rất cao, mùa hạ không quá nóng, mùa đông rất lạnh. </a:t>
            </a:r>
            <a:r>
              <a:rPr lang="en-US" altLang="en-US" sz="2800" b="1">
                <a:latin typeface="Times New Roman" panose="02020603050405020304" pitchFamily="18" charset="0"/>
                <a:cs typeface="Times New Roman" panose="02020603050405020304" pitchFamily="18" charset="0"/>
              </a:rPr>
              <a:t> </a:t>
            </a:r>
          </a:p>
        </p:txBody>
      </p:sp>
      <p:sp>
        <p:nvSpPr>
          <p:cNvPr id="23558" name="AutoShape 6"/>
          <p:cNvSpPr>
            <a:spLocks noChangeArrowheads="1"/>
          </p:cNvSpPr>
          <p:nvPr/>
        </p:nvSpPr>
        <p:spPr bwMode="auto">
          <a:xfrm rot="1604384">
            <a:off x="3176588" y="2017713"/>
            <a:ext cx="590550" cy="1319212"/>
          </a:xfrm>
          <a:prstGeom prst="downArrow">
            <a:avLst>
              <a:gd name="adj1" fmla="val 50000"/>
              <a:gd name="adj2" fmla="val 60511"/>
            </a:avLst>
          </a:prstGeom>
          <a:solidFill>
            <a:srgbClr val="FFFF00"/>
          </a:solidFill>
          <a:ln w="9525">
            <a:solidFill>
              <a:schemeClr val="tx1"/>
            </a:solidFill>
            <a:miter lim="800000"/>
            <a:headEnd/>
            <a:tailEnd/>
          </a:ln>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vi-VN" altLang="en-US">
              <a:latin typeface="Arial" panose="020B0604020202020204" pitchFamily="34" charset="0"/>
            </a:endParaRPr>
          </a:p>
        </p:txBody>
      </p:sp>
      <p:sp>
        <p:nvSpPr>
          <p:cNvPr id="23559" name="AutoShape 7"/>
          <p:cNvSpPr>
            <a:spLocks noChangeArrowheads="1"/>
          </p:cNvSpPr>
          <p:nvPr/>
        </p:nvSpPr>
        <p:spPr bwMode="auto">
          <a:xfrm rot="-1052810">
            <a:off x="4937125" y="2006600"/>
            <a:ext cx="554038" cy="1346200"/>
          </a:xfrm>
          <a:prstGeom prst="downArrow">
            <a:avLst>
              <a:gd name="adj1" fmla="val 50000"/>
              <a:gd name="adj2" fmla="val 56965"/>
            </a:avLst>
          </a:prstGeom>
          <a:solidFill>
            <a:srgbClr val="FFFF00"/>
          </a:solidFill>
          <a:ln w="9525">
            <a:solidFill>
              <a:schemeClr val="tx1"/>
            </a:solidFill>
            <a:miter lim="800000"/>
            <a:headEnd/>
            <a:tailEnd/>
          </a:ln>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vi-VN" altLang="en-US">
              <a:latin typeface="Arial" panose="020B0604020202020204" pitchFamily="34" charset="0"/>
            </a:endParaRPr>
          </a:p>
        </p:txBody>
      </p:sp>
      <p:sp>
        <p:nvSpPr>
          <p:cNvPr id="2" name="TextBox 1"/>
          <p:cNvSpPr txBox="1">
            <a:spLocks noChangeArrowheads="1"/>
          </p:cNvSpPr>
          <p:nvPr/>
        </p:nvSpPr>
        <p:spPr bwMode="auto">
          <a:xfrm>
            <a:off x="228600" y="5791200"/>
            <a:ext cx="81153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3200" b="1">
                <a:solidFill>
                  <a:srgbClr val="FFFF00"/>
                </a:solidFill>
                <a:latin typeface="Times New Roman" panose="02020603050405020304" pitchFamily="18" charset="0"/>
                <a:cs typeface="Times New Roman" panose="02020603050405020304" pitchFamily="18" charset="0"/>
              </a:rPr>
              <a:t>Nêu đặc điểm chung của khí hậu hoang mạc?</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p:cTn id="7" dur="1000" fill="hold"/>
                                        <p:tgtEl>
                                          <p:spTgt spid="23555"/>
                                        </p:tgtEl>
                                        <p:attrNameLst>
                                          <p:attrName>ppt_w</p:attrName>
                                        </p:attrNameLst>
                                      </p:cBhvr>
                                      <p:tavLst>
                                        <p:tav tm="0">
                                          <p:val>
                                            <p:strVal val="#ppt_w*0.70"/>
                                          </p:val>
                                        </p:tav>
                                        <p:tav tm="100000">
                                          <p:val>
                                            <p:strVal val="#ppt_w"/>
                                          </p:val>
                                        </p:tav>
                                      </p:tavLst>
                                    </p:anim>
                                    <p:anim calcmode="lin" valueType="num">
                                      <p:cBhvr>
                                        <p:cTn id="8" dur="1000" fill="hold"/>
                                        <p:tgtEl>
                                          <p:spTgt spid="23555"/>
                                        </p:tgtEl>
                                        <p:attrNameLst>
                                          <p:attrName>ppt_h</p:attrName>
                                        </p:attrNameLst>
                                      </p:cBhvr>
                                      <p:tavLst>
                                        <p:tav tm="0">
                                          <p:val>
                                            <p:strVal val="#ppt_h"/>
                                          </p:val>
                                        </p:tav>
                                        <p:tav tm="100000">
                                          <p:val>
                                            <p:strVal val="#ppt_h"/>
                                          </p:val>
                                        </p:tav>
                                      </p:tavLst>
                                    </p:anim>
                                    <p:animEffect transition="in" filter="fade">
                                      <p:cBhvr>
                                        <p:cTn id="9" dur="1000"/>
                                        <p:tgtEl>
                                          <p:spTgt spid="2355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23558"/>
                                        </p:tgtEl>
                                        <p:attrNameLst>
                                          <p:attrName>style.visibility</p:attrName>
                                        </p:attrNameLst>
                                      </p:cBhvr>
                                      <p:to>
                                        <p:strVal val="visible"/>
                                      </p:to>
                                    </p:set>
                                    <p:animEffect transition="in" filter="dissolve">
                                      <p:cBhvr>
                                        <p:cTn id="14" dur="500"/>
                                        <p:tgtEl>
                                          <p:spTgt spid="23558"/>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23556"/>
                                        </p:tgtEl>
                                        <p:attrNameLst>
                                          <p:attrName>style.visibility</p:attrName>
                                        </p:attrNameLst>
                                      </p:cBhvr>
                                      <p:to>
                                        <p:strVal val="visible"/>
                                      </p:to>
                                    </p:set>
                                    <p:animEffect transition="in" filter="dissolve">
                                      <p:cBhvr>
                                        <p:cTn id="17" dur="500"/>
                                        <p:tgtEl>
                                          <p:spTgt spid="2355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23559"/>
                                        </p:tgtEl>
                                        <p:attrNameLst>
                                          <p:attrName>style.visibility</p:attrName>
                                        </p:attrNameLst>
                                      </p:cBhvr>
                                      <p:to>
                                        <p:strVal val="visible"/>
                                      </p:to>
                                    </p:set>
                                    <p:anim calcmode="lin" valueType="num">
                                      <p:cBhvr>
                                        <p:cTn id="22" dur="1000" fill="hold"/>
                                        <p:tgtEl>
                                          <p:spTgt spid="23559"/>
                                        </p:tgtEl>
                                        <p:attrNameLst>
                                          <p:attrName>ppt_w</p:attrName>
                                        </p:attrNameLst>
                                      </p:cBhvr>
                                      <p:tavLst>
                                        <p:tav tm="0">
                                          <p:val>
                                            <p:strVal val="#ppt_w*0.70"/>
                                          </p:val>
                                        </p:tav>
                                        <p:tav tm="100000">
                                          <p:val>
                                            <p:strVal val="#ppt_w"/>
                                          </p:val>
                                        </p:tav>
                                      </p:tavLst>
                                    </p:anim>
                                    <p:anim calcmode="lin" valueType="num">
                                      <p:cBhvr>
                                        <p:cTn id="23" dur="1000" fill="hold"/>
                                        <p:tgtEl>
                                          <p:spTgt spid="23559"/>
                                        </p:tgtEl>
                                        <p:attrNameLst>
                                          <p:attrName>ppt_h</p:attrName>
                                        </p:attrNameLst>
                                      </p:cBhvr>
                                      <p:tavLst>
                                        <p:tav tm="0">
                                          <p:val>
                                            <p:strVal val="#ppt_h"/>
                                          </p:val>
                                        </p:tav>
                                        <p:tav tm="100000">
                                          <p:val>
                                            <p:strVal val="#ppt_h"/>
                                          </p:val>
                                        </p:tav>
                                      </p:tavLst>
                                    </p:anim>
                                    <p:animEffect transition="in" filter="fade">
                                      <p:cBhvr>
                                        <p:cTn id="24" dur="1000"/>
                                        <p:tgtEl>
                                          <p:spTgt spid="23559"/>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23557"/>
                                        </p:tgtEl>
                                        <p:attrNameLst>
                                          <p:attrName>style.visibility</p:attrName>
                                        </p:attrNameLst>
                                      </p:cBhvr>
                                      <p:to>
                                        <p:strVal val="visible"/>
                                      </p:to>
                                    </p:set>
                                    <p:anim calcmode="lin" valueType="num">
                                      <p:cBhvr>
                                        <p:cTn id="27" dur="1000" fill="hold"/>
                                        <p:tgtEl>
                                          <p:spTgt spid="23557"/>
                                        </p:tgtEl>
                                        <p:attrNameLst>
                                          <p:attrName>ppt_w</p:attrName>
                                        </p:attrNameLst>
                                      </p:cBhvr>
                                      <p:tavLst>
                                        <p:tav tm="0">
                                          <p:val>
                                            <p:strVal val="#ppt_w*0.70"/>
                                          </p:val>
                                        </p:tav>
                                        <p:tav tm="100000">
                                          <p:val>
                                            <p:strVal val="#ppt_w"/>
                                          </p:val>
                                        </p:tav>
                                      </p:tavLst>
                                    </p:anim>
                                    <p:anim calcmode="lin" valueType="num">
                                      <p:cBhvr>
                                        <p:cTn id="28" dur="1000" fill="hold"/>
                                        <p:tgtEl>
                                          <p:spTgt spid="23557"/>
                                        </p:tgtEl>
                                        <p:attrNameLst>
                                          <p:attrName>ppt_h</p:attrName>
                                        </p:attrNameLst>
                                      </p:cBhvr>
                                      <p:tavLst>
                                        <p:tav tm="0">
                                          <p:val>
                                            <p:strVal val="#ppt_h"/>
                                          </p:val>
                                        </p:tav>
                                        <p:tav tm="100000">
                                          <p:val>
                                            <p:strVal val="#ppt_h"/>
                                          </p:val>
                                        </p:tav>
                                      </p:tavLst>
                                    </p:anim>
                                    <p:animEffect transition="in" filter="fade">
                                      <p:cBhvr>
                                        <p:cTn id="29" dur="1000"/>
                                        <p:tgtEl>
                                          <p:spTgt spid="2355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circle(in)">
                                      <p:cBhvr>
                                        <p:cTn id="3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animBg="1"/>
      <p:bldP spid="23556" grpId="0" animBg="1"/>
      <p:bldP spid="23557" grpId="0" animBg="1"/>
      <p:bldP spid="23558" grpId="0" animBg="1"/>
      <p:bldP spid="23559"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tile tx="0" ty="0" sx="100000" sy="100000" flip="none" algn="tl"/>
        </a:blipFill>
        <a:effectLst/>
      </p:bgPr>
    </p:bg>
    <p:spTree>
      <p:nvGrpSpPr>
        <p:cNvPr id="1" name=""/>
        <p:cNvGrpSpPr/>
        <p:nvPr/>
      </p:nvGrpSpPr>
      <p:grpSpPr>
        <a:xfrm>
          <a:off x="0" y="0"/>
          <a:ext cx="0" cy="0"/>
          <a:chOff x="0" y="0"/>
          <a:chExt cx="0" cy="0"/>
        </a:xfrm>
      </p:grpSpPr>
      <p:sp>
        <p:nvSpPr>
          <p:cNvPr id="1028" name="Rectangle 4"/>
          <p:cNvSpPr>
            <a:spLocks noChangeArrowheads="1"/>
          </p:cNvSpPr>
          <p:nvPr/>
        </p:nvSpPr>
        <p:spPr bwMode="auto">
          <a:xfrm>
            <a:off x="1931988" y="76200"/>
            <a:ext cx="3554412" cy="5270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en-US" altLang="en-US" sz="3600" b="1">
                <a:latin typeface="Times New Roman" panose="02020603050405020304" pitchFamily="18" charset="0"/>
                <a:cs typeface="Times New Roman" panose="02020603050405020304" pitchFamily="18" charset="0"/>
              </a:rPr>
              <a:t>Kiểm tra bài cũ</a:t>
            </a:r>
          </a:p>
        </p:txBody>
      </p:sp>
      <p:pic>
        <p:nvPicPr>
          <p:cNvPr id="1029" name="Picture 6" descr="671691"/>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5505450" y="4572000"/>
            <a:ext cx="2057400"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0" name="Picture 7" descr="671691"/>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6781800" y="5029200"/>
            <a:ext cx="2057400"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1" name="Picture 8" descr="671691"/>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4076700" y="4705350"/>
            <a:ext cx="2057400"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2" name="Picture 9" descr="671691"/>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2724150" y="4933950"/>
            <a:ext cx="2057400"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3" name="Picture 10" descr="671691"/>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1123950" y="5029200"/>
            <a:ext cx="2057400"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4" name="Picture 11" descr="671691"/>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0" y="4191000"/>
            <a:ext cx="2057400"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5" name="Text Box 7"/>
          <p:cNvSpPr txBox="1">
            <a:spLocks noChangeArrowheads="1"/>
          </p:cNvSpPr>
          <p:nvPr/>
        </p:nvSpPr>
        <p:spPr bwMode="auto">
          <a:xfrm>
            <a:off x="0" y="838200"/>
            <a:ext cx="9144000" cy="1570038"/>
          </a:xfrm>
          <a:prstGeom prst="rect">
            <a:avLst/>
          </a:prstGeom>
          <a:solidFill>
            <a:schemeClr val="accent1">
              <a:lumMod val="20000"/>
              <a:lumOff val="80000"/>
            </a:schemeClr>
          </a:solidFill>
          <a:ln w="9525">
            <a:solidFill>
              <a:schemeClr val="tx1"/>
            </a:solidFill>
            <a:miter lim="800000"/>
            <a:headEnd/>
            <a:tailEnd/>
          </a:ln>
        </p:spPr>
        <p:txBody>
          <a:bodyPr>
            <a:spAutoFit/>
          </a:bodyPr>
          <a:lstStyle>
            <a:lvl1pPr indent="849313">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just" eaLnBrk="1" hangingPunct="1">
              <a:defRPr/>
            </a:pPr>
            <a:r>
              <a:rPr lang="en-US" sz="3200" b="1" dirty="0">
                <a:solidFill>
                  <a:srgbClr val="FF0000"/>
                </a:solidFill>
                <a:cs typeface="Times New Roman" pitchFamily="18" charset="0"/>
              </a:rPr>
              <a:t>C/h: </a:t>
            </a:r>
            <a:r>
              <a:rPr lang="en-US" sz="3200" b="1" dirty="0" err="1">
                <a:solidFill>
                  <a:srgbClr val="FF0000"/>
                </a:solidFill>
                <a:cs typeface="Times New Roman" pitchFamily="18" charset="0"/>
              </a:rPr>
              <a:t>Kể</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tên</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các</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kiểu</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môi</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trường</a:t>
            </a:r>
            <a:r>
              <a:rPr lang="en-US" sz="3200" b="1" dirty="0">
                <a:solidFill>
                  <a:srgbClr val="FF0000"/>
                </a:solidFill>
                <a:cs typeface="Times New Roman" pitchFamily="18" charset="0"/>
              </a:rPr>
              <a:t> ở </a:t>
            </a:r>
            <a:r>
              <a:rPr lang="en-US" sz="3200" b="1" dirty="0" err="1">
                <a:solidFill>
                  <a:srgbClr val="FF0000"/>
                </a:solidFill>
                <a:cs typeface="Times New Roman" pitchFamily="18" charset="0"/>
              </a:rPr>
              <a:t>đới</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ôn</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hoà</a:t>
            </a:r>
            <a:r>
              <a:rPr lang="en-US" sz="3200" b="1" dirty="0">
                <a:solidFill>
                  <a:srgbClr val="FF0000"/>
                </a:solidFill>
                <a:cs typeface="Times New Roman" pitchFamily="18" charset="0"/>
              </a:rPr>
              <a:t>? Cho </a:t>
            </a:r>
            <a:r>
              <a:rPr lang="en-US" sz="3200" b="1" dirty="0" err="1">
                <a:solidFill>
                  <a:srgbClr val="FF0000"/>
                </a:solidFill>
                <a:cs typeface="Times New Roman" pitchFamily="18" charset="0"/>
              </a:rPr>
              <a:t>biết</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kiểu</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môi</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trường</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nào</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vừa</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có</a:t>
            </a:r>
            <a:r>
              <a:rPr lang="en-US" sz="3200" b="1" dirty="0">
                <a:solidFill>
                  <a:srgbClr val="FF0000"/>
                </a:solidFill>
                <a:cs typeface="Times New Roman" pitchFamily="18" charset="0"/>
              </a:rPr>
              <a:t> ở </a:t>
            </a:r>
            <a:r>
              <a:rPr lang="en-US" sz="3200" b="1" dirty="0" err="1">
                <a:solidFill>
                  <a:srgbClr val="FF0000"/>
                </a:solidFill>
                <a:cs typeface="Times New Roman" pitchFamily="18" charset="0"/>
              </a:rPr>
              <a:t>đới</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nóng</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và</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đới</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ôn</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hoà</a:t>
            </a:r>
            <a:r>
              <a:rPr lang="en-US" sz="3200" b="1" dirty="0">
                <a:solidFill>
                  <a:srgbClr val="FF0000"/>
                </a:solidFill>
                <a:cs typeface="Times New Roman" pitchFamily="18" charset="0"/>
              </a:rPr>
              <a:t>?</a:t>
            </a:r>
            <a:r>
              <a:rPr lang="en-US" sz="3200" b="1" dirty="0">
                <a:solidFill>
                  <a:srgbClr val="FF0000"/>
                </a:solidFill>
              </a:rPr>
              <a:t> </a:t>
            </a:r>
          </a:p>
        </p:txBody>
      </p:sp>
      <p:sp>
        <p:nvSpPr>
          <p:cNvPr id="11" name="Text Box 7"/>
          <p:cNvSpPr txBox="1">
            <a:spLocks noChangeArrowheads="1"/>
          </p:cNvSpPr>
          <p:nvPr/>
        </p:nvSpPr>
        <p:spPr bwMode="auto">
          <a:xfrm>
            <a:off x="0" y="2514600"/>
            <a:ext cx="9144000" cy="2554288"/>
          </a:xfrm>
          <a:prstGeom prst="rect">
            <a:avLst/>
          </a:prstGeom>
          <a:solidFill>
            <a:schemeClr val="accent1">
              <a:lumMod val="20000"/>
              <a:lumOff val="80000"/>
            </a:schemeClr>
          </a:solidFill>
          <a:ln w="9525">
            <a:solidFill>
              <a:srgbClr val="000000"/>
            </a:solidFill>
            <a:miter lim="800000"/>
            <a:headEnd/>
            <a:tailEnd/>
          </a:ln>
        </p:spPr>
        <p:txBody>
          <a:bodyPr>
            <a:spAutoFit/>
          </a:bodyPr>
          <a:lstStyle>
            <a:lvl1pPr indent="849313">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marL="342900" indent="-342900" algn="just" eaLnBrk="1" hangingPunct="1">
              <a:buFontTx/>
              <a:buChar char="-"/>
              <a:defRPr/>
            </a:pPr>
            <a:r>
              <a:rPr lang="en-US" sz="3200" b="1" dirty="0" err="1">
                <a:solidFill>
                  <a:srgbClr val="0033CC"/>
                </a:solidFill>
                <a:cs typeface="Times New Roman" pitchFamily="18" charset="0"/>
              </a:rPr>
              <a:t>Môi</a:t>
            </a:r>
            <a:r>
              <a:rPr lang="en-US" sz="3200" b="1" dirty="0">
                <a:solidFill>
                  <a:srgbClr val="0033CC"/>
                </a:solidFill>
                <a:cs typeface="Times New Roman" pitchFamily="18" charset="0"/>
              </a:rPr>
              <a:t> </a:t>
            </a:r>
            <a:r>
              <a:rPr lang="en-US" sz="3200" b="1" dirty="0" err="1">
                <a:solidFill>
                  <a:srgbClr val="0033CC"/>
                </a:solidFill>
                <a:cs typeface="Times New Roman" pitchFamily="18" charset="0"/>
              </a:rPr>
              <a:t>trường</a:t>
            </a:r>
            <a:r>
              <a:rPr lang="en-US" sz="3200" b="1" dirty="0">
                <a:solidFill>
                  <a:srgbClr val="0033CC"/>
                </a:solidFill>
                <a:cs typeface="Times New Roman" pitchFamily="18" charset="0"/>
              </a:rPr>
              <a:t> </a:t>
            </a:r>
            <a:r>
              <a:rPr lang="en-US" sz="3200" b="1" dirty="0" err="1">
                <a:solidFill>
                  <a:srgbClr val="0033CC"/>
                </a:solidFill>
                <a:cs typeface="Times New Roman" pitchFamily="18" charset="0"/>
              </a:rPr>
              <a:t>ôn</a:t>
            </a:r>
            <a:r>
              <a:rPr lang="en-US" sz="3200" b="1" dirty="0">
                <a:solidFill>
                  <a:srgbClr val="0033CC"/>
                </a:solidFill>
                <a:cs typeface="Times New Roman" pitchFamily="18" charset="0"/>
              </a:rPr>
              <a:t> </a:t>
            </a:r>
            <a:r>
              <a:rPr lang="en-US" sz="3200" b="1" dirty="0" err="1">
                <a:solidFill>
                  <a:srgbClr val="0033CC"/>
                </a:solidFill>
                <a:cs typeface="Times New Roman" pitchFamily="18" charset="0"/>
              </a:rPr>
              <a:t>đới</a:t>
            </a:r>
            <a:r>
              <a:rPr lang="en-US" sz="3200" b="1" dirty="0">
                <a:solidFill>
                  <a:srgbClr val="0033CC"/>
                </a:solidFill>
                <a:cs typeface="Times New Roman" pitchFamily="18" charset="0"/>
              </a:rPr>
              <a:t> </a:t>
            </a:r>
            <a:r>
              <a:rPr lang="en-US" sz="3200" b="1" dirty="0" err="1">
                <a:solidFill>
                  <a:srgbClr val="0033CC"/>
                </a:solidFill>
                <a:cs typeface="Times New Roman" pitchFamily="18" charset="0"/>
              </a:rPr>
              <a:t>hải</a:t>
            </a:r>
            <a:r>
              <a:rPr lang="en-US" sz="3200" b="1" dirty="0">
                <a:solidFill>
                  <a:srgbClr val="0033CC"/>
                </a:solidFill>
                <a:cs typeface="Times New Roman" pitchFamily="18" charset="0"/>
              </a:rPr>
              <a:t> </a:t>
            </a:r>
            <a:r>
              <a:rPr lang="en-US" sz="3200" b="1" dirty="0" err="1">
                <a:solidFill>
                  <a:srgbClr val="0033CC"/>
                </a:solidFill>
                <a:cs typeface="Times New Roman" pitchFamily="18" charset="0"/>
              </a:rPr>
              <a:t>dương</a:t>
            </a:r>
            <a:r>
              <a:rPr lang="en-US" sz="3200" b="1" dirty="0">
                <a:solidFill>
                  <a:srgbClr val="0033CC"/>
                </a:solidFill>
                <a:cs typeface="Times New Roman" pitchFamily="18" charset="0"/>
              </a:rPr>
              <a:t>.</a:t>
            </a:r>
          </a:p>
          <a:p>
            <a:pPr marL="342900" indent="-342900" algn="just" eaLnBrk="1" hangingPunct="1">
              <a:buFontTx/>
              <a:buChar char="-"/>
              <a:defRPr/>
            </a:pPr>
            <a:r>
              <a:rPr lang="en-US" sz="3200" b="1" dirty="0" err="1">
                <a:solidFill>
                  <a:srgbClr val="0033CC"/>
                </a:solidFill>
                <a:cs typeface="Times New Roman" pitchFamily="18" charset="0"/>
              </a:rPr>
              <a:t>Môi</a:t>
            </a:r>
            <a:r>
              <a:rPr lang="en-US" sz="3200" b="1" dirty="0">
                <a:solidFill>
                  <a:srgbClr val="0033CC"/>
                </a:solidFill>
                <a:cs typeface="Times New Roman" pitchFamily="18" charset="0"/>
              </a:rPr>
              <a:t> </a:t>
            </a:r>
            <a:r>
              <a:rPr lang="en-US" sz="3200" b="1" dirty="0" err="1">
                <a:solidFill>
                  <a:srgbClr val="0033CC"/>
                </a:solidFill>
                <a:cs typeface="Times New Roman" pitchFamily="18" charset="0"/>
              </a:rPr>
              <a:t>trường</a:t>
            </a:r>
            <a:r>
              <a:rPr lang="en-US" sz="3200" b="1" dirty="0">
                <a:solidFill>
                  <a:srgbClr val="0033CC"/>
                </a:solidFill>
                <a:cs typeface="Times New Roman" pitchFamily="18" charset="0"/>
              </a:rPr>
              <a:t> </a:t>
            </a:r>
            <a:r>
              <a:rPr lang="en-US" sz="3200" b="1" dirty="0" err="1">
                <a:solidFill>
                  <a:srgbClr val="0033CC"/>
                </a:solidFill>
                <a:cs typeface="Times New Roman" pitchFamily="18" charset="0"/>
              </a:rPr>
              <a:t>ôn</a:t>
            </a:r>
            <a:r>
              <a:rPr lang="en-US" sz="3200" b="1" dirty="0">
                <a:solidFill>
                  <a:srgbClr val="0033CC"/>
                </a:solidFill>
                <a:cs typeface="Times New Roman" pitchFamily="18" charset="0"/>
              </a:rPr>
              <a:t> </a:t>
            </a:r>
            <a:r>
              <a:rPr lang="en-US" sz="3200" b="1" dirty="0" err="1">
                <a:solidFill>
                  <a:srgbClr val="0033CC"/>
                </a:solidFill>
                <a:cs typeface="Times New Roman" pitchFamily="18" charset="0"/>
              </a:rPr>
              <a:t>đới</a:t>
            </a:r>
            <a:r>
              <a:rPr lang="en-US" sz="3200" b="1" dirty="0">
                <a:solidFill>
                  <a:srgbClr val="0033CC"/>
                </a:solidFill>
                <a:cs typeface="Times New Roman" pitchFamily="18" charset="0"/>
              </a:rPr>
              <a:t> </a:t>
            </a:r>
            <a:r>
              <a:rPr lang="en-US" sz="3200" b="1" dirty="0" err="1">
                <a:solidFill>
                  <a:srgbClr val="0033CC"/>
                </a:solidFill>
                <a:cs typeface="Times New Roman" pitchFamily="18" charset="0"/>
              </a:rPr>
              <a:t>lục</a:t>
            </a:r>
            <a:r>
              <a:rPr lang="en-US" sz="3200" b="1" dirty="0">
                <a:solidFill>
                  <a:srgbClr val="0033CC"/>
                </a:solidFill>
                <a:cs typeface="Times New Roman" pitchFamily="18" charset="0"/>
              </a:rPr>
              <a:t> </a:t>
            </a:r>
            <a:r>
              <a:rPr lang="en-US" sz="3200" b="1" dirty="0" err="1">
                <a:solidFill>
                  <a:srgbClr val="0033CC"/>
                </a:solidFill>
                <a:cs typeface="Times New Roman" pitchFamily="18" charset="0"/>
              </a:rPr>
              <a:t>địa</a:t>
            </a:r>
            <a:r>
              <a:rPr lang="en-US" sz="3200" b="1" dirty="0">
                <a:solidFill>
                  <a:srgbClr val="0033CC"/>
                </a:solidFill>
                <a:cs typeface="Times New Roman" pitchFamily="18" charset="0"/>
              </a:rPr>
              <a:t>.</a:t>
            </a:r>
          </a:p>
          <a:p>
            <a:pPr marL="342900" indent="-342900" algn="just" eaLnBrk="1" hangingPunct="1">
              <a:buFontTx/>
              <a:buChar char="-"/>
              <a:defRPr/>
            </a:pPr>
            <a:r>
              <a:rPr lang="en-US" sz="3200" b="1" dirty="0" err="1">
                <a:solidFill>
                  <a:srgbClr val="0033CC"/>
                </a:solidFill>
                <a:cs typeface="Times New Roman" pitchFamily="18" charset="0"/>
              </a:rPr>
              <a:t>Môi</a:t>
            </a:r>
            <a:r>
              <a:rPr lang="en-US" sz="3200" b="1" dirty="0">
                <a:solidFill>
                  <a:srgbClr val="0033CC"/>
                </a:solidFill>
                <a:cs typeface="Times New Roman" pitchFamily="18" charset="0"/>
              </a:rPr>
              <a:t> </a:t>
            </a:r>
            <a:r>
              <a:rPr lang="en-US" sz="3200" b="1" dirty="0" err="1">
                <a:solidFill>
                  <a:srgbClr val="0033CC"/>
                </a:solidFill>
                <a:cs typeface="Times New Roman" pitchFamily="18" charset="0"/>
              </a:rPr>
              <a:t>trường</a:t>
            </a:r>
            <a:r>
              <a:rPr lang="en-US" sz="3200" b="1" dirty="0">
                <a:solidFill>
                  <a:srgbClr val="0033CC"/>
                </a:solidFill>
                <a:cs typeface="Times New Roman" pitchFamily="18" charset="0"/>
              </a:rPr>
              <a:t> </a:t>
            </a:r>
            <a:r>
              <a:rPr lang="en-US" sz="3200" b="1" dirty="0" err="1">
                <a:solidFill>
                  <a:srgbClr val="0033CC"/>
                </a:solidFill>
                <a:cs typeface="Times New Roman" pitchFamily="18" charset="0"/>
              </a:rPr>
              <a:t>Địa</a:t>
            </a:r>
            <a:r>
              <a:rPr lang="en-US" sz="3200" b="1" dirty="0">
                <a:solidFill>
                  <a:srgbClr val="0033CC"/>
                </a:solidFill>
                <a:cs typeface="Times New Roman" pitchFamily="18" charset="0"/>
              </a:rPr>
              <a:t> </a:t>
            </a:r>
            <a:r>
              <a:rPr lang="en-US" sz="3200" b="1" dirty="0" err="1">
                <a:solidFill>
                  <a:srgbClr val="0033CC"/>
                </a:solidFill>
                <a:cs typeface="Times New Roman" pitchFamily="18" charset="0"/>
              </a:rPr>
              <a:t>Trung</a:t>
            </a:r>
            <a:r>
              <a:rPr lang="en-US" sz="3200" b="1" dirty="0">
                <a:solidFill>
                  <a:srgbClr val="0033CC"/>
                </a:solidFill>
                <a:cs typeface="Times New Roman" pitchFamily="18" charset="0"/>
              </a:rPr>
              <a:t> </a:t>
            </a:r>
            <a:r>
              <a:rPr lang="en-US" sz="3200" b="1" dirty="0" err="1">
                <a:solidFill>
                  <a:srgbClr val="0033CC"/>
                </a:solidFill>
                <a:cs typeface="Times New Roman" pitchFamily="18" charset="0"/>
              </a:rPr>
              <a:t>Hải</a:t>
            </a:r>
            <a:r>
              <a:rPr lang="en-US" sz="3200" b="1" dirty="0">
                <a:solidFill>
                  <a:srgbClr val="0033CC"/>
                </a:solidFill>
                <a:cs typeface="Times New Roman" pitchFamily="18" charset="0"/>
              </a:rPr>
              <a:t>.</a:t>
            </a:r>
          </a:p>
          <a:p>
            <a:pPr marL="342900" indent="-342900" algn="just" eaLnBrk="1" hangingPunct="1">
              <a:buFontTx/>
              <a:buChar char="-"/>
              <a:defRPr/>
            </a:pPr>
            <a:r>
              <a:rPr lang="en-US" sz="3200" b="1" dirty="0" err="1">
                <a:solidFill>
                  <a:srgbClr val="0033CC"/>
                </a:solidFill>
                <a:cs typeface="Times New Roman" pitchFamily="18" charset="0"/>
              </a:rPr>
              <a:t>Môi</a:t>
            </a:r>
            <a:r>
              <a:rPr lang="en-US" sz="3200" b="1" dirty="0">
                <a:solidFill>
                  <a:srgbClr val="0033CC"/>
                </a:solidFill>
                <a:cs typeface="Times New Roman" pitchFamily="18" charset="0"/>
              </a:rPr>
              <a:t> </a:t>
            </a:r>
            <a:r>
              <a:rPr lang="en-US" sz="3200" b="1" dirty="0" err="1">
                <a:solidFill>
                  <a:srgbClr val="0033CC"/>
                </a:solidFill>
                <a:cs typeface="Times New Roman" pitchFamily="18" charset="0"/>
              </a:rPr>
              <a:t>trường</a:t>
            </a:r>
            <a:r>
              <a:rPr lang="en-US" sz="3200" b="1" dirty="0">
                <a:solidFill>
                  <a:srgbClr val="0033CC"/>
                </a:solidFill>
                <a:cs typeface="Times New Roman" pitchFamily="18" charset="0"/>
              </a:rPr>
              <a:t> </a:t>
            </a:r>
            <a:r>
              <a:rPr lang="en-US" sz="3200" b="1" dirty="0" err="1">
                <a:solidFill>
                  <a:srgbClr val="0033CC"/>
                </a:solidFill>
                <a:cs typeface="Times New Roman" pitchFamily="18" charset="0"/>
              </a:rPr>
              <a:t>cận</a:t>
            </a:r>
            <a:r>
              <a:rPr lang="en-US" sz="3200" b="1" dirty="0">
                <a:solidFill>
                  <a:srgbClr val="0033CC"/>
                </a:solidFill>
                <a:cs typeface="Times New Roman" pitchFamily="18" charset="0"/>
              </a:rPr>
              <a:t> </a:t>
            </a:r>
            <a:r>
              <a:rPr lang="en-US" sz="3200" b="1" dirty="0" err="1">
                <a:solidFill>
                  <a:srgbClr val="0033CC"/>
                </a:solidFill>
                <a:cs typeface="Times New Roman" pitchFamily="18" charset="0"/>
              </a:rPr>
              <a:t>nhiệt</a:t>
            </a:r>
            <a:r>
              <a:rPr lang="en-US" sz="3200" b="1" dirty="0">
                <a:solidFill>
                  <a:srgbClr val="0033CC"/>
                </a:solidFill>
                <a:cs typeface="Times New Roman" pitchFamily="18" charset="0"/>
              </a:rPr>
              <a:t> </a:t>
            </a:r>
            <a:r>
              <a:rPr lang="en-US" sz="3200" b="1" dirty="0" err="1">
                <a:solidFill>
                  <a:srgbClr val="0033CC"/>
                </a:solidFill>
                <a:cs typeface="Times New Roman" pitchFamily="18" charset="0"/>
              </a:rPr>
              <a:t>gió</a:t>
            </a:r>
            <a:r>
              <a:rPr lang="en-US" sz="3200" b="1" dirty="0">
                <a:solidFill>
                  <a:srgbClr val="0033CC"/>
                </a:solidFill>
                <a:cs typeface="Times New Roman" pitchFamily="18" charset="0"/>
              </a:rPr>
              <a:t> </a:t>
            </a:r>
            <a:r>
              <a:rPr lang="en-US" sz="3200" b="1" dirty="0" err="1">
                <a:solidFill>
                  <a:srgbClr val="0033CC"/>
                </a:solidFill>
                <a:cs typeface="Times New Roman" pitchFamily="18" charset="0"/>
              </a:rPr>
              <a:t>mùa</a:t>
            </a:r>
            <a:r>
              <a:rPr lang="en-US" sz="3200" b="1" dirty="0">
                <a:solidFill>
                  <a:srgbClr val="0033CC"/>
                </a:solidFill>
                <a:cs typeface="Times New Roman" pitchFamily="18" charset="0"/>
              </a:rPr>
              <a:t>, </a:t>
            </a:r>
            <a:r>
              <a:rPr lang="en-US" sz="3200" b="1" dirty="0" err="1">
                <a:solidFill>
                  <a:srgbClr val="0033CC"/>
                </a:solidFill>
                <a:cs typeface="Times New Roman" pitchFamily="18" charset="0"/>
              </a:rPr>
              <a:t>cận</a:t>
            </a:r>
            <a:r>
              <a:rPr lang="en-US" sz="3200" b="1" dirty="0">
                <a:solidFill>
                  <a:srgbClr val="0033CC"/>
                </a:solidFill>
                <a:cs typeface="Times New Roman" pitchFamily="18" charset="0"/>
              </a:rPr>
              <a:t> </a:t>
            </a:r>
            <a:r>
              <a:rPr lang="en-US" sz="3200" b="1" dirty="0" err="1">
                <a:solidFill>
                  <a:srgbClr val="0033CC"/>
                </a:solidFill>
                <a:cs typeface="Times New Roman" pitchFamily="18" charset="0"/>
              </a:rPr>
              <a:t>nhiệt</a:t>
            </a:r>
            <a:r>
              <a:rPr lang="en-US" sz="3200" b="1" dirty="0">
                <a:solidFill>
                  <a:srgbClr val="0033CC"/>
                </a:solidFill>
                <a:cs typeface="Times New Roman" pitchFamily="18" charset="0"/>
              </a:rPr>
              <a:t> </a:t>
            </a:r>
            <a:r>
              <a:rPr lang="en-US" sz="3200" b="1" dirty="0" err="1">
                <a:solidFill>
                  <a:srgbClr val="0033CC"/>
                </a:solidFill>
                <a:cs typeface="Times New Roman" pitchFamily="18" charset="0"/>
              </a:rPr>
              <a:t>đới</a:t>
            </a:r>
            <a:r>
              <a:rPr lang="en-US" sz="3200" b="1" dirty="0">
                <a:solidFill>
                  <a:srgbClr val="0033CC"/>
                </a:solidFill>
                <a:cs typeface="Times New Roman" pitchFamily="18" charset="0"/>
              </a:rPr>
              <a:t> </a:t>
            </a:r>
            <a:r>
              <a:rPr lang="en-US" sz="3200" b="1" dirty="0" err="1">
                <a:solidFill>
                  <a:srgbClr val="0033CC"/>
                </a:solidFill>
                <a:cs typeface="Times New Roman" pitchFamily="18" charset="0"/>
              </a:rPr>
              <a:t>ẩm</a:t>
            </a:r>
            <a:r>
              <a:rPr lang="en-US" sz="3200" b="1" dirty="0">
                <a:solidFill>
                  <a:srgbClr val="0033CC"/>
                </a:solidFill>
                <a:cs typeface="Times New Roman" pitchFamily="18" charset="0"/>
              </a:rPr>
              <a:t>.</a:t>
            </a:r>
          </a:p>
          <a:p>
            <a:pPr marL="342900" indent="-342900" algn="just" eaLnBrk="1" hangingPunct="1">
              <a:buFontTx/>
              <a:buChar char="-"/>
              <a:defRPr/>
            </a:pPr>
            <a:r>
              <a:rPr lang="en-US" sz="3200" b="1" dirty="0" err="1">
                <a:solidFill>
                  <a:srgbClr val="0033CC"/>
                </a:solidFill>
                <a:cs typeface="Times New Roman" pitchFamily="18" charset="0"/>
              </a:rPr>
              <a:t>Môi</a:t>
            </a:r>
            <a:r>
              <a:rPr lang="en-US" sz="3200" b="1" dirty="0">
                <a:solidFill>
                  <a:srgbClr val="0033CC"/>
                </a:solidFill>
                <a:cs typeface="Times New Roman" pitchFamily="18" charset="0"/>
              </a:rPr>
              <a:t> </a:t>
            </a:r>
            <a:r>
              <a:rPr lang="en-US" sz="3200" b="1" dirty="0" err="1">
                <a:solidFill>
                  <a:srgbClr val="0033CC"/>
                </a:solidFill>
                <a:cs typeface="Times New Roman" pitchFamily="18" charset="0"/>
              </a:rPr>
              <a:t>trường</a:t>
            </a:r>
            <a:r>
              <a:rPr lang="en-US" sz="3200" b="1" dirty="0">
                <a:solidFill>
                  <a:srgbClr val="0033CC"/>
                </a:solidFill>
                <a:cs typeface="Times New Roman" pitchFamily="18" charset="0"/>
              </a:rPr>
              <a:t> </a:t>
            </a:r>
            <a:r>
              <a:rPr lang="en-US" sz="3200" b="1" dirty="0" err="1">
                <a:solidFill>
                  <a:srgbClr val="0033CC"/>
                </a:solidFill>
                <a:cs typeface="Times New Roman" pitchFamily="18" charset="0"/>
              </a:rPr>
              <a:t>hoang</a:t>
            </a:r>
            <a:r>
              <a:rPr lang="en-US" sz="3200" b="1" dirty="0">
                <a:solidFill>
                  <a:srgbClr val="0033CC"/>
                </a:solidFill>
                <a:cs typeface="Times New Roman" pitchFamily="18" charset="0"/>
              </a:rPr>
              <a:t> </a:t>
            </a:r>
            <a:r>
              <a:rPr lang="en-US" sz="3200" b="1" dirty="0" err="1">
                <a:solidFill>
                  <a:srgbClr val="0033CC"/>
                </a:solidFill>
                <a:cs typeface="Times New Roman" pitchFamily="18" charset="0"/>
              </a:rPr>
              <a:t>mạc</a:t>
            </a:r>
            <a:r>
              <a:rPr lang="en-US" sz="3200" b="1" dirty="0">
                <a:solidFill>
                  <a:srgbClr val="0033CC"/>
                </a:solidFill>
                <a:cs typeface="Times New Roman" pitchFamily="18" charset="0"/>
              </a:rPr>
              <a:t>.</a:t>
            </a:r>
            <a:r>
              <a:rPr lang="en-US" sz="3200" b="1" dirty="0">
                <a:solidFill>
                  <a:srgbClr val="0033CC"/>
                </a:solidFill>
                <a:latin typeface="Arial" charset="0"/>
              </a:rPr>
              <a:t> </a:t>
            </a:r>
          </a:p>
        </p:txBody>
      </p:sp>
      <p:sp>
        <p:nvSpPr>
          <p:cNvPr id="12" name="Text Box 7"/>
          <p:cNvSpPr txBox="1">
            <a:spLocks noChangeArrowheads="1"/>
          </p:cNvSpPr>
          <p:nvPr/>
        </p:nvSpPr>
        <p:spPr bwMode="auto">
          <a:xfrm>
            <a:off x="0" y="5181600"/>
            <a:ext cx="9144000" cy="708025"/>
          </a:xfrm>
          <a:prstGeom prst="rect">
            <a:avLst/>
          </a:prstGeom>
          <a:solidFill>
            <a:srgbClr val="0033CC"/>
          </a:solidFill>
          <a:ln w="9525">
            <a:solidFill>
              <a:srgbClr val="000000"/>
            </a:solidFill>
            <a:miter lim="800000"/>
            <a:headEnd/>
            <a:tailEnd/>
          </a:ln>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just" eaLnBrk="1" hangingPunct="1"/>
            <a:r>
              <a:rPr lang="en-US" altLang="en-US" sz="4000" b="1">
                <a:solidFill>
                  <a:srgbClr val="FFFF00"/>
                </a:solidFill>
                <a:latin typeface="Times New Roman" panose="02020603050405020304" pitchFamily="18" charset="0"/>
                <a:cs typeface="Times New Roman" panose="02020603050405020304" pitchFamily="18" charset="0"/>
              </a:rPr>
              <a:t>            - Môi trường hoang mạc.</a:t>
            </a:r>
            <a:r>
              <a:rPr lang="en-US" altLang="en-US" sz="4000" b="1">
                <a:solidFill>
                  <a:srgbClr val="FFFF00"/>
                </a:solidFill>
                <a:latin typeface="Arial" panose="020B0604020202020204" pitchFamily="34" charset="0"/>
              </a:rPr>
              <a:t> </a:t>
            </a:r>
          </a:p>
        </p:txBody>
      </p:sp>
    </p:spTree>
    <p:controls>
      <p:control spid="1025" name="Object" r:id="rId2" imgW="2285714" imgH="419048"/>
    </p:controls>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35"/>
                                        </p:tgtEl>
                                        <p:attrNameLst>
                                          <p:attrName>style.visibility</p:attrName>
                                        </p:attrNameLst>
                                      </p:cBhvr>
                                      <p:to>
                                        <p:strVal val="visible"/>
                                      </p:to>
                                    </p:set>
                                    <p:animEffect transition="in" filter="barn(inVertical)">
                                      <p:cBhvr>
                                        <p:cTn id="7" dur="500"/>
                                        <p:tgtEl>
                                          <p:spTgt spid="10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1"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8"/>
          <p:cNvSpPr txBox="1">
            <a:spLocks noChangeArrowheads="1"/>
          </p:cNvSpPr>
          <p:nvPr/>
        </p:nvSpPr>
        <p:spPr bwMode="auto">
          <a:xfrm>
            <a:off x="228600" y="1419225"/>
            <a:ext cx="8229600" cy="1323975"/>
          </a:xfrm>
          <a:prstGeom prst="rect">
            <a:avLst/>
          </a:prstGeom>
          <a:noFill/>
          <a:ln>
            <a:noFill/>
          </a:ln>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marL="514350" indent="-514350">
              <a:spcBef>
                <a:spcPct val="50000"/>
              </a:spcBef>
              <a:buFontTx/>
              <a:buAutoNum type="arabicPeriod"/>
              <a:defRPr/>
            </a:pPr>
            <a:r>
              <a:rPr lang="en-US" sz="3200" b="1" u="sng" dirty="0" err="1">
                <a:latin typeface="Times New Roman" pitchFamily="18" charset="0"/>
                <a:cs typeface="Times New Roman" pitchFamily="18" charset="0"/>
              </a:rPr>
              <a:t>Đặc</a:t>
            </a:r>
            <a:r>
              <a:rPr lang="en-US" sz="3200" b="1" u="sng" dirty="0">
                <a:latin typeface="Times New Roman" pitchFamily="18" charset="0"/>
                <a:cs typeface="Times New Roman" pitchFamily="18" charset="0"/>
              </a:rPr>
              <a:t> </a:t>
            </a:r>
            <a:r>
              <a:rPr lang="en-US" sz="3200" b="1" u="sng" dirty="0" err="1">
                <a:latin typeface="Times New Roman" pitchFamily="18" charset="0"/>
                <a:cs typeface="Times New Roman" pitchFamily="18" charset="0"/>
              </a:rPr>
              <a:t>điểm</a:t>
            </a:r>
            <a:r>
              <a:rPr lang="en-US" sz="3200" b="1" u="sng" dirty="0">
                <a:latin typeface="Times New Roman" pitchFamily="18" charset="0"/>
                <a:cs typeface="Times New Roman" pitchFamily="18" charset="0"/>
              </a:rPr>
              <a:t> </a:t>
            </a:r>
            <a:r>
              <a:rPr lang="en-US" sz="3200" b="1" u="sng" dirty="0" err="1">
                <a:latin typeface="Times New Roman" pitchFamily="18" charset="0"/>
                <a:cs typeface="Times New Roman" pitchFamily="18" charset="0"/>
              </a:rPr>
              <a:t>của</a:t>
            </a:r>
            <a:r>
              <a:rPr lang="en-US" sz="3200" b="1" u="sng" dirty="0">
                <a:latin typeface="Times New Roman" pitchFamily="18" charset="0"/>
                <a:cs typeface="Times New Roman" pitchFamily="18" charset="0"/>
              </a:rPr>
              <a:t> </a:t>
            </a:r>
            <a:r>
              <a:rPr lang="en-US" sz="3200" b="1" u="sng" dirty="0" err="1">
                <a:latin typeface="Times New Roman" pitchFamily="18" charset="0"/>
                <a:cs typeface="Times New Roman" pitchFamily="18" charset="0"/>
              </a:rPr>
              <a:t>môi</a:t>
            </a:r>
            <a:r>
              <a:rPr lang="en-US" sz="3200" b="1" u="sng" dirty="0">
                <a:latin typeface="Times New Roman" pitchFamily="18" charset="0"/>
                <a:cs typeface="Times New Roman" pitchFamily="18" charset="0"/>
              </a:rPr>
              <a:t> </a:t>
            </a:r>
            <a:r>
              <a:rPr lang="en-US" sz="3200" b="1" u="sng" dirty="0" err="1">
                <a:latin typeface="Times New Roman" pitchFamily="18" charset="0"/>
                <a:cs typeface="Times New Roman" pitchFamily="18" charset="0"/>
              </a:rPr>
              <a:t>trường</a:t>
            </a:r>
            <a:r>
              <a:rPr lang="en-US" sz="3200" b="1" dirty="0">
                <a:latin typeface="Times New Roman" pitchFamily="18" charset="0"/>
                <a:cs typeface="Times New Roman" pitchFamily="18" charset="0"/>
              </a:rPr>
              <a:t>:</a:t>
            </a:r>
          </a:p>
          <a:p>
            <a:pPr>
              <a:spcBef>
                <a:spcPct val="50000"/>
              </a:spcBef>
              <a:defRPr/>
            </a:pPr>
            <a:r>
              <a:rPr lang="en-US" sz="3200" b="1" dirty="0">
                <a:latin typeface="Times New Roman" pitchFamily="18" charset="0"/>
                <a:cs typeface="Times New Roman" pitchFamily="18" charset="0"/>
              </a:rPr>
              <a:t>     a. </a:t>
            </a:r>
            <a:r>
              <a:rPr lang="en-US" sz="3200" b="1" u="sng" dirty="0" err="1">
                <a:latin typeface="Times New Roman" pitchFamily="18" charset="0"/>
                <a:cs typeface="Times New Roman" pitchFamily="18" charset="0"/>
              </a:rPr>
              <a:t>Vị</a:t>
            </a:r>
            <a:r>
              <a:rPr lang="en-US" sz="3200" b="1" u="sng" dirty="0">
                <a:latin typeface="Times New Roman" pitchFamily="18" charset="0"/>
                <a:cs typeface="Times New Roman" pitchFamily="18" charset="0"/>
              </a:rPr>
              <a:t> </a:t>
            </a:r>
            <a:r>
              <a:rPr lang="en-US" sz="3200" b="1" u="sng" dirty="0" err="1">
                <a:latin typeface="Times New Roman" pitchFamily="18" charset="0"/>
                <a:cs typeface="Times New Roman" pitchFamily="18" charset="0"/>
              </a:rPr>
              <a:t>trí</a:t>
            </a:r>
            <a:r>
              <a:rPr lang="en-US" sz="3200" b="1" dirty="0">
                <a:latin typeface="Times New Roman" pitchFamily="18" charset="0"/>
                <a:cs typeface="Times New Roman" pitchFamily="18" charset="0"/>
              </a:rPr>
              <a:t>:</a:t>
            </a:r>
          </a:p>
        </p:txBody>
      </p:sp>
      <p:sp>
        <p:nvSpPr>
          <p:cNvPr id="128017" name="Text Box 17"/>
          <p:cNvSpPr txBox="1">
            <a:spLocks noChangeArrowheads="1"/>
          </p:cNvSpPr>
          <p:nvPr/>
        </p:nvSpPr>
        <p:spPr bwMode="auto">
          <a:xfrm>
            <a:off x="152400" y="801688"/>
            <a:ext cx="8763000" cy="646112"/>
          </a:xfrm>
          <a:prstGeom prst="rect">
            <a:avLst/>
          </a:prstGeom>
          <a:solidFill>
            <a:schemeClr val="tx1"/>
          </a:solidFill>
          <a:ln w="9525">
            <a:noFill/>
            <a:miter lim="800000"/>
            <a:headEnd/>
            <a:tailEnd/>
          </a:ln>
          <a:effectLst/>
        </p:spPr>
        <p:txBody>
          <a:bodyPr>
            <a:spAutoFit/>
          </a:bodyPr>
          <a:lstStyle/>
          <a:p>
            <a:pPr>
              <a:spcBef>
                <a:spcPct val="50000"/>
              </a:spcBef>
              <a:defRPr/>
            </a:pPr>
            <a:r>
              <a:rPr lang="en-US" sz="3600" b="1" u="sng" dirty="0" err="1">
                <a:solidFill>
                  <a:srgbClr val="FF0000"/>
                </a:solidFill>
                <a:latin typeface="Arial" charset="0"/>
              </a:rPr>
              <a:t>Ti</a:t>
            </a:r>
            <a:r>
              <a:rPr lang="en-US" sz="3200" b="1" u="sng" dirty="0" err="1">
                <a:solidFill>
                  <a:srgbClr val="FF0000"/>
                </a:solidFill>
                <a:latin typeface="Arial" charset="0"/>
              </a:rPr>
              <a:t>ết</a:t>
            </a:r>
            <a:r>
              <a:rPr lang="en-US" sz="3200" b="1" u="sng" dirty="0">
                <a:solidFill>
                  <a:srgbClr val="FF0000"/>
                </a:solidFill>
                <a:latin typeface="Arial" charset="0"/>
              </a:rPr>
              <a:t> </a:t>
            </a:r>
            <a:r>
              <a:rPr lang="en-US" sz="3200" b="1" u="sng" dirty="0" smtClean="0">
                <a:solidFill>
                  <a:srgbClr val="FF0000"/>
                </a:solidFill>
                <a:latin typeface="Arial" charset="0"/>
              </a:rPr>
              <a:t>16</a:t>
            </a:r>
            <a:r>
              <a:rPr lang="en-US" sz="3200" b="1" dirty="0" smtClean="0">
                <a:solidFill>
                  <a:srgbClr val="FF0000"/>
                </a:solidFill>
                <a:effectLst>
                  <a:outerShdw blurRad="38100" dist="38100" dir="2700000" algn="tl">
                    <a:srgbClr val="000000"/>
                  </a:outerShdw>
                </a:effectLst>
                <a:latin typeface="Arial" charset="0"/>
              </a:rPr>
              <a:t>- </a:t>
            </a:r>
            <a:r>
              <a:rPr lang="en-US" sz="3200" b="1" dirty="0" err="1">
                <a:solidFill>
                  <a:srgbClr val="FF0000"/>
                </a:solidFill>
                <a:effectLst>
                  <a:outerShdw blurRad="38100" dist="38100" dir="2700000" algn="tl">
                    <a:srgbClr val="000000"/>
                  </a:outerShdw>
                </a:effectLst>
                <a:latin typeface="Arial" charset="0"/>
              </a:rPr>
              <a:t>Bài</a:t>
            </a:r>
            <a:r>
              <a:rPr lang="en-US" sz="3200" b="1" dirty="0">
                <a:solidFill>
                  <a:srgbClr val="FF0000"/>
                </a:solidFill>
                <a:effectLst>
                  <a:outerShdw blurRad="38100" dist="38100" dir="2700000" algn="tl">
                    <a:srgbClr val="000000"/>
                  </a:outerShdw>
                </a:effectLst>
                <a:latin typeface="Arial" charset="0"/>
              </a:rPr>
              <a:t> 19: MÔI TRƯỜNG HOANG MẠC</a:t>
            </a:r>
          </a:p>
        </p:txBody>
      </p:sp>
      <p:sp>
        <p:nvSpPr>
          <p:cNvPr id="23556" name="Text Box 19"/>
          <p:cNvSpPr txBox="1">
            <a:spLocks noChangeArrowheads="1"/>
          </p:cNvSpPr>
          <p:nvPr/>
        </p:nvSpPr>
        <p:spPr bwMode="auto">
          <a:xfrm>
            <a:off x="685800" y="2692400"/>
            <a:ext cx="57912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3200" b="1">
                <a:latin typeface="Times New Roman" panose="02020603050405020304" pitchFamily="18" charset="0"/>
                <a:cs typeface="Times New Roman" panose="02020603050405020304" pitchFamily="18" charset="0"/>
              </a:rPr>
              <a:t>b. </a:t>
            </a:r>
            <a:r>
              <a:rPr lang="en-US" altLang="en-US" sz="3200" b="1" u="sng">
                <a:latin typeface="Times New Roman" panose="02020603050405020304" pitchFamily="18" charset="0"/>
                <a:cs typeface="Times New Roman" panose="02020603050405020304" pitchFamily="18" charset="0"/>
              </a:rPr>
              <a:t>Khí hậu</a:t>
            </a:r>
            <a:r>
              <a:rPr lang="en-US" altLang="en-US" sz="3200" b="1">
                <a:latin typeface="Times New Roman" panose="02020603050405020304" pitchFamily="18" charset="0"/>
                <a:cs typeface="Times New Roman" panose="02020603050405020304" pitchFamily="18" charset="0"/>
              </a:rPr>
              <a:t>:</a:t>
            </a:r>
            <a:endParaRPr lang="en-US" altLang="en-US" sz="3200" b="1" u="sng">
              <a:latin typeface="Times New Roman" panose="02020603050405020304" pitchFamily="18" charset="0"/>
              <a:cs typeface="Times New Roman" panose="02020603050405020304" pitchFamily="18" charset="0"/>
            </a:endParaRPr>
          </a:p>
        </p:txBody>
      </p:sp>
      <p:sp>
        <p:nvSpPr>
          <p:cNvPr id="7" name="Text Box 19"/>
          <p:cNvSpPr txBox="1">
            <a:spLocks noChangeArrowheads="1"/>
          </p:cNvSpPr>
          <p:nvPr/>
        </p:nvSpPr>
        <p:spPr bwMode="auto">
          <a:xfrm>
            <a:off x="0" y="3392488"/>
            <a:ext cx="9144000" cy="2862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457200" indent="-457200">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buFontTx/>
              <a:buChar char="-"/>
            </a:pPr>
            <a:r>
              <a:rPr lang="en-US" altLang="en-US" sz="3600" b="1">
                <a:latin typeface="Arial" panose="020B0604020202020204" pitchFamily="34" charset="0"/>
                <a:cs typeface="Arial" panose="020B0604020202020204" pitchFamily="34" charset="0"/>
              </a:rPr>
              <a:t>Rất khô hạn, khắc nghiệt.</a:t>
            </a:r>
          </a:p>
          <a:p>
            <a:pPr>
              <a:spcBef>
                <a:spcPct val="50000"/>
              </a:spcBef>
              <a:buFontTx/>
              <a:buChar char="-"/>
            </a:pPr>
            <a:r>
              <a:rPr lang="en-US" altLang="en-US" sz="3600" b="1">
                <a:latin typeface="Arial" panose="020B0604020202020204" pitchFamily="34" charset="0"/>
                <a:cs typeface="Arial" panose="020B0604020202020204" pitchFamily="34" charset="0"/>
              </a:rPr>
              <a:t>Biên độ nhiệt giữa các mùa trong năm và giữa ngày và đêm rất lớn.</a:t>
            </a:r>
          </a:p>
          <a:p>
            <a:pPr>
              <a:spcBef>
                <a:spcPct val="50000"/>
              </a:spcBef>
              <a:buFontTx/>
              <a:buChar char="-"/>
            </a:pPr>
            <a:r>
              <a:rPr lang="en-US" altLang="en-US" sz="3600" b="1">
                <a:latin typeface="Arial" panose="020B0604020202020204" pitchFamily="34" charset="0"/>
                <a:cs typeface="Arial" panose="020B0604020202020204" pitchFamily="34" charset="0"/>
              </a:rPr>
              <a:t>Lượng mưa thấp, lượng bốc hơi lớn</a:t>
            </a:r>
          </a:p>
        </p:txBody>
      </p:sp>
      <p:sp>
        <p:nvSpPr>
          <p:cNvPr id="8" name="Text Box 19"/>
          <p:cNvSpPr txBox="1">
            <a:spLocks noChangeArrowheads="1"/>
          </p:cNvSpPr>
          <p:nvPr/>
        </p:nvSpPr>
        <p:spPr bwMode="auto">
          <a:xfrm>
            <a:off x="685800" y="6286560"/>
            <a:ext cx="5791200" cy="585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3200" b="1">
                <a:latin typeface="Times New Roman" panose="02020603050405020304" pitchFamily="18" charset="0"/>
                <a:cs typeface="Times New Roman" panose="02020603050405020304" pitchFamily="18" charset="0"/>
              </a:rPr>
              <a:t>c. Cảnh quan:</a:t>
            </a:r>
          </a:p>
        </p:txBody>
      </p:sp>
      <p:grpSp>
        <p:nvGrpSpPr>
          <p:cNvPr id="2" name="Group 17">
            <a:extLst>
              <a:ext uri="{FF2B5EF4-FFF2-40B4-BE49-F238E27FC236}">
                <a16:creationId xmlns:a16="http://schemas.microsoft.com/office/drawing/2014/main" xmlns="" id="{CF3B8673-0D4E-F249-BA6E-CDD9FDEDD015}"/>
              </a:ext>
            </a:extLst>
          </p:cNvPr>
          <p:cNvGrpSpPr>
            <a:grpSpLocks/>
          </p:cNvGrpSpPr>
          <p:nvPr/>
        </p:nvGrpSpPr>
        <p:grpSpPr bwMode="auto">
          <a:xfrm>
            <a:off x="6477000" y="2000929"/>
            <a:ext cx="1671294" cy="1066915"/>
            <a:chOff x="816" y="3792"/>
            <a:chExt cx="337" cy="366"/>
          </a:xfrm>
        </p:grpSpPr>
        <p:sp>
          <p:nvSpPr>
            <p:cNvPr id="10" name="Text Box 18">
              <a:extLst>
                <a:ext uri="{FF2B5EF4-FFF2-40B4-BE49-F238E27FC236}">
                  <a16:creationId xmlns:a16="http://schemas.microsoft.com/office/drawing/2014/main" xmlns="" id="{6E7BEA84-B5D9-8146-AC7B-43B3969DCBC6}"/>
                </a:ext>
              </a:extLst>
            </p:cNvPr>
            <p:cNvSpPr txBox="1">
              <a:spLocks noChangeArrowheads="1"/>
            </p:cNvSpPr>
            <p:nvPr/>
          </p:nvSpPr>
          <p:spPr bwMode="auto">
            <a:xfrm>
              <a:off x="1086" y="3809"/>
              <a:ext cx="67" cy="3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800">
                <a:solidFill>
                  <a:srgbClr val="0000FF"/>
                </a:solidFill>
                <a:latin typeface=".VnTime" pitchFamily="34" charset="0"/>
              </a:endParaRPr>
            </a:p>
          </p:txBody>
        </p:sp>
        <p:pic>
          <p:nvPicPr>
            <p:cNvPr id="11" name="Picture 19" descr="Tay viÕt ">
              <a:extLst>
                <a:ext uri="{FF2B5EF4-FFF2-40B4-BE49-F238E27FC236}">
                  <a16:creationId xmlns:a16="http://schemas.microsoft.com/office/drawing/2014/main" xmlns="" id="{10FF3FFE-D07E-1D43-8C6E-639674E432AA}"/>
                </a:ext>
              </a:extLst>
            </p:cNvPr>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a:off x="816" y="3792"/>
              <a:ext cx="288"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7">
                                            <p:txEl>
                                              <p:pRg st="0" end="0"/>
                                            </p:txEl>
                                          </p:spTgt>
                                        </p:tgtEl>
                                        <p:attrNameLst>
                                          <p:attrName>style.visibility</p:attrName>
                                        </p:attrNameLst>
                                      </p:cBhvr>
                                      <p:to>
                                        <p:strVal val="visible"/>
                                      </p:to>
                                    </p:set>
                                    <p:anim calcmode="discrete" valueType="clr">
                                      <p:cBhvr override="childStyle">
                                        <p:cTn id="7" dur="80"/>
                                        <p:tgtEl>
                                          <p:spTgt spid="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7">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7">
                                            <p:txEl>
                                              <p:pRg st="1" end="1"/>
                                            </p:txEl>
                                          </p:spTgt>
                                        </p:tgtEl>
                                        <p:attrNameLst>
                                          <p:attrName>style.visibility</p:attrName>
                                        </p:attrNameLst>
                                      </p:cBhvr>
                                      <p:to>
                                        <p:strVal val="visible"/>
                                      </p:to>
                                    </p:set>
                                    <p:anim calcmode="discrete" valueType="clr">
                                      <p:cBhvr override="childStyle">
                                        <p:cTn id="14" dur="80"/>
                                        <p:tgtEl>
                                          <p:spTgt spid="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7">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7">
                                            <p:txEl>
                                              <p:pRg st="1" end="1"/>
                                            </p:txEl>
                                          </p:spTgt>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7">
                                            <p:txEl>
                                              <p:pRg st="2" end="2"/>
                                            </p:txEl>
                                          </p:spTgt>
                                        </p:tgtEl>
                                        <p:attrNameLst>
                                          <p:attrName>style.visibility</p:attrName>
                                        </p:attrNameLst>
                                      </p:cBhvr>
                                      <p:to>
                                        <p:strVal val="visible"/>
                                      </p:to>
                                    </p:set>
                                    <p:anim calcmode="discrete" valueType="clr">
                                      <p:cBhvr override="childStyle">
                                        <p:cTn id="21" dur="80"/>
                                        <p:tgtEl>
                                          <p:spTgt spid="7">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7">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7">
                                            <p:txEl>
                                              <p:pRg st="2" end="2"/>
                                            </p:txEl>
                                          </p:spTgt>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8">
                                            <p:txEl>
                                              <p:pRg st="0" end="0"/>
                                            </p:txEl>
                                          </p:spTgt>
                                        </p:tgtEl>
                                        <p:attrNameLst>
                                          <p:attrName>style.visibility</p:attrName>
                                        </p:attrNameLst>
                                      </p:cBhvr>
                                      <p:to>
                                        <p:strVal val="visible"/>
                                      </p:to>
                                    </p:set>
                                    <p:anim calcmode="discrete" valueType="clr">
                                      <p:cBhvr override="childStyle">
                                        <p:cTn id="28" dur="80"/>
                                        <p:tgtEl>
                                          <p:spTgt spid="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8">
                                            <p:txEl>
                                              <p:pRg st="0" end="0"/>
                                            </p:txEl>
                                          </p:spTgt>
                                        </p:tgtEl>
                                        <p:attrNameLst>
                                          <p:attrName>fillcolor</p:attrName>
                                        </p:attrNameLst>
                                      </p:cBhvr>
                                      <p:tavLst>
                                        <p:tav tm="0">
                                          <p:val>
                                            <p:clrVal>
                                              <a:schemeClr val="accent2"/>
                                            </p:clrVal>
                                          </p:val>
                                        </p:tav>
                                        <p:tav tm="50000">
                                          <p:val>
                                            <p:clrVal>
                                              <a:schemeClr val="hlink"/>
                                            </p:clrVal>
                                          </p:val>
                                        </p:tav>
                                      </p:tavLst>
                                    </p:anim>
                                    <p:set>
                                      <p:cBhvr>
                                        <p:cTn id="30" dur="80"/>
                                        <p:tgtEl>
                                          <p:spTgt spid="8">
                                            <p:txEl>
                                              <p:pRg st="0" end="0"/>
                                            </p:txEl>
                                          </p:spTgt>
                                        </p:tgtEl>
                                        <p:attrNameLst>
                                          <p:attrName>fill.type</p:attrName>
                                        </p:attrNameLst>
                                      </p:cBhvr>
                                      <p:to>
                                        <p:strVal val="solid"/>
                                      </p:to>
                                    </p:set>
                                  </p:childTnLst>
                                </p:cTn>
                              </p:par>
                              <p:par>
                                <p:cTn id="31" presetID="55" presetClass="entr" presetSubtype="0" fill="hold" nodeType="with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1000" fill="hold"/>
                                        <p:tgtEl>
                                          <p:spTgt spid="2"/>
                                        </p:tgtEl>
                                        <p:attrNameLst>
                                          <p:attrName>ppt_w</p:attrName>
                                        </p:attrNameLst>
                                      </p:cBhvr>
                                      <p:tavLst>
                                        <p:tav tm="0">
                                          <p:val>
                                            <p:strVal val="#ppt_w*0.70"/>
                                          </p:val>
                                        </p:tav>
                                        <p:tav tm="100000">
                                          <p:val>
                                            <p:strVal val="#ppt_w"/>
                                          </p:val>
                                        </p:tav>
                                      </p:tavLst>
                                    </p:anim>
                                    <p:anim calcmode="lin" valueType="num">
                                      <p:cBhvr>
                                        <p:cTn id="34" dur="1000" fill="hold"/>
                                        <p:tgtEl>
                                          <p:spTgt spid="2"/>
                                        </p:tgtEl>
                                        <p:attrNameLst>
                                          <p:attrName>ppt_h</p:attrName>
                                        </p:attrNameLst>
                                      </p:cBhvr>
                                      <p:tavLst>
                                        <p:tav tm="0">
                                          <p:val>
                                            <p:strVal val="#ppt_h"/>
                                          </p:val>
                                        </p:tav>
                                        <p:tav tm="100000">
                                          <p:val>
                                            <p:strVal val="#ppt_h"/>
                                          </p:val>
                                        </p:tav>
                                      </p:tavLst>
                                    </p:anim>
                                    <p:animEffect transition="in" filter="fade">
                                      <p:cBhvr>
                                        <p:cTn id="3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sa mac 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685800"/>
            <a:ext cx="9144000" cy="617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79" name="Text Box 5"/>
          <p:cNvSpPr txBox="1">
            <a:spLocks noChangeArrowheads="1"/>
          </p:cNvSpPr>
          <p:nvPr/>
        </p:nvSpPr>
        <p:spPr bwMode="auto">
          <a:xfrm>
            <a:off x="2438400" y="152400"/>
            <a:ext cx="35814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2800" b="1">
                <a:latin typeface="Arial" panose="020B0604020202020204" pitchFamily="34" charset="0"/>
              </a:rPr>
              <a:t>Hoang mạc Xahara</a:t>
            </a:r>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gobi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762000"/>
            <a:ext cx="9144000" cy="609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3" name="Text Box 5"/>
          <p:cNvSpPr txBox="1">
            <a:spLocks noChangeArrowheads="1"/>
          </p:cNvSpPr>
          <p:nvPr/>
        </p:nvSpPr>
        <p:spPr bwMode="auto">
          <a:xfrm>
            <a:off x="2362200" y="228600"/>
            <a:ext cx="35814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2800" b="1">
                <a:latin typeface="Times New Roman" panose="02020603050405020304" pitchFamily="18" charset="0"/>
                <a:cs typeface="Times New Roman" panose="02020603050405020304" pitchFamily="18" charset="0"/>
              </a:rPr>
              <a:t>Hoang m</a:t>
            </a:r>
            <a:r>
              <a:rPr lang="en-US" altLang="en-US" sz="3200" b="1">
                <a:latin typeface="Times New Roman" panose="02020603050405020304" pitchFamily="18" charset="0"/>
                <a:cs typeface="Times New Roman" panose="02020603050405020304" pitchFamily="18" charset="0"/>
              </a:rPr>
              <a:t>ạc Gôbi</a:t>
            </a:r>
          </a:p>
        </p:txBody>
      </p:sp>
    </p:spTree>
  </p:cSld>
  <p:clrMapOvr>
    <a:masterClrMapping/>
  </p:clrMapOvr>
  <p:transition>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atacama"/>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609600"/>
            <a:ext cx="9144000" cy="624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27" name="Text Box 5"/>
          <p:cNvSpPr txBox="1">
            <a:spLocks noChangeArrowheads="1"/>
          </p:cNvSpPr>
          <p:nvPr/>
        </p:nvSpPr>
        <p:spPr bwMode="auto">
          <a:xfrm>
            <a:off x="2057400" y="0"/>
            <a:ext cx="43434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3200" b="1">
                <a:latin typeface="Arial" panose="020B0604020202020204" pitchFamily="34" charset="0"/>
              </a:rPr>
              <a:t>Hoang mạc Atacama</a:t>
            </a:r>
          </a:p>
        </p:txBody>
      </p:sp>
    </p:spTree>
  </p:cSld>
  <p:clrMapOvr>
    <a:masterClrMapping/>
  </p:clrMapOvr>
  <p:transition>
    <p:comb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5" descr="image02"/>
          <p:cNvPicPr>
            <a:picLocks noGrp="1" noChangeAspect="1" noChangeArrowheads="1"/>
          </p:cNvPicPr>
          <p:nvPr>
            <p:ph sz="quarter" idx="1"/>
          </p:nvPr>
        </p:nvPicPr>
        <p:blipFill>
          <a:blip r:embed="rId3">
            <a:extLst>
              <a:ext uri="{28A0092B-C50C-407E-A947-70E740481C1C}">
                <a14:useLocalDpi xmlns:a14="http://schemas.microsoft.com/office/drawing/2010/main" xmlns="" val="0"/>
              </a:ext>
            </a:extLst>
          </a:blip>
          <a:srcRect/>
          <a:stretch>
            <a:fillRect/>
          </a:stretch>
        </p:blipFill>
        <p:spPr>
          <a:xfrm>
            <a:off x="76200" y="57150"/>
            <a:ext cx="4495800" cy="2381250"/>
          </a:xfrm>
          <a:noFill/>
          <a:extLst>
            <a:ext uri="{909E8E84-426E-40DD-AFC4-6F175D3DCCD1}">
              <a14:hiddenFill xmlns:a14="http://schemas.microsoft.com/office/drawing/2010/main" xmlns="">
                <a:solidFill>
                  <a:srgbClr val="FFFFFF"/>
                </a:solidFill>
              </a14:hiddenFill>
            </a:ext>
          </a:extLst>
        </p:spPr>
      </p:pic>
      <p:pic>
        <p:nvPicPr>
          <p:cNvPr id="27651" name="Picture 18" descr="hoang mac thar 1"/>
          <p:cNvPicPr>
            <a:picLocks noGrp="1" noChangeAspect="1" noChangeArrowheads="1"/>
          </p:cNvPicPr>
          <p:nvPr>
            <p:ph sz="quarter" idx="3"/>
          </p:nvPr>
        </p:nvPicPr>
        <p:blipFill>
          <a:blip r:embed="rId4">
            <a:lum bright="-6000" contrast="18000"/>
            <a:extLst>
              <a:ext uri="{28A0092B-C50C-407E-A947-70E740481C1C}">
                <a14:useLocalDpi xmlns:a14="http://schemas.microsoft.com/office/drawing/2010/main" xmlns="" val="0"/>
              </a:ext>
            </a:extLst>
          </a:blip>
          <a:srcRect/>
          <a:stretch>
            <a:fillRect/>
          </a:stretch>
        </p:blipFill>
        <p:spPr>
          <a:xfrm>
            <a:off x="76200" y="2514600"/>
            <a:ext cx="4495800" cy="2690813"/>
          </a:xfrm>
          <a:noFill/>
          <a:extLst>
            <a:ext uri="{909E8E84-426E-40DD-AFC4-6F175D3DCCD1}">
              <a14:hiddenFill xmlns:a14="http://schemas.microsoft.com/office/drawing/2010/main" xmlns="">
                <a:solidFill>
                  <a:srgbClr val="FFFFFF"/>
                </a:solidFill>
              </a14:hiddenFill>
            </a:ext>
          </a:extLst>
        </p:spPr>
      </p:pic>
      <p:pic>
        <p:nvPicPr>
          <p:cNvPr id="27652" name="Picture 28" descr="gobi-11"/>
          <p:cNvPicPr>
            <a:picLocks noGrp="1" noChangeAspect="1" noChangeArrowheads="1"/>
          </p:cNvPicPr>
          <p:nvPr>
            <p:ph sz="quarter" idx="4"/>
          </p:nvPr>
        </p:nvPicPr>
        <p:blipFill>
          <a:blip r:embed="rId5">
            <a:extLst>
              <a:ext uri="{28A0092B-C50C-407E-A947-70E740481C1C}">
                <a14:useLocalDpi xmlns:a14="http://schemas.microsoft.com/office/drawing/2010/main" xmlns="" val="0"/>
              </a:ext>
            </a:extLst>
          </a:blip>
          <a:srcRect/>
          <a:stretch>
            <a:fillRect/>
          </a:stretch>
        </p:blipFill>
        <p:spPr>
          <a:xfrm>
            <a:off x="4648200" y="2438400"/>
            <a:ext cx="4419600" cy="2743200"/>
          </a:xfrm>
          <a:noFill/>
          <a:extLst>
            <a:ext uri="{909E8E84-426E-40DD-AFC4-6F175D3DCCD1}">
              <a14:hiddenFill xmlns:a14="http://schemas.microsoft.com/office/drawing/2010/main" xmlns="">
                <a:solidFill>
                  <a:srgbClr val="FFFFFF"/>
                </a:solidFill>
              </a14:hiddenFill>
            </a:ext>
          </a:extLst>
        </p:spPr>
      </p:pic>
      <p:sp>
        <p:nvSpPr>
          <p:cNvPr id="14371" name="Text Box 35"/>
          <p:cNvSpPr txBox="1">
            <a:spLocks noChangeArrowheads="1"/>
          </p:cNvSpPr>
          <p:nvPr/>
        </p:nvSpPr>
        <p:spPr bwMode="auto">
          <a:xfrm>
            <a:off x="914400" y="5562600"/>
            <a:ext cx="8153400"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3200" b="1">
                <a:solidFill>
                  <a:srgbClr val="FFFF00"/>
                </a:solidFill>
                <a:latin typeface="Times New Roman" panose="02020603050405020304" pitchFamily="18" charset="0"/>
                <a:cs typeface="Times New Roman" panose="02020603050405020304" pitchFamily="18" charset="0"/>
              </a:rPr>
              <a:t>Quan sát một số hình ảnh hãy mô tả cảnh quang hoang mạc ?</a:t>
            </a:r>
          </a:p>
        </p:txBody>
      </p:sp>
      <p:sp>
        <p:nvSpPr>
          <p:cNvPr id="14373" name="Text Box 37"/>
          <p:cNvSpPr txBox="1">
            <a:spLocks noChangeArrowheads="1"/>
          </p:cNvSpPr>
          <p:nvPr/>
        </p:nvSpPr>
        <p:spPr bwMode="auto">
          <a:xfrm>
            <a:off x="1171575" y="5181600"/>
            <a:ext cx="652462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2800" b="1">
                <a:latin typeface="Times New Roman" panose="02020603050405020304" pitchFamily="18" charset="0"/>
                <a:cs typeface="Times New Roman" panose="02020603050405020304" pitchFamily="18" charset="0"/>
              </a:rPr>
              <a:t>- Bề mặt : chủ yếu là cát, sỏi, đá.</a:t>
            </a:r>
          </a:p>
        </p:txBody>
      </p:sp>
      <p:sp>
        <p:nvSpPr>
          <p:cNvPr id="14374" name="Rectangle 38"/>
          <p:cNvSpPr>
            <a:spLocks noChangeArrowheads="1"/>
          </p:cNvSpPr>
          <p:nvPr/>
        </p:nvSpPr>
        <p:spPr bwMode="auto">
          <a:xfrm>
            <a:off x="1171575" y="6324600"/>
            <a:ext cx="333057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2800" b="1">
                <a:latin typeface="Times New Roman" panose="02020603050405020304" pitchFamily="18" charset="0"/>
                <a:cs typeface="Times New Roman" panose="02020603050405020304" pitchFamily="18" charset="0"/>
              </a:rPr>
              <a:t>- Dân cư : thưa thớt.</a:t>
            </a:r>
          </a:p>
        </p:txBody>
      </p:sp>
      <p:sp>
        <p:nvSpPr>
          <p:cNvPr id="14375" name="Rectangle 39"/>
          <p:cNvSpPr>
            <a:spLocks noChangeArrowheads="1"/>
          </p:cNvSpPr>
          <p:nvPr/>
        </p:nvSpPr>
        <p:spPr bwMode="auto">
          <a:xfrm>
            <a:off x="1171575" y="5943600"/>
            <a:ext cx="637222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2800" b="1">
                <a:latin typeface="Times New Roman" panose="02020603050405020304" pitchFamily="18" charset="0"/>
                <a:cs typeface="Times New Roman" panose="02020603050405020304" pitchFamily="18" charset="0"/>
              </a:rPr>
              <a:t>- Động vật : chỉ có loài bò sát, côn trùng.</a:t>
            </a:r>
          </a:p>
        </p:txBody>
      </p:sp>
      <p:sp>
        <p:nvSpPr>
          <p:cNvPr id="14376" name="Rectangle 40"/>
          <p:cNvSpPr>
            <a:spLocks noChangeArrowheads="1"/>
          </p:cNvSpPr>
          <p:nvPr/>
        </p:nvSpPr>
        <p:spPr bwMode="auto">
          <a:xfrm>
            <a:off x="1146175" y="5562600"/>
            <a:ext cx="4849813"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2800" b="1">
                <a:latin typeface="Times New Roman" panose="02020603050405020304" pitchFamily="18" charset="0"/>
                <a:cs typeface="Times New Roman" panose="02020603050405020304" pitchFamily="18" charset="0"/>
              </a:rPr>
              <a:t>- Thực vật : cằn cỗi, thưa thớt.</a:t>
            </a:r>
          </a:p>
        </p:txBody>
      </p:sp>
      <p:sp>
        <p:nvSpPr>
          <p:cNvPr id="2" name="Content Placeholder 1"/>
          <p:cNvSpPr>
            <a:spLocks noGrp="1"/>
          </p:cNvSpPr>
          <p:nvPr>
            <p:ph sz="quarter" idx="2"/>
          </p:nvPr>
        </p:nvSpPr>
        <p:spPr/>
        <p:txBody>
          <a:bodyPr/>
          <a:lstStyle/>
          <a:p>
            <a:pPr>
              <a:defRPr/>
            </a:pPr>
            <a:endParaRPr lang="en-US" dirty="0"/>
          </a:p>
        </p:txBody>
      </p:sp>
      <p:pic>
        <p:nvPicPr>
          <p:cNvPr id="27659" name="Picture 6" descr="oc dao"/>
          <p:cNvPicPr>
            <a:picLocks noChangeAspect="1" noChangeArrowheads="1"/>
          </p:cNvPicPr>
          <p:nvPr/>
        </p:nvPicPr>
        <p:blipFill>
          <a:blip r:embed="rId6">
            <a:extLst>
              <a:ext uri="{28A0092B-C50C-407E-A947-70E740481C1C}">
                <a14:useLocalDpi xmlns:a14="http://schemas.microsoft.com/office/drawing/2010/main" xmlns="" val="0"/>
              </a:ext>
            </a:extLst>
          </a:blip>
          <a:srcRect l="8000"/>
          <a:stretch>
            <a:fillRect/>
          </a:stretch>
        </p:blipFill>
        <p:spPr bwMode="auto">
          <a:xfrm>
            <a:off x="4648200" y="57150"/>
            <a:ext cx="4419600" cy="2381250"/>
          </a:xfrm>
          <a:prstGeom prst="rect">
            <a:avLst/>
          </a:prstGeom>
          <a:noFill/>
          <a:ln w="19050">
            <a:solidFill>
              <a:srgbClr val="FF3300"/>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4371"/>
                                        </p:tgtEl>
                                        <p:attrNameLst>
                                          <p:attrName>style.visibility</p:attrName>
                                        </p:attrNameLst>
                                      </p:cBhvr>
                                      <p:to>
                                        <p:strVal val="visible"/>
                                      </p:to>
                                    </p:set>
                                    <p:animEffect transition="in" filter="diamond(in)">
                                      <p:cBhvr>
                                        <p:cTn id="7" dur="2000"/>
                                        <p:tgtEl>
                                          <p:spTgt spid="143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xit" presetSubtype="16" fill="hold" grpId="1" nodeType="clickEffect">
                                  <p:stCondLst>
                                    <p:cond delay="0"/>
                                  </p:stCondLst>
                                  <p:childTnLst>
                                    <p:animEffect transition="out" filter="diamond(in)">
                                      <p:cBhvr>
                                        <p:cTn id="11" dur="2000"/>
                                        <p:tgtEl>
                                          <p:spTgt spid="14371"/>
                                        </p:tgtEl>
                                      </p:cBhvr>
                                    </p:animEffect>
                                    <p:set>
                                      <p:cBhvr>
                                        <p:cTn id="12" dur="1" fill="hold">
                                          <p:stCondLst>
                                            <p:cond delay="1999"/>
                                          </p:stCondLst>
                                        </p:cTn>
                                        <p:tgtEl>
                                          <p:spTgt spid="14371"/>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373"/>
                                        </p:tgtEl>
                                        <p:attrNameLst>
                                          <p:attrName>style.visibility</p:attrName>
                                        </p:attrNameLst>
                                      </p:cBhvr>
                                      <p:to>
                                        <p:strVal val="visible"/>
                                      </p:to>
                                    </p:set>
                                    <p:animEffect transition="in" filter="blinds(horizontal)">
                                      <p:cBhvr>
                                        <p:cTn id="17" dur="500"/>
                                        <p:tgtEl>
                                          <p:spTgt spid="1437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376"/>
                                        </p:tgtEl>
                                        <p:attrNameLst>
                                          <p:attrName>style.visibility</p:attrName>
                                        </p:attrNameLst>
                                      </p:cBhvr>
                                      <p:to>
                                        <p:strVal val="visible"/>
                                      </p:to>
                                    </p:set>
                                    <p:animEffect transition="in" filter="blinds(horizontal)">
                                      <p:cBhvr>
                                        <p:cTn id="22" dur="500"/>
                                        <p:tgtEl>
                                          <p:spTgt spid="1437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375"/>
                                        </p:tgtEl>
                                        <p:attrNameLst>
                                          <p:attrName>style.visibility</p:attrName>
                                        </p:attrNameLst>
                                      </p:cBhvr>
                                      <p:to>
                                        <p:strVal val="visible"/>
                                      </p:to>
                                    </p:set>
                                    <p:animEffect transition="in" filter="blinds(horizontal)">
                                      <p:cBhvr>
                                        <p:cTn id="27" dur="500"/>
                                        <p:tgtEl>
                                          <p:spTgt spid="1437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4374"/>
                                        </p:tgtEl>
                                        <p:attrNameLst>
                                          <p:attrName>style.visibility</p:attrName>
                                        </p:attrNameLst>
                                      </p:cBhvr>
                                      <p:to>
                                        <p:strVal val="visible"/>
                                      </p:to>
                                    </p:set>
                                    <p:animEffect transition="in" filter="blinds(horizontal)">
                                      <p:cBhvr>
                                        <p:cTn id="32" dur="500"/>
                                        <p:tgtEl>
                                          <p:spTgt spid="14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71" grpId="0"/>
      <p:bldP spid="14371" grpId="1"/>
      <p:bldP spid="14373" grpId="0"/>
      <p:bldP spid="14374" grpId="0"/>
      <p:bldP spid="14375" grpId="0"/>
      <p:bldP spid="1437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8"/>
          <p:cNvSpPr txBox="1">
            <a:spLocks noChangeArrowheads="1"/>
          </p:cNvSpPr>
          <p:nvPr/>
        </p:nvSpPr>
        <p:spPr bwMode="auto">
          <a:xfrm>
            <a:off x="377687" y="788987"/>
            <a:ext cx="8229600" cy="1323975"/>
          </a:xfrm>
          <a:prstGeom prst="rect">
            <a:avLst/>
          </a:prstGeom>
          <a:noFill/>
          <a:ln>
            <a:noFill/>
          </a:ln>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marL="514350" indent="-514350">
              <a:spcBef>
                <a:spcPct val="50000"/>
              </a:spcBef>
              <a:buFontTx/>
              <a:buAutoNum type="arabicPeriod"/>
              <a:defRPr/>
            </a:pPr>
            <a:r>
              <a:rPr lang="en-US" sz="3200" b="1" u="sng" dirty="0" err="1">
                <a:latin typeface="Times New Roman" pitchFamily="18" charset="0"/>
                <a:cs typeface="Times New Roman" pitchFamily="18" charset="0"/>
              </a:rPr>
              <a:t>Đặc</a:t>
            </a:r>
            <a:r>
              <a:rPr lang="en-US" sz="3200" b="1" u="sng" dirty="0">
                <a:latin typeface="Times New Roman" pitchFamily="18" charset="0"/>
                <a:cs typeface="Times New Roman" pitchFamily="18" charset="0"/>
              </a:rPr>
              <a:t> </a:t>
            </a:r>
            <a:r>
              <a:rPr lang="en-US" sz="3200" b="1" u="sng" dirty="0" err="1">
                <a:latin typeface="Times New Roman" pitchFamily="18" charset="0"/>
                <a:cs typeface="Times New Roman" pitchFamily="18" charset="0"/>
              </a:rPr>
              <a:t>điểm</a:t>
            </a:r>
            <a:r>
              <a:rPr lang="en-US" sz="3200" b="1" u="sng" dirty="0">
                <a:latin typeface="Times New Roman" pitchFamily="18" charset="0"/>
                <a:cs typeface="Times New Roman" pitchFamily="18" charset="0"/>
              </a:rPr>
              <a:t> </a:t>
            </a:r>
            <a:r>
              <a:rPr lang="en-US" sz="3200" b="1" u="sng" dirty="0" err="1">
                <a:latin typeface="Times New Roman" pitchFamily="18" charset="0"/>
                <a:cs typeface="Times New Roman" pitchFamily="18" charset="0"/>
              </a:rPr>
              <a:t>của</a:t>
            </a:r>
            <a:r>
              <a:rPr lang="en-US" sz="3200" b="1" u="sng" dirty="0">
                <a:latin typeface="Times New Roman" pitchFamily="18" charset="0"/>
                <a:cs typeface="Times New Roman" pitchFamily="18" charset="0"/>
              </a:rPr>
              <a:t> </a:t>
            </a:r>
            <a:r>
              <a:rPr lang="en-US" sz="3200" b="1" u="sng" dirty="0" err="1">
                <a:latin typeface="Times New Roman" pitchFamily="18" charset="0"/>
                <a:cs typeface="Times New Roman" pitchFamily="18" charset="0"/>
              </a:rPr>
              <a:t>môi</a:t>
            </a:r>
            <a:r>
              <a:rPr lang="en-US" sz="3200" b="1" u="sng" dirty="0">
                <a:latin typeface="Times New Roman" pitchFamily="18" charset="0"/>
                <a:cs typeface="Times New Roman" pitchFamily="18" charset="0"/>
              </a:rPr>
              <a:t> </a:t>
            </a:r>
            <a:r>
              <a:rPr lang="en-US" sz="3200" b="1" u="sng" dirty="0" err="1">
                <a:latin typeface="Times New Roman" pitchFamily="18" charset="0"/>
                <a:cs typeface="Times New Roman" pitchFamily="18" charset="0"/>
              </a:rPr>
              <a:t>trường</a:t>
            </a:r>
            <a:r>
              <a:rPr lang="en-US" sz="3200" b="1" dirty="0">
                <a:latin typeface="Times New Roman" pitchFamily="18" charset="0"/>
                <a:cs typeface="Times New Roman" pitchFamily="18" charset="0"/>
              </a:rPr>
              <a:t>:</a:t>
            </a:r>
          </a:p>
          <a:p>
            <a:pPr>
              <a:spcBef>
                <a:spcPct val="50000"/>
              </a:spcBef>
              <a:defRPr/>
            </a:pPr>
            <a:r>
              <a:rPr lang="en-US" sz="3200" b="1" dirty="0">
                <a:latin typeface="Times New Roman" pitchFamily="18" charset="0"/>
                <a:cs typeface="Times New Roman" pitchFamily="18" charset="0"/>
              </a:rPr>
              <a:t>     a. </a:t>
            </a:r>
            <a:r>
              <a:rPr lang="en-US" sz="3200" b="1" u="sng" dirty="0" err="1">
                <a:latin typeface="Times New Roman" pitchFamily="18" charset="0"/>
                <a:cs typeface="Times New Roman" pitchFamily="18" charset="0"/>
              </a:rPr>
              <a:t>Vị</a:t>
            </a:r>
            <a:r>
              <a:rPr lang="en-US" sz="3200" b="1" u="sng" dirty="0">
                <a:latin typeface="Times New Roman" pitchFamily="18" charset="0"/>
                <a:cs typeface="Times New Roman" pitchFamily="18" charset="0"/>
              </a:rPr>
              <a:t> </a:t>
            </a:r>
            <a:r>
              <a:rPr lang="en-US" sz="3200" b="1" u="sng" dirty="0" err="1">
                <a:latin typeface="Times New Roman" pitchFamily="18" charset="0"/>
                <a:cs typeface="Times New Roman" pitchFamily="18" charset="0"/>
              </a:rPr>
              <a:t>trí</a:t>
            </a:r>
            <a:r>
              <a:rPr lang="en-US" sz="3200" b="1" dirty="0">
                <a:latin typeface="Times New Roman" pitchFamily="18" charset="0"/>
                <a:cs typeface="Times New Roman" pitchFamily="18" charset="0"/>
              </a:rPr>
              <a:t>:</a:t>
            </a:r>
          </a:p>
        </p:txBody>
      </p:sp>
      <p:sp>
        <p:nvSpPr>
          <p:cNvPr id="128017" name="Text Box 17"/>
          <p:cNvSpPr txBox="1">
            <a:spLocks noChangeArrowheads="1"/>
          </p:cNvSpPr>
          <p:nvPr/>
        </p:nvSpPr>
        <p:spPr bwMode="auto">
          <a:xfrm>
            <a:off x="228600" y="115094"/>
            <a:ext cx="8763000" cy="646112"/>
          </a:xfrm>
          <a:prstGeom prst="rect">
            <a:avLst/>
          </a:prstGeom>
          <a:solidFill>
            <a:schemeClr val="tx1"/>
          </a:solidFill>
          <a:ln w="9525">
            <a:noFill/>
            <a:miter lim="800000"/>
            <a:headEnd/>
            <a:tailEnd/>
          </a:ln>
          <a:effectLst/>
        </p:spPr>
        <p:txBody>
          <a:bodyPr>
            <a:spAutoFit/>
          </a:bodyPr>
          <a:lstStyle/>
          <a:p>
            <a:pPr>
              <a:spcBef>
                <a:spcPct val="50000"/>
              </a:spcBef>
              <a:defRPr/>
            </a:pPr>
            <a:r>
              <a:rPr lang="en-US" sz="3600" u="sng" dirty="0" err="1">
                <a:solidFill>
                  <a:srgbClr val="FF0000"/>
                </a:solidFill>
                <a:latin typeface="Times New Roman" panose="02020603050405020304" pitchFamily="18" charset="0"/>
                <a:cs typeface="Times New Roman" panose="02020603050405020304" pitchFamily="18" charset="0"/>
              </a:rPr>
              <a:t>Ti</a:t>
            </a:r>
            <a:r>
              <a:rPr lang="en-US" sz="3200" u="sng" dirty="0" err="1">
                <a:solidFill>
                  <a:srgbClr val="FF0000"/>
                </a:solidFill>
                <a:latin typeface="Times New Roman" panose="02020603050405020304" pitchFamily="18" charset="0"/>
                <a:cs typeface="Times New Roman" panose="02020603050405020304" pitchFamily="18" charset="0"/>
              </a:rPr>
              <a:t>ết</a:t>
            </a:r>
            <a:r>
              <a:rPr lang="en-US" sz="3200" u="sng" dirty="0">
                <a:solidFill>
                  <a:srgbClr val="FF0000"/>
                </a:solidFill>
                <a:latin typeface="Times New Roman" panose="02020603050405020304" pitchFamily="18" charset="0"/>
                <a:cs typeface="Times New Roman" panose="02020603050405020304" pitchFamily="18" charset="0"/>
              </a:rPr>
              <a:t> 20</a:t>
            </a:r>
            <a:r>
              <a:rPr lang="en-US" sz="3200" b="1" dirty="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3200" b="1" dirty="0" err="1">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Bài</a:t>
            </a:r>
            <a:r>
              <a:rPr lang="en-US" sz="3200" b="1" dirty="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19: MÔI TRƯỜNG HOANG MẠC</a:t>
            </a:r>
          </a:p>
        </p:txBody>
      </p:sp>
      <p:sp>
        <p:nvSpPr>
          <p:cNvPr id="28676" name="Text Box 19"/>
          <p:cNvSpPr txBox="1">
            <a:spLocks noChangeArrowheads="1"/>
          </p:cNvSpPr>
          <p:nvPr/>
        </p:nvSpPr>
        <p:spPr bwMode="auto">
          <a:xfrm>
            <a:off x="868017" y="2150130"/>
            <a:ext cx="57912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3200" b="1">
                <a:latin typeface="Times New Roman" panose="02020603050405020304" pitchFamily="18" charset="0"/>
                <a:cs typeface="Times New Roman" panose="02020603050405020304" pitchFamily="18" charset="0"/>
              </a:rPr>
              <a:t>b. </a:t>
            </a:r>
            <a:r>
              <a:rPr lang="en-US" altLang="en-US" sz="3200" b="1" u="sng">
                <a:latin typeface="Times New Roman" panose="02020603050405020304" pitchFamily="18" charset="0"/>
                <a:cs typeface="Times New Roman" panose="02020603050405020304" pitchFamily="18" charset="0"/>
              </a:rPr>
              <a:t>Khí hậu</a:t>
            </a:r>
            <a:r>
              <a:rPr lang="en-US" altLang="en-US" sz="3200" b="1">
                <a:latin typeface="Times New Roman" panose="02020603050405020304" pitchFamily="18" charset="0"/>
                <a:cs typeface="Times New Roman" panose="02020603050405020304" pitchFamily="18" charset="0"/>
              </a:rPr>
              <a:t>:</a:t>
            </a:r>
            <a:endParaRPr lang="en-US" altLang="en-US" sz="3200" b="1" u="sng">
              <a:latin typeface="Times New Roman" panose="02020603050405020304" pitchFamily="18" charset="0"/>
              <a:cs typeface="Times New Roman" panose="02020603050405020304" pitchFamily="18" charset="0"/>
            </a:endParaRPr>
          </a:p>
        </p:txBody>
      </p:sp>
      <p:sp>
        <p:nvSpPr>
          <p:cNvPr id="28677" name="Text Box 19"/>
          <p:cNvSpPr txBox="1">
            <a:spLocks noChangeArrowheads="1"/>
          </p:cNvSpPr>
          <p:nvPr/>
        </p:nvSpPr>
        <p:spPr bwMode="auto">
          <a:xfrm>
            <a:off x="868017" y="2810807"/>
            <a:ext cx="57912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3200" b="1">
                <a:latin typeface="Times New Roman" panose="02020603050405020304" pitchFamily="18" charset="0"/>
                <a:cs typeface="Times New Roman" panose="02020603050405020304" pitchFamily="18" charset="0"/>
              </a:rPr>
              <a:t>c. Cảnh quan:</a:t>
            </a:r>
          </a:p>
        </p:txBody>
      </p:sp>
      <p:sp>
        <p:nvSpPr>
          <p:cNvPr id="9" name="Text Box 19"/>
          <p:cNvSpPr txBox="1">
            <a:spLocks noChangeArrowheads="1"/>
          </p:cNvSpPr>
          <p:nvPr/>
        </p:nvSpPr>
        <p:spPr bwMode="auto">
          <a:xfrm>
            <a:off x="228600" y="3395007"/>
            <a:ext cx="899160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3600" b="1">
                <a:latin typeface="Arial" panose="020B0604020202020204" pitchFamily="34" charset="0"/>
                <a:cs typeface="Arial" panose="020B0604020202020204" pitchFamily="34" charset="0"/>
              </a:rPr>
              <a:t>-  Chủ yếu là cát, sỏi và đá.</a:t>
            </a:r>
          </a:p>
          <a:p>
            <a:pPr>
              <a:spcBef>
                <a:spcPct val="50000"/>
              </a:spcBef>
            </a:pPr>
            <a:r>
              <a:rPr lang="en-US" altLang="en-US" sz="3600" b="1">
                <a:latin typeface="Arial" panose="020B0604020202020204" pitchFamily="34" charset="0"/>
                <a:cs typeface="Arial" panose="020B0604020202020204" pitchFamily="34" charset="0"/>
              </a:rPr>
              <a:t>- Thực vật cằn cỗi, nghèo nàn, động vật rất hiếm, phần lớn là bò sát, côn trùng.</a:t>
            </a:r>
          </a:p>
          <a:p>
            <a:pPr>
              <a:spcBef>
                <a:spcPct val="50000"/>
              </a:spcBef>
            </a:pPr>
            <a:r>
              <a:rPr lang="en-US" altLang="en-US" sz="3600" b="1">
                <a:latin typeface="Arial" panose="020B0604020202020204" pitchFamily="34" charset="0"/>
                <a:cs typeface="Arial" panose="020B0604020202020204" pitchFamily="34" charset="0"/>
              </a:rPr>
              <a:t> - Do nằm ở áp cao thống trị hoặc ở sâu trong nội địa</a:t>
            </a:r>
          </a:p>
        </p:txBody>
      </p:sp>
      <p:grpSp>
        <p:nvGrpSpPr>
          <p:cNvPr id="2" name="Group 17">
            <a:extLst>
              <a:ext uri="{FF2B5EF4-FFF2-40B4-BE49-F238E27FC236}">
                <a16:creationId xmlns:a16="http://schemas.microsoft.com/office/drawing/2014/main" xmlns="" id="{DD3E5C7B-B2F8-2F4C-A4C5-42FC86E053B9}"/>
              </a:ext>
            </a:extLst>
          </p:cNvPr>
          <p:cNvGrpSpPr>
            <a:grpSpLocks/>
          </p:cNvGrpSpPr>
          <p:nvPr/>
        </p:nvGrpSpPr>
        <p:grpSpPr bwMode="auto">
          <a:xfrm>
            <a:off x="6428873" y="1394969"/>
            <a:ext cx="1671294" cy="1066915"/>
            <a:chOff x="816" y="3792"/>
            <a:chExt cx="337" cy="366"/>
          </a:xfrm>
        </p:grpSpPr>
        <p:sp>
          <p:nvSpPr>
            <p:cNvPr id="11" name="Text Box 18">
              <a:extLst>
                <a:ext uri="{FF2B5EF4-FFF2-40B4-BE49-F238E27FC236}">
                  <a16:creationId xmlns:a16="http://schemas.microsoft.com/office/drawing/2014/main" xmlns="" id="{CBF3E874-2F06-4446-B529-3E8E37F1E826}"/>
                </a:ext>
              </a:extLst>
            </p:cNvPr>
            <p:cNvSpPr txBox="1">
              <a:spLocks noChangeArrowheads="1"/>
            </p:cNvSpPr>
            <p:nvPr/>
          </p:nvSpPr>
          <p:spPr bwMode="auto">
            <a:xfrm>
              <a:off x="1086" y="3809"/>
              <a:ext cx="67" cy="3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800">
                <a:solidFill>
                  <a:srgbClr val="0000FF"/>
                </a:solidFill>
                <a:latin typeface=".VnTime" pitchFamily="34" charset="0"/>
              </a:endParaRPr>
            </a:p>
          </p:txBody>
        </p:sp>
        <p:pic>
          <p:nvPicPr>
            <p:cNvPr id="12" name="Picture 19" descr="Tay viÕt ">
              <a:extLst>
                <a:ext uri="{FF2B5EF4-FFF2-40B4-BE49-F238E27FC236}">
                  <a16:creationId xmlns:a16="http://schemas.microsoft.com/office/drawing/2014/main" xmlns="" id="{EB1BDD29-4F85-CE46-B919-56F59A7E50F8}"/>
                </a:ext>
              </a:extLst>
            </p:cNvPr>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a:off x="816" y="3792"/>
              <a:ext cx="288"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9">
                                            <p:txEl>
                                              <p:pRg st="0" end="0"/>
                                            </p:txEl>
                                          </p:spTgt>
                                        </p:tgtEl>
                                        <p:attrNameLst>
                                          <p:attrName>style.visibility</p:attrName>
                                        </p:attrNameLst>
                                      </p:cBhvr>
                                      <p:to>
                                        <p:strVal val="visible"/>
                                      </p:to>
                                    </p:set>
                                    <p:anim calcmode="discrete" valueType="clr">
                                      <p:cBhvr override="childStyle">
                                        <p:cTn id="7" dur="80"/>
                                        <p:tgtEl>
                                          <p:spTgt spid="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9">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9">
                                            <p:txEl>
                                              <p:pRg st="1" end="1"/>
                                            </p:txEl>
                                          </p:spTgt>
                                        </p:tgtEl>
                                        <p:attrNameLst>
                                          <p:attrName>style.visibility</p:attrName>
                                        </p:attrNameLst>
                                      </p:cBhvr>
                                      <p:to>
                                        <p:strVal val="visible"/>
                                      </p:to>
                                    </p:set>
                                    <p:anim calcmode="discrete" valueType="clr">
                                      <p:cBhvr override="childStyle">
                                        <p:cTn id="14" dur="80"/>
                                        <p:tgtEl>
                                          <p:spTgt spid="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9">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9">
                                            <p:txEl>
                                              <p:pRg st="1" end="1"/>
                                            </p:txEl>
                                          </p:spTgt>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9">
                                            <p:txEl>
                                              <p:pRg st="2" end="2"/>
                                            </p:txEl>
                                          </p:spTgt>
                                        </p:tgtEl>
                                        <p:attrNameLst>
                                          <p:attrName>style.visibility</p:attrName>
                                        </p:attrNameLst>
                                      </p:cBhvr>
                                      <p:to>
                                        <p:strVal val="visible"/>
                                      </p:to>
                                    </p:set>
                                    <p:anim calcmode="discrete" valueType="clr">
                                      <p:cBhvr override="childStyle">
                                        <p:cTn id="21" dur="80"/>
                                        <p:tgtEl>
                                          <p:spTgt spid="9">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9">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9">
                                            <p:txEl>
                                              <p:pRg st="2" end="2"/>
                                            </p:txEl>
                                          </p:spTgt>
                                        </p:tgtEl>
                                        <p:attrNameLst>
                                          <p:attrName>fill.type</p:attrName>
                                        </p:attrNameLst>
                                      </p:cBhvr>
                                      <p:to>
                                        <p:strVal val="solid"/>
                                      </p:to>
                                    </p:set>
                                  </p:childTnLst>
                                </p:cTn>
                              </p:par>
                              <p:par>
                                <p:cTn id="24" presetID="55" presetClass="entr" presetSubtype="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1000" fill="hold"/>
                                        <p:tgtEl>
                                          <p:spTgt spid="2"/>
                                        </p:tgtEl>
                                        <p:attrNameLst>
                                          <p:attrName>ppt_w</p:attrName>
                                        </p:attrNameLst>
                                      </p:cBhvr>
                                      <p:tavLst>
                                        <p:tav tm="0">
                                          <p:val>
                                            <p:strVal val="#ppt_w*0.70"/>
                                          </p:val>
                                        </p:tav>
                                        <p:tav tm="100000">
                                          <p:val>
                                            <p:strVal val="#ppt_w"/>
                                          </p:val>
                                        </p:tav>
                                      </p:tavLst>
                                    </p:anim>
                                    <p:anim calcmode="lin" valueType="num">
                                      <p:cBhvr>
                                        <p:cTn id="27" dur="1000" fill="hold"/>
                                        <p:tgtEl>
                                          <p:spTgt spid="2"/>
                                        </p:tgtEl>
                                        <p:attrNameLst>
                                          <p:attrName>ppt_h</p:attrName>
                                        </p:attrNameLst>
                                      </p:cBhvr>
                                      <p:tavLst>
                                        <p:tav tm="0">
                                          <p:val>
                                            <p:strVal val="#ppt_h"/>
                                          </p:val>
                                        </p:tav>
                                        <p:tav tm="100000">
                                          <p:val>
                                            <p:strVal val="#ppt_h"/>
                                          </p:val>
                                        </p:tav>
                                      </p:tavLst>
                                    </p:anim>
                                    <p:animEffect transition="in" filter="fade">
                                      <p:cBhvr>
                                        <p:cTn id="2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Text Box 4"/>
          <p:cNvSpPr txBox="1">
            <a:spLocks noChangeArrowheads="1"/>
          </p:cNvSpPr>
          <p:nvPr/>
        </p:nvSpPr>
        <p:spPr bwMode="auto">
          <a:xfrm>
            <a:off x="152400" y="2906713"/>
            <a:ext cx="8915400" cy="3046412"/>
          </a:xfrm>
          <a:prstGeom prst="rect">
            <a:avLst/>
          </a:prstGeom>
          <a:solidFill>
            <a:schemeClr val="tx1">
              <a:lumMod val="95000"/>
            </a:schemeClr>
          </a:solidFill>
          <a:ln>
            <a:noFill/>
          </a:ln>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spcBef>
                <a:spcPct val="50000"/>
              </a:spcBef>
              <a:defRPr/>
            </a:pP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Nhóm</a:t>
            </a:r>
            <a:r>
              <a:rPr lang="en-US" sz="3200" b="1" dirty="0">
                <a:solidFill>
                  <a:schemeClr val="bg1"/>
                </a:solidFill>
                <a:latin typeface="Times New Roman" pitchFamily="18" charset="0"/>
                <a:cs typeface="Times New Roman" pitchFamily="18" charset="0"/>
              </a:rPr>
              <a:t> 1,3: </a:t>
            </a:r>
            <a:r>
              <a:rPr lang="en-US" sz="3200" b="1" dirty="0" err="1">
                <a:solidFill>
                  <a:schemeClr val="bg1"/>
                </a:solidFill>
                <a:latin typeface="Times New Roman" pitchFamily="18" charset="0"/>
                <a:cs typeface="Times New Roman" pitchFamily="18" charset="0"/>
              </a:rPr>
              <a:t>Tìm</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hiểu</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sự</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thích</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nghi</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của</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thực</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vật</a:t>
            </a:r>
            <a:r>
              <a:rPr lang="en-US" sz="3200" b="1" dirty="0">
                <a:solidFill>
                  <a:schemeClr val="bg1"/>
                </a:solidFill>
                <a:latin typeface="Times New Roman" pitchFamily="18" charset="0"/>
                <a:cs typeface="Times New Roman" pitchFamily="18" charset="0"/>
              </a:rPr>
              <a:t> ở </a:t>
            </a:r>
            <a:r>
              <a:rPr lang="en-US" sz="3200" b="1" dirty="0" err="1">
                <a:solidFill>
                  <a:schemeClr val="bg1"/>
                </a:solidFill>
                <a:latin typeface="Times New Roman" pitchFamily="18" charset="0"/>
                <a:cs typeface="Times New Roman" pitchFamily="18" charset="0"/>
              </a:rPr>
              <a:t>môi</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trường</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hoang</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mạc</a:t>
            </a:r>
            <a:r>
              <a:rPr lang="en-US" sz="3200" b="1" dirty="0">
                <a:solidFill>
                  <a:schemeClr val="bg1"/>
                </a:solidFill>
                <a:latin typeface="Times New Roman" pitchFamily="18" charset="0"/>
                <a:cs typeface="Times New Roman" pitchFamily="18" charset="0"/>
              </a:rPr>
              <a:t>.</a:t>
            </a:r>
          </a:p>
          <a:p>
            <a:pPr>
              <a:spcBef>
                <a:spcPct val="50000"/>
              </a:spcBef>
              <a:defRPr/>
            </a:pP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Nhóm</a:t>
            </a:r>
            <a:r>
              <a:rPr lang="en-US" sz="3200" b="1" dirty="0">
                <a:solidFill>
                  <a:schemeClr val="bg1"/>
                </a:solidFill>
                <a:latin typeface="Times New Roman" pitchFamily="18" charset="0"/>
                <a:cs typeface="Times New Roman" pitchFamily="18" charset="0"/>
              </a:rPr>
              <a:t> 2,4: </a:t>
            </a:r>
            <a:r>
              <a:rPr lang="en-US" sz="3200" b="1" dirty="0" err="1">
                <a:solidFill>
                  <a:schemeClr val="bg1"/>
                </a:solidFill>
                <a:latin typeface="Times New Roman" pitchFamily="18" charset="0"/>
                <a:cs typeface="Times New Roman" pitchFamily="18" charset="0"/>
              </a:rPr>
              <a:t>Tìm</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hiểu</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sự</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thích</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nghi</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của</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động</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vật</a:t>
            </a:r>
            <a:r>
              <a:rPr lang="en-US" sz="3200" b="1" dirty="0">
                <a:solidFill>
                  <a:schemeClr val="bg1"/>
                </a:solidFill>
                <a:latin typeface="Times New Roman" pitchFamily="18" charset="0"/>
                <a:cs typeface="Times New Roman" pitchFamily="18" charset="0"/>
              </a:rPr>
              <a:t> ở </a:t>
            </a:r>
            <a:r>
              <a:rPr lang="en-US" sz="3200" b="1" dirty="0" err="1">
                <a:solidFill>
                  <a:schemeClr val="bg1"/>
                </a:solidFill>
                <a:latin typeface="Times New Roman" pitchFamily="18" charset="0"/>
                <a:cs typeface="Times New Roman" pitchFamily="18" charset="0"/>
              </a:rPr>
              <a:t>môi</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trường</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hoang</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mạc</a:t>
            </a:r>
            <a:r>
              <a:rPr lang="en-US" sz="3200" b="1" dirty="0">
                <a:solidFill>
                  <a:schemeClr val="bg1"/>
                </a:solidFill>
                <a:latin typeface="Times New Roman" pitchFamily="18" charset="0"/>
                <a:cs typeface="Times New Roman" pitchFamily="18" charset="0"/>
              </a:rPr>
              <a:t>.</a:t>
            </a:r>
          </a:p>
          <a:p>
            <a:pPr>
              <a:spcBef>
                <a:spcPct val="50000"/>
              </a:spcBef>
              <a:buFontTx/>
              <a:buChar char="-"/>
              <a:defRPr/>
            </a:pPr>
            <a:endParaRPr lang="en-US" sz="3200" b="1" dirty="0">
              <a:solidFill>
                <a:srgbClr val="FF0000"/>
              </a:solidFill>
              <a:latin typeface="Times New Roman" pitchFamily="18" charset="0"/>
              <a:cs typeface="Times New Roman" pitchFamily="18" charset="0"/>
            </a:endParaRPr>
          </a:p>
        </p:txBody>
      </p:sp>
      <p:sp>
        <p:nvSpPr>
          <p:cNvPr id="29699" name="Text Box 11"/>
          <p:cNvSpPr txBox="1">
            <a:spLocks noChangeArrowheads="1"/>
          </p:cNvSpPr>
          <p:nvPr/>
        </p:nvSpPr>
        <p:spPr bwMode="auto">
          <a:xfrm>
            <a:off x="228600" y="228600"/>
            <a:ext cx="85344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3200" b="1">
                <a:latin typeface="Times New Roman" panose="02020603050405020304" pitchFamily="18" charset="0"/>
                <a:cs typeface="Times New Roman" panose="02020603050405020304" pitchFamily="18" charset="0"/>
              </a:rPr>
              <a:t>2. </a:t>
            </a:r>
            <a:r>
              <a:rPr lang="en-US" altLang="en-US" sz="3200" b="1" u="sng">
                <a:latin typeface="Times New Roman" panose="02020603050405020304" pitchFamily="18" charset="0"/>
                <a:cs typeface="Times New Roman" panose="02020603050405020304" pitchFamily="18" charset="0"/>
              </a:rPr>
              <a:t>Sự thích nghi của thực, động vật với môi trường hoang mạc</a:t>
            </a:r>
            <a:r>
              <a:rPr lang="en-US" altLang="en-US" sz="3200" b="1">
                <a:latin typeface="Times New Roman" panose="02020603050405020304" pitchFamily="18" charset="0"/>
                <a:cs typeface="Times New Roman" panose="02020603050405020304" pitchFamily="18" charset="0"/>
              </a:rPr>
              <a:t>:</a:t>
            </a:r>
            <a:endParaRPr lang="en-US" altLang="en-US" sz="3200" b="1" u="sng">
              <a:latin typeface="Times New Roman" panose="02020603050405020304" pitchFamily="18" charset="0"/>
              <a:cs typeface="Times New Roman" panose="02020603050405020304" pitchFamily="18" charset="0"/>
            </a:endParaRPr>
          </a:p>
        </p:txBody>
      </p:sp>
      <p:sp>
        <p:nvSpPr>
          <p:cNvPr id="5" name="AutoShape 38"/>
          <p:cNvSpPr>
            <a:spLocks noChangeArrowheads="1"/>
          </p:cNvSpPr>
          <p:nvPr/>
        </p:nvSpPr>
        <p:spPr bwMode="auto">
          <a:xfrm>
            <a:off x="7239000" y="914400"/>
            <a:ext cx="1905000" cy="1600200"/>
          </a:xfrm>
          <a:prstGeom prst="star16">
            <a:avLst>
              <a:gd name="adj" fmla="val 37500"/>
            </a:avLst>
          </a:prstGeom>
          <a:solidFill>
            <a:srgbClr val="0099FF"/>
          </a:solidFill>
          <a:ln w="57150">
            <a:solidFill>
              <a:schemeClr val="tx1"/>
            </a:solidFill>
            <a:miter lim="800000"/>
            <a:headEnd/>
            <a:tailEnd/>
          </a:ln>
          <a:effectLst>
            <a:prstShdw prst="shdw18" dist="17961" dir="13500000">
              <a:schemeClr val="tx1">
                <a:gamma/>
                <a:shade val="60000"/>
                <a:invGamma/>
              </a:schemeClr>
            </a:prstShdw>
          </a:effectLst>
        </p:spPr>
        <p:txBody>
          <a:bodyPr wrap="none" anchor="ctr"/>
          <a:lstStyle/>
          <a:p>
            <a:pPr algn="ctr">
              <a:defRPr/>
            </a:pPr>
            <a:r>
              <a:rPr lang="en-US" sz="2800" b="1" dirty="0" err="1">
                <a:solidFill>
                  <a:srgbClr val="FF0000"/>
                </a:solidFill>
                <a:latin typeface="Times New Roman" pitchFamily="18" charset="0"/>
                <a:cs typeface="Times New Roman" pitchFamily="18" charset="0"/>
              </a:rPr>
              <a:t>Thời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gian</a:t>
            </a:r>
            <a:endParaRPr lang="en-US" sz="2800" b="1" dirty="0">
              <a:solidFill>
                <a:srgbClr val="FF0000"/>
              </a:solidFill>
              <a:latin typeface="Times New Roman" pitchFamily="18" charset="0"/>
              <a:cs typeface="Times New Roman" pitchFamily="18" charset="0"/>
            </a:endParaRPr>
          </a:p>
          <a:p>
            <a:pPr algn="ctr">
              <a:defRPr/>
            </a:pPr>
            <a:r>
              <a:rPr lang="en-US" sz="2800" b="1" dirty="0">
                <a:solidFill>
                  <a:srgbClr val="FF0000"/>
                </a:solidFill>
                <a:latin typeface="Times New Roman" pitchFamily="18" charset="0"/>
                <a:cs typeface="Times New Roman" pitchFamily="18" charset="0"/>
              </a:rPr>
              <a:t>2 </a:t>
            </a:r>
            <a:r>
              <a:rPr lang="en-US" sz="2800" b="1" dirty="0" err="1">
                <a:solidFill>
                  <a:srgbClr val="FF0000"/>
                </a:solidFill>
                <a:latin typeface="Times New Roman" pitchFamily="18" charset="0"/>
                <a:cs typeface="Times New Roman" pitchFamily="18" charset="0"/>
              </a:rPr>
              <a:t>phút</a:t>
            </a:r>
            <a:endParaRPr lang="en-US" sz="2800" b="1" dirty="0">
              <a:solidFill>
                <a:srgbClr val="FF0000"/>
              </a:solidFill>
              <a:latin typeface="Times New Roman" pitchFamily="18" charset="0"/>
              <a:cs typeface="Times New Roman" pitchFamily="18" charset="0"/>
            </a:endParaRPr>
          </a:p>
        </p:txBody>
      </p:sp>
      <p:sp>
        <p:nvSpPr>
          <p:cNvPr id="29701" name="AutoShape 37"/>
          <p:cNvSpPr>
            <a:spLocks noChangeArrowheads="1"/>
          </p:cNvSpPr>
          <p:nvPr/>
        </p:nvSpPr>
        <p:spPr bwMode="auto">
          <a:xfrm>
            <a:off x="3962400" y="762000"/>
            <a:ext cx="3200400" cy="1752600"/>
          </a:xfrm>
          <a:prstGeom prst="horizontalScroll">
            <a:avLst>
              <a:gd name="adj" fmla="val 12500"/>
            </a:avLst>
          </a:prstGeom>
          <a:solidFill>
            <a:srgbClr val="660066"/>
          </a:solidFill>
          <a:ln w="9525">
            <a:solidFill>
              <a:srgbClr val="0099FF"/>
            </a:solidFill>
            <a:round/>
            <a:headEnd/>
            <a:tailEnd/>
          </a:ln>
          <a:effectLst>
            <a:prstShdw prst="shdw17" dist="17961" dir="13500000">
              <a:srgbClr val="005C99"/>
            </a:prstShdw>
          </a:effec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r>
              <a:rPr lang="en-US" altLang="en-US" sz="2800" b="1"/>
              <a:t>THẢO LUẬN</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940"/>
                                        </p:tgtEl>
                                        <p:attrNameLst>
                                          <p:attrName>style.visibility</p:attrName>
                                        </p:attrNameLst>
                                      </p:cBhvr>
                                      <p:to>
                                        <p:strVal val="visible"/>
                                      </p:to>
                                    </p:set>
                                    <p:animEffect transition="in" filter="blinds(horizontal)">
                                      <p:cBhvr>
                                        <p:cTn id="7" dur="500"/>
                                        <p:tgtEl>
                                          <p:spTgt spid="39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AutoShape 2" descr="Stationery"/>
          <p:cNvSpPr>
            <a:spLocks noChangeArrowheads="1"/>
          </p:cNvSpPr>
          <p:nvPr/>
        </p:nvSpPr>
        <p:spPr bwMode="auto">
          <a:xfrm>
            <a:off x="0" y="838200"/>
            <a:ext cx="2971800" cy="6019800"/>
          </a:xfrm>
          <a:prstGeom prst="roundRect">
            <a:avLst>
              <a:gd name="adj" fmla="val 16667"/>
            </a:avLst>
          </a:prstGeom>
          <a:blipFill dpi="0" rotWithShape="1">
            <a:blip r:embed="rId2"/>
            <a:srcRect/>
            <a:tile tx="0" ty="0" sx="100000" sy="100000" flip="none" algn="tl"/>
          </a:blipFill>
          <a:ln w="57150" cmpd="thickThin">
            <a:solidFill>
              <a:schemeClr val="tx1"/>
            </a:solidFill>
            <a:round/>
            <a:headEnd/>
            <a:tailEnd/>
          </a:ln>
          <a:effectLst>
            <a:prstShdw prst="shdw18" dist="17961" dir="13500000">
              <a:schemeClr val="tx1">
                <a:gamma/>
                <a:shade val="60000"/>
                <a:invGamma/>
              </a:schemeClr>
            </a:prstShdw>
          </a:effectLst>
        </p:spPr>
        <p:txBody>
          <a:bodyPr wrap="none" anchor="ctr"/>
          <a:lstStyle/>
          <a:p>
            <a:pPr>
              <a:defRPr/>
            </a:pPr>
            <a:endParaRPr lang="vi-VN"/>
          </a:p>
        </p:txBody>
      </p:sp>
      <p:sp>
        <p:nvSpPr>
          <p:cNvPr id="151555" name="AutoShape 3" descr="Recycled paper"/>
          <p:cNvSpPr>
            <a:spLocks noChangeArrowheads="1"/>
          </p:cNvSpPr>
          <p:nvPr/>
        </p:nvSpPr>
        <p:spPr bwMode="auto">
          <a:xfrm>
            <a:off x="2819400" y="838200"/>
            <a:ext cx="6324600" cy="6172200"/>
          </a:xfrm>
          <a:prstGeom prst="roundRect">
            <a:avLst>
              <a:gd name="adj" fmla="val 16667"/>
            </a:avLst>
          </a:prstGeom>
          <a:blipFill dpi="0" rotWithShape="1">
            <a:blip r:embed="rId3"/>
            <a:srcRect/>
            <a:tile tx="0" ty="0" sx="100000" sy="100000" flip="none" algn="tl"/>
          </a:blipFill>
          <a:ln w="57150" cmpd="thickThin">
            <a:solidFill>
              <a:schemeClr val="accent1"/>
            </a:solidFill>
            <a:round/>
            <a:headEnd/>
            <a:tailEnd/>
          </a:ln>
          <a:effectLst>
            <a:prstShdw prst="shdw18" dist="17961" dir="13500000">
              <a:schemeClr val="tx1">
                <a:gamma/>
                <a:shade val="60000"/>
                <a:invGamma/>
              </a:schemeClr>
            </a:prstShdw>
          </a:effectLst>
        </p:spPr>
        <p:txBody>
          <a:bodyPr wrap="none" anchor="ctr"/>
          <a:lstStyle/>
          <a:p>
            <a:pPr algn="ctr">
              <a:defRPr/>
            </a:pPr>
            <a:endParaRPr lang="vi-VN"/>
          </a:p>
        </p:txBody>
      </p:sp>
      <p:sp>
        <p:nvSpPr>
          <p:cNvPr id="35845" name="WordArt 7"/>
          <p:cNvSpPr>
            <a:spLocks noChangeArrowheads="1" noChangeShapeType="1" noTextEdit="1"/>
          </p:cNvSpPr>
          <p:nvPr/>
        </p:nvSpPr>
        <p:spPr bwMode="auto">
          <a:xfrm>
            <a:off x="457200" y="85725"/>
            <a:ext cx="8229600" cy="676275"/>
          </a:xfrm>
          <a:prstGeom prst="rect">
            <a:avLst/>
          </a:prstGeom>
        </p:spPr>
        <p:txBody>
          <a:bodyPr wrap="none" fromWordArt="1">
            <a:prstTxWarp prst="textPlain">
              <a:avLst>
                <a:gd name="adj" fmla="val 50000"/>
              </a:avLst>
            </a:prstTxWarp>
          </a:bodyPr>
          <a:lstStyle/>
          <a:p>
            <a:pPr algn="ctr">
              <a:defRPr/>
            </a:pPr>
            <a:r>
              <a:rPr lang="en-US" sz="2000" u="sng" dirty="0" err="1">
                <a:solidFill>
                  <a:srgbClr val="FFFF00"/>
                </a:solidFill>
                <a:latin typeface="Arial" charset="0"/>
              </a:rPr>
              <a:t>Ti</a:t>
            </a:r>
            <a:r>
              <a:rPr lang="en-US" u="sng" dirty="0" err="1">
                <a:solidFill>
                  <a:srgbClr val="FFFF00"/>
                </a:solidFill>
                <a:latin typeface="Arial" charset="0"/>
              </a:rPr>
              <a:t>ết</a:t>
            </a:r>
            <a:r>
              <a:rPr lang="en-US" u="sng" dirty="0">
                <a:solidFill>
                  <a:srgbClr val="FFFF00"/>
                </a:solidFill>
                <a:latin typeface="Arial" charset="0"/>
              </a:rPr>
              <a:t> </a:t>
            </a:r>
            <a:r>
              <a:rPr lang="en-US" u="sng" dirty="0" smtClean="0">
                <a:solidFill>
                  <a:srgbClr val="FFFF00"/>
                </a:solidFill>
                <a:latin typeface="Arial" charset="0"/>
              </a:rPr>
              <a:t>16</a:t>
            </a:r>
            <a:r>
              <a:rPr lang="en-US" b="1" dirty="0" smtClean="0">
                <a:solidFill>
                  <a:srgbClr val="FFFF00"/>
                </a:solidFill>
                <a:effectLst>
                  <a:outerShdw blurRad="38100" dist="38100" dir="2700000" algn="tl">
                    <a:srgbClr val="000000"/>
                  </a:outerShdw>
                </a:effectLst>
                <a:latin typeface="Arial" charset="0"/>
              </a:rPr>
              <a:t>- </a:t>
            </a:r>
            <a:r>
              <a:rPr lang="en-US" b="1" dirty="0" err="1">
                <a:solidFill>
                  <a:srgbClr val="FFFF00"/>
                </a:solidFill>
                <a:effectLst>
                  <a:outerShdw blurRad="38100" dist="38100" dir="2700000" algn="tl">
                    <a:srgbClr val="000000"/>
                  </a:outerShdw>
                </a:effectLst>
                <a:latin typeface="Arial" charset="0"/>
              </a:rPr>
              <a:t>Bài</a:t>
            </a:r>
            <a:r>
              <a:rPr lang="en-US" b="1" dirty="0">
                <a:solidFill>
                  <a:srgbClr val="FFFF00"/>
                </a:solidFill>
                <a:effectLst>
                  <a:outerShdw blurRad="38100" dist="38100" dir="2700000" algn="tl">
                    <a:srgbClr val="000000"/>
                  </a:outerShdw>
                </a:effectLst>
                <a:latin typeface="Arial" charset="0"/>
              </a:rPr>
              <a:t> 19: MÔI TRƯỜNG HOANG MẠC </a:t>
            </a:r>
            <a:endParaRPr lang="vi-VN" b="1" kern="10" dirty="0">
              <a:ln w="9525">
                <a:solidFill>
                  <a:schemeClr val="hlink"/>
                </a:solidFill>
                <a:round/>
                <a:headEnd/>
                <a:tailEnd/>
              </a:ln>
              <a:solidFill>
                <a:srgbClr val="FFFF00"/>
              </a:solidFill>
              <a:latin typeface="Arial"/>
              <a:cs typeface="Arial"/>
            </a:endParaRPr>
          </a:p>
        </p:txBody>
      </p:sp>
      <p:sp>
        <p:nvSpPr>
          <p:cNvPr id="151562" name="Text Box 10"/>
          <p:cNvSpPr txBox="1">
            <a:spLocks noChangeArrowheads="1"/>
          </p:cNvSpPr>
          <p:nvPr/>
        </p:nvSpPr>
        <p:spPr bwMode="auto">
          <a:xfrm>
            <a:off x="0" y="1066800"/>
            <a:ext cx="2971800" cy="1600200"/>
          </a:xfrm>
          <a:prstGeom prst="rect">
            <a:avLst/>
          </a:prstGeom>
          <a:noFill/>
          <a:ln>
            <a:noFill/>
          </a:ln>
          <a:effectLst>
            <a:prstShdw prst="shdw18" dist="17961" dir="13500000">
              <a:schemeClr val="accent1">
                <a:gamma/>
                <a:shade val="60000"/>
                <a:invGamma/>
              </a:schemeClr>
            </a:prstShdw>
          </a:effectLst>
          <a:extLst/>
        </p:spPr>
        <p:txBody>
          <a:bodyPr>
            <a:spAutoFit/>
          </a:bodyPr>
          <a:lstStyle/>
          <a:p>
            <a:pPr>
              <a:spcBef>
                <a:spcPct val="50000"/>
              </a:spcBef>
              <a:defRPr/>
            </a:pPr>
            <a:r>
              <a:rPr lang="en-US" sz="2800" b="1" dirty="0">
                <a:solidFill>
                  <a:srgbClr val="FF0000"/>
                </a:solidFill>
              </a:rPr>
              <a:t>1.</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Đặc</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điểm</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của</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môi</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trường</a:t>
            </a:r>
            <a:r>
              <a:rPr lang="en-US" sz="2800" b="1" dirty="0">
                <a:solidFill>
                  <a:srgbClr val="FF0000"/>
                </a:solidFill>
                <a:latin typeface="Times New Roman" pitchFamily="18" charset="0"/>
                <a:cs typeface="Times New Roman" pitchFamily="18" charset="0"/>
              </a:rPr>
              <a:t>:</a:t>
            </a:r>
          </a:p>
          <a:p>
            <a:pPr>
              <a:spcBef>
                <a:spcPct val="50000"/>
              </a:spcBef>
              <a:defRPr/>
            </a:pPr>
            <a:endParaRPr lang="en-US" sz="2800" b="1" dirty="0">
              <a:solidFill>
                <a:srgbClr val="FF0000"/>
              </a:solidFill>
            </a:endParaRPr>
          </a:p>
        </p:txBody>
      </p:sp>
      <p:sp>
        <p:nvSpPr>
          <p:cNvPr id="151567" name="Text Box 15"/>
          <p:cNvSpPr txBox="1">
            <a:spLocks noChangeArrowheads="1"/>
          </p:cNvSpPr>
          <p:nvPr/>
        </p:nvSpPr>
        <p:spPr bwMode="auto">
          <a:xfrm>
            <a:off x="0" y="1981200"/>
            <a:ext cx="2971800" cy="2246313"/>
          </a:xfrm>
          <a:prstGeom prst="rect">
            <a:avLst/>
          </a:prstGeom>
          <a:noFill/>
          <a:ln>
            <a:noFill/>
          </a:ln>
          <a:effectLst>
            <a:prstShdw prst="shdw18" dist="17961" dir="13500000">
              <a:schemeClr val="accent1">
                <a:gamma/>
                <a:shade val="60000"/>
                <a:invGamma/>
              </a:schemeClr>
            </a:prstShdw>
          </a:effectLst>
          <a:extLst/>
        </p:spPr>
        <p:txBody>
          <a:bodyPr>
            <a:spAutoFit/>
          </a:bodyPr>
          <a:lstStyle/>
          <a:p>
            <a:pPr>
              <a:spcBef>
                <a:spcPct val="50000"/>
              </a:spcBef>
              <a:defRPr/>
            </a:pPr>
            <a:r>
              <a:rPr lang="en-US" sz="2800" b="1" dirty="0">
                <a:solidFill>
                  <a:srgbClr val="FF0000"/>
                </a:solidFill>
              </a:rPr>
              <a:t>2. </a:t>
            </a:r>
            <a:r>
              <a:rPr lang="en-US" sz="2800" b="1" u="sng" dirty="0" err="1">
                <a:solidFill>
                  <a:srgbClr val="FF0000"/>
                </a:solidFill>
                <a:latin typeface="Times New Roman" pitchFamily="18" charset="0"/>
                <a:cs typeface="Times New Roman" pitchFamily="18" charset="0"/>
              </a:rPr>
              <a:t>Sự</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thích</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nghi</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của</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thực</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động</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vật</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với</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môi</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trường</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hoang</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mạc</a:t>
            </a:r>
            <a:r>
              <a:rPr lang="en-US" sz="2800" b="1" dirty="0">
                <a:solidFill>
                  <a:srgbClr val="FF0000"/>
                </a:solidFill>
                <a:latin typeface="Times New Roman" pitchFamily="18" charset="0"/>
                <a:cs typeface="Times New Roman" pitchFamily="18" charset="0"/>
              </a:rPr>
              <a:t>:</a:t>
            </a:r>
            <a:endParaRPr lang="en-US" sz="2800" u="sng" dirty="0">
              <a:solidFill>
                <a:srgbClr val="FF0000"/>
              </a:solidFill>
            </a:endParaRPr>
          </a:p>
        </p:txBody>
      </p:sp>
      <p:sp>
        <p:nvSpPr>
          <p:cNvPr id="151573" name="Text Box 21"/>
          <p:cNvSpPr txBox="1">
            <a:spLocks noChangeArrowheads="1"/>
          </p:cNvSpPr>
          <p:nvPr/>
        </p:nvSpPr>
        <p:spPr bwMode="auto">
          <a:xfrm>
            <a:off x="3048000" y="1600200"/>
            <a:ext cx="5562600" cy="954088"/>
          </a:xfrm>
          <a:prstGeom prst="rect">
            <a:avLst/>
          </a:prstGeom>
          <a:noFill/>
          <a:ln>
            <a:noFill/>
          </a:ln>
          <a:effectLst>
            <a:prstShdw prst="shdw18" dist="17961" dir="13500000">
              <a:schemeClr val="accent1">
                <a:gamma/>
                <a:shade val="60000"/>
                <a:invGamma/>
              </a:schemeClr>
            </a:prstShdw>
          </a:effectLst>
          <a:extLst/>
        </p:spPr>
        <p:txBody>
          <a:bodyPr>
            <a:spAutoFit/>
          </a:bodyPr>
          <a:lstStyle/>
          <a:p>
            <a:pPr>
              <a:defRPr/>
            </a:pPr>
            <a:r>
              <a:rPr lang="en-US" sz="2800" b="1" dirty="0">
                <a:solidFill>
                  <a:srgbClr val="FF0000"/>
                </a:solidFill>
                <a:latin typeface="Times New Roman" pitchFamily="18" charset="0"/>
                <a:cs typeface="Times New Roman" pitchFamily="18" charset="0"/>
              </a:rPr>
              <a:t>C/h: </a:t>
            </a:r>
            <a:r>
              <a:rPr lang="en-US" sz="2800" b="1" dirty="0" err="1">
                <a:solidFill>
                  <a:srgbClr val="FF0000"/>
                </a:solidFill>
                <a:latin typeface="Times New Roman" pitchFamily="18" charset="0"/>
                <a:cs typeface="Times New Roman" pitchFamily="18" charset="0"/>
              </a:rPr>
              <a:t>Tìm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hiểu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sự</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thích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nghi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của</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thực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vật</a:t>
            </a:r>
            <a:r>
              <a:rPr lang="en-US" sz="2800" b="1" dirty="0">
                <a:solidFill>
                  <a:srgbClr val="FF0000"/>
                </a:solidFill>
                <a:latin typeface="Times New Roman" pitchFamily="18" charset="0"/>
                <a:cs typeface="Times New Roman" pitchFamily="18" charset="0"/>
              </a:rPr>
              <a:t> ở </a:t>
            </a:r>
            <a:r>
              <a:rPr lang="en-US" sz="2800" b="1" dirty="0" err="1">
                <a:solidFill>
                  <a:srgbClr val="FF0000"/>
                </a:solidFill>
                <a:latin typeface="Times New Roman" pitchFamily="18" charset="0"/>
                <a:cs typeface="Times New Roman" pitchFamily="18" charset="0"/>
              </a:rPr>
              <a:t>môi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trường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hoang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mạc</a:t>
            </a:r>
            <a:r>
              <a:rPr lang="en-US" sz="2800" b="1" dirty="0">
                <a:solidFill>
                  <a:srgbClr val="FF0000"/>
                </a:solidFill>
                <a:latin typeface="Times New Roman" pitchFamily="18" charset="0"/>
                <a:cs typeface="Times New Roman" pitchFamily="18" charset="0"/>
              </a:rPr>
              <a:t>?</a:t>
            </a:r>
            <a:endParaRPr lang="en-US" sz="2800" b="1" dirty="0">
              <a:solidFill>
                <a:srgbClr val="FF0000"/>
              </a:solidFill>
            </a:endParaRPr>
          </a:p>
        </p:txBody>
      </p:sp>
      <p:sp>
        <p:nvSpPr>
          <p:cNvPr id="30728" name="AutoShape 22"/>
          <p:cNvSpPr>
            <a:spLocks noChangeArrowheads="1"/>
          </p:cNvSpPr>
          <p:nvPr/>
        </p:nvSpPr>
        <p:spPr bwMode="auto">
          <a:xfrm>
            <a:off x="5943600" y="711200"/>
            <a:ext cx="2743200" cy="965200"/>
          </a:xfrm>
          <a:prstGeom prst="horizontalScroll">
            <a:avLst>
              <a:gd name="adj" fmla="val 12500"/>
            </a:avLst>
          </a:prstGeom>
          <a:solidFill>
            <a:srgbClr val="660066"/>
          </a:solidFill>
          <a:ln w="9525">
            <a:solidFill>
              <a:srgbClr val="0099FF"/>
            </a:solidFill>
            <a:round/>
            <a:headEnd/>
            <a:tailEnd/>
          </a:ln>
          <a:effectLst>
            <a:prstShdw prst="shdw17" dist="17961" dir="13500000">
              <a:srgbClr val="005C99"/>
            </a:prstShdw>
          </a:effec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r>
              <a:rPr lang="en-US" altLang="en-US" sz="2800" b="1">
                <a:solidFill>
                  <a:srgbClr val="FFFF00"/>
                </a:solidFill>
              </a:rPr>
              <a:t>THẢO LUẬN</a:t>
            </a:r>
          </a:p>
        </p:txBody>
      </p:sp>
      <p:sp>
        <p:nvSpPr>
          <p:cNvPr id="151576" name="Text Box 24"/>
          <p:cNvSpPr txBox="1">
            <a:spLocks noChangeArrowheads="1"/>
          </p:cNvSpPr>
          <p:nvPr/>
        </p:nvSpPr>
        <p:spPr bwMode="auto">
          <a:xfrm>
            <a:off x="3657600" y="1066800"/>
            <a:ext cx="2286000" cy="584200"/>
          </a:xfrm>
          <a:prstGeom prst="rect">
            <a:avLst/>
          </a:prstGeom>
          <a:noFill/>
          <a:ln>
            <a:noFill/>
          </a:ln>
          <a:effectLst>
            <a:prstShdw prst="shdw18" dist="17961" dir="13500000">
              <a:schemeClr val="accent1">
                <a:gamma/>
                <a:shade val="60000"/>
                <a:invGamma/>
              </a:schemeClr>
            </a:prstShdw>
          </a:effectLst>
          <a:extLst/>
        </p:spPr>
        <p:txBody>
          <a:bodyPr>
            <a:spAutoFit/>
          </a:bodyPr>
          <a:lstStyle/>
          <a:p>
            <a:pPr algn="ctr">
              <a:defRPr/>
            </a:pPr>
            <a:r>
              <a:rPr lang="en-US" sz="3200" b="1" dirty="0" err="1">
                <a:solidFill>
                  <a:srgbClr val="D60093"/>
                </a:solidFill>
                <a:latin typeface="Times New Roman" pitchFamily="18" charset="0"/>
                <a:cs typeface="Times New Roman" pitchFamily="18" charset="0"/>
              </a:rPr>
              <a:t>Nhóm</a:t>
            </a:r>
            <a:r>
              <a:rPr lang="en-US" sz="3200" b="1" dirty="0">
                <a:solidFill>
                  <a:srgbClr val="D60093"/>
                </a:solidFill>
                <a:latin typeface="Times New Roman" pitchFamily="18" charset="0"/>
                <a:cs typeface="Times New Roman" pitchFamily="18" charset="0"/>
              </a:rPr>
              <a:t> 1,3</a:t>
            </a:r>
          </a:p>
        </p:txBody>
      </p:sp>
      <p:sp>
        <p:nvSpPr>
          <p:cNvPr id="151584" name="Text Box 32"/>
          <p:cNvSpPr txBox="1">
            <a:spLocks noChangeArrowheads="1"/>
          </p:cNvSpPr>
          <p:nvPr/>
        </p:nvSpPr>
        <p:spPr bwMode="auto">
          <a:xfrm>
            <a:off x="3048000" y="4953000"/>
            <a:ext cx="6172200" cy="1938338"/>
          </a:xfrm>
          <a:prstGeom prst="rect">
            <a:avLst/>
          </a:prstGeom>
          <a:noFill/>
          <a:ln>
            <a:noFill/>
          </a:ln>
          <a:effectLst>
            <a:prstShdw prst="shdw18" dist="17961" dir="13500000">
              <a:schemeClr val="accent1">
                <a:gamma/>
                <a:shade val="60000"/>
                <a:invGamma/>
              </a:schemeClr>
            </a:prstShdw>
          </a:effectLst>
          <a:extLst/>
        </p:spPr>
        <p:txBody>
          <a:bodyPr>
            <a:spAutoFit/>
          </a:bodyPr>
          <a:lstStyle/>
          <a:p>
            <a:pPr>
              <a:spcBef>
                <a:spcPct val="50000"/>
              </a:spcBef>
              <a:defRPr/>
            </a:pPr>
            <a:r>
              <a:rPr lang="en-US" sz="2400" b="1" dirty="0">
                <a:solidFill>
                  <a:schemeClr val="tx2">
                    <a:lumMod val="50000"/>
                  </a:schemeClr>
                </a:solidFill>
                <a:latin typeface="Times New Roman" pitchFamily="18" charset="0"/>
                <a:cs typeface="Times New Roman" pitchFamily="18" charset="0"/>
              </a:rPr>
              <a:t> - </a:t>
            </a:r>
            <a:r>
              <a:rPr lang="en-US" sz="2400" b="1" dirty="0" err="1">
                <a:solidFill>
                  <a:schemeClr val="tx2">
                    <a:lumMod val="50000"/>
                  </a:schemeClr>
                </a:solidFill>
                <a:latin typeface="Times New Roman" pitchFamily="18" charset="0"/>
                <a:cs typeface="Times New Roman" pitchFamily="18" charset="0"/>
              </a:rPr>
              <a:t>Thực</a:t>
            </a:r>
            <a:r>
              <a:rPr lang="en-US" sz="2400" b="1" dirty="0">
                <a:solidFill>
                  <a:schemeClr val="tx2">
                    <a:lumMod val="50000"/>
                  </a:schemeClr>
                </a:solidFill>
                <a:latin typeface="Times New Roman" pitchFamily="18" charset="0"/>
                <a:cs typeface="Times New Roman" pitchFamily="18" charset="0"/>
              </a:rPr>
              <a:t> </a:t>
            </a:r>
            <a:r>
              <a:rPr lang="en-US" sz="2400" b="1" dirty="0" err="1">
                <a:solidFill>
                  <a:schemeClr val="tx2">
                    <a:lumMod val="50000"/>
                  </a:schemeClr>
                </a:solidFill>
                <a:latin typeface="Times New Roman" pitchFamily="18" charset="0"/>
                <a:cs typeface="Times New Roman" pitchFamily="18" charset="0"/>
              </a:rPr>
              <a:t>vật</a:t>
            </a:r>
            <a:r>
              <a:rPr lang="en-US" sz="2400" b="1" dirty="0">
                <a:solidFill>
                  <a:schemeClr val="tx2">
                    <a:lumMod val="50000"/>
                  </a:schemeClr>
                </a:solidFill>
                <a:latin typeface="Times New Roman" pitchFamily="18" charset="0"/>
                <a:cs typeface="Times New Roman" pitchFamily="18" charset="0"/>
              </a:rPr>
              <a:t>: </a:t>
            </a:r>
            <a:r>
              <a:rPr lang="en-US" sz="2400" b="1" dirty="0" err="1">
                <a:solidFill>
                  <a:schemeClr val="tx2">
                    <a:lumMod val="50000"/>
                  </a:schemeClr>
                </a:solidFill>
                <a:latin typeface="Times New Roman" pitchFamily="18" charset="0"/>
                <a:cs typeface="Times New Roman" pitchFamily="18" charset="0"/>
              </a:rPr>
              <a:t>Hạn</a:t>
            </a:r>
            <a:r>
              <a:rPr lang="en-US" sz="2400" b="1" dirty="0">
                <a:solidFill>
                  <a:schemeClr val="tx2">
                    <a:lumMod val="50000"/>
                  </a:schemeClr>
                </a:solidFill>
                <a:latin typeface="Times New Roman" pitchFamily="18" charset="0"/>
                <a:cs typeface="Times New Roman" pitchFamily="18" charset="0"/>
              </a:rPr>
              <a:t> </a:t>
            </a:r>
            <a:r>
              <a:rPr lang="en-US" sz="2400" b="1" dirty="0" err="1">
                <a:solidFill>
                  <a:schemeClr val="tx2">
                    <a:lumMod val="50000"/>
                  </a:schemeClr>
                </a:solidFill>
                <a:latin typeface="Times New Roman" pitchFamily="18" charset="0"/>
                <a:cs typeface="Times New Roman" pitchFamily="18" charset="0"/>
              </a:rPr>
              <a:t>chế</a:t>
            </a:r>
            <a:r>
              <a:rPr lang="en-US" sz="2400" b="1" dirty="0">
                <a:solidFill>
                  <a:schemeClr val="tx2">
                    <a:lumMod val="50000"/>
                  </a:schemeClr>
                </a:solidFill>
                <a:latin typeface="Times New Roman" pitchFamily="18" charset="0"/>
                <a:cs typeface="Times New Roman" pitchFamily="18" charset="0"/>
              </a:rPr>
              <a:t> </a:t>
            </a:r>
            <a:r>
              <a:rPr lang="en-US" sz="2400" b="1" dirty="0" err="1">
                <a:solidFill>
                  <a:schemeClr val="tx2">
                    <a:lumMod val="50000"/>
                  </a:schemeClr>
                </a:solidFill>
                <a:latin typeface="Times New Roman" pitchFamily="18" charset="0"/>
                <a:cs typeface="Times New Roman" pitchFamily="18" charset="0"/>
              </a:rPr>
              <a:t>sự</a:t>
            </a:r>
            <a:r>
              <a:rPr lang="en-US" sz="2400" b="1" dirty="0">
                <a:solidFill>
                  <a:schemeClr val="tx2">
                    <a:lumMod val="50000"/>
                  </a:schemeClr>
                </a:solidFill>
                <a:latin typeface="Times New Roman" pitchFamily="18" charset="0"/>
                <a:cs typeface="Times New Roman" pitchFamily="18" charset="0"/>
              </a:rPr>
              <a:t> </a:t>
            </a:r>
            <a:r>
              <a:rPr lang="en-US" sz="2400" b="1" dirty="0" err="1">
                <a:solidFill>
                  <a:schemeClr val="tx2">
                    <a:lumMod val="50000"/>
                  </a:schemeClr>
                </a:solidFill>
                <a:latin typeface="Times New Roman" pitchFamily="18" charset="0"/>
                <a:cs typeface="Times New Roman" pitchFamily="18" charset="0"/>
              </a:rPr>
              <a:t>mất</a:t>
            </a:r>
            <a:r>
              <a:rPr lang="en-US" sz="2400" b="1" dirty="0">
                <a:solidFill>
                  <a:schemeClr val="tx2">
                    <a:lumMod val="50000"/>
                  </a:schemeClr>
                </a:solidFill>
                <a:latin typeface="Times New Roman" pitchFamily="18" charset="0"/>
                <a:cs typeface="Times New Roman" pitchFamily="18" charset="0"/>
              </a:rPr>
              <a:t> </a:t>
            </a:r>
            <a:r>
              <a:rPr lang="en-US" sz="2400" b="1" dirty="0" err="1">
                <a:solidFill>
                  <a:schemeClr val="tx2">
                    <a:lumMod val="50000"/>
                  </a:schemeClr>
                </a:solidFill>
                <a:latin typeface="Times New Roman" pitchFamily="18" charset="0"/>
                <a:cs typeface="Times New Roman" pitchFamily="18" charset="0"/>
              </a:rPr>
              <a:t>nước</a:t>
            </a:r>
            <a:r>
              <a:rPr lang="en-US" sz="2400" b="1" dirty="0">
                <a:solidFill>
                  <a:schemeClr val="tx2">
                    <a:lumMod val="50000"/>
                  </a:schemeClr>
                </a:solidFill>
                <a:latin typeface="Times New Roman" pitchFamily="18" charset="0"/>
                <a:cs typeface="Times New Roman" pitchFamily="18" charset="0"/>
              </a:rPr>
              <a:t>: </a:t>
            </a:r>
            <a:r>
              <a:rPr lang="en-US" sz="2400" b="1" dirty="0" err="1">
                <a:solidFill>
                  <a:schemeClr val="tx2">
                    <a:lumMod val="50000"/>
                  </a:schemeClr>
                </a:solidFill>
                <a:latin typeface="Times New Roman" pitchFamily="18" charset="0"/>
                <a:cs typeface="Times New Roman" pitchFamily="18" charset="0"/>
              </a:rPr>
              <a:t>Rút</a:t>
            </a:r>
            <a:r>
              <a:rPr lang="en-US" sz="2400" b="1" dirty="0">
                <a:solidFill>
                  <a:schemeClr val="tx2">
                    <a:lumMod val="50000"/>
                  </a:schemeClr>
                </a:solidFill>
                <a:latin typeface="Times New Roman" pitchFamily="18" charset="0"/>
                <a:cs typeface="Times New Roman" pitchFamily="18" charset="0"/>
              </a:rPr>
              <a:t> </a:t>
            </a:r>
            <a:r>
              <a:rPr lang="en-US" sz="2400" b="1" dirty="0" err="1">
                <a:solidFill>
                  <a:schemeClr val="tx2">
                    <a:lumMod val="50000"/>
                  </a:schemeClr>
                </a:solidFill>
                <a:latin typeface="Times New Roman" pitchFamily="18" charset="0"/>
                <a:cs typeface="Times New Roman" pitchFamily="18" charset="0"/>
              </a:rPr>
              <a:t>ngắn</a:t>
            </a:r>
            <a:r>
              <a:rPr lang="en-US" sz="2400" b="1" dirty="0">
                <a:solidFill>
                  <a:schemeClr val="tx2">
                    <a:lumMod val="50000"/>
                  </a:schemeClr>
                </a:solidFill>
                <a:latin typeface="Times New Roman" pitchFamily="18" charset="0"/>
                <a:cs typeface="Times New Roman" pitchFamily="18" charset="0"/>
              </a:rPr>
              <a:t> </a:t>
            </a:r>
            <a:r>
              <a:rPr lang="en-US" sz="2400" b="1" dirty="0" err="1">
                <a:solidFill>
                  <a:schemeClr val="tx2">
                    <a:lumMod val="50000"/>
                  </a:schemeClr>
                </a:solidFill>
                <a:latin typeface="Times New Roman" pitchFamily="18" charset="0"/>
                <a:cs typeface="Times New Roman" pitchFamily="18" charset="0"/>
              </a:rPr>
              <a:t>chu</a:t>
            </a:r>
            <a:r>
              <a:rPr lang="en-US" sz="2400" b="1" dirty="0">
                <a:solidFill>
                  <a:schemeClr val="tx2">
                    <a:lumMod val="50000"/>
                  </a:schemeClr>
                </a:solidFill>
                <a:latin typeface="Times New Roman" pitchFamily="18" charset="0"/>
                <a:cs typeface="Times New Roman" pitchFamily="18" charset="0"/>
              </a:rPr>
              <a:t> </a:t>
            </a:r>
            <a:r>
              <a:rPr lang="en-US" sz="2400" b="1" dirty="0" err="1">
                <a:solidFill>
                  <a:schemeClr val="tx2">
                    <a:lumMod val="50000"/>
                  </a:schemeClr>
                </a:solidFill>
                <a:latin typeface="Times New Roman" pitchFamily="18" charset="0"/>
                <a:cs typeface="Times New Roman" pitchFamily="18" charset="0"/>
              </a:rPr>
              <a:t>kì</a:t>
            </a:r>
            <a:r>
              <a:rPr lang="en-US" sz="2400" b="1" dirty="0">
                <a:solidFill>
                  <a:schemeClr val="tx2">
                    <a:lumMod val="50000"/>
                  </a:schemeClr>
                </a:solidFill>
                <a:latin typeface="Times New Roman" pitchFamily="18" charset="0"/>
                <a:cs typeface="Times New Roman" pitchFamily="18" charset="0"/>
              </a:rPr>
              <a:t> </a:t>
            </a:r>
            <a:r>
              <a:rPr lang="en-US" sz="2400" b="1" dirty="0" err="1">
                <a:solidFill>
                  <a:schemeClr val="tx2">
                    <a:lumMod val="50000"/>
                  </a:schemeClr>
                </a:solidFill>
                <a:latin typeface="Times New Roman" pitchFamily="18" charset="0"/>
                <a:cs typeface="Times New Roman" pitchFamily="18" charset="0"/>
              </a:rPr>
              <a:t>sinh</a:t>
            </a:r>
            <a:r>
              <a:rPr lang="en-US" sz="2400" b="1" dirty="0">
                <a:solidFill>
                  <a:schemeClr val="tx2">
                    <a:lumMod val="50000"/>
                  </a:schemeClr>
                </a:solidFill>
                <a:latin typeface="Times New Roman" pitchFamily="18" charset="0"/>
                <a:cs typeface="Times New Roman" pitchFamily="18" charset="0"/>
              </a:rPr>
              <a:t> </a:t>
            </a:r>
            <a:r>
              <a:rPr lang="en-US" sz="2400" b="1" dirty="0" err="1">
                <a:solidFill>
                  <a:schemeClr val="tx2">
                    <a:lumMod val="50000"/>
                  </a:schemeClr>
                </a:solidFill>
                <a:latin typeface="Times New Roman" pitchFamily="18" charset="0"/>
                <a:cs typeface="Times New Roman" pitchFamily="18" charset="0"/>
              </a:rPr>
              <a:t>trưởng</a:t>
            </a:r>
            <a:r>
              <a:rPr lang="en-US" sz="2400" b="1" dirty="0">
                <a:solidFill>
                  <a:schemeClr val="tx2">
                    <a:lumMod val="50000"/>
                  </a:schemeClr>
                </a:solidFill>
                <a:latin typeface="Times New Roman" pitchFamily="18" charset="0"/>
                <a:cs typeface="Times New Roman" pitchFamily="18" charset="0"/>
              </a:rPr>
              <a:t>, </a:t>
            </a:r>
            <a:r>
              <a:rPr lang="en-US" sz="2400" b="1" dirty="0" err="1">
                <a:solidFill>
                  <a:schemeClr val="tx2">
                    <a:lumMod val="50000"/>
                  </a:schemeClr>
                </a:solidFill>
                <a:latin typeface="Times New Roman" pitchFamily="18" charset="0"/>
                <a:cs typeface="Times New Roman" pitchFamily="18" charset="0"/>
              </a:rPr>
              <a:t>loài</a:t>
            </a:r>
            <a:r>
              <a:rPr lang="en-US" sz="2400" b="1" dirty="0">
                <a:solidFill>
                  <a:schemeClr val="tx2">
                    <a:lumMod val="50000"/>
                  </a:schemeClr>
                </a:solidFill>
                <a:latin typeface="Times New Roman" pitchFamily="18" charset="0"/>
                <a:cs typeface="Times New Roman" pitchFamily="18" charset="0"/>
              </a:rPr>
              <a:t> </a:t>
            </a:r>
            <a:r>
              <a:rPr lang="en-US" sz="2400" b="1" dirty="0" err="1">
                <a:solidFill>
                  <a:schemeClr val="tx2">
                    <a:lumMod val="50000"/>
                  </a:schemeClr>
                </a:solidFill>
                <a:latin typeface="Times New Roman" pitchFamily="18" charset="0"/>
                <a:cs typeface="Times New Roman" pitchFamily="18" charset="0"/>
              </a:rPr>
              <a:t>khác</a:t>
            </a:r>
            <a:r>
              <a:rPr lang="en-US" sz="2400" b="1" dirty="0">
                <a:solidFill>
                  <a:schemeClr val="tx2">
                    <a:lumMod val="50000"/>
                  </a:schemeClr>
                </a:solidFill>
                <a:latin typeface="Times New Roman" pitchFamily="18" charset="0"/>
                <a:cs typeface="Times New Roman" pitchFamily="18" charset="0"/>
              </a:rPr>
              <a:t> </a:t>
            </a:r>
            <a:r>
              <a:rPr lang="en-US" sz="2400" b="1" dirty="0" err="1">
                <a:solidFill>
                  <a:schemeClr val="tx2">
                    <a:lumMod val="50000"/>
                  </a:schemeClr>
                </a:solidFill>
                <a:latin typeface="Times New Roman" pitchFamily="18" charset="0"/>
                <a:cs typeface="Times New Roman" pitchFamily="18" charset="0"/>
              </a:rPr>
              <a:t>thì</a:t>
            </a:r>
            <a:r>
              <a:rPr lang="en-US" sz="2400" b="1" dirty="0">
                <a:solidFill>
                  <a:schemeClr val="tx2">
                    <a:lumMod val="50000"/>
                  </a:schemeClr>
                </a:solidFill>
                <a:latin typeface="Times New Roman" pitchFamily="18" charset="0"/>
                <a:cs typeface="Times New Roman" pitchFamily="18" charset="0"/>
              </a:rPr>
              <a:t> </a:t>
            </a:r>
            <a:r>
              <a:rPr lang="en-US" sz="2400" b="1" dirty="0" err="1">
                <a:solidFill>
                  <a:schemeClr val="tx2">
                    <a:lumMod val="50000"/>
                  </a:schemeClr>
                </a:solidFill>
                <a:latin typeface="Times New Roman" pitchFamily="18" charset="0"/>
                <a:cs typeface="Times New Roman" pitchFamily="18" charset="0"/>
              </a:rPr>
              <a:t>thân</a:t>
            </a:r>
            <a:r>
              <a:rPr lang="en-US" sz="2400" b="1" dirty="0">
                <a:solidFill>
                  <a:schemeClr val="tx2">
                    <a:lumMod val="50000"/>
                  </a:schemeClr>
                </a:solidFill>
                <a:latin typeface="Times New Roman" pitchFamily="18" charset="0"/>
                <a:cs typeface="Times New Roman" pitchFamily="18" charset="0"/>
              </a:rPr>
              <a:t> </a:t>
            </a:r>
            <a:r>
              <a:rPr lang="en-US" sz="2400" b="1" dirty="0" err="1">
                <a:solidFill>
                  <a:schemeClr val="tx2">
                    <a:lumMod val="50000"/>
                  </a:schemeClr>
                </a:solidFill>
                <a:latin typeface="Times New Roman" pitchFamily="18" charset="0"/>
                <a:cs typeface="Times New Roman" pitchFamily="18" charset="0"/>
              </a:rPr>
              <a:t>lá</a:t>
            </a:r>
            <a:r>
              <a:rPr lang="en-US" sz="2400" b="1" dirty="0">
                <a:solidFill>
                  <a:schemeClr val="tx2">
                    <a:lumMod val="50000"/>
                  </a:schemeClr>
                </a:solidFill>
                <a:latin typeface="Times New Roman" pitchFamily="18" charset="0"/>
                <a:cs typeface="Times New Roman" pitchFamily="18" charset="0"/>
              </a:rPr>
              <a:t> </a:t>
            </a:r>
            <a:r>
              <a:rPr lang="en-US" sz="2400" b="1" dirty="0" err="1">
                <a:solidFill>
                  <a:schemeClr val="tx2">
                    <a:lumMod val="50000"/>
                  </a:schemeClr>
                </a:solidFill>
                <a:latin typeface="Times New Roman" pitchFamily="18" charset="0"/>
                <a:cs typeface="Times New Roman" pitchFamily="18" charset="0"/>
              </a:rPr>
              <a:t>bọc</a:t>
            </a:r>
            <a:r>
              <a:rPr lang="en-US" sz="2400" b="1" dirty="0">
                <a:solidFill>
                  <a:schemeClr val="tx2">
                    <a:lumMod val="50000"/>
                  </a:schemeClr>
                </a:solidFill>
                <a:latin typeface="Times New Roman" pitchFamily="18" charset="0"/>
                <a:cs typeface="Times New Roman" pitchFamily="18" charset="0"/>
              </a:rPr>
              <a:t> </a:t>
            </a:r>
            <a:r>
              <a:rPr lang="en-US" sz="2400" b="1" dirty="0" err="1">
                <a:solidFill>
                  <a:schemeClr val="tx2">
                    <a:lumMod val="50000"/>
                  </a:schemeClr>
                </a:solidFill>
                <a:latin typeface="Times New Roman" pitchFamily="18" charset="0"/>
                <a:cs typeface="Times New Roman" pitchFamily="18" charset="0"/>
              </a:rPr>
              <a:t>sáp</a:t>
            </a:r>
            <a:r>
              <a:rPr lang="en-US" sz="2400" b="1" dirty="0">
                <a:solidFill>
                  <a:schemeClr val="tx2">
                    <a:lumMod val="50000"/>
                  </a:schemeClr>
                </a:solidFill>
                <a:latin typeface="Times New Roman" pitchFamily="18" charset="0"/>
                <a:cs typeface="Times New Roman" pitchFamily="18" charset="0"/>
              </a:rPr>
              <a:t> </a:t>
            </a:r>
            <a:r>
              <a:rPr lang="en-US" sz="2400" b="1" dirty="0" err="1">
                <a:solidFill>
                  <a:schemeClr val="tx2">
                    <a:lumMod val="50000"/>
                  </a:schemeClr>
                </a:solidFill>
                <a:latin typeface="Times New Roman" pitchFamily="18" charset="0"/>
                <a:cs typeface="Times New Roman" pitchFamily="18" charset="0"/>
              </a:rPr>
              <a:t>hoặc</a:t>
            </a:r>
            <a:r>
              <a:rPr lang="en-US" sz="2400" b="1" dirty="0">
                <a:solidFill>
                  <a:schemeClr val="tx2">
                    <a:lumMod val="50000"/>
                  </a:schemeClr>
                </a:solidFill>
                <a:latin typeface="Times New Roman" pitchFamily="18" charset="0"/>
                <a:cs typeface="Times New Roman" pitchFamily="18" charset="0"/>
              </a:rPr>
              <a:t> </a:t>
            </a:r>
            <a:r>
              <a:rPr lang="en-US" sz="2400" b="1" dirty="0" err="1">
                <a:solidFill>
                  <a:schemeClr val="tx2">
                    <a:lumMod val="50000"/>
                  </a:schemeClr>
                </a:solidFill>
                <a:latin typeface="Times New Roman" pitchFamily="18" charset="0"/>
                <a:cs typeface="Times New Roman" pitchFamily="18" charset="0"/>
              </a:rPr>
              <a:t>biến</a:t>
            </a:r>
            <a:r>
              <a:rPr lang="en-US" sz="2400" b="1" dirty="0">
                <a:solidFill>
                  <a:schemeClr val="tx2">
                    <a:lumMod val="50000"/>
                  </a:schemeClr>
                </a:solidFill>
                <a:latin typeface="Times New Roman" pitchFamily="18" charset="0"/>
                <a:cs typeface="Times New Roman" pitchFamily="18" charset="0"/>
              </a:rPr>
              <a:t> </a:t>
            </a:r>
            <a:r>
              <a:rPr lang="en-US" sz="2400" b="1" dirty="0" err="1">
                <a:solidFill>
                  <a:schemeClr val="tx2">
                    <a:lumMod val="50000"/>
                  </a:schemeClr>
                </a:solidFill>
                <a:latin typeface="Times New Roman" pitchFamily="18" charset="0"/>
                <a:cs typeface="Times New Roman" pitchFamily="18" charset="0"/>
              </a:rPr>
              <a:t>thành</a:t>
            </a:r>
            <a:r>
              <a:rPr lang="en-US" sz="2400" b="1" dirty="0">
                <a:solidFill>
                  <a:schemeClr val="tx2">
                    <a:lumMod val="50000"/>
                  </a:schemeClr>
                </a:solidFill>
                <a:latin typeface="Times New Roman" pitchFamily="18" charset="0"/>
                <a:cs typeface="Times New Roman" pitchFamily="18" charset="0"/>
              </a:rPr>
              <a:t> </a:t>
            </a:r>
            <a:r>
              <a:rPr lang="en-US" sz="2400" b="1" dirty="0" err="1">
                <a:solidFill>
                  <a:schemeClr val="tx2">
                    <a:lumMod val="50000"/>
                  </a:schemeClr>
                </a:solidFill>
                <a:latin typeface="Times New Roman" pitchFamily="18" charset="0"/>
                <a:cs typeface="Times New Roman" pitchFamily="18" charset="0"/>
              </a:rPr>
              <a:t>gai</a:t>
            </a:r>
            <a:r>
              <a:rPr lang="en-US" sz="2400" b="1" dirty="0">
                <a:solidFill>
                  <a:schemeClr val="tx2">
                    <a:lumMod val="50000"/>
                  </a:schemeClr>
                </a:solidFill>
                <a:latin typeface="Times New Roman" pitchFamily="18" charset="0"/>
                <a:cs typeface="Times New Roman" pitchFamily="18" charset="0"/>
              </a:rPr>
              <a:t>....-</a:t>
            </a:r>
            <a:r>
              <a:rPr lang="en-US" sz="2400" b="1" dirty="0" err="1">
                <a:solidFill>
                  <a:schemeClr val="tx2">
                    <a:lumMod val="50000"/>
                  </a:schemeClr>
                </a:solidFill>
                <a:latin typeface="Times New Roman" pitchFamily="18" charset="0"/>
                <a:cs typeface="Times New Roman" pitchFamily="18" charset="0"/>
              </a:rPr>
              <a:t>Tăng</a:t>
            </a:r>
            <a:r>
              <a:rPr lang="en-US" sz="2400" b="1" dirty="0">
                <a:solidFill>
                  <a:schemeClr val="tx2">
                    <a:lumMod val="50000"/>
                  </a:schemeClr>
                </a:solidFill>
                <a:latin typeface="Times New Roman" pitchFamily="18" charset="0"/>
                <a:cs typeface="Times New Roman" pitchFamily="18" charset="0"/>
              </a:rPr>
              <a:t> </a:t>
            </a:r>
            <a:r>
              <a:rPr lang="en-US" sz="2400" b="1" dirty="0" err="1">
                <a:solidFill>
                  <a:schemeClr val="tx2">
                    <a:lumMod val="50000"/>
                  </a:schemeClr>
                </a:solidFill>
                <a:latin typeface="Times New Roman" pitchFamily="18" charset="0"/>
                <a:cs typeface="Times New Roman" pitchFamily="18" charset="0"/>
              </a:rPr>
              <a:t>cường</a:t>
            </a:r>
            <a:r>
              <a:rPr lang="en-US" sz="2400" b="1" dirty="0">
                <a:solidFill>
                  <a:schemeClr val="tx2">
                    <a:lumMod val="50000"/>
                  </a:schemeClr>
                </a:solidFill>
                <a:latin typeface="Times New Roman" pitchFamily="18" charset="0"/>
                <a:cs typeface="Times New Roman" pitchFamily="18" charset="0"/>
              </a:rPr>
              <a:t> </a:t>
            </a:r>
            <a:r>
              <a:rPr lang="en-US" sz="2400" b="1" dirty="0" err="1">
                <a:solidFill>
                  <a:schemeClr val="tx2">
                    <a:lumMod val="50000"/>
                  </a:schemeClr>
                </a:solidFill>
                <a:latin typeface="Times New Roman" pitchFamily="18" charset="0"/>
                <a:cs typeface="Times New Roman" pitchFamily="18" charset="0"/>
              </a:rPr>
              <a:t>dữ</a:t>
            </a:r>
            <a:r>
              <a:rPr lang="en-US" sz="2400" b="1" dirty="0">
                <a:solidFill>
                  <a:schemeClr val="tx2">
                    <a:lumMod val="50000"/>
                  </a:schemeClr>
                </a:solidFill>
                <a:latin typeface="Times New Roman" pitchFamily="18" charset="0"/>
                <a:cs typeface="Times New Roman" pitchFamily="18" charset="0"/>
              </a:rPr>
              <a:t> </a:t>
            </a:r>
            <a:r>
              <a:rPr lang="en-US" sz="2400" b="1" dirty="0" err="1">
                <a:solidFill>
                  <a:schemeClr val="tx2">
                    <a:lumMod val="50000"/>
                  </a:schemeClr>
                </a:solidFill>
                <a:latin typeface="Times New Roman" pitchFamily="18" charset="0"/>
                <a:cs typeface="Times New Roman" pitchFamily="18" charset="0"/>
              </a:rPr>
              <a:t>trữ</a:t>
            </a:r>
            <a:r>
              <a:rPr lang="en-US" sz="2400" b="1" dirty="0">
                <a:solidFill>
                  <a:schemeClr val="tx2">
                    <a:lumMod val="50000"/>
                  </a:schemeClr>
                </a:solidFill>
                <a:latin typeface="Times New Roman" pitchFamily="18" charset="0"/>
                <a:cs typeface="Times New Roman" pitchFamily="18" charset="0"/>
              </a:rPr>
              <a:t> </a:t>
            </a:r>
            <a:r>
              <a:rPr lang="en-US" sz="2400" b="1" dirty="0" err="1">
                <a:solidFill>
                  <a:schemeClr val="tx2">
                    <a:lumMod val="50000"/>
                  </a:schemeClr>
                </a:solidFill>
                <a:latin typeface="Times New Roman" pitchFamily="18" charset="0"/>
                <a:cs typeface="Times New Roman" pitchFamily="18" charset="0"/>
              </a:rPr>
              <a:t>nước</a:t>
            </a:r>
            <a:r>
              <a:rPr lang="en-US" sz="2400" b="1" dirty="0">
                <a:solidFill>
                  <a:schemeClr val="tx2">
                    <a:lumMod val="50000"/>
                  </a:schemeClr>
                </a:solidFill>
                <a:latin typeface="Times New Roman" pitchFamily="18" charset="0"/>
                <a:cs typeface="Times New Roman" pitchFamily="18" charset="0"/>
              </a:rPr>
              <a:t> </a:t>
            </a:r>
            <a:r>
              <a:rPr lang="en-US" sz="2400" b="1" dirty="0" err="1">
                <a:solidFill>
                  <a:schemeClr val="tx2">
                    <a:lumMod val="50000"/>
                  </a:schemeClr>
                </a:solidFill>
                <a:latin typeface="Times New Roman" pitchFamily="18" charset="0"/>
                <a:cs typeface="Times New Roman" pitchFamily="18" charset="0"/>
              </a:rPr>
              <a:t>và</a:t>
            </a:r>
            <a:r>
              <a:rPr lang="en-US" sz="2400" b="1" dirty="0">
                <a:solidFill>
                  <a:schemeClr val="tx2">
                    <a:lumMod val="50000"/>
                  </a:schemeClr>
                </a:solidFill>
                <a:latin typeface="Times New Roman" pitchFamily="18" charset="0"/>
                <a:cs typeface="Times New Roman" pitchFamily="18" charset="0"/>
              </a:rPr>
              <a:t> </a:t>
            </a:r>
            <a:r>
              <a:rPr lang="en-US" sz="2400" b="1" dirty="0" err="1">
                <a:solidFill>
                  <a:schemeClr val="tx2">
                    <a:lumMod val="50000"/>
                  </a:schemeClr>
                </a:solidFill>
                <a:latin typeface="Times New Roman" pitchFamily="18" charset="0"/>
                <a:cs typeface="Times New Roman" pitchFamily="18" charset="0"/>
              </a:rPr>
              <a:t>chất</a:t>
            </a:r>
            <a:r>
              <a:rPr lang="en-US" sz="2400" b="1" dirty="0">
                <a:solidFill>
                  <a:schemeClr val="tx2">
                    <a:lumMod val="50000"/>
                  </a:schemeClr>
                </a:solidFill>
                <a:latin typeface="Times New Roman" pitchFamily="18" charset="0"/>
                <a:cs typeface="Times New Roman" pitchFamily="18" charset="0"/>
              </a:rPr>
              <a:t> </a:t>
            </a:r>
            <a:r>
              <a:rPr lang="en-US" sz="2400" b="1" dirty="0" err="1">
                <a:solidFill>
                  <a:schemeClr val="tx2">
                    <a:lumMod val="50000"/>
                  </a:schemeClr>
                </a:solidFill>
                <a:latin typeface="Times New Roman" pitchFamily="18" charset="0"/>
                <a:cs typeface="Times New Roman" pitchFamily="18" charset="0"/>
              </a:rPr>
              <a:t>dinh</a:t>
            </a:r>
            <a:r>
              <a:rPr lang="en-US" sz="2400" b="1" dirty="0">
                <a:solidFill>
                  <a:schemeClr val="tx2">
                    <a:lumMod val="50000"/>
                  </a:schemeClr>
                </a:solidFill>
                <a:latin typeface="Times New Roman" pitchFamily="18" charset="0"/>
                <a:cs typeface="Times New Roman" pitchFamily="18" charset="0"/>
              </a:rPr>
              <a:t> </a:t>
            </a:r>
            <a:r>
              <a:rPr lang="en-US" sz="2400" b="1" dirty="0" err="1">
                <a:solidFill>
                  <a:schemeClr val="tx2">
                    <a:lumMod val="50000"/>
                  </a:schemeClr>
                </a:solidFill>
                <a:latin typeface="Times New Roman" pitchFamily="18" charset="0"/>
                <a:cs typeface="Times New Roman" pitchFamily="18" charset="0"/>
              </a:rPr>
              <a:t>dưỡng</a:t>
            </a:r>
            <a:r>
              <a:rPr lang="en-US" sz="2400" b="1" dirty="0">
                <a:solidFill>
                  <a:schemeClr val="tx2">
                    <a:lumMod val="50000"/>
                  </a:schemeClr>
                </a:solidFill>
                <a:latin typeface="Times New Roman" pitchFamily="18" charset="0"/>
                <a:cs typeface="Times New Roman" pitchFamily="18" charset="0"/>
              </a:rPr>
              <a:t> </a:t>
            </a:r>
            <a:r>
              <a:rPr lang="en-US" sz="2400" b="1" dirty="0" err="1">
                <a:solidFill>
                  <a:schemeClr val="tx2">
                    <a:lumMod val="50000"/>
                  </a:schemeClr>
                </a:solidFill>
                <a:latin typeface="Times New Roman" pitchFamily="18" charset="0"/>
                <a:cs typeface="Times New Roman" pitchFamily="18" charset="0"/>
              </a:rPr>
              <a:t>trong</a:t>
            </a:r>
            <a:r>
              <a:rPr lang="en-US" sz="2400" b="1" dirty="0">
                <a:solidFill>
                  <a:schemeClr val="tx2">
                    <a:lumMod val="50000"/>
                  </a:schemeClr>
                </a:solidFill>
                <a:latin typeface="Times New Roman" pitchFamily="18" charset="0"/>
                <a:cs typeface="Times New Roman" pitchFamily="18" charset="0"/>
              </a:rPr>
              <a:t> </a:t>
            </a:r>
            <a:r>
              <a:rPr lang="en-US" sz="2400" b="1" dirty="0" err="1">
                <a:solidFill>
                  <a:schemeClr val="tx2">
                    <a:lumMod val="50000"/>
                  </a:schemeClr>
                </a:solidFill>
                <a:latin typeface="Times New Roman" pitchFamily="18" charset="0"/>
                <a:cs typeface="Times New Roman" pitchFamily="18" charset="0"/>
              </a:rPr>
              <a:t>cơ</a:t>
            </a:r>
            <a:r>
              <a:rPr lang="en-US" sz="2400" b="1" dirty="0">
                <a:solidFill>
                  <a:schemeClr val="tx2">
                    <a:lumMod val="50000"/>
                  </a:schemeClr>
                </a:solidFill>
                <a:latin typeface="Times New Roman" pitchFamily="18" charset="0"/>
                <a:cs typeface="Times New Roman" pitchFamily="18" charset="0"/>
              </a:rPr>
              <a:t> </a:t>
            </a:r>
            <a:r>
              <a:rPr lang="en-US" sz="2400" b="1" dirty="0" err="1">
                <a:solidFill>
                  <a:schemeClr val="tx2">
                    <a:lumMod val="50000"/>
                  </a:schemeClr>
                </a:solidFill>
                <a:latin typeface="Times New Roman" pitchFamily="18" charset="0"/>
                <a:cs typeface="Times New Roman" pitchFamily="18" charset="0"/>
              </a:rPr>
              <a:t>thể</a:t>
            </a:r>
            <a:r>
              <a:rPr lang="en-US" sz="2400" b="1" dirty="0">
                <a:solidFill>
                  <a:schemeClr val="tx2">
                    <a:lumMod val="50000"/>
                  </a:schemeClr>
                </a:solidFill>
                <a:latin typeface="Times New Roman" pitchFamily="18" charset="0"/>
                <a:cs typeface="Times New Roman" pitchFamily="18" charset="0"/>
              </a:rPr>
              <a:t>: </a:t>
            </a:r>
            <a:r>
              <a:rPr lang="en-US" sz="2400" b="1" dirty="0" err="1">
                <a:solidFill>
                  <a:schemeClr val="tx2">
                    <a:lumMod val="50000"/>
                  </a:schemeClr>
                </a:solidFill>
                <a:latin typeface="Times New Roman" pitchFamily="18" charset="0"/>
                <a:cs typeface="Times New Roman" pitchFamily="18" charset="0"/>
              </a:rPr>
              <a:t>Cây</a:t>
            </a:r>
            <a:r>
              <a:rPr lang="en-US" sz="2400" b="1" dirty="0">
                <a:solidFill>
                  <a:schemeClr val="tx2">
                    <a:lumMod val="50000"/>
                  </a:schemeClr>
                </a:solidFill>
                <a:latin typeface="Times New Roman" pitchFamily="18" charset="0"/>
                <a:cs typeface="Times New Roman" pitchFamily="18" charset="0"/>
              </a:rPr>
              <a:t> </a:t>
            </a:r>
            <a:r>
              <a:rPr lang="en-US" sz="2400" b="1" dirty="0" err="1">
                <a:solidFill>
                  <a:schemeClr val="tx2">
                    <a:lumMod val="50000"/>
                  </a:schemeClr>
                </a:solidFill>
                <a:latin typeface="Times New Roman" pitchFamily="18" charset="0"/>
                <a:cs typeface="Times New Roman" pitchFamily="18" charset="0"/>
              </a:rPr>
              <a:t>thấp</a:t>
            </a:r>
            <a:r>
              <a:rPr lang="en-US" sz="2400" b="1" dirty="0">
                <a:solidFill>
                  <a:schemeClr val="tx2">
                    <a:lumMod val="50000"/>
                  </a:schemeClr>
                </a:solidFill>
                <a:latin typeface="Times New Roman" pitchFamily="18" charset="0"/>
                <a:cs typeface="Times New Roman" pitchFamily="18" charset="0"/>
              </a:rPr>
              <a:t> </a:t>
            </a:r>
            <a:r>
              <a:rPr lang="en-US" sz="2400" b="1" dirty="0" err="1">
                <a:solidFill>
                  <a:schemeClr val="tx2">
                    <a:lumMod val="50000"/>
                  </a:schemeClr>
                </a:solidFill>
                <a:latin typeface="Times New Roman" pitchFamily="18" charset="0"/>
                <a:cs typeface="Times New Roman" pitchFamily="18" charset="0"/>
              </a:rPr>
              <a:t>lùn</a:t>
            </a:r>
            <a:r>
              <a:rPr lang="en-US" sz="2400" b="1" dirty="0">
                <a:solidFill>
                  <a:schemeClr val="tx2">
                    <a:lumMod val="50000"/>
                  </a:schemeClr>
                </a:solidFill>
                <a:latin typeface="Times New Roman" pitchFamily="18" charset="0"/>
                <a:cs typeface="Times New Roman" pitchFamily="18" charset="0"/>
              </a:rPr>
              <a:t>, </a:t>
            </a:r>
            <a:r>
              <a:rPr lang="en-US" sz="2400" b="1" dirty="0" err="1">
                <a:solidFill>
                  <a:schemeClr val="tx2">
                    <a:lumMod val="50000"/>
                  </a:schemeClr>
                </a:solidFill>
                <a:latin typeface="Times New Roman" pitchFamily="18" charset="0"/>
                <a:cs typeface="Times New Roman" pitchFamily="18" charset="0"/>
              </a:rPr>
              <a:t>có</a:t>
            </a:r>
            <a:r>
              <a:rPr lang="en-US" sz="2400" b="1" dirty="0">
                <a:solidFill>
                  <a:schemeClr val="tx2">
                    <a:lumMod val="50000"/>
                  </a:schemeClr>
                </a:solidFill>
                <a:latin typeface="Times New Roman" pitchFamily="18" charset="0"/>
                <a:cs typeface="Times New Roman" pitchFamily="18" charset="0"/>
              </a:rPr>
              <a:t> </a:t>
            </a:r>
            <a:r>
              <a:rPr lang="en-US" sz="2400" b="1" dirty="0" err="1">
                <a:solidFill>
                  <a:schemeClr val="tx2">
                    <a:lumMod val="50000"/>
                  </a:schemeClr>
                </a:solidFill>
                <a:latin typeface="Times New Roman" pitchFamily="18" charset="0"/>
                <a:cs typeface="Times New Roman" pitchFamily="18" charset="0"/>
              </a:rPr>
              <a:t>rễ</a:t>
            </a:r>
            <a:r>
              <a:rPr lang="en-US" sz="2400" b="1" dirty="0">
                <a:solidFill>
                  <a:schemeClr val="tx2">
                    <a:lumMod val="50000"/>
                  </a:schemeClr>
                </a:solidFill>
                <a:latin typeface="Times New Roman" pitchFamily="18" charset="0"/>
                <a:cs typeface="Times New Roman" pitchFamily="18" charset="0"/>
              </a:rPr>
              <a:t> </a:t>
            </a:r>
            <a:r>
              <a:rPr lang="en-US" sz="2400" b="1" dirty="0" err="1">
                <a:solidFill>
                  <a:schemeClr val="tx2">
                    <a:lumMod val="50000"/>
                  </a:schemeClr>
                </a:solidFill>
                <a:latin typeface="Times New Roman" pitchFamily="18" charset="0"/>
                <a:cs typeface="Times New Roman" pitchFamily="18" charset="0"/>
              </a:rPr>
              <a:t>sâu</a:t>
            </a:r>
            <a:r>
              <a:rPr lang="en-US" sz="2400" b="1" dirty="0">
                <a:solidFill>
                  <a:schemeClr val="tx2">
                    <a:lumMod val="50000"/>
                  </a:schemeClr>
                </a:solidFill>
                <a:latin typeface="Times New Roman" pitchFamily="18" charset="0"/>
                <a:cs typeface="Times New Roman" pitchFamily="18" charset="0"/>
              </a:rPr>
              <a:t>, </a:t>
            </a:r>
            <a:r>
              <a:rPr lang="en-US" sz="2400" b="1" dirty="0" err="1">
                <a:solidFill>
                  <a:schemeClr val="tx2">
                    <a:lumMod val="50000"/>
                  </a:schemeClr>
                </a:solidFill>
                <a:latin typeface="Times New Roman" pitchFamily="18" charset="0"/>
                <a:cs typeface="Times New Roman" pitchFamily="18" charset="0"/>
              </a:rPr>
              <a:t>tỏa</a:t>
            </a:r>
            <a:r>
              <a:rPr lang="en-US" sz="2400" b="1" dirty="0">
                <a:solidFill>
                  <a:schemeClr val="tx2">
                    <a:lumMod val="50000"/>
                  </a:schemeClr>
                </a:solidFill>
                <a:latin typeface="Times New Roman" pitchFamily="18" charset="0"/>
                <a:cs typeface="Times New Roman" pitchFamily="18" charset="0"/>
              </a:rPr>
              <a:t> </a:t>
            </a:r>
            <a:r>
              <a:rPr lang="en-US" sz="2400" b="1" dirty="0" err="1">
                <a:solidFill>
                  <a:schemeClr val="tx2">
                    <a:lumMod val="50000"/>
                  </a:schemeClr>
                </a:solidFill>
                <a:latin typeface="Times New Roman" pitchFamily="18" charset="0"/>
                <a:cs typeface="Times New Roman" pitchFamily="18" charset="0"/>
              </a:rPr>
              <a:t>rộng</a:t>
            </a:r>
            <a:r>
              <a:rPr lang="en-US" sz="2400" b="1" dirty="0">
                <a:solidFill>
                  <a:schemeClr val="tx2">
                    <a:lumMod val="50000"/>
                  </a:schemeClr>
                </a:solidFill>
                <a:latin typeface="Times New Roman" pitchFamily="18" charset="0"/>
                <a:cs typeface="Times New Roman" pitchFamily="18" charset="0"/>
              </a:rPr>
              <a:t> ..</a:t>
            </a:r>
          </a:p>
        </p:txBody>
      </p:sp>
      <p:pic>
        <p:nvPicPr>
          <p:cNvPr id="17" name="Picture 37" descr="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971800" y="2514600"/>
            <a:ext cx="3276600" cy="2492375"/>
          </a:xfrm>
          <a:prstGeom prst="rect">
            <a:avLst/>
          </a:prstGeom>
          <a:noFill/>
          <a:ln w="38100">
            <a:solidFill>
              <a:srgbClr val="CC3300"/>
            </a:solidFill>
            <a:miter lim="800000"/>
            <a:headEnd/>
            <a:tailEnd/>
          </a:ln>
          <a:extLst>
            <a:ext uri="{909E8E84-426E-40DD-AFC4-6F175D3DCCD1}">
              <a14:hiddenFill xmlns:a14="http://schemas.microsoft.com/office/drawing/2010/main" xmlns="">
                <a:solidFill>
                  <a:srgbClr val="FFFFFF"/>
                </a:solidFill>
              </a14:hiddenFill>
            </a:ext>
          </a:extLst>
        </p:spPr>
      </p:pic>
      <p:pic>
        <p:nvPicPr>
          <p:cNvPr id="18" name="Picture 11" descr="ANd9GcRG8ASC-A7M618F7VCE1q9dkuxa3A9NHLKSKwIRCkdfDY-3vL-F"/>
          <p:cNvPicPr>
            <a:picLocks noChangeAspect="1" noChangeArrowheads="1"/>
          </p:cNvPicPr>
          <p:nvPr/>
        </p:nvPicPr>
        <p:blipFill>
          <a:blip r:embed="rId5">
            <a:extLst>
              <a:ext uri="{28A0092B-C50C-407E-A947-70E740481C1C}">
                <a14:useLocalDpi xmlns:a14="http://schemas.microsoft.com/office/drawing/2010/main" xmlns="" val="0"/>
              </a:ext>
            </a:extLst>
          </a:blip>
          <a:srcRect b="7143"/>
          <a:stretch>
            <a:fillRect/>
          </a:stretch>
        </p:blipFill>
        <p:spPr bwMode="auto">
          <a:xfrm>
            <a:off x="6248400" y="2514600"/>
            <a:ext cx="2895600" cy="249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1584"/>
                                        </p:tgtEl>
                                        <p:attrNameLst>
                                          <p:attrName>style.visibility</p:attrName>
                                        </p:attrNameLst>
                                      </p:cBhvr>
                                      <p:to>
                                        <p:strVal val="visible"/>
                                      </p:to>
                                    </p:set>
                                    <p:animEffect transition="in" filter="barn(inVertical)">
                                      <p:cBhvr>
                                        <p:cTn id="17" dur="500"/>
                                        <p:tgtEl>
                                          <p:spTgt spid="1515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8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6"/>
          <p:cNvSpPr txBox="1">
            <a:spLocks noChangeArrowheads="1"/>
          </p:cNvSpPr>
          <p:nvPr/>
        </p:nvSpPr>
        <p:spPr bwMode="auto">
          <a:xfrm>
            <a:off x="609600" y="152400"/>
            <a:ext cx="577691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3200" b="1">
                <a:solidFill>
                  <a:srgbClr val="FFFF00"/>
                </a:solidFill>
                <a:latin typeface="Times New Roman" panose="02020603050405020304" pitchFamily="18" charset="0"/>
                <a:cs typeface="Times New Roman" panose="02020603050405020304" pitchFamily="18" charset="0"/>
              </a:rPr>
              <a:t>Sự thích nghi của thực vật</a:t>
            </a:r>
          </a:p>
        </p:txBody>
      </p:sp>
      <p:grpSp>
        <p:nvGrpSpPr>
          <p:cNvPr id="2" name="Group 30"/>
          <p:cNvGrpSpPr>
            <a:grpSpLocks/>
          </p:cNvGrpSpPr>
          <p:nvPr/>
        </p:nvGrpSpPr>
        <p:grpSpPr bwMode="auto">
          <a:xfrm>
            <a:off x="6296025" y="838200"/>
            <a:ext cx="2976563" cy="3124200"/>
            <a:chOff x="3966" y="528"/>
            <a:chExt cx="1875" cy="1968"/>
          </a:xfrm>
        </p:grpSpPr>
        <p:pic>
          <p:nvPicPr>
            <p:cNvPr id="31771" name="Picture 17" descr="ANd9GcQH-R7KSLmo3Gj3WZNgLgGOOFamFqcfuQCfjAqQyWYGsWxoNWQK"/>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66" y="672"/>
              <a:ext cx="1776" cy="18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772" name="Text Box 18"/>
            <p:cNvSpPr txBox="1">
              <a:spLocks noChangeArrowheads="1"/>
            </p:cNvSpPr>
            <p:nvPr/>
          </p:nvSpPr>
          <p:spPr bwMode="auto">
            <a:xfrm>
              <a:off x="4074" y="528"/>
              <a:ext cx="1767" cy="368"/>
            </a:xfrm>
            <a:prstGeom prst="rect">
              <a:avLst/>
            </a:prstGeom>
            <a:solidFill>
              <a:schemeClr val="bg1"/>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3200" b="1">
                  <a:latin typeface="Times New Roman" panose="02020603050405020304" pitchFamily="18" charset="0"/>
                  <a:cs typeface="Times New Roman" panose="02020603050405020304" pitchFamily="18" charset="0"/>
                </a:rPr>
                <a:t>Cây tuyết rồng</a:t>
              </a:r>
            </a:p>
          </p:txBody>
        </p:sp>
      </p:grpSp>
      <p:grpSp>
        <p:nvGrpSpPr>
          <p:cNvPr id="3" name="Group 26"/>
          <p:cNvGrpSpPr>
            <a:grpSpLocks/>
          </p:cNvGrpSpPr>
          <p:nvPr/>
        </p:nvGrpSpPr>
        <p:grpSpPr bwMode="auto">
          <a:xfrm>
            <a:off x="3381375" y="3886200"/>
            <a:ext cx="2895600" cy="3022600"/>
            <a:chOff x="2130" y="2448"/>
            <a:chExt cx="1824" cy="1904"/>
          </a:xfrm>
        </p:grpSpPr>
        <p:pic>
          <p:nvPicPr>
            <p:cNvPr id="31769" name="Picture 20" descr="kalhai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130" y="2448"/>
              <a:ext cx="1824" cy="18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770" name="Text Box 22"/>
            <p:cNvSpPr txBox="1">
              <a:spLocks noChangeArrowheads="1"/>
            </p:cNvSpPr>
            <p:nvPr/>
          </p:nvSpPr>
          <p:spPr bwMode="auto">
            <a:xfrm>
              <a:off x="2389" y="3984"/>
              <a:ext cx="1509" cy="368"/>
            </a:xfrm>
            <a:prstGeom prst="rect">
              <a:avLst/>
            </a:prstGeom>
            <a:solidFill>
              <a:schemeClr val="bg1"/>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3200" b="1">
                  <a:latin typeface="Times New Roman" panose="02020603050405020304" pitchFamily="18" charset="0"/>
                  <a:cs typeface="Times New Roman" panose="02020603050405020304" pitchFamily="18" charset="0"/>
                </a:rPr>
                <a:t>Cây bao báp</a:t>
              </a:r>
            </a:p>
          </p:txBody>
        </p:sp>
      </p:grpSp>
      <p:grpSp>
        <p:nvGrpSpPr>
          <p:cNvPr id="4" name="Group 25"/>
          <p:cNvGrpSpPr>
            <a:grpSpLocks/>
          </p:cNvGrpSpPr>
          <p:nvPr/>
        </p:nvGrpSpPr>
        <p:grpSpPr bwMode="auto">
          <a:xfrm>
            <a:off x="0" y="1066800"/>
            <a:ext cx="3352800" cy="5791200"/>
            <a:chOff x="0" y="672"/>
            <a:chExt cx="2112" cy="3648"/>
          </a:xfrm>
        </p:grpSpPr>
        <p:pic>
          <p:nvPicPr>
            <p:cNvPr id="31766" name="Picture 11" descr="ANd9GcRG8ASC-A7M618F7VCE1q9dkuxa3A9NHLKSKwIRCkdfDY-3vL-F"/>
            <p:cNvPicPr>
              <a:picLocks noChangeAspect="1" noChangeArrowheads="1"/>
            </p:cNvPicPr>
            <p:nvPr/>
          </p:nvPicPr>
          <p:blipFill>
            <a:blip r:embed="rId4">
              <a:extLst>
                <a:ext uri="{28A0092B-C50C-407E-A947-70E740481C1C}">
                  <a14:useLocalDpi xmlns:a14="http://schemas.microsoft.com/office/drawing/2010/main" xmlns="" val="0"/>
                </a:ext>
              </a:extLst>
            </a:blip>
            <a:srcRect b="7143"/>
            <a:stretch>
              <a:fillRect/>
            </a:stretch>
          </p:blipFill>
          <p:spPr bwMode="auto">
            <a:xfrm>
              <a:off x="0" y="2448"/>
              <a:ext cx="2112" cy="18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67" name="Picture 23" descr="image0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0" y="672"/>
              <a:ext cx="2112" cy="17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768" name="Text Box 24"/>
            <p:cNvSpPr txBox="1">
              <a:spLocks noChangeArrowheads="1"/>
            </p:cNvSpPr>
            <p:nvPr/>
          </p:nvSpPr>
          <p:spPr bwMode="auto">
            <a:xfrm>
              <a:off x="144" y="2160"/>
              <a:ext cx="1909" cy="368"/>
            </a:xfrm>
            <a:prstGeom prst="rect">
              <a:avLst/>
            </a:prstGeom>
            <a:solidFill>
              <a:schemeClr val="bg1"/>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3200" b="1">
                  <a:latin typeface="Times New Roman" panose="02020603050405020304" pitchFamily="18" charset="0"/>
                  <a:cs typeface="Times New Roman" panose="02020603050405020304" pitchFamily="18" charset="0"/>
                </a:rPr>
                <a:t>Cây xương rồng</a:t>
              </a:r>
            </a:p>
          </p:txBody>
        </p:sp>
      </p:grpSp>
      <p:grpSp>
        <p:nvGrpSpPr>
          <p:cNvPr id="5" name="Group 29"/>
          <p:cNvGrpSpPr>
            <a:grpSpLocks/>
          </p:cNvGrpSpPr>
          <p:nvPr/>
        </p:nvGrpSpPr>
        <p:grpSpPr bwMode="auto">
          <a:xfrm>
            <a:off x="6324600" y="3962400"/>
            <a:ext cx="3295650" cy="2960688"/>
            <a:chOff x="3984" y="2496"/>
            <a:chExt cx="2076" cy="1865"/>
          </a:xfrm>
        </p:grpSpPr>
        <p:pic>
          <p:nvPicPr>
            <p:cNvPr id="31764" name="Picture 14" descr="ANd9GcSGQBH3ITqrIw4oFPmcAb43RUzngGX1ELRC58GN4Y-7hbAME47PZ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984" y="2496"/>
              <a:ext cx="1776" cy="18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765" name="Text Box 28"/>
            <p:cNvSpPr txBox="1">
              <a:spLocks noChangeArrowheads="1"/>
            </p:cNvSpPr>
            <p:nvPr/>
          </p:nvSpPr>
          <p:spPr bwMode="auto">
            <a:xfrm>
              <a:off x="4070" y="3993"/>
              <a:ext cx="1990" cy="368"/>
            </a:xfrm>
            <a:prstGeom prst="rect">
              <a:avLst/>
            </a:prstGeom>
            <a:solidFill>
              <a:schemeClr val="bg1"/>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3200" b="1">
                  <a:latin typeface="Times New Roman" panose="02020603050405020304" pitchFamily="18" charset="0"/>
                  <a:cs typeface="Times New Roman" panose="02020603050405020304" pitchFamily="18" charset="0"/>
                </a:rPr>
                <a:t>Cây hồng sa mac</a:t>
              </a:r>
            </a:p>
          </p:txBody>
        </p:sp>
      </p:grpSp>
      <p:grpSp>
        <p:nvGrpSpPr>
          <p:cNvPr id="6" name="Group 36"/>
          <p:cNvGrpSpPr>
            <a:grpSpLocks/>
          </p:cNvGrpSpPr>
          <p:nvPr/>
        </p:nvGrpSpPr>
        <p:grpSpPr bwMode="auto">
          <a:xfrm>
            <a:off x="3352800" y="1066800"/>
            <a:ext cx="2971800" cy="2860675"/>
            <a:chOff x="2112" y="672"/>
            <a:chExt cx="1872" cy="1802"/>
          </a:xfrm>
        </p:grpSpPr>
        <p:pic>
          <p:nvPicPr>
            <p:cNvPr id="31762" name="Picture 34" descr="Rhubarb-1"/>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2112" y="672"/>
              <a:ext cx="1872" cy="1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763" name="Text Box 35"/>
            <p:cNvSpPr txBox="1">
              <a:spLocks noChangeArrowheads="1"/>
            </p:cNvSpPr>
            <p:nvPr/>
          </p:nvSpPr>
          <p:spPr bwMode="auto">
            <a:xfrm>
              <a:off x="2208" y="2106"/>
              <a:ext cx="1710" cy="368"/>
            </a:xfrm>
            <a:prstGeom prst="rect">
              <a:avLst/>
            </a:prstGeom>
            <a:solidFill>
              <a:schemeClr val="bg1"/>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3200" b="1">
                  <a:latin typeface="Times New Roman" panose="02020603050405020304" pitchFamily="18" charset="0"/>
                  <a:cs typeface="Times New Roman" panose="02020603050405020304" pitchFamily="18" charset="0"/>
                </a:rPr>
                <a:t>Cây đại hoàng</a:t>
              </a:r>
            </a:p>
          </p:txBody>
        </p:sp>
      </p:grpSp>
      <p:pic>
        <p:nvPicPr>
          <p:cNvPr id="31781" name="Picture 37" descr="4"/>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2209800" y="990600"/>
            <a:ext cx="4176713" cy="3716338"/>
          </a:xfrm>
          <a:prstGeom prst="rect">
            <a:avLst/>
          </a:prstGeom>
          <a:noFill/>
          <a:ln w="381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pic>
      <p:grpSp>
        <p:nvGrpSpPr>
          <p:cNvPr id="7" name="Group 49"/>
          <p:cNvGrpSpPr>
            <a:grpSpLocks/>
          </p:cNvGrpSpPr>
          <p:nvPr/>
        </p:nvGrpSpPr>
        <p:grpSpPr bwMode="auto">
          <a:xfrm>
            <a:off x="-39688" y="1371600"/>
            <a:ext cx="2401888" cy="1600200"/>
            <a:chOff x="-25" y="864"/>
            <a:chExt cx="1513" cy="1008"/>
          </a:xfrm>
        </p:grpSpPr>
        <p:sp>
          <p:nvSpPr>
            <p:cNvPr id="31760" name="AutoShape 38"/>
            <p:cNvSpPr>
              <a:spLocks/>
            </p:cNvSpPr>
            <p:nvPr/>
          </p:nvSpPr>
          <p:spPr bwMode="auto">
            <a:xfrm>
              <a:off x="1305" y="912"/>
              <a:ext cx="39" cy="960"/>
            </a:xfrm>
            <a:prstGeom prst="leftBrace">
              <a:avLst>
                <a:gd name="adj1" fmla="val 205128"/>
                <a:gd name="adj2" fmla="val 50000"/>
              </a:avLst>
            </a:prstGeom>
            <a:noFill/>
            <a:ln w="28575">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vi-VN" altLang="en-US" b="1"/>
            </a:p>
          </p:txBody>
        </p:sp>
        <p:sp>
          <p:nvSpPr>
            <p:cNvPr id="31761" name="Text Box 41"/>
            <p:cNvSpPr txBox="1">
              <a:spLocks noChangeArrowheads="1"/>
            </p:cNvSpPr>
            <p:nvPr/>
          </p:nvSpPr>
          <p:spPr bwMode="auto">
            <a:xfrm>
              <a:off x="-25" y="864"/>
              <a:ext cx="1513" cy="989"/>
            </a:xfrm>
            <a:prstGeom prst="rect">
              <a:avLst/>
            </a:prstGeom>
            <a:noFill/>
            <a:ln w="9525" algn="ctr">
              <a:solidFill>
                <a:srgbClr val="FFFF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3200" b="1">
                  <a:solidFill>
                    <a:srgbClr val="FFFF00"/>
                  </a:solidFill>
                  <a:latin typeface="Times New Roman" panose="02020603050405020304" pitchFamily="18" charset="0"/>
                  <a:cs typeface="Times New Roman" panose="02020603050405020304" pitchFamily="18" charset="0"/>
                </a:rPr>
                <a:t>Thân ngắn hoặc mọng nước</a:t>
              </a:r>
            </a:p>
          </p:txBody>
        </p:sp>
      </p:grpSp>
      <p:grpSp>
        <p:nvGrpSpPr>
          <p:cNvPr id="8" name="Group 44"/>
          <p:cNvGrpSpPr>
            <a:grpSpLocks/>
          </p:cNvGrpSpPr>
          <p:nvPr/>
        </p:nvGrpSpPr>
        <p:grpSpPr bwMode="auto">
          <a:xfrm>
            <a:off x="914400" y="3124200"/>
            <a:ext cx="2103438" cy="1828800"/>
            <a:chOff x="-48" y="1968"/>
            <a:chExt cx="1325" cy="1152"/>
          </a:xfrm>
        </p:grpSpPr>
        <p:sp>
          <p:nvSpPr>
            <p:cNvPr id="31758" name="AutoShape 40"/>
            <p:cNvSpPr>
              <a:spLocks/>
            </p:cNvSpPr>
            <p:nvPr/>
          </p:nvSpPr>
          <p:spPr bwMode="auto">
            <a:xfrm>
              <a:off x="1008" y="1968"/>
              <a:ext cx="269" cy="1152"/>
            </a:xfrm>
            <a:prstGeom prst="leftBrace">
              <a:avLst>
                <a:gd name="adj1" fmla="val 233338"/>
                <a:gd name="adj2" fmla="val 54477"/>
              </a:avLst>
            </a:prstGeom>
            <a:noFill/>
            <a:ln w="2857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vi-VN" altLang="en-US" b="1"/>
            </a:p>
          </p:txBody>
        </p:sp>
        <p:sp>
          <p:nvSpPr>
            <p:cNvPr id="31759" name="Text Box 42"/>
            <p:cNvSpPr txBox="1">
              <a:spLocks noChangeArrowheads="1"/>
            </p:cNvSpPr>
            <p:nvPr/>
          </p:nvSpPr>
          <p:spPr bwMode="auto">
            <a:xfrm>
              <a:off x="-48" y="2496"/>
              <a:ext cx="827" cy="368"/>
            </a:xfrm>
            <a:prstGeom prst="rect">
              <a:avLst/>
            </a:prstGeom>
            <a:noFill/>
            <a:ln w="9525" algn="ctr">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3200" b="1">
                  <a:solidFill>
                    <a:srgbClr val="FFFF00"/>
                  </a:solidFill>
                  <a:latin typeface="Times New Roman" panose="02020603050405020304" pitchFamily="18" charset="0"/>
                  <a:cs typeface="Times New Roman" panose="02020603050405020304" pitchFamily="18" charset="0"/>
                </a:rPr>
                <a:t>Rễ dài</a:t>
              </a:r>
            </a:p>
          </p:txBody>
        </p:sp>
      </p:grpSp>
      <p:sp>
        <p:nvSpPr>
          <p:cNvPr id="31789" name="Text Box 45"/>
          <p:cNvSpPr txBox="1">
            <a:spLocks noChangeArrowheads="1"/>
          </p:cNvSpPr>
          <p:nvPr/>
        </p:nvSpPr>
        <p:spPr bwMode="auto">
          <a:xfrm>
            <a:off x="6665913" y="1752600"/>
            <a:ext cx="2401887"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3200" b="1">
                <a:solidFill>
                  <a:srgbClr val="FFFF00"/>
                </a:solidFill>
                <a:latin typeface="Times New Roman" panose="02020603050405020304" pitchFamily="18" charset="0"/>
                <a:cs typeface="Times New Roman" panose="02020603050405020304" pitchFamily="18" charset="0"/>
              </a:rPr>
              <a:t>Lá biến thành gai</a:t>
            </a:r>
          </a:p>
        </p:txBody>
      </p:sp>
      <p:sp>
        <p:nvSpPr>
          <p:cNvPr id="31791" name="Line 47"/>
          <p:cNvSpPr>
            <a:spLocks noChangeShapeType="1"/>
          </p:cNvSpPr>
          <p:nvPr/>
        </p:nvSpPr>
        <p:spPr bwMode="auto">
          <a:xfrm>
            <a:off x="6096000" y="1752600"/>
            <a:ext cx="533400" cy="533400"/>
          </a:xfrm>
          <a:prstGeom prst="line">
            <a:avLst/>
          </a:prstGeom>
          <a:noFill/>
          <a:ln w="28575">
            <a:solidFill>
              <a:schemeClr val="bg2">
                <a:lumMod val="75000"/>
                <a:lumOff val="25000"/>
              </a:schemeClr>
            </a:solidFill>
            <a:round/>
            <a:headEnd/>
            <a:tailEnd/>
          </a:ln>
          <a:effectLst/>
          <a:extLst/>
        </p:spPr>
        <p:txBody>
          <a:bodyPr wrap="none" anchor="ctr"/>
          <a:lstStyle/>
          <a:p>
            <a:pPr>
              <a:defRPr/>
            </a:pPr>
            <a:endParaRPr lang="en-US"/>
          </a:p>
        </p:txBody>
      </p:sp>
      <p:sp>
        <p:nvSpPr>
          <p:cNvPr id="31792" name="Line 48"/>
          <p:cNvSpPr>
            <a:spLocks noChangeShapeType="1"/>
          </p:cNvSpPr>
          <p:nvPr/>
        </p:nvSpPr>
        <p:spPr bwMode="auto">
          <a:xfrm flipV="1">
            <a:off x="5943600" y="2286000"/>
            <a:ext cx="762000" cy="152400"/>
          </a:xfrm>
          <a:prstGeom prst="line">
            <a:avLst/>
          </a:prstGeom>
          <a:noFill/>
          <a:ln w="28575">
            <a:solidFill>
              <a:schemeClr val="bg2">
                <a:lumMod val="75000"/>
                <a:lumOff val="25000"/>
              </a:schemeClr>
            </a:solidFill>
            <a:round/>
            <a:headEnd/>
            <a:tailEnd/>
          </a:ln>
          <a:effectLst/>
          <a:extLst/>
        </p:spPr>
        <p:txBody>
          <a:bodyPr wrap="none" anchor="ctr"/>
          <a:lstStyle/>
          <a:p>
            <a:pP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xit" presetSubtype="16" fill="hold" nodeType="clickEffect">
                                  <p:stCondLst>
                                    <p:cond delay="0"/>
                                  </p:stCondLst>
                                  <p:childTnLst>
                                    <p:animEffect transition="out" filter="diamond(in)">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par>
                                <p:cTn id="8" presetID="8" presetClass="exit" presetSubtype="16" fill="hold" nodeType="withEffect">
                                  <p:stCondLst>
                                    <p:cond delay="0"/>
                                  </p:stCondLst>
                                  <p:childTnLst>
                                    <p:animEffect transition="out" filter="diamond(in)">
                                      <p:cBhvr>
                                        <p:cTn id="9" dur="2000"/>
                                        <p:tgtEl>
                                          <p:spTgt spid="6"/>
                                        </p:tgtEl>
                                      </p:cBhvr>
                                    </p:animEffect>
                                    <p:set>
                                      <p:cBhvr>
                                        <p:cTn id="10" dur="1" fill="hold">
                                          <p:stCondLst>
                                            <p:cond delay="1999"/>
                                          </p:stCondLst>
                                        </p:cTn>
                                        <p:tgtEl>
                                          <p:spTgt spid="6"/>
                                        </p:tgtEl>
                                        <p:attrNameLst>
                                          <p:attrName>style.visibility</p:attrName>
                                        </p:attrNameLst>
                                      </p:cBhvr>
                                      <p:to>
                                        <p:strVal val="hidden"/>
                                      </p:to>
                                    </p:set>
                                  </p:childTnLst>
                                </p:cTn>
                              </p:par>
                              <p:par>
                                <p:cTn id="11" presetID="8" presetClass="exit" presetSubtype="16" fill="hold" nodeType="withEffect">
                                  <p:stCondLst>
                                    <p:cond delay="0"/>
                                  </p:stCondLst>
                                  <p:childTnLst>
                                    <p:animEffect transition="out" filter="diamond(in)">
                                      <p:cBhvr>
                                        <p:cTn id="12" dur="2000"/>
                                        <p:tgtEl>
                                          <p:spTgt spid="3"/>
                                        </p:tgtEl>
                                      </p:cBhvr>
                                    </p:animEffect>
                                    <p:set>
                                      <p:cBhvr>
                                        <p:cTn id="13" dur="1" fill="hold">
                                          <p:stCondLst>
                                            <p:cond delay="1999"/>
                                          </p:stCondLst>
                                        </p:cTn>
                                        <p:tgtEl>
                                          <p:spTgt spid="3"/>
                                        </p:tgtEl>
                                        <p:attrNameLst>
                                          <p:attrName>style.visibility</p:attrName>
                                        </p:attrNameLst>
                                      </p:cBhvr>
                                      <p:to>
                                        <p:strVal val="hidden"/>
                                      </p:to>
                                    </p:set>
                                  </p:childTnLst>
                                </p:cTn>
                              </p:par>
                              <p:par>
                                <p:cTn id="14" presetID="8" presetClass="exit" presetSubtype="16" fill="hold" nodeType="withEffect">
                                  <p:stCondLst>
                                    <p:cond delay="0"/>
                                  </p:stCondLst>
                                  <p:childTnLst>
                                    <p:animEffect transition="out" filter="diamond(in)">
                                      <p:cBhvr>
                                        <p:cTn id="15" dur="2000"/>
                                        <p:tgtEl>
                                          <p:spTgt spid="2"/>
                                        </p:tgtEl>
                                      </p:cBhvr>
                                    </p:animEffect>
                                    <p:set>
                                      <p:cBhvr>
                                        <p:cTn id="16" dur="1" fill="hold">
                                          <p:stCondLst>
                                            <p:cond delay="1999"/>
                                          </p:stCondLst>
                                        </p:cTn>
                                        <p:tgtEl>
                                          <p:spTgt spid="2"/>
                                        </p:tgtEl>
                                        <p:attrNameLst>
                                          <p:attrName>style.visibility</p:attrName>
                                        </p:attrNameLst>
                                      </p:cBhvr>
                                      <p:to>
                                        <p:strVal val="hidden"/>
                                      </p:to>
                                    </p:set>
                                  </p:childTnLst>
                                </p:cTn>
                              </p:par>
                              <p:par>
                                <p:cTn id="17" presetID="8" presetClass="exit" presetSubtype="16" fill="hold" nodeType="withEffect">
                                  <p:stCondLst>
                                    <p:cond delay="0"/>
                                  </p:stCondLst>
                                  <p:childTnLst>
                                    <p:animEffect transition="out" filter="diamond(in)">
                                      <p:cBhvr>
                                        <p:cTn id="18" dur="2000"/>
                                        <p:tgtEl>
                                          <p:spTgt spid="5"/>
                                        </p:tgtEl>
                                      </p:cBhvr>
                                    </p:animEffect>
                                    <p:set>
                                      <p:cBhvr>
                                        <p:cTn id="19" dur="1" fill="hold">
                                          <p:stCondLst>
                                            <p:cond delay="1999"/>
                                          </p:stCondLst>
                                        </p:cTn>
                                        <p:tgtEl>
                                          <p:spTgt spid="5"/>
                                        </p:tgtEl>
                                        <p:attrNameLst>
                                          <p:attrName>style.visibility</p:attrName>
                                        </p:attrNameLst>
                                      </p:cBhvr>
                                      <p:to>
                                        <p:strVal val="hidden"/>
                                      </p:to>
                                    </p:set>
                                  </p:childTnLst>
                                </p:cTn>
                              </p:par>
                            </p:childTnLst>
                          </p:cTn>
                        </p:par>
                        <p:par>
                          <p:cTn id="20" fill="hold" nodeType="afterGroup">
                            <p:stCondLst>
                              <p:cond delay="2000"/>
                            </p:stCondLst>
                            <p:childTnLst>
                              <p:par>
                                <p:cTn id="21" presetID="31" presetClass="entr" presetSubtype="0" fill="hold" nodeType="afterEffect">
                                  <p:stCondLst>
                                    <p:cond delay="0"/>
                                  </p:stCondLst>
                                  <p:iterate type="lt">
                                    <p:tmPct val="5000"/>
                                  </p:iterate>
                                  <p:childTnLst>
                                    <p:set>
                                      <p:cBhvr>
                                        <p:cTn id="22" dur="1" fill="hold">
                                          <p:stCondLst>
                                            <p:cond delay="0"/>
                                          </p:stCondLst>
                                        </p:cTn>
                                        <p:tgtEl>
                                          <p:spTgt spid="31781"/>
                                        </p:tgtEl>
                                        <p:attrNameLst>
                                          <p:attrName>style.visibility</p:attrName>
                                        </p:attrNameLst>
                                      </p:cBhvr>
                                      <p:to>
                                        <p:strVal val="visible"/>
                                      </p:to>
                                    </p:set>
                                    <p:anim calcmode="lin" valueType="num">
                                      <p:cBhvr>
                                        <p:cTn id="23" dur="1000" fill="hold"/>
                                        <p:tgtEl>
                                          <p:spTgt spid="31781"/>
                                        </p:tgtEl>
                                        <p:attrNameLst>
                                          <p:attrName>ppt_w</p:attrName>
                                        </p:attrNameLst>
                                      </p:cBhvr>
                                      <p:tavLst>
                                        <p:tav tm="0">
                                          <p:val>
                                            <p:fltVal val="0"/>
                                          </p:val>
                                        </p:tav>
                                        <p:tav tm="100000">
                                          <p:val>
                                            <p:strVal val="#ppt_w"/>
                                          </p:val>
                                        </p:tav>
                                      </p:tavLst>
                                    </p:anim>
                                    <p:anim calcmode="lin" valueType="num">
                                      <p:cBhvr>
                                        <p:cTn id="24" dur="1000" fill="hold"/>
                                        <p:tgtEl>
                                          <p:spTgt spid="31781"/>
                                        </p:tgtEl>
                                        <p:attrNameLst>
                                          <p:attrName>ppt_h</p:attrName>
                                        </p:attrNameLst>
                                      </p:cBhvr>
                                      <p:tavLst>
                                        <p:tav tm="0">
                                          <p:val>
                                            <p:fltVal val="0"/>
                                          </p:val>
                                        </p:tav>
                                        <p:tav tm="100000">
                                          <p:val>
                                            <p:strVal val="#ppt_h"/>
                                          </p:val>
                                        </p:tav>
                                      </p:tavLst>
                                    </p:anim>
                                    <p:anim calcmode="lin" valueType="num">
                                      <p:cBhvr>
                                        <p:cTn id="25" dur="1000" fill="hold"/>
                                        <p:tgtEl>
                                          <p:spTgt spid="31781"/>
                                        </p:tgtEl>
                                        <p:attrNameLst>
                                          <p:attrName>style.rotation</p:attrName>
                                        </p:attrNameLst>
                                      </p:cBhvr>
                                      <p:tavLst>
                                        <p:tav tm="0">
                                          <p:val>
                                            <p:fltVal val="90"/>
                                          </p:val>
                                        </p:tav>
                                        <p:tav tm="100000">
                                          <p:val>
                                            <p:fltVal val="0"/>
                                          </p:val>
                                        </p:tav>
                                      </p:tavLst>
                                    </p:anim>
                                    <p:animEffect transition="in" filter="fade">
                                      <p:cBhvr>
                                        <p:cTn id="26" dur="1000"/>
                                        <p:tgtEl>
                                          <p:spTgt spid="3178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ntr" presetSubtype="1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checkerboard(across)">
                                      <p:cBhvr>
                                        <p:cTn id="31" dur="500"/>
                                        <p:tgtEl>
                                          <p:spTgt spid="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 presetClass="entr" presetSubtype="1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checkerboard(across)">
                                      <p:cBhvr>
                                        <p:cTn id="36" dur="500"/>
                                        <p:tgtEl>
                                          <p:spTgt spid="8"/>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31789"/>
                                        </p:tgtEl>
                                        <p:attrNameLst>
                                          <p:attrName>style.visibility</p:attrName>
                                        </p:attrNameLst>
                                      </p:cBhvr>
                                      <p:to>
                                        <p:strVal val="visible"/>
                                      </p:to>
                                    </p:set>
                                    <p:animEffect transition="in" filter="checkerboard(across)">
                                      <p:cBhvr>
                                        <p:cTn id="41" dur="500"/>
                                        <p:tgtEl>
                                          <p:spTgt spid="31789"/>
                                        </p:tgtEl>
                                      </p:cBhvr>
                                    </p:animEffect>
                                  </p:childTnLst>
                                </p:cTn>
                              </p:par>
                              <p:par>
                                <p:cTn id="42" presetID="5" presetClass="entr" presetSubtype="10" fill="hold" nodeType="withEffect">
                                  <p:stCondLst>
                                    <p:cond delay="0"/>
                                  </p:stCondLst>
                                  <p:childTnLst>
                                    <p:set>
                                      <p:cBhvr>
                                        <p:cTn id="43" dur="1" fill="hold">
                                          <p:stCondLst>
                                            <p:cond delay="0"/>
                                          </p:stCondLst>
                                        </p:cTn>
                                        <p:tgtEl>
                                          <p:spTgt spid="31791"/>
                                        </p:tgtEl>
                                        <p:attrNameLst>
                                          <p:attrName>style.visibility</p:attrName>
                                        </p:attrNameLst>
                                      </p:cBhvr>
                                      <p:to>
                                        <p:strVal val="visible"/>
                                      </p:to>
                                    </p:set>
                                    <p:animEffect transition="in" filter="checkerboard(across)">
                                      <p:cBhvr>
                                        <p:cTn id="44" dur="500"/>
                                        <p:tgtEl>
                                          <p:spTgt spid="31791"/>
                                        </p:tgtEl>
                                      </p:cBhvr>
                                    </p:animEffect>
                                  </p:childTnLst>
                                </p:cTn>
                              </p:par>
                              <p:par>
                                <p:cTn id="45" presetID="5" presetClass="entr" presetSubtype="10" fill="hold" nodeType="withEffect">
                                  <p:stCondLst>
                                    <p:cond delay="0"/>
                                  </p:stCondLst>
                                  <p:childTnLst>
                                    <p:set>
                                      <p:cBhvr>
                                        <p:cTn id="46" dur="1" fill="hold">
                                          <p:stCondLst>
                                            <p:cond delay="0"/>
                                          </p:stCondLst>
                                        </p:cTn>
                                        <p:tgtEl>
                                          <p:spTgt spid="31792"/>
                                        </p:tgtEl>
                                        <p:attrNameLst>
                                          <p:attrName>style.visibility</p:attrName>
                                        </p:attrNameLst>
                                      </p:cBhvr>
                                      <p:to>
                                        <p:strVal val="visible"/>
                                      </p:to>
                                    </p:set>
                                    <p:animEffect transition="in" filter="checkerboard(across)">
                                      <p:cBhvr>
                                        <p:cTn id="47" dur="500"/>
                                        <p:tgtEl>
                                          <p:spTgt spid="317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8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AutoShape 2" descr="Stationery"/>
          <p:cNvSpPr>
            <a:spLocks noChangeArrowheads="1"/>
          </p:cNvSpPr>
          <p:nvPr/>
        </p:nvSpPr>
        <p:spPr bwMode="auto">
          <a:xfrm>
            <a:off x="0" y="838200"/>
            <a:ext cx="2971800" cy="6019800"/>
          </a:xfrm>
          <a:prstGeom prst="roundRect">
            <a:avLst>
              <a:gd name="adj" fmla="val 16667"/>
            </a:avLst>
          </a:prstGeom>
          <a:blipFill dpi="0" rotWithShape="1">
            <a:blip r:embed="rId2"/>
            <a:srcRect/>
            <a:tile tx="0" ty="0" sx="100000" sy="100000" flip="none" algn="tl"/>
          </a:blipFill>
          <a:ln w="57150" cmpd="thickThin">
            <a:solidFill>
              <a:schemeClr val="tx1"/>
            </a:solidFill>
            <a:round/>
            <a:headEnd/>
            <a:tailEnd/>
          </a:ln>
          <a:effectLst>
            <a:prstShdw prst="shdw18" dist="17961" dir="13500000">
              <a:schemeClr val="tx1">
                <a:gamma/>
                <a:shade val="60000"/>
                <a:invGamma/>
              </a:schemeClr>
            </a:prstShdw>
          </a:effectLst>
        </p:spPr>
        <p:txBody>
          <a:bodyPr wrap="none" anchor="ctr"/>
          <a:lstStyle/>
          <a:p>
            <a:pPr>
              <a:defRPr/>
            </a:pPr>
            <a:endParaRPr lang="vi-VN"/>
          </a:p>
        </p:txBody>
      </p:sp>
      <p:sp>
        <p:nvSpPr>
          <p:cNvPr id="151555" name="AutoShape 3" descr="Recycled paper"/>
          <p:cNvSpPr>
            <a:spLocks noChangeArrowheads="1"/>
          </p:cNvSpPr>
          <p:nvPr/>
        </p:nvSpPr>
        <p:spPr bwMode="auto">
          <a:xfrm>
            <a:off x="2971800" y="838200"/>
            <a:ext cx="6172200" cy="6019800"/>
          </a:xfrm>
          <a:prstGeom prst="roundRect">
            <a:avLst>
              <a:gd name="adj" fmla="val 16667"/>
            </a:avLst>
          </a:prstGeom>
          <a:blipFill dpi="0" rotWithShape="1">
            <a:blip r:embed="rId3"/>
            <a:srcRect/>
            <a:tile tx="0" ty="0" sx="100000" sy="100000" flip="none" algn="tl"/>
          </a:blipFill>
          <a:ln w="57150" cmpd="thickThin">
            <a:solidFill>
              <a:schemeClr val="accent1"/>
            </a:solidFill>
            <a:round/>
            <a:headEnd/>
            <a:tailEnd/>
          </a:ln>
          <a:effectLst>
            <a:prstShdw prst="shdw18" dist="17961" dir="13500000">
              <a:schemeClr val="tx1">
                <a:gamma/>
                <a:shade val="60000"/>
                <a:invGamma/>
              </a:schemeClr>
            </a:prstShdw>
          </a:effectLst>
        </p:spPr>
        <p:txBody>
          <a:bodyPr wrap="none" anchor="ctr"/>
          <a:lstStyle/>
          <a:p>
            <a:pPr algn="ctr">
              <a:defRPr/>
            </a:pPr>
            <a:endParaRPr lang="vi-VN"/>
          </a:p>
        </p:txBody>
      </p:sp>
      <p:sp>
        <p:nvSpPr>
          <p:cNvPr id="35845" name="WordArt 7"/>
          <p:cNvSpPr>
            <a:spLocks noChangeArrowheads="1" noChangeShapeType="1" noTextEdit="1"/>
          </p:cNvSpPr>
          <p:nvPr/>
        </p:nvSpPr>
        <p:spPr bwMode="auto">
          <a:xfrm>
            <a:off x="457200" y="85725"/>
            <a:ext cx="8229600" cy="676275"/>
          </a:xfrm>
          <a:prstGeom prst="rect">
            <a:avLst/>
          </a:prstGeom>
        </p:spPr>
        <p:txBody>
          <a:bodyPr wrap="none" fromWordArt="1">
            <a:prstTxWarp prst="textPlain">
              <a:avLst>
                <a:gd name="adj" fmla="val 50000"/>
              </a:avLst>
            </a:prstTxWarp>
          </a:bodyPr>
          <a:lstStyle/>
          <a:p>
            <a:pPr algn="ctr">
              <a:defRPr/>
            </a:pPr>
            <a:r>
              <a:rPr lang="en-US" sz="2000" u="sng" dirty="0" err="1">
                <a:latin typeface="Arial" charset="0"/>
              </a:rPr>
              <a:t>Ti</a:t>
            </a:r>
            <a:r>
              <a:rPr lang="en-US" u="sng" dirty="0" err="1">
                <a:latin typeface="Arial" charset="0"/>
              </a:rPr>
              <a:t>ết</a:t>
            </a:r>
            <a:r>
              <a:rPr lang="en-US" u="sng" dirty="0">
                <a:latin typeface="Arial" charset="0"/>
              </a:rPr>
              <a:t> 20</a:t>
            </a:r>
            <a:r>
              <a:rPr lang="en-US" b="1" dirty="0">
                <a:effectLst>
                  <a:outerShdw blurRad="38100" dist="38100" dir="2700000" algn="tl">
                    <a:srgbClr val="000000"/>
                  </a:outerShdw>
                </a:effectLst>
                <a:latin typeface="Arial" charset="0"/>
              </a:rPr>
              <a:t>- </a:t>
            </a:r>
            <a:r>
              <a:rPr lang="en-US" b="1" dirty="0" err="1">
                <a:effectLst>
                  <a:outerShdw blurRad="38100" dist="38100" dir="2700000" algn="tl">
                    <a:srgbClr val="000000"/>
                  </a:outerShdw>
                </a:effectLst>
                <a:latin typeface="Arial" charset="0"/>
              </a:rPr>
              <a:t>Bài</a:t>
            </a:r>
            <a:r>
              <a:rPr lang="en-US" b="1" dirty="0">
                <a:effectLst>
                  <a:outerShdw blurRad="38100" dist="38100" dir="2700000" algn="tl">
                    <a:srgbClr val="000000"/>
                  </a:outerShdw>
                </a:effectLst>
                <a:latin typeface="Arial" charset="0"/>
              </a:rPr>
              <a:t> 19: MÔI TRƯỜNG HOANG MẠC </a:t>
            </a:r>
            <a:endParaRPr lang="vi-VN" b="1" kern="10" dirty="0">
              <a:ln w="9525">
                <a:solidFill>
                  <a:schemeClr val="hlink"/>
                </a:solidFill>
                <a:round/>
                <a:headEnd/>
                <a:tailEnd/>
              </a:ln>
              <a:latin typeface="Arial"/>
              <a:cs typeface="Arial"/>
            </a:endParaRPr>
          </a:p>
        </p:txBody>
      </p:sp>
      <p:sp>
        <p:nvSpPr>
          <p:cNvPr id="151562" name="Text Box 10"/>
          <p:cNvSpPr txBox="1">
            <a:spLocks noChangeArrowheads="1"/>
          </p:cNvSpPr>
          <p:nvPr/>
        </p:nvSpPr>
        <p:spPr bwMode="auto">
          <a:xfrm>
            <a:off x="0" y="1066800"/>
            <a:ext cx="2971800" cy="1600200"/>
          </a:xfrm>
          <a:prstGeom prst="rect">
            <a:avLst/>
          </a:prstGeom>
          <a:noFill/>
          <a:ln>
            <a:noFill/>
          </a:ln>
          <a:effectLst>
            <a:prstShdw prst="shdw18" dist="17961" dir="13500000">
              <a:schemeClr val="accent1">
                <a:gamma/>
                <a:shade val="60000"/>
                <a:invGamma/>
              </a:schemeClr>
            </a:prstShdw>
          </a:effectLst>
          <a:extLst/>
        </p:spPr>
        <p:txBody>
          <a:bodyPr>
            <a:spAutoFit/>
          </a:bodyPr>
          <a:lstStyle/>
          <a:p>
            <a:pPr>
              <a:spcBef>
                <a:spcPct val="50000"/>
              </a:spcBef>
              <a:defRPr/>
            </a:pPr>
            <a:r>
              <a:rPr lang="en-US" sz="2800" b="1" dirty="0">
                <a:solidFill>
                  <a:srgbClr val="FF0000"/>
                </a:solidFill>
              </a:rPr>
              <a:t>1.</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Đặc</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điểm</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của</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môi</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trường</a:t>
            </a:r>
            <a:r>
              <a:rPr lang="en-US" sz="2800" b="1" dirty="0">
                <a:solidFill>
                  <a:srgbClr val="FF0000"/>
                </a:solidFill>
                <a:latin typeface="Times New Roman" pitchFamily="18" charset="0"/>
                <a:cs typeface="Times New Roman" pitchFamily="18" charset="0"/>
              </a:rPr>
              <a:t>:</a:t>
            </a:r>
          </a:p>
          <a:p>
            <a:pPr>
              <a:spcBef>
                <a:spcPct val="50000"/>
              </a:spcBef>
              <a:defRPr/>
            </a:pPr>
            <a:endParaRPr lang="en-US" sz="2800" b="1" dirty="0">
              <a:solidFill>
                <a:srgbClr val="FF0000"/>
              </a:solidFill>
            </a:endParaRPr>
          </a:p>
        </p:txBody>
      </p:sp>
      <p:sp>
        <p:nvSpPr>
          <p:cNvPr id="151567" name="Text Box 15"/>
          <p:cNvSpPr txBox="1">
            <a:spLocks noChangeArrowheads="1"/>
          </p:cNvSpPr>
          <p:nvPr/>
        </p:nvSpPr>
        <p:spPr bwMode="auto">
          <a:xfrm>
            <a:off x="0" y="1981200"/>
            <a:ext cx="2971800" cy="2246313"/>
          </a:xfrm>
          <a:prstGeom prst="rect">
            <a:avLst/>
          </a:prstGeom>
          <a:noFill/>
          <a:ln>
            <a:noFill/>
          </a:ln>
          <a:effectLst>
            <a:prstShdw prst="shdw18" dist="17961" dir="13500000">
              <a:schemeClr val="accent1">
                <a:gamma/>
                <a:shade val="60000"/>
                <a:invGamma/>
              </a:schemeClr>
            </a:prstShdw>
          </a:effectLst>
          <a:extLst/>
        </p:spPr>
        <p:txBody>
          <a:bodyPr>
            <a:spAutoFit/>
          </a:bodyPr>
          <a:lstStyle/>
          <a:p>
            <a:pPr>
              <a:spcBef>
                <a:spcPct val="50000"/>
              </a:spcBef>
              <a:defRPr/>
            </a:pPr>
            <a:r>
              <a:rPr lang="en-US" sz="2800" b="1" dirty="0">
                <a:solidFill>
                  <a:srgbClr val="FF0000"/>
                </a:solidFill>
              </a:rPr>
              <a:t>2. </a:t>
            </a:r>
            <a:r>
              <a:rPr lang="en-US" sz="2800" b="1" u="sng" dirty="0" err="1">
                <a:solidFill>
                  <a:srgbClr val="FF0000"/>
                </a:solidFill>
                <a:latin typeface="Times New Roman" pitchFamily="18" charset="0"/>
                <a:cs typeface="Times New Roman" pitchFamily="18" charset="0"/>
              </a:rPr>
              <a:t>Sự</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thích</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nghi</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của</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thực</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động</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vật</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với</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môi</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trường</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hoang</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mạc</a:t>
            </a:r>
            <a:r>
              <a:rPr lang="en-US" sz="2800" b="1" dirty="0">
                <a:solidFill>
                  <a:srgbClr val="FF0000"/>
                </a:solidFill>
                <a:latin typeface="Times New Roman" pitchFamily="18" charset="0"/>
                <a:cs typeface="Times New Roman" pitchFamily="18" charset="0"/>
              </a:rPr>
              <a:t>:</a:t>
            </a:r>
            <a:endParaRPr lang="en-US" sz="2800" u="sng" dirty="0">
              <a:solidFill>
                <a:srgbClr val="FF0000"/>
              </a:solidFill>
            </a:endParaRPr>
          </a:p>
        </p:txBody>
      </p:sp>
      <p:sp>
        <p:nvSpPr>
          <p:cNvPr id="151573" name="Text Box 21"/>
          <p:cNvSpPr txBox="1">
            <a:spLocks noChangeArrowheads="1"/>
          </p:cNvSpPr>
          <p:nvPr/>
        </p:nvSpPr>
        <p:spPr bwMode="auto">
          <a:xfrm>
            <a:off x="3200400" y="1371600"/>
            <a:ext cx="5562600" cy="954088"/>
          </a:xfrm>
          <a:prstGeom prst="rect">
            <a:avLst/>
          </a:prstGeom>
          <a:noFill/>
          <a:ln>
            <a:noFill/>
          </a:ln>
          <a:effectLst>
            <a:prstShdw prst="shdw18" dist="17961" dir="13500000">
              <a:schemeClr val="accent1">
                <a:gamma/>
                <a:shade val="60000"/>
                <a:invGamma/>
              </a:schemeClr>
            </a:prstShdw>
          </a:effectLst>
          <a:extLst/>
        </p:spPr>
        <p:txBody>
          <a:bodyPr>
            <a:spAutoFit/>
          </a:bodyPr>
          <a:lstStyle/>
          <a:p>
            <a:pPr>
              <a:defRPr/>
            </a:pPr>
            <a:r>
              <a:rPr lang="en-US" sz="2800" b="1" dirty="0">
                <a:solidFill>
                  <a:srgbClr val="FF0000"/>
                </a:solidFill>
                <a:latin typeface="Times New Roman" pitchFamily="18" charset="0"/>
                <a:cs typeface="Times New Roman" pitchFamily="18" charset="0"/>
              </a:rPr>
              <a:t>C/h: </a:t>
            </a:r>
            <a:r>
              <a:rPr lang="en-US" sz="2800" b="1" dirty="0" err="1">
                <a:solidFill>
                  <a:srgbClr val="FF0000"/>
                </a:solidFill>
                <a:latin typeface="Times New Roman" pitchFamily="18" charset="0"/>
                <a:cs typeface="Times New Roman" pitchFamily="18" charset="0"/>
              </a:rPr>
              <a:t>Tìm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hiểu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sự</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thích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nghi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của</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động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vật</a:t>
            </a:r>
            <a:r>
              <a:rPr lang="en-US" sz="2800" b="1" dirty="0">
                <a:solidFill>
                  <a:srgbClr val="FF0000"/>
                </a:solidFill>
                <a:latin typeface="Times New Roman" pitchFamily="18" charset="0"/>
                <a:cs typeface="Times New Roman" pitchFamily="18" charset="0"/>
              </a:rPr>
              <a:t> ở </a:t>
            </a:r>
            <a:r>
              <a:rPr lang="en-US" sz="2800" b="1" dirty="0" err="1">
                <a:solidFill>
                  <a:srgbClr val="FF0000"/>
                </a:solidFill>
                <a:latin typeface="Times New Roman" pitchFamily="18" charset="0"/>
                <a:cs typeface="Times New Roman" pitchFamily="18" charset="0"/>
              </a:rPr>
              <a:t>môi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trường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hoang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mạc</a:t>
            </a:r>
            <a:r>
              <a:rPr lang="en-US" sz="2800" b="1" dirty="0">
                <a:solidFill>
                  <a:srgbClr val="FF0000"/>
                </a:solidFill>
                <a:latin typeface="Times New Roman" pitchFamily="18" charset="0"/>
                <a:cs typeface="Times New Roman" pitchFamily="18" charset="0"/>
              </a:rPr>
              <a:t>?</a:t>
            </a:r>
            <a:endParaRPr lang="en-US" sz="2800" b="1" dirty="0">
              <a:solidFill>
                <a:srgbClr val="FF0000"/>
              </a:solidFill>
            </a:endParaRPr>
          </a:p>
        </p:txBody>
      </p:sp>
      <p:sp>
        <p:nvSpPr>
          <p:cNvPr id="32776" name="AutoShape 22"/>
          <p:cNvSpPr>
            <a:spLocks noChangeArrowheads="1"/>
          </p:cNvSpPr>
          <p:nvPr/>
        </p:nvSpPr>
        <p:spPr bwMode="auto">
          <a:xfrm>
            <a:off x="5562600" y="609600"/>
            <a:ext cx="2667000" cy="889000"/>
          </a:xfrm>
          <a:prstGeom prst="horizontalScroll">
            <a:avLst>
              <a:gd name="adj" fmla="val 12500"/>
            </a:avLst>
          </a:prstGeom>
          <a:solidFill>
            <a:srgbClr val="660066"/>
          </a:solidFill>
          <a:ln w="9525">
            <a:solidFill>
              <a:srgbClr val="0099FF"/>
            </a:solidFill>
            <a:round/>
            <a:headEnd/>
            <a:tailEnd/>
          </a:ln>
          <a:effectLst>
            <a:prstShdw prst="shdw17" dist="17961" dir="13500000">
              <a:srgbClr val="005C99"/>
            </a:prstShdw>
          </a:effec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r>
              <a:rPr lang="en-US" altLang="en-US" sz="2800" b="1">
                <a:solidFill>
                  <a:srgbClr val="FFFF00"/>
                </a:solidFill>
              </a:rPr>
              <a:t>THẢO LUẬN</a:t>
            </a:r>
          </a:p>
        </p:txBody>
      </p:sp>
      <p:sp>
        <p:nvSpPr>
          <p:cNvPr id="151576" name="Text Box 24"/>
          <p:cNvSpPr txBox="1">
            <a:spLocks noChangeArrowheads="1"/>
          </p:cNvSpPr>
          <p:nvPr/>
        </p:nvSpPr>
        <p:spPr bwMode="auto">
          <a:xfrm>
            <a:off x="3276600" y="914400"/>
            <a:ext cx="2286000" cy="584200"/>
          </a:xfrm>
          <a:prstGeom prst="rect">
            <a:avLst/>
          </a:prstGeom>
          <a:noFill/>
          <a:ln>
            <a:noFill/>
          </a:ln>
          <a:effectLst>
            <a:prstShdw prst="shdw18" dist="17961" dir="13500000">
              <a:schemeClr val="accent1">
                <a:gamma/>
                <a:shade val="60000"/>
                <a:invGamma/>
              </a:schemeClr>
            </a:prstShdw>
          </a:effectLst>
          <a:extLst/>
        </p:spPr>
        <p:txBody>
          <a:bodyPr>
            <a:spAutoFit/>
          </a:bodyPr>
          <a:lstStyle/>
          <a:p>
            <a:pPr algn="ctr">
              <a:defRPr/>
            </a:pPr>
            <a:r>
              <a:rPr lang="en-US" sz="3200" b="1" dirty="0" err="1">
                <a:solidFill>
                  <a:srgbClr val="D60093"/>
                </a:solidFill>
                <a:latin typeface="Times New Roman" pitchFamily="18" charset="0"/>
                <a:cs typeface="Times New Roman" pitchFamily="18" charset="0"/>
              </a:rPr>
              <a:t>Nhóm</a:t>
            </a:r>
            <a:r>
              <a:rPr lang="en-US" sz="3200" b="1" dirty="0">
                <a:solidFill>
                  <a:srgbClr val="D60093"/>
                </a:solidFill>
                <a:latin typeface="Times New Roman" pitchFamily="18" charset="0"/>
                <a:cs typeface="Times New Roman" pitchFamily="18" charset="0"/>
              </a:rPr>
              <a:t> 2,4</a:t>
            </a:r>
          </a:p>
        </p:txBody>
      </p:sp>
      <p:sp>
        <p:nvSpPr>
          <p:cNvPr id="151584" name="Text Box 32"/>
          <p:cNvSpPr txBox="1">
            <a:spLocks noChangeArrowheads="1"/>
          </p:cNvSpPr>
          <p:nvPr/>
        </p:nvSpPr>
        <p:spPr bwMode="auto">
          <a:xfrm>
            <a:off x="3124200" y="4343400"/>
            <a:ext cx="6248400" cy="2308225"/>
          </a:xfrm>
          <a:prstGeom prst="rect">
            <a:avLst/>
          </a:prstGeom>
          <a:noFill/>
          <a:ln>
            <a:noFill/>
          </a:ln>
          <a:effectLst>
            <a:prstShdw prst="shdw18" dist="17961" dir="13500000">
              <a:schemeClr val="accent1">
                <a:gamma/>
                <a:shade val="60000"/>
                <a:invGamma/>
              </a:schemeClr>
            </a:prstShdw>
          </a:effectLst>
          <a:extLst/>
        </p:spPr>
        <p:txBody>
          <a:bodyPr>
            <a:spAutoFit/>
          </a:bodyPr>
          <a:lstStyle/>
          <a:p>
            <a:pPr>
              <a:spcBef>
                <a:spcPct val="50000"/>
              </a:spcBef>
              <a:defRPr/>
            </a:pPr>
            <a:r>
              <a:rPr lang="en-US" sz="2400" b="1" dirty="0">
                <a:solidFill>
                  <a:schemeClr val="tx2">
                    <a:lumMod val="50000"/>
                  </a:schemeClr>
                </a:solidFill>
                <a:latin typeface="Times New Roman" pitchFamily="18" charset="0"/>
                <a:cs typeface="Times New Roman" pitchFamily="18" charset="0"/>
              </a:rPr>
              <a:t>- </a:t>
            </a:r>
            <a:r>
              <a:rPr lang="en-US" sz="2400" b="1" dirty="0" err="1">
                <a:solidFill>
                  <a:schemeClr val="tx2">
                    <a:lumMod val="50000"/>
                  </a:schemeClr>
                </a:solidFill>
                <a:latin typeface="Times New Roman" pitchFamily="18" charset="0"/>
                <a:cs typeface="Times New Roman" pitchFamily="18" charset="0"/>
              </a:rPr>
              <a:t>Động</a:t>
            </a:r>
            <a:r>
              <a:rPr lang="en-US" sz="2400" b="1" dirty="0">
                <a:solidFill>
                  <a:schemeClr val="tx2">
                    <a:lumMod val="50000"/>
                  </a:schemeClr>
                </a:solidFill>
                <a:latin typeface="Times New Roman" pitchFamily="18" charset="0"/>
                <a:cs typeface="Times New Roman" pitchFamily="18" charset="0"/>
              </a:rPr>
              <a:t> </a:t>
            </a:r>
            <a:r>
              <a:rPr lang="en-US" sz="2400" b="1" dirty="0" err="1">
                <a:solidFill>
                  <a:schemeClr val="tx2">
                    <a:lumMod val="50000"/>
                  </a:schemeClr>
                </a:solidFill>
                <a:latin typeface="Times New Roman" pitchFamily="18" charset="0"/>
                <a:cs typeface="Times New Roman" pitchFamily="18" charset="0"/>
              </a:rPr>
              <a:t>vật</a:t>
            </a:r>
            <a:r>
              <a:rPr lang="en-US" sz="2400" b="1" dirty="0">
                <a:solidFill>
                  <a:schemeClr val="tx2">
                    <a:lumMod val="50000"/>
                  </a:schemeClr>
                </a:solidFill>
                <a:latin typeface="Times New Roman" pitchFamily="18" charset="0"/>
                <a:cs typeface="Times New Roman" pitchFamily="18" charset="0"/>
              </a:rPr>
              <a:t>: </a:t>
            </a:r>
            <a:r>
              <a:rPr lang="en-US" sz="2400" b="1" dirty="0" err="1">
                <a:solidFill>
                  <a:schemeClr val="tx2">
                    <a:lumMod val="50000"/>
                  </a:schemeClr>
                </a:solidFill>
                <a:latin typeface="Times New Roman" pitchFamily="18" charset="0"/>
                <a:cs typeface="Times New Roman" pitchFamily="18" charset="0"/>
              </a:rPr>
              <a:t>Hạn</a:t>
            </a:r>
            <a:r>
              <a:rPr lang="en-US" sz="2400" b="1" dirty="0">
                <a:solidFill>
                  <a:schemeClr val="tx2">
                    <a:lumMod val="50000"/>
                  </a:schemeClr>
                </a:solidFill>
                <a:latin typeface="Times New Roman" pitchFamily="18" charset="0"/>
                <a:cs typeface="Times New Roman" pitchFamily="18" charset="0"/>
              </a:rPr>
              <a:t> </a:t>
            </a:r>
            <a:r>
              <a:rPr lang="en-US" sz="2400" b="1" dirty="0" err="1">
                <a:solidFill>
                  <a:schemeClr val="tx2">
                    <a:lumMod val="50000"/>
                  </a:schemeClr>
                </a:solidFill>
                <a:latin typeface="Times New Roman" pitchFamily="18" charset="0"/>
                <a:cs typeface="Times New Roman" pitchFamily="18" charset="0"/>
              </a:rPr>
              <a:t>chế</a:t>
            </a:r>
            <a:r>
              <a:rPr lang="en-US" sz="2400" b="1" dirty="0">
                <a:solidFill>
                  <a:schemeClr val="tx2">
                    <a:lumMod val="50000"/>
                  </a:schemeClr>
                </a:solidFill>
                <a:latin typeface="Times New Roman" pitchFamily="18" charset="0"/>
                <a:cs typeface="Times New Roman" pitchFamily="18" charset="0"/>
              </a:rPr>
              <a:t> </a:t>
            </a:r>
            <a:r>
              <a:rPr lang="en-US" sz="2400" b="1" dirty="0" err="1">
                <a:solidFill>
                  <a:schemeClr val="tx2">
                    <a:lumMod val="50000"/>
                  </a:schemeClr>
                </a:solidFill>
                <a:latin typeface="Times New Roman" pitchFamily="18" charset="0"/>
                <a:cs typeface="Times New Roman" pitchFamily="18" charset="0"/>
              </a:rPr>
              <a:t>sự</a:t>
            </a:r>
            <a:r>
              <a:rPr lang="en-US" sz="2400" b="1" dirty="0">
                <a:solidFill>
                  <a:schemeClr val="tx2">
                    <a:lumMod val="50000"/>
                  </a:schemeClr>
                </a:solidFill>
                <a:latin typeface="Times New Roman" pitchFamily="18" charset="0"/>
                <a:cs typeface="Times New Roman" pitchFamily="18" charset="0"/>
              </a:rPr>
              <a:t> </a:t>
            </a:r>
            <a:r>
              <a:rPr lang="en-US" sz="2400" b="1" dirty="0" err="1">
                <a:solidFill>
                  <a:schemeClr val="tx2">
                    <a:lumMod val="50000"/>
                  </a:schemeClr>
                </a:solidFill>
                <a:latin typeface="Times New Roman" pitchFamily="18" charset="0"/>
                <a:cs typeface="Times New Roman" pitchFamily="18" charset="0"/>
              </a:rPr>
              <a:t>mất</a:t>
            </a:r>
            <a:r>
              <a:rPr lang="en-US" sz="2400" b="1" dirty="0">
                <a:solidFill>
                  <a:schemeClr val="tx2">
                    <a:lumMod val="50000"/>
                  </a:schemeClr>
                </a:solidFill>
                <a:latin typeface="Times New Roman" pitchFamily="18" charset="0"/>
                <a:cs typeface="Times New Roman" pitchFamily="18" charset="0"/>
              </a:rPr>
              <a:t> </a:t>
            </a:r>
            <a:r>
              <a:rPr lang="en-US" sz="2400" b="1" dirty="0" err="1">
                <a:solidFill>
                  <a:schemeClr val="tx2">
                    <a:lumMod val="50000"/>
                  </a:schemeClr>
                </a:solidFill>
                <a:latin typeface="Times New Roman" pitchFamily="18" charset="0"/>
                <a:cs typeface="Times New Roman" pitchFamily="18" charset="0"/>
              </a:rPr>
              <a:t>nước</a:t>
            </a:r>
            <a:r>
              <a:rPr lang="en-US" sz="2400" b="1" dirty="0">
                <a:solidFill>
                  <a:schemeClr val="tx2">
                    <a:lumMod val="50000"/>
                  </a:schemeClr>
                </a:solidFill>
                <a:latin typeface="Times New Roman" pitchFamily="18" charset="0"/>
                <a:cs typeface="Times New Roman" pitchFamily="18" charset="0"/>
              </a:rPr>
              <a:t>: </a:t>
            </a:r>
            <a:r>
              <a:rPr lang="en-US" sz="2400" b="1" dirty="0" err="1">
                <a:solidFill>
                  <a:schemeClr val="tx2">
                    <a:lumMod val="50000"/>
                  </a:schemeClr>
                </a:solidFill>
                <a:latin typeface="Times New Roman" pitchFamily="18" charset="0"/>
                <a:cs typeface="Times New Roman" pitchFamily="18" charset="0"/>
              </a:rPr>
              <a:t>Vùi</a:t>
            </a:r>
            <a:r>
              <a:rPr lang="en-US" sz="2400" b="1" dirty="0">
                <a:solidFill>
                  <a:schemeClr val="tx2">
                    <a:lumMod val="50000"/>
                  </a:schemeClr>
                </a:solidFill>
                <a:latin typeface="Times New Roman" pitchFamily="18" charset="0"/>
                <a:cs typeface="Times New Roman" pitchFamily="18" charset="0"/>
              </a:rPr>
              <a:t> </a:t>
            </a:r>
            <a:r>
              <a:rPr lang="en-US" sz="2400" b="1" dirty="0" err="1">
                <a:solidFill>
                  <a:schemeClr val="tx2">
                    <a:lumMod val="50000"/>
                  </a:schemeClr>
                </a:solidFill>
                <a:latin typeface="Times New Roman" pitchFamily="18" charset="0"/>
                <a:cs typeface="Times New Roman" pitchFamily="18" charset="0"/>
              </a:rPr>
              <a:t>mình</a:t>
            </a:r>
            <a:r>
              <a:rPr lang="en-US" sz="2400" b="1" dirty="0">
                <a:solidFill>
                  <a:schemeClr val="tx2">
                    <a:lumMod val="50000"/>
                  </a:schemeClr>
                </a:solidFill>
                <a:latin typeface="Times New Roman" pitchFamily="18" charset="0"/>
                <a:cs typeface="Times New Roman" pitchFamily="18" charset="0"/>
              </a:rPr>
              <a:t> </a:t>
            </a:r>
            <a:r>
              <a:rPr lang="en-US" sz="2400" b="1" dirty="0" err="1">
                <a:solidFill>
                  <a:schemeClr val="tx2">
                    <a:lumMod val="50000"/>
                  </a:schemeClr>
                </a:solidFill>
                <a:latin typeface="Times New Roman" pitchFamily="18" charset="0"/>
                <a:cs typeface="Times New Roman" pitchFamily="18" charset="0"/>
              </a:rPr>
              <a:t>trong</a:t>
            </a:r>
            <a:r>
              <a:rPr lang="en-US" sz="2400" b="1" dirty="0">
                <a:solidFill>
                  <a:schemeClr val="tx2">
                    <a:lumMod val="50000"/>
                  </a:schemeClr>
                </a:solidFill>
                <a:latin typeface="Times New Roman" pitchFamily="18" charset="0"/>
                <a:cs typeface="Times New Roman" pitchFamily="18" charset="0"/>
              </a:rPr>
              <a:t> </a:t>
            </a:r>
            <a:r>
              <a:rPr lang="en-US" sz="2400" b="1" dirty="0" err="1">
                <a:solidFill>
                  <a:schemeClr val="tx2">
                    <a:lumMod val="50000"/>
                  </a:schemeClr>
                </a:solidFill>
                <a:latin typeface="Times New Roman" pitchFamily="18" charset="0"/>
                <a:cs typeface="Times New Roman" pitchFamily="18" charset="0"/>
              </a:rPr>
              <a:t>cát</a:t>
            </a:r>
            <a:r>
              <a:rPr lang="en-US" sz="2400" b="1" dirty="0">
                <a:solidFill>
                  <a:schemeClr val="tx2">
                    <a:lumMod val="50000"/>
                  </a:schemeClr>
                </a:solidFill>
                <a:latin typeface="Times New Roman" pitchFamily="18" charset="0"/>
                <a:cs typeface="Times New Roman" pitchFamily="18" charset="0"/>
              </a:rPr>
              <a:t>, </a:t>
            </a:r>
            <a:r>
              <a:rPr lang="en-US" sz="2400" b="1" dirty="0" err="1">
                <a:solidFill>
                  <a:schemeClr val="tx2">
                    <a:lumMod val="50000"/>
                  </a:schemeClr>
                </a:solidFill>
                <a:latin typeface="Times New Roman" pitchFamily="18" charset="0"/>
                <a:cs typeface="Times New Roman" pitchFamily="18" charset="0"/>
              </a:rPr>
              <a:t>hốc</a:t>
            </a:r>
            <a:r>
              <a:rPr lang="en-US" sz="2400" b="1" dirty="0">
                <a:solidFill>
                  <a:schemeClr val="tx2">
                    <a:lumMod val="50000"/>
                  </a:schemeClr>
                </a:solidFill>
                <a:latin typeface="Times New Roman" pitchFamily="18" charset="0"/>
                <a:cs typeface="Times New Roman" pitchFamily="18" charset="0"/>
              </a:rPr>
              <a:t> </a:t>
            </a:r>
            <a:r>
              <a:rPr lang="en-US" sz="2400" b="1" dirty="0" err="1">
                <a:solidFill>
                  <a:schemeClr val="tx2">
                    <a:lumMod val="50000"/>
                  </a:schemeClr>
                </a:solidFill>
                <a:latin typeface="Times New Roman" pitchFamily="18" charset="0"/>
                <a:cs typeface="Times New Roman" pitchFamily="18" charset="0"/>
              </a:rPr>
              <a:t>đá</a:t>
            </a:r>
            <a:r>
              <a:rPr lang="en-US" sz="2400" b="1" dirty="0">
                <a:solidFill>
                  <a:schemeClr val="tx2">
                    <a:lumMod val="50000"/>
                  </a:schemeClr>
                </a:solidFill>
                <a:latin typeface="Times New Roman" pitchFamily="18" charset="0"/>
                <a:cs typeface="Times New Roman" pitchFamily="18" charset="0"/>
              </a:rPr>
              <a:t>, </a:t>
            </a:r>
            <a:r>
              <a:rPr lang="en-US" sz="2400" b="1" dirty="0" err="1">
                <a:solidFill>
                  <a:schemeClr val="tx2">
                    <a:lumMod val="50000"/>
                  </a:schemeClr>
                </a:solidFill>
                <a:latin typeface="Times New Roman" pitchFamily="18" charset="0"/>
                <a:cs typeface="Times New Roman" pitchFamily="18" charset="0"/>
              </a:rPr>
              <a:t>tìm</a:t>
            </a:r>
            <a:r>
              <a:rPr lang="en-US" sz="2400" b="1" dirty="0">
                <a:solidFill>
                  <a:schemeClr val="tx2">
                    <a:lumMod val="50000"/>
                  </a:schemeClr>
                </a:solidFill>
                <a:latin typeface="Times New Roman" pitchFamily="18" charset="0"/>
                <a:cs typeface="Times New Roman" pitchFamily="18" charset="0"/>
              </a:rPr>
              <a:t> </a:t>
            </a:r>
            <a:r>
              <a:rPr lang="en-US" sz="2400" b="1" dirty="0" err="1">
                <a:solidFill>
                  <a:schemeClr val="tx2">
                    <a:lumMod val="50000"/>
                  </a:schemeClr>
                </a:solidFill>
                <a:latin typeface="Times New Roman" pitchFamily="18" charset="0"/>
                <a:cs typeface="Times New Roman" pitchFamily="18" charset="0"/>
              </a:rPr>
              <a:t>kiếm</a:t>
            </a:r>
            <a:r>
              <a:rPr lang="en-US" sz="2400" b="1" dirty="0">
                <a:solidFill>
                  <a:schemeClr val="tx2">
                    <a:lumMod val="50000"/>
                  </a:schemeClr>
                </a:solidFill>
                <a:latin typeface="Times New Roman" pitchFamily="18" charset="0"/>
                <a:cs typeface="Times New Roman" pitchFamily="18" charset="0"/>
              </a:rPr>
              <a:t> </a:t>
            </a:r>
            <a:r>
              <a:rPr lang="en-US" sz="2400" b="1" dirty="0" err="1">
                <a:solidFill>
                  <a:schemeClr val="tx2">
                    <a:lumMod val="50000"/>
                  </a:schemeClr>
                </a:solidFill>
                <a:latin typeface="Times New Roman" pitchFamily="18" charset="0"/>
                <a:cs typeface="Times New Roman" pitchFamily="18" charset="0"/>
              </a:rPr>
              <a:t>thức</a:t>
            </a:r>
            <a:r>
              <a:rPr lang="en-US" sz="2400" b="1" dirty="0">
                <a:solidFill>
                  <a:schemeClr val="tx2">
                    <a:lumMod val="50000"/>
                  </a:schemeClr>
                </a:solidFill>
                <a:latin typeface="Times New Roman" pitchFamily="18" charset="0"/>
                <a:cs typeface="Times New Roman" pitchFamily="18" charset="0"/>
              </a:rPr>
              <a:t> </a:t>
            </a:r>
            <a:r>
              <a:rPr lang="en-US" sz="2400" b="1" dirty="0" err="1">
                <a:solidFill>
                  <a:schemeClr val="tx2">
                    <a:lumMod val="50000"/>
                  </a:schemeClr>
                </a:solidFill>
                <a:latin typeface="Times New Roman" pitchFamily="18" charset="0"/>
                <a:cs typeface="Times New Roman" pitchFamily="18" charset="0"/>
              </a:rPr>
              <a:t>ăn</a:t>
            </a:r>
            <a:r>
              <a:rPr lang="en-US" sz="2400" b="1" dirty="0">
                <a:solidFill>
                  <a:schemeClr val="tx2">
                    <a:lumMod val="50000"/>
                  </a:schemeClr>
                </a:solidFill>
                <a:latin typeface="Times New Roman" pitchFamily="18" charset="0"/>
                <a:cs typeface="Times New Roman" pitchFamily="18" charset="0"/>
              </a:rPr>
              <a:t> </a:t>
            </a:r>
            <a:r>
              <a:rPr lang="en-US" sz="2400" b="1" dirty="0" err="1">
                <a:solidFill>
                  <a:schemeClr val="tx2">
                    <a:lumMod val="50000"/>
                  </a:schemeClr>
                </a:solidFill>
                <a:latin typeface="Times New Roman" pitchFamily="18" charset="0"/>
                <a:cs typeface="Times New Roman" pitchFamily="18" charset="0"/>
              </a:rPr>
              <a:t>vào</a:t>
            </a:r>
            <a:r>
              <a:rPr lang="en-US" sz="2400" b="1" dirty="0">
                <a:solidFill>
                  <a:schemeClr val="tx2">
                    <a:lumMod val="50000"/>
                  </a:schemeClr>
                </a:solidFill>
                <a:latin typeface="Times New Roman" pitchFamily="18" charset="0"/>
                <a:cs typeface="Times New Roman" pitchFamily="18" charset="0"/>
              </a:rPr>
              <a:t> ban </a:t>
            </a:r>
            <a:r>
              <a:rPr lang="en-US" sz="2400" b="1" dirty="0" err="1">
                <a:solidFill>
                  <a:schemeClr val="tx2">
                    <a:lumMod val="50000"/>
                  </a:schemeClr>
                </a:solidFill>
                <a:latin typeface="Times New Roman" pitchFamily="18" charset="0"/>
                <a:cs typeface="Times New Roman" pitchFamily="18" charset="0"/>
              </a:rPr>
              <a:t>đêm</a:t>
            </a:r>
            <a:r>
              <a:rPr lang="en-US" sz="2400" b="1" dirty="0">
                <a:solidFill>
                  <a:schemeClr val="tx2">
                    <a:lumMod val="50000"/>
                  </a:schemeClr>
                </a:solidFill>
                <a:latin typeface="Times New Roman" pitchFamily="18" charset="0"/>
                <a:cs typeface="Times New Roman" pitchFamily="18" charset="0"/>
              </a:rPr>
              <a:t>…- </a:t>
            </a:r>
            <a:r>
              <a:rPr lang="en-US" sz="2400" b="1" dirty="0" err="1">
                <a:solidFill>
                  <a:schemeClr val="tx2">
                    <a:lumMod val="50000"/>
                  </a:schemeClr>
                </a:solidFill>
                <a:latin typeface="Times New Roman" pitchFamily="18" charset="0"/>
                <a:cs typeface="Times New Roman" pitchFamily="18" charset="0"/>
              </a:rPr>
              <a:t>Tăng</a:t>
            </a:r>
            <a:r>
              <a:rPr lang="en-US" sz="2400" b="1" dirty="0">
                <a:solidFill>
                  <a:schemeClr val="tx2">
                    <a:lumMod val="50000"/>
                  </a:schemeClr>
                </a:solidFill>
                <a:latin typeface="Times New Roman" pitchFamily="18" charset="0"/>
                <a:cs typeface="Times New Roman" pitchFamily="18" charset="0"/>
              </a:rPr>
              <a:t> </a:t>
            </a:r>
            <a:r>
              <a:rPr lang="en-US" sz="2400" b="1" dirty="0" err="1">
                <a:solidFill>
                  <a:schemeClr val="tx2">
                    <a:lumMod val="50000"/>
                  </a:schemeClr>
                </a:solidFill>
                <a:latin typeface="Times New Roman" pitchFamily="18" charset="0"/>
                <a:cs typeface="Times New Roman" pitchFamily="18" charset="0"/>
              </a:rPr>
              <a:t>cường</a:t>
            </a:r>
            <a:r>
              <a:rPr lang="en-US" sz="2400" b="1" dirty="0">
                <a:solidFill>
                  <a:schemeClr val="tx2">
                    <a:lumMod val="50000"/>
                  </a:schemeClr>
                </a:solidFill>
                <a:latin typeface="Times New Roman" pitchFamily="18" charset="0"/>
                <a:cs typeface="Times New Roman" pitchFamily="18" charset="0"/>
              </a:rPr>
              <a:t> </a:t>
            </a:r>
            <a:r>
              <a:rPr lang="en-US" sz="2400" b="1" dirty="0" err="1">
                <a:solidFill>
                  <a:schemeClr val="tx2">
                    <a:lumMod val="50000"/>
                  </a:schemeClr>
                </a:solidFill>
                <a:latin typeface="Times New Roman" pitchFamily="18" charset="0"/>
                <a:cs typeface="Times New Roman" pitchFamily="18" charset="0"/>
              </a:rPr>
              <a:t>dữ</a:t>
            </a:r>
            <a:r>
              <a:rPr lang="en-US" sz="2400" b="1" dirty="0">
                <a:solidFill>
                  <a:schemeClr val="tx2">
                    <a:lumMod val="50000"/>
                  </a:schemeClr>
                </a:solidFill>
                <a:latin typeface="Times New Roman" pitchFamily="18" charset="0"/>
                <a:cs typeface="Times New Roman" pitchFamily="18" charset="0"/>
              </a:rPr>
              <a:t> </a:t>
            </a:r>
            <a:r>
              <a:rPr lang="en-US" sz="2400" b="1" dirty="0" err="1">
                <a:solidFill>
                  <a:schemeClr val="tx2">
                    <a:lumMod val="50000"/>
                  </a:schemeClr>
                </a:solidFill>
                <a:latin typeface="Times New Roman" pitchFamily="18" charset="0"/>
                <a:cs typeface="Times New Roman" pitchFamily="18" charset="0"/>
              </a:rPr>
              <a:t>trữ</a:t>
            </a:r>
            <a:r>
              <a:rPr lang="en-US" sz="2400" b="1" dirty="0">
                <a:solidFill>
                  <a:schemeClr val="tx2">
                    <a:lumMod val="50000"/>
                  </a:schemeClr>
                </a:solidFill>
                <a:latin typeface="Times New Roman" pitchFamily="18" charset="0"/>
                <a:cs typeface="Times New Roman" pitchFamily="18" charset="0"/>
              </a:rPr>
              <a:t> </a:t>
            </a:r>
            <a:r>
              <a:rPr lang="en-US" sz="2400" b="1" dirty="0" err="1">
                <a:solidFill>
                  <a:schemeClr val="tx2">
                    <a:lumMod val="50000"/>
                  </a:schemeClr>
                </a:solidFill>
                <a:latin typeface="Times New Roman" pitchFamily="18" charset="0"/>
                <a:cs typeface="Times New Roman" pitchFamily="18" charset="0"/>
              </a:rPr>
              <a:t>nước</a:t>
            </a:r>
            <a:r>
              <a:rPr lang="en-US" sz="2400" b="1" dirty="0">
                <a:solidFill>
                  <a:schemeClr val="tx2">
                    <a:lumMod val="50000"/>
                  </a:schemeClr>
                </a:solidFill>
                <a:latin typeface="Times New Roman" pitchFamily="18" charset="0"/>
                <a:cs typeface="Times New Roman" pitchFamily="18" charset="0"/>
              </a:rPr>
              <a:t> </a:t>
            </a:r>
            <a:r>
              <a:rPr lang="en-US" sz="2400" b="1" dirty="0" err="1">
                <a:solidFill>
                  <a:schemeClr val="tx2">
                    <a:lumMod val="50000"/>
                  </a:schemeClr>
                </a:solidFill>
                <a:latin typeface="Times New Roman" pitchFamily="18" charset="0"/>
                <a:cs typeface="Times New Roman" pitchFamily="18" charset="0"/>
              </a:rPr>
              <a:t>và</a:t>
            </a:r>
            <a:r>
              <a:rPr lang="en-US" sz="2400" b="1" dirty="0">
                <a:solidFill>
                  <a:schemeClr val="tx2">
                    <a:lumMod val="50000"/>
                  </a:schemeClr>
                </a:solidFill>
                <a:latin typeface="Times New Roman" pitchFamily="18" charset="0"/>
                <a:cs typeface="Times New Roman" pitchFamily="18" charset="0"/>
              </a:rPr>
              <a:t> </a:t>
            </a:r>
            <a:r>
              <a:rPr lang="en-US" sz="2400" b="1" dirty="0" err="1">
                <a:solidFill>
                  <a:schemeClr val="tx2">
                    <a:lumMod val="50000"/>
                  </a:schemeClr>
                </a:solidFill>
                <a:latin typeface="Times New Roman" pitchFamily="18" charset="0"/>
                <a:cs typeface="Times New Roman" pitchFamily="18" charset="0"/>
              </a:rPr>
              <a:t>chất</a:t>
            </a:r>
            <a:r>
              <a:rPr lang="en-US" sz="2400" b="1" dirty="0">
                <a:solidFill>
                  <a:schemeClr val="tx2">
                    <a:lumMod val="50000"/>
                  </a:schemeClr>
                </a:solidFill>
                <a:latin typeface="Times New Roman" pitchFamily="18" charset="0"/>
                <a:cs typeface="Times New Roman" pitchFamily="18" charset="0"/>
              </a:rPr>
              <a:t> </a:t>
            </a:r>
            <a:r>
              <a:rPr lang="en-US" sz="2400" b="1" dirty="0" err="1">
                <a:solidFill>
                  <a:schemeClr val="tx2">
                    <a:lumMod val="50000"/>
                  </a:schemeClr>
                </a:solidFill>
                <a:latin typeface="Times New Roman" pitchFamily="18" charset="0"/>
                <a:cs typeface="Times New Roman" pitchFamily="18" charset="0"/>
              </a:rPr>
              <a:t>dinh</a:t>
            </a:r>
            <a:r>
              <a:rPr lang="en-US" sz="2400" b="1" dirty="0">
                <a:solidFill>
                  <a:schemeClr val="tx2">
                    <a:lumMod val="50000"/>
                  </a:schemeClr>
                </a:solidFill>
                <a:latin typeface="Times New Roman" pitchFamily="18" charset="0"/>
                <a:cs typeface="Times New Roman" pitchFamily="18" charset="0"/>
              </a:rPr>
              <a:t> </a:t>
            </a:r>
            <a:r>
              <a:rPr lang="en-US" sz="2400" b="1" dirty="0" err="1">
                <a:solidFill>
                  <a:schemeClr val="tx2">
                    <a:lumMod val="50000"/>
                  </a:schemeClr>
                </a:solidFill>
                <a:latin typeface="Times New Roman" pitchFamily="18" charset="0"/>
                <a:cs typeface="Times New Roman" pitchFamily="18" charset="0"/>
              </a:rPr>
              <a:t>dưỡng</a:t>
            </a:r>
            <a:r>
              <a:rPr lang="en-US" sz="2400" b="1" dirty="0">
                <a:solidFill>
                  <a:schemeClr val="tx2">
                    <a:lumMod val="50000"/>
                  </a:schemeClr>
                </a:solidFill>
                <a:latin typeface="Times New Roman" pitchFamily="18" charset="0"/>
                <a:cs typeface="Times New Roman" pitchFamily="18" charset="0"/>
              </a:rPr>
              <a:t> </a:t>
            </a:r>
            <a:r>
              <a:rPr lang="en-US" sz="2400" b="1" dirty="0" err="1">
                <a:solidFill>
                  <a:schemeClr val="tx2">
                    <a:lumMod val="50000"/>
                  </a:schemeClr>
                </a:solidFill>
                <a:latin typeface="Times New Roman" pitchFamily="18" charset="0"/>
                <a:cs typeface="Times New Roman" pitchFamily="18" charset="0"/>
              </a:rPr>
              <a:t>trong</a:t>
            </a:r>
            <a:r>
              <a:rPr lang="en-US" sz="2400" b="1" dirty="0">
                <a:solidFill>
                  <a:schemeClr val="tx2">
                    <a:lumMod val="50000"/>
                  </a:schemeClr>
                </a:solidFill>
                <a:latin typeface="Times New Roman" pitchFamily="18" charset="0"/>
                <a:cs typeface="Times New Roman" pitchFamily="18" charset="0"/>
              </a:rPr>
              <a:t> </a:t>
            </a:r>
            <a:r>
              <a:rPr lang="en-US" sz="2400" b="1" dirty="0" err="1">
                <a:solidFill>
                  <a:schemeClr val="tx2">
                    <a:lumMod val="50000"/>
                  </a:schemeClr>
                </a:solidFill>
                <a:latin typeface="Times New Roman" pitchFamily="18" charset="0"/>
                <a:cs typeface="Times New Roman" pitchFamily="18" charset="0"/>
              </a:rPr>
              <a:t>cơ</a:t>
            </a:r>
            <a:r>
              <a:rPr lang="en-US" sz="2400" b="1" dirty="0">
                <a:solidFill>
                  <a:schemeClr val="tx2">
                    <a:lumMod val="50000"/>
                  </a:schemeClr>
                </a:solidFill>
                <a:latin typeface="Times New Roman" pitchFamily="18" charset="0"/>
                <a:cs typeface="Times New Roman" pitchFamily="18" charset="0"/>
              </a:rPr>
              <a:t> </a:t>
            </a:r>
            <a:r>
              <a:rPr lang="en-US" sz="2400" b="1" dirty="0" err="1">
                <a:solidFill>
                  <a:schemeClr val="tx2">
                    <a:lumMod val="50000"/>
                  </a:schemeClr>
                </a:solidFill>
                <a:latin typeface="Times New Roman" pitchFamily="18" charset="0"/>
                <a:cs typeface="Times New Roman" pitchFamily="18" charset="0"/>
              </a:rPr>
              <a:t>thể</a:t>
            </a:r>
            <a:r>
              <a:rPr lang="en-US" sz="2400" b="1" dirty="0">
                <a:solidFill>
                  <a:schemeClr val="tx2">
                    <a:lumMod val="50000"/>
                  </a:schemeClr>
                </a:solidFill>
                <a:latin typeface="Times New Roman" pitchFamily="18" charset="0"/>
                <a:cs typeface="Times New Roman" pitchFamily="18" charset="0"/>
              </a:rPr>
              <a:t>: </a:t>
            </a:r>
            <a:r>
              <a:rPr lang="en-US" sz="2400" b="1" dirty="0" err="1">
                <a:solidFill>
                  <a:schemeClr val="tx2">
                    <a:lumMod val="50000"/>
                  </a:schemeClr>
                </a:solidFill>
                <a:latin typeface="Times New Roman" pitchFamily="18" charset="0"/>
                <a:cs typeface="Times New Roman" pitchFamily="18" charset="0"/>
              </a:rPr>
              <a:t>có</a:t>
            </a:r>
            <a:r>
              <a:rPr lang="en-US" sz="2400" b="1" dirty="0">
                <a:solidFill>
                  <a:schemeClr val="tx2">
                    <a:lumMod val="50000"/>
                  </a:schemeClr>
                </a:solidFill>
                <a:latin typeface="Times New Roman" pitchFamily="18" charset="0"/>
                <a:cs typeface="Times New Roman" pitchFamily="18" charset="0"/>
              </a:rPr>
              <a:t> </a:t>
            </a:r>
            <a:r>
              <a:rPr lang="en-US" sz="2400" b="1" dirty="0" err="1">
                <a:solidFill>
                  <a:schemeClr val="tx2">
                    <a:lumMod val="50000"/>
                  </a:schemeClr>
                </a:solidFill>
                <a:latin typeface="Times New Roman" pitchFamily="18" charset="0"/>
                <a:cs typeface="Times New Roman" pitchFamily="18" charset="0"/>
              </a:rPr>
              <a:t>khả</a:t>
            </a:r>
            <a:r>
              <a:rPr lang="en-US" sz="2400" b="1" dirty="0">
                <a:solidFill>
                  <a:schemeClr val="tx2">
                    <a:lumMod val="50000"/>
                  </a:schemeClr>
                </a:solidFill>
                <a:latin typeface="Times New Roman" pitchFamily="18" charset="0"/>
                <a:cs typeface="Times New Roman" pitchFamily="18" charset="0"/>
              </a:rPr>
              <a:t> </a:t>
            </a:r>
            <a:r>
              <a:rPr lang="en-US" sz="2400" b="1" dirty="0" err="1">
                <a:solidFill>
                  <a:schemeClr val="tx2">
                    <a:lumMod val="50000"/>
                  </a:schemeClr>
                </a:solidFill>
                <a:latin typeface="Times New Roman" pitchFamily="18" charset="0"/>
                <a:cs typeface="Times New Roman" pitchFamily="18" charset="0"/>
              </a:rPr>
              <a:t>năng</a:t>
            </a:r>
            <a:r>
              <a:rPr lang="en-US" sz="2400" b="1" dirty="0">
                <a:solidFill>
                  <a:schemeClr val="tx2">
                    <a:lumMod val="50000"/>
                  </a:schemeClr>
                </a:solidFill>
                <a:latin typeface="Times New Roman" pitchFamily="18" charset="0"/>
                <a:cs typeface="Times New Roman" pitchFamily="18" charset="0"/>
              </a:rPr>
              <a:t> </a:t>
            </a:r>
            <a:r>
              <a:rPr lang="en-US" sz="2400" b="1" dirty="0" err="1">
                <a:solidFill>
                  <a:schemeClr val="tx2">
                    <a:lumMod val="50000"/>
                  </a:schemeClr>
                </a:solidFill>
                <a:latin typeface="Times New Roman" pitchFamily="18" charset="0"/>
                <a:cs typeface="Times New Roman" pitchFamily="18" charset="0"/>
              </a:rPr>
              <a:t>chịu</a:t>
            </a:r>
            <a:r>
              <a:rPr lang="en-US" sz="2400" b="1" dirty="0">
                <a:solidFill>
                  <a:schemeClr val="tx2">
                    <a:lumMod val="50000"/>
                  </a:schemeClr>
                </a:solidFill>
                <a:latin typeface="Times New Roman" pitchFamily="18" charset="0"/>
                <a:cs typeface="Times New Roman" pitchFamily="18" charset="0"/>
              </a:rPr>
              <a:t> </a:t>
            </a:r>
            <a:r>
              <a:rPr lang="en-US" sz="2400" b="1" dirty="0" err="1">
                <a:solidFill>
                  <a:schemeClr val="tx2">
                    <a:lumMod val="50000"/>
                  </a:schemeClr>
                </a:solidFill>
                <a:latin typeface="Times New Roman" pitchFamily="18" charset="0"/>
                <a:cs typeface="Times New Roman" pitchFamily="18" charset="0"/>
              </a:rPr>
              <a:t>đói</a:t>
            </a:r>
            <a:r>
              <a:rPr lang="en-US" sz="2400" b="1" dirty="0">
                <a:solidFill>
                  <a:schemeClr val="tx2">
                    <a:lumMod val="50000"/>
                  </a:schemeClr>
                </a:solidFill>
                <a:latin typeface="Times New Roman" pitchFamily="18" charset="0"/>
                <a:cs typeface="Times New Roman" pitchFamily="18" charset="0"/>
              </a:rPr>
              <a:t>, </a:t>
            </a:r>
            <a:r>
              <a:rPr lang="en-US" sz="2400" b="1" dirty="0" err="1">
                <a:solidFill>
                  <a:schemeClr val="tx2">
                    <a:lumMod val="50000"/>
                  </a:schemeClr>
                </a:solidFill>
                <a:latin typeface="Times New Roman" pitchFamily="18" charset="0"/>
                <a:cs typeface="Times New Roman" pitchFamily="18" charset="0"/>
              </a:rPr>
              <a:t>khát</a:t>
            </a:r>
            <a:r>
              <a:rPr lang="en-US" sz="2400" b="1" dirty="0">
                <a:solidFill>
                  <a:schemeClr val="tx2">
                    <a:lumMod val="50000"/>
                  </a:schemeClr>
                </a:solidFill>
                <a:latin typeface="Times New Roman" pitchFamily="18" charset="0"/>
                <a:cs typeface="Times New Roman" pitchFamily="18" charset="0"/>
              </a:rPr>
              <a:t> </a:t>
            </a:r>
            <a:r>
              <a:rPr lang="en-US" sz="2400" b="1" dirty="0" err="1">
                <a:solidFill>
                  <a:schemeClr val="tx2">
                    <a:lumMod val="50000"/>
                  </a:schemeClr>
                </a:solidFill>
                <a:latin typeface="Times New Roman" pitchFamily="18" charset="0"/>
                <a:cs typeface="Times New Roman" pitchFamily="18" charset="0"/>
              </a:rPr>
              <a:t>giỏi</a:t>
            </a:r>
            <a:r>
              <a:rPr lang="en-US" sz="2400" b="1" dirty="0">
                <a:solidFill>
                  <a:schemeClr val="tx2">
                    <a:lumMod val="50000"/>
                  </a:schemeClr>
                </a:solidFill>
                <a:latin typeface="Times New Roman" pitchFamily="18" charset="0"/>
                <a:cs typeface="Times New Roman" pitchFamily="18" charset="0"/>
              </a:rPr>
              <a:t> </a:t>
            </a:r>
            <a:r>
              <a:rPr lang="en-US" sz="2400" b="1" dirty="0" err="1">
                <a:solidFill>
                  <a:schemeClr val="tx2">
                    <a:lumMod val="50000"/>
                  </a:schemeClr>
                </a:solidFill>
                <a:latin typeface="Times New Roman" pitchFamily="18" charset="0"/>
                <a:cs typeface="Times New Roman" pitchFamily="18" charset="0"/>
              </a:rPr>
              <a:t>và</a:t>
            </a:r>
            <a:r>
              <a:rPr lang="en-US" sz="2400" b="1" dirty="0">
                <a:solidFill>
                  <a:schemeClr val="tx2">
                    <a:lumMod val="50000"/>
                  </a:schemeClr>
                </a:solidFill>
                <a:latin typeface="Times New Roman" pitchFamily="18" charset="0"/>
                <a:cs typeface="Times New Roman" pitchFamily="18" charset="0"/>
              </a:rPr>
              <a:t> </a:t>
            </a:r>
            <a:r>
              <a:rPr lang="en-US" sz="2400" b="1" dirty="0" err="1">
                <a:solidFill>
                  <a:schemeClr val="tx2">
                    <a:lumMod val="50000"/>
                  </a:schemeClr>
                </a:solidFill>
                <a:latin typeface="Times New Roman" pitchFamily="18" charset="0"/>
                <a:cs typeface="Times New Roman" pitchFamily="18" charset="0"/>
              </a:rPr>
              <a:t>đi</a:t>
            </a:r>
            <a:r>
              <a:rPr lang="en-US" sz="2400" b="1" dirty="0">
                <a:solidFill>
                  <a:schemeClr val="tx2">
                    <a:lumMod val="50000"/>
                  </a:schemeClr>
                </a:solidFill>
                <a:latin typeface="Times New Roman" pitchFamily="18" charset="0"/>
                <a:cs typeface="Times New Roman" pitchFamily="18" charset="0"/>
              </a:rPr>
              <a:t> </a:t>
            </a:r>
            <a:r>
              <a:rPr lang="en-US" sz="2400" b="1" dirty="0" err="1">
                <a:solidFill>
                  <a:schemeClr val="tx2">
                    <a:lumMod val="50000"/>
                  </a:schemeClr>
                </a:solidFill>
                <a:latin typeface="Times New Roman" pitchFamily="18" charset="0"/>
                <a:cs typeface="Times New Roman" pitchFamily="18" charset="0"/>
              </a:rPr>
              <a:t>xa</a:t>
            </a:r>
            <a:r>
              <a:rPr lang="en-US" sz="2400" b="1" dirty="0">
                <a:solidFill>
                  <a:schemeClr val="tx2">
                    <a:lumMod val="50000"/>
                  </a:schemeClr>
                </a:solidFill>
                <a:latin typeface="Times New Roman" pitchFamily="18" charset="0"/>
                <a:cs typeface="Times New Roman" pitchFamily="18" charset="0"/>
              </a:rPr>
              <a:t>… </a:t>
            </a:r>
            <a:r>
              <a:rPr lang="en-US" sz="2400" b="1" dirty="0" err="1">
                <a:solidFill>
                  <a:schemeClr val="tx2">
                    <a:lumMod val="50000"/>
                  </a:schemeClr>
                </a:solidFill>
                <a:latin typeface="Times New Roman" pitchFamily="18" charset="0"/>
                <a:cs typeface="Times New Roman" pitchFamily="18" charset="0"/>
              </a:rPr>
              <a:t>lạc</a:t>
            </a:r>
            <a:r>
              <a:rPr lang="en-US" sz="2400" b="1" dirty="0">
                <a:solidFill>
                  <a:schemeClr val="tx2">
                    <a:lumMod val="50000"/>
                  </a:schemeClr>
                </a:solidFill>
                <a:latin typeface="Times New Roman" pitchFamily="18" charset="0"/>
                <a:cs typeface="Times New Roman" pitchFamily="18" charset="0"/>
              </a:rPr>
              <a:t> </a:t>
            </a:r>
            <a:r>
              <a:rPr lang="en-US" sz="2400" b="1" dirty="0" err="1">
                <a:solidFill>
                  <a:schemeClr val="tx2">
                    <a:lumMod val="50000"/>
                  </a:schemeClr>
                </a:solidFill>
                <a:latin typeface="Times New Roman" pitchFamily="18" charset="0"/>
                <a:cs typeface="Times New Roman" pitchFamily="18" charset="0"/>
              </a:rPr>
              <a:t>đà</a:t>
            </a:r>
            <a:r>
              <a:rPr lang="en-US" sz="2400" b="1" dirty="0">
                <a:solidFill>
                  <a:schemeClr val="tx2">
                    <a:lumMod val="50000"/>
                  </a:schemeClr>
                </a:solidFill>
                <a:latin typeface="Times New Roman" pitchFamily="18" charset="0"/>
                <a:cs typeface="Times New Roman" pitchFamily="18" charset="0"/>
              </a:rPr>
              <a:t> </a:t>
            </a:r>
            <a:r>
              <a:rPr lang="en-US" sz="2400" b="1" dirty="0" err="1">
                <a:solidFill>
                  <a:schemeClr val="tx2">
                    <a:lumMod val="50000"/>
                  </a:schemeClr>
                </a:solidFill>
                <a:latin typeface="Times New Roman" pitchFamily="18" charset="0"/>
                <a:cs typeface="Times New Roman" pitchFamily="18" charset="0"/>
              </a:rPr>
              <a:t>ăn</a:t>
            </a:r>
            <a:r>
              <a:rPr lang="en-US" sz="2400" b="1" dirty="0">
                <a:solidFill>
                  <a:schemeClr val="tx2">
                    <a:lumMod val="50000"/>
                  </a:schemeClr>
                </a:solidFill>
                <a:latin typeface="Times New Roman" pitchFamily="18" charset="0"/>
                <a:cs typeface="Times New Roman" pitchFamily="18" charset="0"/>
              </a:rPr>
              <a:t> </a:t>
            </a:r>
            <a:r>
              <a:rPr lang="en-US" sz="2400" b="1" dirty="0" err="1">
                <a:solidFill>
                  <a:schemeClr val="tx2">
                    <a:lumMod val="50000"/>
                  </a:schemeClr>
                </a:solidFill>
                <a:latin typeface="Times New Roman" pitchFamily="18" charset="0"/>
                <a:cs typeface="Times New Roman" pitchFamily="18" charset="0"/>
              </a:rPr>
              <a:t>và</a:t>
            </a:r>
            <a:r>
              <a:rPr lang="en-US" sz="2400" b="1" dirty="0">
                <a:solidFill>
                  <a:schemeClr val="tx2">
                    <a:lumMod val="50000"/>
                  </a:schemeClr>
                </a:solidFill>
                <a:latin typeface="Times New Roman" pitchFamily="18" charset="0"/>
                <a:cs typeface="Times New Roman" pitchFamily="18" charset="0"/>
              </a:rPr>
              <a:t> </a:t>
            </a:r>
            <a:r>
              <a:rPr lang="en-US" sz="2400" b="1" dirty="0" err="1">
                <a:solidFill>
                  <a:schemeClr val="tx2">
                    <a:lumMod val="50000"/>
                  </a:schemeClr>
                </a:solidFill>
                <a:latin typeface="Times New Roman" pitchFamily="18" charset="0"/>
                <a:cs typeface="Times New Roman" pitchFamily="18" charset="0"/>
              </a:rPr>
              <a:t>uống</a:t>
            </a:r>
            <a:r>
              <a:rPr lang="en-US" sz="2400" b="1" dirty="0">
                <a:solidFill>
                  <a:schemeClr val="tx2">
                    <a:lumMod val="50000"/>
                  </a:schemeClr>
                </a:solidFill>
                <a:latin typeface="Times New Roman" pitchFamily="18" charset="0"/>
                <a:cs typeface="Times New Roman" pitchFamily="18" charset="0"/>
              </a:rPr>
              <a:t> </a:t>
            </a:r>
            <a:r>
              <a:rPr lang="en-US" sz="2400" b="1" dirty="0" err="1">
                <a:solidFill>
                  <a:schemeClr val="tx2">
                    <a:lumMod val="50000"/>
                  </a:schemeClr>
                </a:solidFill>
                <a:latin typeface="Times New Roman" pitchFamily="18" charset="0"/>
                <a:cs typeface="Times New Roman" pitchFamily="18" charset="0"/>
              </a:rPr>
              <a:t>nhiều</a:t>
            </a:r>
            <a:r>
              <a:rPr lang="en-US" sz="2400" b="1" dirty="0">
                <a:solidFill>
                  <a:schemeClr val="tx2">
                    <a:lumMod val="50000"/>
                  </a:schemeClr>
                </a:solidFill>
                <a:latin typeface="Times New Roman" pitchFamily="18" charset="0"/>
                <a:cs typeface="Times New Roman" pitchFamily="18" charset="0"/>
              </a:rPr>
              <a:t> </a:t>
            </a:r>
            <a:r>
              <a:rPr lang="en-US" sz="2400" b="1" dirty="0" err="1">
                <a:solidFill>
                  <a:schemeClr val="tx2">
                    <a:lumMod val="50000"/>
                  </a:schemeClr>
                </a:solidFill>
                <a:latin typeface="Times New Roman" pitchFamily="18" charset="0"/>
                <a:cs typeface="Times New Roman" pitchFamily="18" charset="0"/>
              </a:rPr>
              <a:t>để</a:t>
            </a:r>
            <a:r>
              <a:rPr lang="en-US" sz="2400" b="1" dirty="0">
                <a:solidFill>
                  <a:schemeClr val="tx2">
                    <a:lumMod val="50000"/>
                  </a:schemeClr>
                </a:solidFill>
                <a:latin typeface="Times New Roman" pitchFamily="18" charset="0"/>
                <a:cs typeface="Times New Roman" pitchFamily="18" charset="0"/>
              </a:rPr>
              <a:t> </a:t>
            </a:r>
            <a:r>
              <a:rPr lang="en-US" sz="2400" b="1" dirty="0" err="1">
                <a:solidFill>
                  <a:schemeClr val="tx2">
                    <a:lumMod val="50000"/>
                  </a:schemeClr>
                </a:solidFill>
                <a:latin typeface="Times New Roman" pitchFamily="18" charset="0"/>
                <a:cs typeface="Times New Roman" pitchFamily="18" charset="0"/>
              </a:rPr>
              <a:t>dự</a:t>
            </a:r>
            <a:r>
              <a:rPr lang="en-US" sz="2400" b="1" dirty="0">
                <a:solidFill>
                  <a:schemeClr val="tx2">
                    <a:lumMod val="50000"/>
                  </a:schemeClr>
                </a:solidFill>
                <a:latin typeface="Times New Roman" pitchFamily="18" charset="0"/>
                <a:cs typeface="Times New Roman" pitchFamily="18" charset="0"/>
              </a:rPr>
              <a:t> </a:t>
            </a:r>
            <a:r>
              <a:rPr lang="en-US" sz="2400" b="1" dirty="0" err="1">
                <a:solidFill>
                  <a:schemeClr val="tx2">
                    <a:lumMod val="50000"/>
                  </a:schemeClr>
                </a:solidFill>
                <a:latin typeface="Times New Roman" pitchFamily="18" charset="0"/>
                <a:cs typeface="Times New Roman" pitchFamily="18" charset="0"/>
              </a:rPr>
              <a:t>trữ</a:t>
            </a:r>
            <a:r>
              <a:rPr lang="en-US" sz="2400" b="1" dirty="0">
                <a:solidFill>
                  <a:schemeClr val="tx2">
                    <a:lumMod val="50000"/>
                  </a:schemeClr>
                </a:solidFill>
                <a:latin typeface="Times New Roman" pitchFamily="18" charset="0"/>
                <a:cs typeface="Times New Roman" pitchFamily="18" charset="0"/>
              </a:rPr>
              <a:t> </a:t>
            </a:r>
            <a:r>
              <a:rPr lang="en-US" sz="2400" b="1" dirty="0" err="1">
                <a:solidFill>
                  <a:schemeClr val="tx2">
                    <a:lumMod val="50000"/>
                  </a:schemeClr>
                </a:solidFill>
                <a:latin typeface="Times New Roman" pitchFamily="18" charset="0"/>
                <a:cs typeface="Times New Roman" pitchFamily="18" charset="0"/>
              </a:rPr>
              <a:t>mỡ</a:t>
            </a:r>
            <a:r>
              <a:rPr lang="en-US" sz="2400" b="1" dirty="0">
                <a:solidFill>
                  <a:schemeClr val="tx2">
                    <a:lumMod val="50000"/>
                  </a:schemeClr>
                </a:solidFill>
                <a:latin typeface="Times New Roman" pitchFamily="18" charset="0"/>
                <a:cs typeface="Times New Roman" pitchFamily="18" charset="0"/>
              </a:rPr>
              <a:t> ở </a:t>
            </a:r>
            <a:r>
              <a:rPr lang="en-US" sz="2400" b="1" dirty="0" err="1">
                <a:solidFill>
                  <a:schemeClr val="tx2">
                    <a:lumMod val="50000"/>
                  </a:schemeClr>
                </a:solidFill>
                <a:latin typeface="Times New Roman" pitchFamily="18" charset="0"/>
                <a:cs typeface="Times New Roman" pitchFamily="18" charset="0"/>
              </a:rPr>
              <a:t>trên</a:t>
            </a:r>
            <a:r>
              <a:rPr lang="en-US" sz="2400" b="1" dirty="0">
                <a:solidFill>
                  <a:schemeClr val="tx2">
                    <a:lumMod val="50000"/>
                  </a:schemeClr>
                </a:solidFill>
                <a:latin typeface="Times New Roman" pitchFamily="18" charset="0"/>
                <a:cs typeface="Times New Roman" pitchFamily="18" charset="0"/>
              </a:rPr>
              <a:t> </a:t>
            </a:r>
            <a:r>
              <a:rPr lang="en-US" sz="2400" b="1" dirty="0" err="1">
                <a:solidFill>
                  <a:schemeClr val="tx2">
                    <a:lumMod val="50000"/>
                  </a:schemeClr>
                </a:solidFill>
                <a:latin typeface="Times New Roman" pitchFamily="18" charset="0"/>
                <a:cs typeface="Times New Roman" pitchFamily="18" charset="0"/>
              </a:rPr>
              <a:t>bướu</a:t>
            </a:r>
            <a:r>
              <a:rPr lang="en-US" sz="2400" b="1" dirty="0">
                <a:solidFill>
                  <a:schemeClr val="tx2">
                    <a:lumMod val="50000"/>
                  </a:schemeClr>
                </a:solidFill>
                <a:latin typeface="Times New Roman" pitchFamily="18" charset="0"/>
                <a:cs typeface="Times New Roman" pitchFamily="18" charset="0"/>
              </a:rPr>
              <a:t>.</a:t>
            </a:r>
          </a:p>
        </p:txBody>
      </p:sp>
      <p:grpSp>
        <p:nvGrpSpPr>
          <p:cNvPr id="2" name="Group 28"/>
          <p:cNvGrpSpPr>
            <a:grpSpLocks/>
          </p:cNvGrpSpPr>
          <p:nvPr/>
        </p:nvGrpSpPr>
        <p:grpSpPr bwMode="auto">
          <a:xfrm>
            <a:off x="2971800" y="2286000"/>
            <a:ext cx="3124200" cy="2146300"/>
            <a:chOff x="1680" y="792"/>
            <a:chExt cx="2352" cy="1806"/>
          </a:xfrm>
        </p:grpSpPr>
        <p:pic>
          <p:nvPicPr>
            <p:cNvPr id="32783" name="Picture 17" descr="NTO - Sa mạc Sonoran - Sự sống đa dạng và phong phú"/>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680" y="792"/>
              <a:ext cx="2352" cy="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784" name="Text Box 23"/>
            <p:cNvSpPr txBox="1">
              <a:spLocks noChangeArrowheads="1"/>
            </p:cNvSpPr>
            <p:nvPr/>
          </p:nvSpPr>
          <p:spPr bwMode="auto">
            <a:xfrm>
              <a:off x="1790" y="2203"/>
              <a:ext cx="1898" cy="395"/>
            </a:xfrm>
            <a:prstGeom prst="rect">
              <a:avLst/>
            </a:prstGeom>
            <a:solidFill>
              <a:schemeClr val="bg1"/>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2800" b="1">
                  <a:latin typeface="Times New Roman" panose="02020603050405020304" pitchFamily="18" charset="0"/>
                  <a:cs typeface="Times New Roman" panose="02020603050405020304" pitchFamily="18" charset="0"/>
                </a:rPr>
                <a:t>Chuột đào hang</a:t>
              </a:r>
            </a:p>
          </p:txBody>
        </p:sp>
      </p:grpSp>
      <p:grpSp>
        <p:nvGrpSpPr>
          <p:cNvPr id="3" name="Group 32"/>
          <p:cNvGrpSpPr>
            <a:grpSpLocks/>
          </p:cNvGrpSpPr>
          <p:nvPr/>
        </p:nvGrpSpPr>
        <p:grpSpPr bwMode="auto">
          <a:xfrm>
            <a:off x="6096000" y="2286000"/>
            <a:ext cx="3048000" cy="2122488"/>
            <a:chOff x="3895" y="2543"/>
            <a:chExt cx="2016" cy="1649"/>
          </a:xfrm>
        </p:grpSpPr>
        <p:pic>
          <p:nvPicPr>
            <p:cNvPr id="32781" name="Picture 19" descr="NTO - Sa mạc Sonoran - Sự sống đa dạng và phong phú"/>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895" y="2543"/>
              <a:ext cx="2016" cy="16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782" name="Text Box 25"/>
            <p:cNvSpPr txBox="1">
              <a:spLocks noChangeArrowheads="1"/>
            </p:cNvSpPr>
            <p:nvPr/>
          </p:nvSpPr>
          <p:spPr bwMode="auto">
            <a:xfrm>
              <a:off x="3899" y="3758"/>
              <a:ext cx="2012" cy="397"/>
            </a:xfrm>
            <a:prstGeom prst="rect">
              <a:avLst/>
            </a:prstGeom>
            <a:solidFill>
              <a:schemeClr val="bg1"/>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2800" b="1">
                  <a:latin typeface="Times New Roman" panose="02020603050405020304" pitchFamily="18" charset="0"/>
                  <a:cs typeface="Times New Roman" panose="02020603050405020304" pitchFamily="18" charset="0"/>
                </a:rPr>
                <a:t>Sư Tử trong hang</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1584"/>
                                        </p:tgtEl>
                                        <p:attrNameLst>
                                          <p:attrName>style.visibility</p:attrName>
                                        </p:attrNameLst>
                                      </p:cBhvr>
                                      <p:to>
                                        <p:strVal val="visible"/>
                                      </p:to>
                                    </p:set>
                                    <p:animEffect transition="in" filter="barn(inVertical)">
                                      <p:cBhvr>
                                        <p:cTn id="17" dur="500"/>
                                        <p:tgtEl>
                                          <p:spTgt spid="1515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84"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3" descr="Ch"/>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715250" y="5457825"/>
            <a:ext cx="1428750" cy="1400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3" name="Picture 4" descr="b36"/>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304800" y="4648200"/>
            <a:ext cx="2009775" cy="2428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4" name="Rectangle 6"/>
          <p:cNvSpPr>
            <a:spLocks noChangeArrowheads="1"/>
          </p:cNvSpPr>
          <p:nvPr/>
        </p:nvSpPr>
        <p:spPr bwMode="auto">
          <a:xfrm>
            <a:off x="76200" y="223838"/>
            <a:ext cx="8915400" cy="2062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3200">
                <a:solidFill>
                  <a:schemeClr val="tx2"/>
                </a:solidFill>
                <a:latin typeface="Times New Roman" panose="02020603050405020304" pitchFamily="18" charset="0"/>
                <a:cs typeface="Times New Roman" panose="02020603050405020304" pitchFamily="18" charset="0"/>
              </a:rPr>
              <a:t/>
            </a:r>
            <a:br>
              <a:rPr lang="en-US" altLang="en-US" sz="3200">
                <a:solidFill>
                  <a:schemeClr val="tx2"/>
                </a:solidFill>
                <a:latin typeface="Times New Roman" panose="02020603050405020304" pitchFamily="18" charset="0"/>
                <a:cs typeface="Times New Roman" panose="02020603050405020304" pitchFamily="18" charset="0"/>
              </a:rPr>
            </a:br>
            <a:r>
              <a:rPr lang="en-US" altLang="en-US" sz="3200">
                <a:solidFill>
                  <a:schemeClr val="tx2"/>
                </a:solidFill>
                <a:latin typeface="Times New Roman" panose="02020603050405020304" pitchFamily="18" charset="0"/>
                <a:cs typeface="Times New Roman" panose="02020603050405020304" pitchFamily="18" charset="0"/>
              </a:rPr>
              <a:t>  </a:t>
            </a:r>
            <a:r>
              <a:rPr lang="en-US" altLang="en-US" sz="3200" b="1">
                <a:solidFill>
                  <a:schemeClr val="tx2"/>
                </a:solidFill>
                <a:latin typeface="Times New Roman" panose="02020603050405020304" pitchFamily="18" charset="0"/>
                <a:cs typeface="Times New Roman" panose="02020603050405020304" pitchFamily="18" charset="0"/>
              </a:rPr>
              <a:t>CHƯƠNG III:  MÔI TRƯỜNG HOANG MẠC. HOẠT ĐỘNG KINH TẾ CỦA CON NGƯỜI Ở HOANG MẠC </a:t>
            </a:r>
          </a:p>
        </p:txBody>
      </p:sp>
      <p:sp>
        <p:nvSpPr>
          <p:cNvPr id="5125" name="TextBox 1"/>
          <p:cNvSpPr txBox="1">
            <a:spLocks noChangeArrowheads="1"/>
          </p:cNvSpPr>
          <p:nvPr/>
        </p:nvSpPr>
        <p:spPr bwMode="auto">
          <a:xfrm>
            <a:off x="327025" y="2286000"/>
            <a:ext cx="8511817" cy="58477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vi-VN" altLang="en-US" sz="3200" b="1" dirty="0">
                <a:solidFill>
                  <a:srgbClr val="FF0000"/>
                </a:solidFill>
                <a:latin typeface="Times New Roman" panose="02020603050405020304" pitchFamily="18" charset="0"/>
                <a:cs typeface="Times New Roman" panose="02020603050405020304" pitchFamily="18" charset="0"/>
              </a:rPr>
              <a:t>Tiết </a:t>
            </a:r>
            <a:r>
              <a:rPr lang="en-US" altLang="en-US" sz="3200" b="1" dirty="0" smtClean="0">
                <a:solidFill>
                  <a:srgbClr val="FF0000"/>
                </a:solidFill>
                <a:latin typeface="Times New Roman" panose="02020603050405020304" pitchFamily="18" charset="0"/>
                <a:cs typeface="Times New Roman" panose="02020603050405020304" pitchFamily="18" charset="0"/>
              </a:rPr>
              <a:t>16</a:t>
            </a:r>
            <a:r>
              <a:rPr lang="vi-VN" altLang="en-US" sz="3200" b="1" dirty="0" smtClean="0">
                <a:solidFill>
                  <a:srgbClr val="FF0000"/>
                </a:solidFill>
                <a:latin typeface="Times New Roman" panose="02020603050405020304" pitchFamily="18" charset="0"/>
                <a:cs typeface="Times New Roman" panose="02020603050405020304" pitchFamily="18" charset="0"/>
              </a:rPr>
              <a:t>- </a:t>
            </a:r>
            <a:r>
              <a:rPr lang="vi-VN" altLang="en-US" sz="3200" b="1" dirty="0">
                <a:solidFill>
                  <a:srgbClr val="FF0000"/>
                </a:solidFill>
                <a:latin typeface="Times New Roman" panose="02020603050405020304" pitchFamily="18" charset="0"/>
                <a:cs typeface="Times New Roman" panose="02020603050405020304" pitchFamily="18" charset="0"/>
              </a:rPr>
              <a:t>Bài 19: MÔI TRƯỜNG HOANG MẠC</a:t>
            </a:r>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14"/>
          <p:cNvSpPr txBox="1">
            <a:spLocks noChangeArrowheads="1"/>
          </p:cNvSpPr>
          <p:nvPr/>
        </p:nvSpPr>
        <p:spPr bwMode="auto">
          <a:xfrm>
            <a:off x="1222375" y="228600"/>
            <a:ext cx="609282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3200" b="1">
                <a:solidFill>
                  <a:srgbClr val="FFFF00"/>
                </a:solidFill>
                <a:latin typeface="Times New Roman" panose="02020603050405020304" pitchFamily="18" charset="0"/>
                <a:cs typeface="Times New Roman" panose="02020603050405020304" pitchFamily="18" charset="0"/>
              </a:rPr>
              <a:t>Sự thích nghi của động vật</a:t>
            </a:r>
          </a:p>
        </p:txBody>
      </p:sp>
      <p:grpSp>
        <p:nvGrpSpPr>
          <p:cNvPr id="33795" name="Group 30"/>
          <p:cNvGrpSpPr>
            <a:grpSpLocks/>
          </p:cNvGrpSpPr>
          <p:nvPr/>
        </p:nvGrpSpPr>
        <p:grpSpPr bwMode="auto">
          <a:xfrm>
            <a:off x="0" y="4191000"/>
            <a:ext cx="2667000" cy="2732088"/>
            <a:chOff x="-48" y="2688"/>
            <a:chExt cx="1680" cy="1721"/>
          </a:xfrm>
        </p:grpSpPr>
        <p:pic>
          <p:nvPicPr>
            <p:cNvPr id="33811" name="Picture 13" descr="ANd9GcTlK2_2yX9cU71c7TNZkfOQRY4A7LZkxWbnCF9vGUI22W2ghu3ekA"/>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688"/>
              <a:ext cx="1632" cy="1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812" name="Text Box 22"/>
            <p:cNvSpPr txBox="1">
              <a:spLocks noChangeArrowheads="1"/>
            </p:cNvSpPr>
            <p:nvPr/>
          </p:nvSpPr>
          <p:spPr bwMode="auto">
            <a:xfrm>
              <a:off x="-48" y="4041"/>
              <a:ext cx="1381" cy="368"/>
            </a:xfrm>
            <a:prstGeom prst="rect">
              <a:avLst/>
            </a:prstGeom>
            <a:solidFill>
              <a:schemeClr val="bg1"/>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3200" b="1">
                  <a:latin typeface="Times New Roman" panose="02020603050405020304" pitchFamily="18" charset="0"/>
                  <a:cs typeface="Times New Roman" panose="02020603050405020304" pitchFamily="18" charset="0"/>
                </a:rPr>
                <a:t>Tắc Kè hoa</a:t>
              </a:r>
            </a:p>
          </p:txBody>
        </p:sp>
      </p:grpSp>
      <p:grpSp>
        <p:nvGrpSpPr>
          <p:cNvPr id="33796" name="Group 28"/>
          <p:cNvGrpSpPr>
            <a:grpSpLocks/>
          </p:cNvGrpSpPr>
          <p:nvPr/>
        </p:nvGrpSpPr>
        <p:grpSpPr bwMode="auto">
          <a:xfrm>
            <a:off x="3048000" y="1066800"/>
            <a:ext cx="3352800" cy="3100388"/>
            <a:chOff x="1680" y="792"/>
            <a:chExt cx="2352" cy="1811"/>
          </a:xfrm>
        </p:grpSpPr>
        <p:pic>
          <p:nvPicPr>
            <p:cNvPr id="33809" name="Picture 17" descr="NTO - Sa mạc Sonoran - Sự sống đa dạng và phong phú"/>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80" y="792"/>
              <a:ext cx="2352" cy="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810" name="Text Box 23"/>
            <p:cNvSpPr txBox="1">
              <a:spLocks noChangeArrowheads="1"/>
            </p:cNvSpPr>
            <p:nvPr/>
          </p:nvSpPr>
          <p:spPr bwMode="auto">
            <a:xfrm>
              <a:off x="2103" y="2261"/>
              <a:ext cx="1881" cy="342"/>
            </a:xfrm>
            <a:prstGeom prst="rect">
              <a:avLst/>
            </a:prstGeom>
            <a:solidFill>
              <a:schemeClr val="bg1"/>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3200" b="1">
                  <a:latin typeface="Times New Roman" panose="02020603050405020304" pitchFamily="18" charset="0"/>
                  <a:cs typeface="Times New Roman" panose="02020603050405020304" pitchFamily="18" charset="0"/>
                </a:rPr>
                <a:t>Chuột đào hang</a:t>
              </a:r>
            </a:p>
          </p:txBody>
        </p:sp>
      </p:grpSp>
      <p:grpSp>
        <p:nvGrpSpPr>
          <p:cNvPr id="33797" name="Group 29"/>
          <p:cNvGrpSpPr>
            <a:grpSpLocks/>
          </p:cNvGrpSpPr>
          <p:nvPr/>
        </p:nvGrpSpPr>
        <p:grpSpPr bwMode="auto">
          <a:xfrm>
            <a:off x="6400800" y="838200"/>
            <a:ext cx="2836863" cy="3336925"/>
            <a:chOff x="4032" y="590"/>
            <a:chExt cx="1787" cy="2050"/>
          </a:xfrm>
        </p:grpSpPr>
        <p:pic>
          <p:nvPicPr>
            <p:cNvPr id="33807" name="Picture 7" descr="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074" y="816"/>
              <a:ext cx="1686" cy="1824"/>
            </a:xfrm>
            <a:prstGeom prst="rect">
              <a:avLst/>
            </a:prstGeom>
            <a:noFill/>
            <a:ln w="38100">
              <a:solidFill>
                <a:srgbClr val="CC3300"/>
              </a:solidFill>
              <a:miter lim="800000"/>
              <a:headEnd/>
              <a:tailEnd/>
            </a:ln>
            <a:extLst>
              <a:ext uri="{909E8E84-426E-40DD-AFC4-6F175D3DCCD1}">
                <a14:hiddenFill xmlns:a14="http://schemas.microsoft.com/office/drawing/2010/main" xmlns="">
                  <a:solidFill>
                    <a:srgbClr val="FFFFFF"/>
                  </a:solidFill>
                </a14:hiddenFill>
              </a:ext>
            </a:extLst>
          </p:spPr>
        </p:pic>
        <p:sp>
          <p:nvSpPr>
            <p:cNvPr id="33808" name="Text Box 24"/>
            <p:cNvSpPr txBox="1">
              <a:spLocks noChangeArrowheads="1"/>
            </p:cNvSpPr>
            <p:nvPr/>
          </p:nvSpPr>
          <p:spPr bwMode="auto">
            <a:xfrm>
              <a:off x="4032" y="590"/>
              <a:ext cx="1787" cy="586"/>
            </a:xfrm>
            <a:prstGeom prst="rect">
              <a:avLst/>
            </a:prstGeom>
            <a:solidFill>
              <a:schemeClr val="bg1"/>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2800" b="1">
                  <a:latin typeface="Times New Roman" panose="02020603050405020304" pitchFamily="18" charset="0"/>
                  <a:cs typeface="Times New Roman" panose="02020603050405020304" pitchFamily="18" charset="0"/>
                </a:rPr>
                <a:t>Tắc Kè vùi mình </a:t>
              </a:r>
            </a:p>
            <a:p>
              <a:r>
                <a:rPr lang="en-US" altLang="en-US" sz="2800" b="1">
                  <a:latin typeface="Times New Roman" panose="02020603050405020304" pitchFamily="18" charset="0"/>
                  <a:cs typeface="Times New Roman" panose="02020603050405020304" pitchFamily="18" charset="0"/>
                </a:rPr>
                <a:t>trong cát</a:t>
              </a:r>
            </a:p>
          </p:txBody>
        </p:sp>
      </p:grpSp>
      <p:grpSp>
        <p:nvGrpSpPr>
          <p:cNvPr id="33798" name="Group 32"/>
          <p:cNvGrpSpPr>
            <a:grpSpLocks/>
          </p:cNvGrpSpPr>
          <p:nvPr/>
        </p:nvGrpSpPr>
        <p:grpSpPr bwMode="auto">
          <a:xfrm>
            <a:off x="5943600" y="4038600"/>
            <a:ext cx="3541713" cy="2884488"/>
            <a:chOff x="3744" y="2592"/>
            <a:chExt cx="2231" cy="1817"/>
          </a:xfrm>
        </p:grpSpPr>
        <p:pic>
          <p:nvPicPr>
            <p:cNvPr id="33805" name="Picture 19" descr="NTO - Sa mạc Sonoran - Sự sống đa dạng và phong phú"/>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744" y="2592"/>
              <a:ext cx="2016" cy="17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806" name="Text Box 25"/>
            <p:cNvSpPr txBox="1">
              <a:spLocks noChangeArrowheads="1"/>
            </p:cNvSpPr>
            <p:nvPr/>
          </p:nvSpPr>
          <p:spPr bwMode="auto">
            <a:xfrm>
              <a:off x="3899" y="4041"/>
              <a:ext cx="2076" cy="368"/>
            </a:xfrm>
            <a:prstGeom prst="rect">
              <a:avLst/>
            </a:prstGeom>
            <a:solidFill>
              <a:schemeClr val="bg1"/>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3200" b="1">
                  <a:latin typeface="Times New Roman" panose="02020603050405020304" pitchFamily="18" charset="0"/>
                  <a:cs typeface="Times New Roman" panose="02020603050405020304" pitchFamily="18" charset="0"/>
                </a:rPr>
                <a:t>Sư Tử trong hang</a:t>
              </a:r>
            </a:p>
          </p:txBody>
        </p:sp>
      </p:grpSp>
      <p:grpSp>
        <p:nvGrpSpPr>
          <p:cNvPr id="33799" name="Group 31"/>
          <p:cNvGrpSpPr>
            <a:grpSpLocks/>
          </p:cNvGrpSpPr>
          <p:nvPr/>
        </p:nvGrpSpPr>
        <p:grpSpPr bwMode="auto">
          <a:xfrm>
            <a:off x="2505075" y="4114800"/>
            <a:ext cx="3467100" cy="2743200"/>
            <a:chOff x="1578" y="2592"/>
            <a:chExt cx="2184" cy="1728"/>
          </a:xfrm>
        </p:grpSpPr>
        <p:pic>
          <p:nvPicPr>
            <p:cNvPr id="33803" name="Picture 20" descr="2010_dt97_30_Namibia"/>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632" y="2592"/>
              <a:ext cx="2130" cy="17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804" name="Text Box 26"/>
            <p:cNvSpPr txBox="1">
              <a:spLocks noChangeArrowheads="1"/>
            </p:cNvSpPr>
            <p:nvPr/>
          </p:nvSpPr>
          <p:spPr bwMode="auto">
            <a:xfrm>
              <a:off x="1578" y="3952"/>
              <a:ext cx="1110" cy="368"/>
            </a:xfrm>
            <a:prstGeom prst="rect">
              <a:avLst/>
            </a:prstGeom>
            <a:solidFill>
              <a:schemeClr val="bg1"/>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3200">
                  <a:latin typeface="Times New Roman" panose="02020603050405020304" pitchFamily="18" charset="0"/>
                  <a:cs typeface="Times New Roman" panose="02020603050405020304" pitchFamily="18" charset="0"/>
                </a:rPr>
                <a:t>Voi Amip</a:t>
              </a:r>
            </a:p>
          </p:txBody>
        </p:sp>
      </p:grpSp>
      <p:grpSp>
        <p:nvGrpSpPr>
          <p:cNvPr id="33800" name="Group 36"/>
          <p:cNvGrpSpPr>
            <a:grpSpLocks/>
          </p:cNvGrpSpPr>
          <p:nvPr/>
        </p:nvGrpSpPr>
        <p:grpSpPr bwMode="auto">
          <a:xfrm>
            <a:off x="0" y="1066800"/>
            <a:ext cx="3111500" cy="3148013"/>
            <a:chOff x="0" y="816"/>
            <a:chExt cx="1680" cy="1839"/>
          </a:xfrm>
        </p:grpSpPr>
        <p:pic>
          <p:nvPicPr>
            <p:cNvPr id="33801" name="Picture 34" descr="camel5"/>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0" y="816"/>
              <a:ext cx="1680" cy="1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802" name="Text Box 35"/>
            <p:cNvSpPr txBox="1">
              <a:spLocks noChangeArrowheads="1"/>
            </p:cNvSpPr>
            <p:nvPr/>
          </p:nvSpPr>
          <p:spPr bwMode="auto">
            <a:xfrm>
              <a:off x="857" y="2313"/>
              <a:ext cx="783" cy="342"/>
            </a:xfrm>
            <a:prstGeom prst="rect">
              <a:avLst/>
            </a:prstGeom>
            <a:solidFill>
              <a:schemeClr val="bg1"/>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3200" b="1">
                  <a:latin typeface="Times New Roman" panose="02020603050405020304" pitchFamily="18" charset="0"/>
                  <a:cs typeface="Times New Roman" panose="02020603050405020304" pitchFamily="18" charset="0"/>
                </a:rPr>
                <a:t>Lạc Đà</a:t>
              </a:r>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5" descr="ArabsCrossingtheDesert-Jean-LeonGre"/>
          <p:cNvPicPr>
            <a:picLocks noGrp="1" noChangeAspect="1" noChangeArrowheads="1"/>
          </p:cNvPicPr>
          <p:nvPr>
            <p:ph/>
          </p:nvPr>
        </p:nvPicPr>
        <p:blipFill>
          <a:blip r:embed="rId2">
            <a:extLst>
              <a:ext uri="{28A0092B-C50C-407E-A947-70E740481C1C}">
                <a14:useLocalDpi xmlns:a14="http://schemas.microsoft.com/office/drawing/2010/main" xmlns="" val="0"/>
              </a:ext>
            </a:extLst>
          </a:blip>
          <a:srcRect/>
          <a:stretch>
            <a:fillRect/>
          </a:stretch>
        </p:blipFill>
        <p:spPr>
          <a:xfrm>
            <a:off x="0" y="-76200"/>
            <a:ext cx="9144000" cy="5334000"/>
          </a:xfrm>
          <a:noFill/>
          <a:extLst>
            <a:ext uri="{909E8E84-426E-40DD-AFC4-6F175D3DCCD1}">
              <a14:hiddenFill xmlns:a14="http://schemas.microsoft.com/office/drawing/2010/main" xmlns="">
                <a:solidFill>
                  <a:srgbClr val="FFFFFF"/>
                </a:solidFill>
              </a14:hiddenFill>
            </a:ext>
          </a:extLst>
        </p:spPr>
      </p:pic>
      <p:sp>
        <p:nvSpPr>
          <p:cNvPr id="34819" name="Text Box 7"/>
          <p:cNvSpPr txBox="1">
            <a:spLocks noChangeArrowheads="1"/>
          </p:cNvSpPr>
          <p:nvPr/>
        </p:nvSpPr>
        <p:spPr bwMode="auto">
          <a:xfrm>
            <a:off x="457200" y="5943600"/>
            <a:ext cx="80772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endParaRPr lang="vi-VN" altLang="en-US" sz="3200" u="sng">
              <a:latin typeface="Arial" panose="020B0604020202020204" pitchFamily="34" charset="0"/>
            </a:endParaRPr>
          </a:p>
        </p:txBody>
      </p:sp>
      <p:sp>
        <p:nvSpPr>
          <p:cNvPr id="153608" name="Text Box 8"/>
          <p:cNvSpPr txBox="1">
            <a:spLocks noChangeArrowheads="1"/>
          </p:cNvSpPr>
          <p:nvPr/>
        </p:nvSpPr>
        <p:spPr bwMode="auto">
          <a:xfrm>
            <a:off x="685800" y="5486400"/>
            <a:ext cx="7696200"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3200" b="1">
                <a:solidFill>
                  <a:schemeClr val="hlink"/>
                </a:solidFill>
                <a:latin typeface="Times New Roman" panose="02020603050405020304" pitchFamily="18" charset="0"/>
                <a:cs typeface="Times New Roman" panose="02020603050405020304" pitchFamily="18" charset="0"/>
              </a:rPr>
              <a:t>Đối với con người: Để thích nghi với môi trường hoang mạc bằng cách nào?</a:t>
            </a:r>
          </a:p>
        </p:txBody>
      </p:sp>
      <p:sp>
        <p:nvSpPr>
          <p:cNvPr id="153610" name="Text Box 10"/>
          <p:cNvSpPr txBox="1">
            <a:spLocks noChangeArrowheads="1"/>
          </p:cNvSpPr>
          <p:nvPr/>
        </p:nvSpPr>
        <p:spPr bwMode="auto">
          <a:xfrm>
            <a:off x="152400" y="5211763"/>
            <a:ext cx="8991600" cy="1570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3200" b="1">
                <a:latin typeface="Times New Roman" panose="02020603050405020304" pitchFamily="18" charset="0"/>
                <a:cs typeface="Times New Roman" panose="02020603050405020304" pitchFamily="18" charset="0"/>
              </a:rPr>
              <a:t>Con người mặc áo choàng nhiều lớp, trùm kín đầu để tránh mất nước vào ban ngày và chống rét vào ban đêm.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08"/>
                                        </p:tgtEl>
                                        <p:attrNameLst>
                                          <p:attrName>style.visibility</p:attrName>
                                        </p:attrNameLst>
                                      </p:cBhvr>
                                      <p:to>
                                        <p:strVal val="visible"/>
                                      </p:to>
                                    </p:set>
                                    <p:animEffect transition="in" filter="blinds(horizontal)">
                                      <p:cBhvr>
                                        <p:cTn id="7" dur="500"/>
                                        <p:tgtEl>
                                          <p:spTgt spid="1536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153608"/>
                                        </p:tgtEl>
                                      </p:cBhvr>
                                    </p:animEffect>
                                    <p:set>
                                      <p:cBhvr>
                                        <p:cTn id="12" dur="1" fill="hold">
                                          <p:stCondLst>
                                            <p:cond delay="499"/>
                                          </p:stCondLst>
                                        </p:cTn>
                                        <p:tgtEl>
                                          <p:spTgt spid="153608"/>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3610"/>
                                        </p:tgtEl>
                                        <p:attrNameLst>
                                          <p:attrName>style.visibility</p:attrName>
                                        </p:attrNameLst>
                                      </p:cBhvr>
                                      <p:to>
                                        <p:strVal val="visible"/>
                                      </p:to>
                                    </p:set>
                                    <p:animEffect transition="in" filter="blinds(horizontal)">
                                      <p:cBhvr>
                                        <p:cTn id="17" dur="500"/>
                                        <p:tgtEl>
                                          <p:spTgt spid="1536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xit" presetSubtype="10" fill="hold" grpId="1" nodeType="clickEffect">
                                  <p:stCondLst>
                                    <p:cond delay="0"/>
                                  </p:stCondLst>
                                  <p:childTnLst>
                                    <p:animEffect transition="out" filter="blinds(horizontal)">
                                      <p:cBhvr>
                                        <p:cTn id="21" dur="500"/>
                                        <p:tgtEl>
                                          <p:spTgt spid="153610"/>
                                        </p:tgtEl>
                                      </p:cBhvr>
                                    </p:animEffect>
                                    <p:set>
                                      <p:cBhvr>
                                        <p:cTn id="22" dur="1" fill="hold">
                                          <p:stCondLst>
                                            <p:cond delay="499"/>
                                          </p:stCondLst>
                                        </p:cTn>
                                        <p:tgtEl>
                                          <p:spTgt spid="1536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8" grpId="0"/>
      <p:bldP spid="153608" grpId="1"/>
      <p:bldP spid="153610" grpId="0"/>
      <p:bldP spid="153610"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6441" name="Group 73"/>
          <p:cNvGraphicFramePr>
            <a:graphicFrameLocks noGrp="1"/>
          </p:cNvGraphicFramePr>
          <p:nvPr>
            <p:ph/>
          </p:nvPr>
        </p:nvGraphicFramePr>
        <p:xfrm>
          <a:off x="76200" y="506413"/>
          <a:ext cx="9067800" cy="4446587"/>
        </p:xfrm>
        <a:graphic>
          <a:graphicData uri="http://schemas.openxmlformats.org/drawingml/2006/table">
            <a:tbl>
              <a:tblPr/>
              <a:tblGrid>
                <a:gridCol w="4572612">
                  <a:extLst>
                    <a:ext uri="{9D8B030D-6E8A-4147-A177-3AD203B41FA5}">
                      <a16:colId xmlns:a16="http://schemas.microsoft.com/office/drawing/2014/main" xmlns="" val="20000"/>
                    </a:ext>
                  </a:extLst>
                </a:gridCol>
                <a:gridCol w="4495188">
                  <a:extLst>
                    <a:ext uri="{9D8B030D-6E8A-4147-A177-3AD203B41FA5}">
                      <a16:colId xmlns:a16="http://schemas.microsoft.com/office/drawing/2014/main" xmlns="" val="20001"/>
                    </a:ext>
                  </a:extLst>
                </a:gridCol>
              </a:tblGrid>
              <a:tr h="8636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i="0" u="none" strike="noStrike" cap="none" normalizeH="0" baseline="0" dirty="0" err="1">
                          <a:ln>
                            <a:noFill/>
                          </a:ln>
                          <a:solidFill>
                            <a:schemeClr val="hlink"/>
                          </a:solidFill>
                          <a:effectLst>
                            <a:outerShdw blurRad="38100" dist="38100" dir="2700000" algn="tl">
                              <a:srgbClr val="000000"/>
                            </a:outerShdw>
                          </a:effectLst>
                          <a:latin typeface="Arial" charset="0"/>
                        </a:rPr>
                        <a:t>Cách</a:t>
                      </a:r>
                      <a:r>
                        <a:rPr kumimoji="0" lang="en-US" sz="2400" b="1" i="0" u="none" strike="noStrike" cap="none" normalizeH="0" baseline="0" dirty="0">
                          <a:ln>
                            <a:noFill/>
                          </a:ln>
                          <a:solidFill>
                            <a:schemeClr val="hlink"/>
                          </a:solidFill>
                          <a:effectLst>
                            <a:outerShdw blurRad="38100" dist="38100" dir="2700000" algn="tl">
                              <a:srgbClr val="000000"/>
                            </a:outerShdw>
                          </a:effectLst>
                          <a:latin typeface="Arial" charset="0"/>
                        </a:rPr>
                        <a:t> </a:t>
                      </a:r>
                      <a:r>
                        <a:rPr kumimoji="0" lang="en-US" sz="2400" b="1" i="0" u="none" strike="noStrike" cap="none" normalizeH="0" baseline="0" dirty="0" err="1">
                          <a:ln>
                            <a:noFill/>
                          </a:ln>
                          <a:solidFill>
                            <a:schemeClr val="hlink"/>
                          </a:solidFill>
                          <a:effectLst>
                            <a:outerShdw blurRad="38100" dist="38100" dir="2700000" algn="tl">
                              <a:srgbClr val="000000"/>
                            </a:outerShdw>
                          </a:effectLst>
                          <a:latin typeface="Arial" charset="0"/>
                        </a:rPr>
                        <a:t>thích</a:t>
                      </a:r>
                      <a:r>
                        <a:rPr kumimoji="0" lang="en-US" sz="2400" b="1" i="0" u="none" strike="noStrike" cap="none" normalizeH="0" baseline="0" dirty="0">
                          <a:ln>
                            <a:noFill/>
                          </a:ln>
                          <a:solidFill>
                            <a:schemeClr val="hlink"/>
                          </a:solidFill>
                          <a:effectLst>
                            <a:outerShdw blurRad="38100" dist="38100" dir="2700000" algn="tl">
                              <a:srgbClr val="000000"/>
                            </a:outerShdw>
                          </a:effectLst>
                          <a:latin typeface="Arial" charset="0"/>
                        </a:rPr>
                        <a:t> </a:t>
                      </a:r>
                      <a:r>
                        <a:rPr kumimoji="0" lang="en-US" sz="2400" b="1" i="0" u="none" strike="noStrike" cap="none" normalizeH="0" baseline="0" dirty="0" err="1">
                          <a:ln>
                            <a:noFill/>
                          </a:ln>
                          <a:solidFill>
                            <a:schemeClr val="hlink"/>
                          </a:solidFill>
                          <a:effectLst>
                            <a:outerShdw blurRad="38100" dist="38100" dir="2700000" algn="tl">
                              <a:srgbClr val="000000"/>
                            </a:outerShdw>
                          </a:effectLst>
                          <a:latin typeface="Arial" charset="0"/>
                        </a:rPr>
                        <a:t>nghi</a:t>
                      </a:r>
                      <a:r>
                        <a:rPr kumimoji="0" lang="en-US" sz="2400" b="1" i="0" u="none" strike="noStrike" cap="none" normalizeH="0" baseline="0" dirty="0">
                          <a:ln>
                            <a:noFill/>
                          </a:ln>
                          <a:solidFill>
                            <a:schemeClr val="hlink"/>
                          </a:solidFill>
                          <a:effectLst>
                            <a:outerShdw blurRad="38100" dist="38100" dir="2700000" algn="tl">
                              <a:srgbClr val="000000"/>
                            </a:outerShdw>
                          </a:effectLst>
                          <a:latin typeface="Arial" charset="0"/>
                        </a:rPr>
                        <a:t> </a:t>
                      </a:r>
                      <a:r>
                        <a:rPr kumimoji="0" lang="en-US" sz="2400" b="1" i="0" u="none" strike="noStrike" cap="none" normalizeH="0" baseline="0" dirty="0" err="1">
                          <a:ln>
                            <a:noFill/>
                          </a:ln>
                          <a:solidFill>
                            <a:schemeClr val="hlink"/>
                          </a:solidFill>
                          <a:effectLst>
                            <a:outerShdw blurRad="38100" dist="38100" dir="2700000" algn="tl">
                              <a:srgbClr val="000000"/>
                            </a:outerShdw>
                          </a:effectLst>
                          <a:latin typeface="Arial" charset="0"/>
                        </a:rPr>
                        <a:t>của</a:t>
                      </a:r>
                      <a:r>
                        <a:rPr kumimoji="0" lang="en-US" sz="2400" b="1" i="0" u="none" strike="noStrike" cap="none" normalizeH="0" baseline="0" dirty="0">
                          <a:ln>
                            <a:noFill/>
                          </a:ln>
                          <a:solidFill>
                            <a:schemeClr val="hlink"/>
                          </a:solidFill>
                          <a:effectLst>
                            <a:outerShdw blurRad="38100" dist="38100" dir="2700000" algn="tl">
                              <a:srgbClr val="000000"/>
                            </a:outerShdw>
                          </a:effectLst>
                          <a:latin typeface="Arial" charset="0"/>
                        </a:rPr>
                        <a:t> </a:t>
                      </a:r>
                      <a:r>
                        <a:rPr kumimoji="0" lang="en-US" sz="2400" b="1" i="0" u="none" strike="noStrike" cap="none" normalizeH="0" baseline="0" dirty="0" err="1">
                          <a:ln>
                            <a:noFill/>
                          </a:ln>
                          <a:solidFill>
                            <a:schemeClr val="hlink"/>
                          </a:solidFill>
                          <a:effectLst>
                            <a:outerShdw blurRad="38100" dist="38100" dir="2700000" algn="tl">
                              <a:srgbClr val="000000"/>
                            </a:outerShdw>
                          </a:effectLst>
                          <a:latin typeface="Arial" charset="0"/>
                        </a:rPr>
                        <a:t>thực</a:t>
                      </a:r>
                      <a:r>
                        <a:rPr kumimoji="0" lang="en-US" sz="2400" b="1" i="0" u="none" strike="noStrike" cap="none" normalizeH="0" baseline="0" dirty="0">
                          <a:ln>
                            <a:noFill/>
                          </a:ln>
                          <a:solidFill>
                            <a:schemeClr val="hlink"/>
                          </a:solidFill>
                          <a:effectLst>
                            <a:outerShdw blurRad="38100" dist="38100" dir="2700000" algn="tl">
                              <a:srgbClr val="000000"/>
                            </a:outerShdw>
                          </a:effectLst>
                          <a:latin typeface="Arial" charset="0"/>
                        </a:rPr>
                        <a:t> </a:t>
                      </a:r>
                      <a:r>
                        <a:rPr kumimoji="0" lang="en-US" sz="2400" b="1" i="0" u="none" strike="noStrike" cap="none" normalizeH="0" baseline="0" dirty="0" err="1">
                          <a:ln>
                            <a:noFill/>
                          </a:ln>
                          <a:solidFill>
                            <a:schemeClr val="hlink"/>
                          </a:solidFill>
                          <a:effectLst>
                            <a:outerShdw blurRad="38100" dist="38100" dir="2700000" algn="tl">
                              <a:srgbClr val="000000"/>
                            </a:outerShdw>
                          </a:effectLst>
                          <a:latin typeface="Arial" charset="0"/>
                        </a:rPr>
                        <a:t>vật</a:t>
                      </a:r>
                      <a:endParaRPr kumimoji="0" lang="en-US" sz="2400" b="1" i="0" u="none" strike="noStrike" cap="none" normalizeH="0" baseline="0" dirty="0">
                        <a:ln>
                          <a:noFill/>
                        </a:ln>
                        <a:solidFill>
                          <a:schemeClr val="hlink"/>
                        </a:solidFill>
                        <a:effectLst>
                          <a:outerShdw blurRad="38100" dist="38100" dir="2700000" algn="tl">
                            <a:srgbClr val="000000"/>
                          </a:outerShdw>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i="0" u="none" strike="noStrike" cap="none" normalizeH="0" baseline="0">
                          <a:ln>
                            <a:noFill/>
                          </a:ln>
                          <a:solidFill>
                            <a:schemeClr val="hlink"/>
                          </a:solidFill>
                          <a:effectLst>
                            <a:outerShdw blurRad="38100" dist="38100" dir="2700000" algn="tl">
                              <a:srgbClr val="000000"/>
                            </a:outerShdw>
                          </a:effectLst>
                          <a:latin typeface="Arial" charset="0"/>
                        </a:rPr>
                        <a:t>Cách thích nghi của  động vật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582987">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a:ln>
                          <a:noFill/>
                        </a:ln>
                        <a:solidFill>
                          <a:schemeClr val="tx1"/>
                        </a:solidFill>
                        <a:effectLst/>
                        <a:latin typeface="Garamond"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dirty="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sp>
        <p:nvSpPr>
          <p:cNvPr id="35853" name="Text Box 44"/>
          <p:cNvSpPr txBox="1">
            <a:spLocks noChangeArrowheads="1"/>
          </p:cNvSpPr>
          <p:nvPr/>
        </p:nvSpPr>
        <p:spPr bwMode="auto">
          <a:xfrm>
            <a:off x="76200" y="1452563"/>
            <a:ext cx="45720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endParaRPr lang="vi-VN" altLang="en-US" sz="3200" u="sng">
              <a:latin typeface="Arial" panose="020B0604020202020204" pitchFamily="34" charset="0"/>
            </a:endParaRPr>
          </a:p>
        </p:txBody>
      </p:sp>
      <p:sp>
        <p:nvSpPr>
          <p:cNvPr id="35854" name="Text Box 45"/>
          <p:cNvSpPr txBox="1">
            <a:spLocks noChangeArrowheads="1"/>
          </p:cNvSpPr>
          <p:nvPr/>
        </p:nvSpPr>
        <p:spPr bwMode="auto">
          <a:xfrm>
            <a:off x="76200" y="1462088"/>
            <a:ext cx="468788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2400" b="1">
                <a:latin typeface="Arial" panose="020B0604020202020204" pitchFamily="34" charset="0"/>
              </a:rPr>
              <a:t>- Rút ngắn chu kì sinh trưởng.</a:t>
            </a:r>
          </a:p>
        </p:txBody>
      </p:sp>
      <p:sp>
        <p:nvSpPr>
          <p:cNvPr id="35855" name="Text Box 46"/>
          <p:cNvSpPr txBox="1">
            <a:spLocks noChangeArrowheads="1"/>
          </p:cNvSpPr>
          <p:nvPr/>
        </p:nvSpPr>
        <p:spPr bwMode="auto">
          <a:xfrm>
            <a:off x="76200" y="2025650"/>
            <a:ext cx="45720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2400" b="1">
                <a:latin typeface="Arial" panose="020B0604020202020204" pitchFamily="34" charset="0"/>
              </a:rPr>
              <a:t>- Lá cây: biến thành gai, bọc sáp.</a:t>
            </a:r>
          </a:p>
        </p:txBody>
      </p:sp>
      <p:sp>
        <p:nvSpPr>
          <p:cNvPr id="35856" name="Text Box 47"/>
          <p:cNvSpPr txBox="1">
            <a:spLocks noChangeArrowheads="1"/>
          </p:cNvSpPr>
          <p:nvPr/>
        </p:nvSpPr>
        <p:spPr bwMode="auto">
          <a:xfrm>
            <a:off x="76200" y="2940050"/>
            <a:ext cx="45720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2400" b="1">
                <a:latin typeface="Arial" panose="020B0604020202020204" pitchFamily="34" charset="0"/>
              </a:rPr>
              <a:t>- Thân cây: to, hình chai hoặc lùn thấp.</a:t>
            </a:r>
          </a:p>
        </p:txBody>
      </p:sp>
      <p:sp>
        <p:nvSpPr>
          <p:cNvPr id="186416" name="Text Box 48"/>
          <p:cNvSpPr txBox="1">
            <a:spLocks noChangeArrowheads="1"/>
          </p:cNvSpPr>
          <p:nvPr/>
        </p:nvSpPr>
        <p:spPr bwMode="auto">
          <a:xfrm>
            <a:off x="76200" y="3930650"/>
            <a:ext cx="4572000" cy="822325"/>
          </a:xfrm>
          <a:prstGeom prst="rect">
            <a:avLst/>
          </a:prstGeom>
          <a:noFill/>
          <a:ln w="9525">
            <a:noFill/>
            <a:miter lim="800000"/>
            <a:headEnd/>
            <a:tailEnd/>
          </a:ln>
          <a:effectLst/>
        </p:spPr>
        <p:txBody>
          <a:bodyPr>
            <a:spAutoFit/>
          </a:bodyPr>
          <a:lstStyle/>
          <a:p>
            <a:pPr>
              <a:spcBef>
                <a:spcPct val="50000"/>
              </a:spcBef>
              <a:defRPr/>
            </a:pPr>
            <a:r>
              <a:rPr lang="en-US" sz="2400" b="1" dirty="0">
                <a:latin typeface="Arial" charset="0"/>
              </a:rPr>
              <a:t>- </a:t>
            </a:r>
            <a:r>
              <a:rPr lang="en-US" sz="2400" b="1" dirty="0" err="1">
                <a:latin typeface="Arial" charset="0"/>
              </a:rPr>
              <a:t>Rễ</a:t>
            </a:r>
            <a:r>
              <a:rPr lang="en-US" sz="2400" b="1" dirty="0">
                <a:latin typeface="Arial" charset="0"/>
              </a:rPr>
              <a:t> </a:t>
            </a:r>
            <a:r>
              <a:rPr lang="en-US" sz="2400" b="1" dirty="0" err="1">
                <a:latin typeface="Arial" charset="0"/>
              </a:rPr>
              <a:t>cây</a:t>
            </a:r>
            <a:r>
              <a:rPr lang="en-US" sz="2400" b="1" dirty="0">
                <a:latin typeface="Arial" charset="0"/>
              </a:rPr>
              <a:t>: to, </a:t>
            </a:r>
            <a:r>
              <a:rPr lang="en-US" sz="2400" b="1" dirty="0" err="1">
                <a:latin typeface="Arial" charset="0"/>
              </a:rPr>
              <a:t>dài</a:t>
            </a:r>
            <a:r>
              <a:rPr lang="en-US" sz="2400" b="1" dirty="0">
                <a:latin typeface="Arial" charset="0"/>
              </a:rPr>
              <a:t>, </a:t>
            </a:r>
            <a:r>
              <a:rPr lang="en-US" sz="2400" b="1" dirty="0" err="1">
                <a:effectLst>
                  <a:outerShdw blurRad="38100" dist="38100" dir="2700000" algn="tl">
                    <a:srgbClr val="000000"/>
                  </a:outerShdw>
                </a:effectLst>
                <a:latin typeface="Arial" charset="0"/>
              </a:rPr>
              <a:t>tỏa</a:t>
            </a:r>
            <a:r>
              <a:rPr lang="en-US" sz="2400" b="1" dirty="0">
                <a:effectLst>
                  <a:outerShdw blurRad="38100" dist="38100" dir="2700000" algn="tl">
                    <a:srgbClr val="000000"/>
                  </a:outerShdw>
                </a:effectLst>
                <a:latin typeface="Arial" charset="0"/>
              </a:rPr>
              <a:t> </a:t>
            </a:r>
            <a:r>
              <a:rPr lang="en-US" sz="2400" b="1" dirty="0" err="1">
                <a:effectLst>
                  <a:outerShdw blurRad="38100" dist="38100" dir="2700000" algn="tl">
                    <a:srgbClr val="000000"/>
                  </a:outerShdw>
                </a:effectLst>
                <a:latin typeface="Arial" charset="0"/>
              </a:rPr>
              <a:t>rộng</a:t>
            </a:r>
            <a:r>
              <a:rPr lang="en-US" sz="2400" b="1" dirty="0">
                <a:latin typeface="Arial" charset="0"/>
              </a:rPr>
              <a:t> </a:t>
            </a:r>
            <a:r>
              <a:rPr lang="en-US" sz="2400" b="1" dirty="0" err="1">
                <a:latin typeface="Arial" charset="0"/>
              </a:rPr>
              <a:t>để</a:t>
            </a:r>
            <a:r>
              <a:rPr lang="en-US" sz="2400" b="1" dirty="0">
                <a:latin typeface="Arial" charset="0"/>
              </a:rPr>
              <a:t> </a:t>
            </a:r>
            <a:r>
              <a:rPr lang="en-US" sz="2400" b="1" dirty="0" err="1">
                <a:latin typeface="Arial" charset="0"/>
              </a:rPr>
              <a:t>hút</a:t>
            </a:r>
            <a:r>
              <a:rPr lang="en-US" sz="2400" b="1" dirty="0">
                <a:latin typeface="Arial" charset="0"/>
              </a:rPr>
              <a:t> </a:t>
            </a:r>
            <a:r>
              <a:rPr lang="en-US" sz="2400" b="1" dirty="0" err="1">
                <a:latin typeface="Arial" charset="0"/>
              </a:rPr>
              <a:t>được</a:t>
            </a:r>
            <a:r>
              <a:rPr lang="en-US" sz="2400" b="1" dirty="0">
                <a:latin typeface="Arial" charset="0"/>
              </a:rPr>
              <a:t> </a:t>
            </a:r>
            <a:r>
              <a:rPr lang="en-US" sz="2400" b="1" dirty="0" err="1">
                <a:latin typeface="Arial" charset="0"/>
              </a:rPr>
              <a:t>nước</a:t>
            </a:r>
            <a:r>
              <a:rPr lang="en-US" sz="2400" b="1" dirty="0">
                <a:latin typeface="Arial" charset="0"/>
              </a:rPr>
              <a:t> </a:t>
            </a:r>
            <a:r>
              <a:rPr lang="en-US" sz="2400" b="1" dirty="0" err="1">
                <a:latin typeface="Arial" charset="0"/>
              </a:rPr>
              <a:t>dưới</a:t>
            </a:r>
            <a:r>
              <a:rPr lang="en-US" sz="2400" b="1" dirty="0">
                <a:latin typeface="Arial" charset="0"/>
              </a:rPr>
              <a:t> </a:t>
            </a:r>
            <a:r>
              <a:rPr lang="en-US" sz="2400" b="1" dirty="0" err="1">
                <a:latin typeface="Arial" charset="0"/>
              </a:rPr>
              <a:t>sâu</a:t>
            </a:r>
            <a:r>
              <a:rPr lang="en-US" sz="2400" b="1" dirty="0">
                <a:latin typeface="Arial" charset="0"/>
              </a:rPr>
              <a:t>.</a:t>
            </a:r>
          </a:p>
        </p:txBody>
      </p:sp>
      <p:sp>
        <p:nvSpPr>
          <p:cNvPr id="35858" name="Text Box 50"/>
          <p:cNvSpPr txBox="1">
            <a:spLocks noChangeArrowheads="1"/>
          </p:cNvSpPr>
          <p:nvPr/>
        </p:nvSpPr>
        <p:spPr bwMode="auto">
          <a:xfrm>
            <a:off x="4648200" y="1568450"/>
            <a:ext cx="41148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2400" b="1">
                <a:latin typeface="Arial" panose="020B0604020202020204" pitchFamily="34" charset="0"/>
              </a:rPr>
              <a:t>- Ăn uống: chịu khát, chịu đói, kiếm ăn ban đêm.</a:t>
            </a:r>
          </a:p>
        </p:txBody>
      </p:sp>
      <p:sp>
        <p:nvSpPr>
          <p:cNvPr id="35859" name="Text Box 51"/>
          <p:cNvSpPr txBox="1">
            <a:spLocks noChangeArrowheads="1"/>
          </p:cNvSpPr>
          <p:nvPr/>
        </p:nvSpPr>
        <p:spPr bwMode="auto">
          <a:xfrm>
            <a:off x="4648200" y="2863850"/>
            <a:ext cx="41148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2400" b="1">
                <a:latin typeface="Arial" panose="020B0604020202020204" pitchFamily="34" charset="0"/>
              </a:rPr>
              <a:t>- Ngủ, nghỉ: vùi mình trong các hốc đá.</a:t>
            </a:r>
          </a:p>
        </p:txBody>
      </p:sp>
      <p:sp>
        <p:nvSpPr>
          <p:cNvPr id="35860" name="Text Box 52"/>
          <p:cNvSpPr txBox="1">
            <a:spLocks noChangeArrowheads="1"/>
          </p:cNvSpPr>
          <p:nvPr/>
        </p:nvSpPr>
        <p:spPr bwMode="auto">
          <a:xfrm>
            <a:off x="4648200" y="3854450"/>
            <a:ext cx="44958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2400" b="1">
                <a:latin typeface="Arial" panose="020B0604020202020204" pitchFamily="34" charset="0"/>
              </a:rPr>
              <a:t>- Di chuyển: nhanh, đi xa tìm thức ăn, nước uống.</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8"/>
          <p:cNvSpPr txBox="1">
            <a:spLocks noChangeArrowheads="1"/>
          </p:cNvSpPr>
          <p:nvPr/>
        </p:nvSpPr>
        <p:spPr bwMode="auto">
          <a:xfrm>
            <a:off x="228600" y="1266825"/>
            <a:ext cx="8229600" cy="1323975"/>
          </a:xfrm>
          <a:prstGeom prst="rect">
            <a:avLst/>
          </a:prstGeom>
          <a:noFill/>
          <a:ln>
            <a:noFill/>
          </a:ln>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marL="514350" indent="-514350">
              <a:spcBef>
                <a:spcPct val="50000"/>
              </a:spcBef>
              <a:buFontTx/>
              <a:buAutoNum type="arabicPeriod"/>
              <a:defRPr/>
            </a:pPr>
            <a:r>
              <a:rPr lang="en-US" sz="3200" b="1" u="sng" dirty="0" err="1">
                <a:latin typeface="Times New Roman" pitchFamily="18" charset="0"/>
                <a:cs typeface="Times New Roman" pitchFamily="18" charset="0"/>
              </a:rPr>
              <a:t>Đặc</a:t>
            </a:r>
            <a:r>
              <a:rPr lang="en-US" sz="3200" b="1" u="sng" dirty="0">
                <a:latin typeface="Times New Roman" pitchFamily="18" charset="0"/>
                <a:cs typeface="Times New Roman" pitchFamily="18" charset="0"/>
              </a:rPr>
              <a:t> </a:t>
            </a:r>
            <a:r>
              <a:rPr lang="en-US" sz="3200" b="1" u="sng" dirty="0" err="1">
                <a:latin typeface="Times New Roman" pitchFamily="18" charset="0"/>
                <a:cs typeface="Times New Roman" pitchFamily="18" charset="0"/>
              </a:rPr>
              <a:t>điểm</a:t>
            </a:r>
            <a:r>
              <a:rPr lang="en-US" sz="3200" b="1" u="sng" dirty="0">
                <a:latin typeface="Times New Roman" pitchFamily="18" charset="0"/>
                <a:cs typeface="Times New Roman" pitchFamily="18" charset="0"/>
              </a:rPr>
              <a:t> </a:t>
            </a:r>
            <a:r>
              <a:rPr lang="en-US" sz="3200" b="1" u="sng" dirty="0" err="1">
                <a:latin typeface="Times New Roman" pitchFamily="18" charset="0"/>
                <a:cs typeface="Times New Roman" pitchFamily="18" charset="0"/>
              </a:rPr>
              <a:t>của</a:t>
            </a:r>
            <a:r>
              <a:rPr lang="en-US" sz="3200" b="1" u="sng" dirty="0">
                <a:latin typeface="Times New Roman" pitchFamily="18" charset="0"/>
                <a:cs typeface="Times New Roman" pitchFamily="18" charset="0"/>
              </a:rPr>
              <a:t> </a:t>
            </a:r>
            <a:r>
              <a:rPr lang="en-US" sz="3200" b="1" u="sng" dirty="0" err="1">
                <a:latin typeface="Times New Roman" pitchFamily="18" charset="0"/>
                <a:cs typeface="Times New Roman" pitchFamily="18" charset="0"/>
              </a:rPr>
              <a:t>môi</a:t>
            </a:r>
            <a:r>
              <a:rPr lang="en-US" sz="3200" b="1" u="sng" dirty="0">
                <a:latin typeface="Times New Roman" pitchFamily="18" charset="0"/>
                <a:cs typeface="Times New Roman" pitchFamily="18" charset="0"/>
              </a:rPr>
              <a:t> </a:t>
            </a:r>
            <a:r>
              <a:rPr lang="en-US" sz="3200" b="1" u="sng" dirty="0" err="1">
                <a:latin typeface="Times New Roman" pitchFamily="18" charset="0"/>
                <a:cs typeface="Times New Roman" pitchFamily="18" charset="0"/>
              </a:rPr>
              <a:t>trường</a:t>
            </a:r>
            <a:r>
              <a:rPr lang="en-US" sz="3200" b="1" dirty="0">
                <a:latin typeface="Times New Roman" pitchFamily="18" charset="0"/>
                <a:cs typeface="Times New Roman" pitchFamily="18" charset="0"/>
              </a:rPr>
              <a:t>:</a:t>
            </a:r>
          </a:p>
          <a:p>
            <a:pPr>
              <a:spcBef>
                <a:spcPct val="50000"/>
              </a:spcBef>
              <a:defRPr/>
            </a:pPr>
            <a:r>
              <a:rPr lang="en-US" sz="3200" b="1" dirty="0">
                <a:solidFill>
                  <a:schemeClr val="hlink"/>
                </a:solidFill>
                <a:latin typeface="Times New Roman" pitchFamily="18" charset="0"/>
                <a:cs typeface="Times New Roman" pitchFamily="18" charset="0"/>
              </a:rPr>
              <a:t>    </a:t>
            </a:r>
            <a:r>
              <a:rPr lang="en-US" sz="3200" b="1" dirty="0">
                <a:solidFill>
                  <a:srgbClr val="FF0000"/>
                </a:solidFill>
                <a:latin typeface="Times New Roman" pitchFamily="18" charset="0"/>
                <a:cs typeface="Times New Roman" pitchFamily="18" charset="0"/>
              </a:rPr>
              <a:t> </a:t>
            </a:r>
          </a:p>
        </p:txBody>
      </p:sp>
      <p:sp>
        <p:nvSpPr>
          <p:cNvPr id="128017" name="Text Box 17"/>
          <p:cNvSpPr txBox="1">
            <a:spLocks noChangeArrowheads="1"/>
          </p:cNvSpPr>
          <p:nvPr/>
        </p:nvSpPr>
        <p:spPr bwMode="auto">
          <a:xfrm>
            <a:off x="228600" y="573088"/>
            <a:ext cx="8763000" cy="584200"/>
          </a:xfrm>
          <a:prstGeom prst="rect">
            <a:avLst/>
          </a:prstGeom>
          <a:solidFill>
            <a:schemeClr val="tx1"/>
          </a:solidFill>
          <a:ln w="9525">
            <a:noFill/>
            <a:miter lim="800000"/>
            <a:headEnd/>
            <a:tailEnd/>
          </a:ln>
          <a:effectLst/>
        </p:spPr>
        <p:txBody>
          <a:bodyPr>
            <a:spAutoFit/>
          </a:bodyPr>
          <a:lstStyle/>
          <a:p>
            <a:pPr>
              <a:spcBef>
                <a:spcPct val="50000"/>
              </a:spcBef>
              <a:defRPr/>
            </a:pPr>
            <a:r>
              <a:rPr lang="en-US" sz="3200" b="1" u="sng"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Tiết</a:t>
            </a:r>
            <a:r>
              <a:rPr lang="en-US" sz="3200" b="1" u="sng"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u="sng"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16</a:t>
            </a:r>
            <a:r>
              <a:rPr lang="en-US" sz="3200" b="1" dirty="0" smtClean="0">
                <a:solidFill>
                  <a:srgbClr val="FF0000"/>
                </a:solidFill>
                <a:effectLst>
                  <a:outerShdw blurRad="38100" dist="38100" dir="2700000" algn="tl">
                    <a:srgbClr val="000000"/>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solidFill>
                  <a:srgbClr val="FF0000"/>
                </a:solidFill>
                <a:effectLst>
                  <a:outerShdw blurRad="38100" dist="38100" dir="2700000" algn="tl">
                    <a:srgbClr val="000000"/>
                  </a:outerShdw>
                </a:effectLst>
                <a:latin typeface="Times New Roman" panose="02020603050405020304" pitchFamily="18" charset="0"/>
                <a:ea typeface="Tahoma" panose="020B0604030504040204" pitchFamily="34" charset="0"/>
                <a:cs typeface="Times New Roman" panose="02020603050405020304" pitchFamily="18" charset="0"/>
              </a:rPr>
              <a:t>Bài</a:t>
            </a:r>
            <a:r>
              <a:rPr lang="en-US" sz="3200" b="1" dirty="0">
                <a:solidFill>
                  <a:srgbClr val="FF0000"/>
                </a:solidFill>
                <a:effectLst>
                  <a:outerShdw blurRad="38100" dist="38100" dir="2700000" algn="tl">
                    <a:srgbClr val="000000"/>
                  </a:outerShdw>
                </a:effectLst>
                <a:latin typeface="Times New Roman" panose="02020603050405020304" pitchFamily="18" charset="0"/>
                <a:ea typeface="Tahoma" panose="020B0604030504040204" pitchFamily="34" charset="0"/>
                <a:cs typeface="Times New Roman" panose="02020603050405020304" pitchFamily="18" charset="0"/>
              </a:rPr>
              <a:t> 19: MÔI TRƯỜNG HOANG MẠC</a:t>
            </a:r>
          </a:p>
        </p:txBody>
      </p:sp>
      <p:sp>
        <p:nvSpPr>
          <p:cNvPr id="36868" name="Text Box 19"/>
          <p:cNvSpPr txBox="1">
            <a:spLocks noChangeArrowheads="1"/>
          </p:cNvSpPr>
          <p:nvPr/>
        </p:nvSpPr>
        <p:spPr bwMode="auto">
          <a:xfrm>
            <a:off x="228600" y="1893888"/>
            <a:ext cx="8991600" cy="1077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3200" b="1">
                <a:latin typeface="Times New Roman" panose="02020603050405020304" pitchFamily="18" charset="0"/>
                <a:cs typeface="Times New Roman" panose="02020603050405020304" pitchFamily="18" charset="0"/>
              </a:rPr>
              <a:t>2. </a:t>
            </a:r>
            <a:r>
              <a:rPr lang="en-US" altLang="en-US" sz="3200" b="1" u="sng">
                <a:latin typeface="Times New Roman" panose="02020603050405020304" pitchFamily="18" charset="0"/>
                <a:cs typeface="Times New Roman" panose="02020603050405020304" pitchFamily="18" charset="0"/>
              </a:rPr>
              <a:t>Sự thích nghi của thực, động vật với môi trường hoang mạc</a:t>
            </a:r>
            <a:r>
              <a:rPr lang="en-US" altLang="en-US" sz="3200" b="1">
                <a:solidFill>
                  <a:schemeClr val="hlink"/>
                </a:solidFill>
                <a:latin typeface="Times New Roman" panose="02020603050405020304" pitchFamily="18" charset="0"/>
                <a:cs typeface="Times New Roman" panose="02020603050405020304" pitchFamily="18" charset="0"/>
              </a:rPr>
              <a:t>:</a:t>
            </a:r>
            <a:endParaRPr lang="en-US" altLang="en-US" sz="3200" b="1">
              <a:solidFill>
                <a:srgbClr val="FF0000"/>
              </a:solidFill>
              <a:latin typeface="Times New Roman" panose="02020603050405020304" pitchFamily="18" charset="0"/>
              <a:cs typeface="Times New Roman" panose="02020603050405020304" pitchFamily="18" charset="0"/>
            </a:endParaRPr>
          </a:p>
        </p:txBody>
      </p:sp>
      <p:sp>
        <p:nvSpPr>
          <p:cNvPr id="10" name="Text Box 19"/>
          <p:cNvSpPr txBox="1">
            <a:spLocks noChangeArrowheads="1"/>
          </p:cNvSpPr>
          <p:nvPr/>
        </p:nvSpPr>
        <p:spPr bwMode="auto">
          <a:xfrm>
            <a:off x="228600" y="3136900"/>
            <a:ext cx="8991600" cy="2554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3200" b="1">
                <a:latin typeface="Times New Roman" panose="02020603050405020304" pitchFamily="18" charset="0"/>
                <a:cs typeface="Times New Roman" panose="02020603050405020304" pitchFamily="18" charset="0"/>
              </a:rPr>
              <a:t> - Tự hạn chế sự mất nước</a:t>
            </a:r>
            <a:endParaRPr lang="vi-VN" altLang="en-US" sz="3200" b="1">
              <a:latin typeface="Times New Roman" panose="02020603050405020304" pitchFamily="18" charset="0"/>
              <a:cs typeface="Times New Roman" panose="02020603050405020304" pitchFamily="18" charset="0"/>
            </a:endParaRPr>
          </a:p>
          <a:p>
            <a:pPr>
              <a:spcBef>
                <a:spcPct val="50000"/>
              </a:spcBef>
            </a:pPr>
            <a:r>
              <a:rPr lang="vi-VN" altLang="en-US" sz="3200" b="1">
                <a:latin typeface="Times New Roman" panose="02020603050405020304" pitchFamily="18" charset="0"/>
                <a:cs typeface="Times New Roman" panose="02020603050405020304" pitchFamily="18" charset="0"/>
              </a:rPr>
              <a:t>- Tăng</a:t>
            </a:r>
            <a:r>
              <a:rPr lang="en-US" altLang="en-US" sz="3200" b="1">
                <a:latin typeface="Times New Roman" panose="02020603050405020304" pitchFamily="18" charset="0"/>
                <a:cs typeface="Times New Roman" panose="02020603050405020304" pitchFamily="18" charset="0"/>
              </a:rPr>
              <a:t> cường dự trữ nước và chất dinh dưỡng trong cơ thể.</a:t>
            </a:r>
          </a:p>
          <a:p>
            <a:pPr>
              <a:spcBef>
                <a:spcPct val="50000"/>
              </a:spcBef>
            </a:pPr>
            <a:r>
              <a:rPr lang="en-US" altLang="en-US" sz="3200" b="1">
                <a:latin typeface="Times New Roman" panose="02020603050405020304" pitchFamily="18" charset="0"/>
                <a:cs typeface="Times New Roman" panose="02020603050405020304" pitchFamily="18" charset="0"/>
              </a:rPr>
              <a:t>  </a:t>
            </a:r>
          </a:p>
        </p:txBody>
      </p:sp>
      <p:grpSp>
        <p:nvGrpSpPr>
          <p:cNvPr id="2" name="Group 17">
            <a:extLst>
              <a:ext uri="{FF2B5EF4-FFF2-40B4-BE49-F238E27FC236}">
                <a16:creationId xmlns:a16="http://schemas.microsoft.com/office/drawing/2014/main" xmlns="" id="{6CB8259E-D395-8349-97B5-D9ED008038EA}"/>
              </a:ext>
            </a:extLst>
          </p:cNvPr>
          <p:cNvGrpSpPr>
            <a:grpSpLocks/>
          </p:cNvGrpSpPr>
          <p:nvPr/>
        </p:nvGrpSpPr>
        <p:grpSpPr bwMode="auto">
          <a:xfrm>
            <a:off x="6786906" y="1046899"/>
            <a:ext cx="1671294" cy="1066915"/>
            <a:chOff x="816" y="3792"/>
            <a:chExt cx="337" cy="366"/>
          </a:xfrm>
        </p:grpSpPr>
        <p:sp>
          <p:nvSpPr>
            <p:cNvPr id="9" name="Text Box 18">
              <a:extLst>
                <a:ext uri="{FF2B5EF4-FFF2-40B4-BE49-F238E27FC236}">
                  <a16:creationId xmlns:a16="http://schemas.microsoft.com/office/drawing/2014/main" xmlns="" id="{85C7CE0C-711A-E54D-9636-5633EBF728C9}"/>
                </a:ext>
              </a:extLst>
            </p:cNvPr>
            <p:cNvSpPr txBox="1">
              <a:spLocks noChangeArrowheads="1"/>
            </p:cNvSpPr>
            <p:nvPr/>
          </p:nvSpPr>
          <p:spPr bwMode="auto">
            <a:xfrm>
              <a:off x="1086" y="3809"/>
              <a:ext cx="67" cy="3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800">
                <a:solidFill>
                  <a:srgbClr val="0000FF"/>
                </a:solidFill>
                <a:latin typeface=".VnTime" pitchFamily="34" charset="0"/>
              </a:endParaRPr>
            </a:p>
          </p:txBody>
        </p:sp>
        <p:pic>
          <p:nvPicPr>
            <p:cNvPr id="11" name="Picture 19" descr="Tay viÕt ">
              <a:extLst>
                <a:ext uri="{FF2B5EF4-FFF2-40B4-BE49-F238E27FC236}">
                  <a16:creationId xmlns:a16="http://schemas.microsoft.com/office/drawing/2014/main" xmlns="" id="{101E69D9-A54B-C74E-88F2-8CBC4B446989}"/>
                </a:ext>
              </a:extLst>
            </p:cNvPr>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a:off x="816" y="3792"/>
              <a:ext cx="288"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0">
                                            <p:txEl>
                                              <p:pRg st="0" end="0"/>
                                            </p:txEl>
                                          </p:spTgt>
                                        </p:tgtEl>
                                        <p:attrNameLst>
                                          <p:attrName>style.visibility</p:attrName>
                                        </p:attrNameLst>
                                      </p:cBhvr>
                                      <p:to>
                                        <p:strVal val="visible"/>
                                      </p:to>
                                    </p:set>
                                    <p:anim calcmode="discrete" valueType="clr">
                                      <p:cBhvr override="childStyle">
                                        <p:cTn id="7" dur="80"/>
                                        <p:tgtEl>
                                          <p:spTgt spid="1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0">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10">
                                            <p:txEl>
                                              <p:pRg st="1" end="1"/>
                                            </p:txEl>
                                          </p:spTgt>
                                        </p:tgtEl>
                                        <p:attrNameLst>
                                          <p:attrName>style.visibility</p:attrName>
                                        </p:attrNameLst>
                                      </p:cBhvr>
                                      <p:to>
                                        <p:strVal val="visible"/>
                                      </p:to>
                                    </p:set>
                                    <p:anim calcmode="discrete" valueType="clr">
                                      <p:cBhvr override="childStyle">
                                        <p:cTn id="14" dur="80"/>
                                        <p:tgtEl>
                                          <p:spTgt spid="10">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0">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10">
                                            <p:txEl>
                                              <p:pRg st="1" end="1"/>
                                            </p:txEl>
                                          </p:spTgt>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10">
                                            <p:txEl>
                                              <p:pRg st="2" end="2"/>
                                            </p:txEl>
                                          </p:spTgt>
                                        </p:tgtEl>
                                        <p:attrNameLst>
                                          <p:attrName>style.visibility</p:attrName>
                                        </p:attrNameLst>
                                      </p:cBhvr>
                                      <p:to>
                                        <p:strVal val="visible"/>
                                      </p:to>
                                    </p:set>
                                    <p:anim calcmode="discrete" valueType="clr">
                                      <p:cBhvr override="childStyle">
                                        <p:cTn id="21" dur="80"/>
                                        <p:tgtEl>
                                          <p:spTgt spid="10">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0">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10">
                                            <p:txEl>
                                              <p:pRg st="2" end="2"/>
                                            </p:txEl>
                                          </p:spTgt>
                                        </p:tgtEl>
                                        <p:attrNameLst>
                                          <p:attrName>fill.type</p:attrName>
                                        </p:attrNameLst>
                                      </p:cBhvr>
                                      <p:to>
                                        <p:strVal val="solid"/>
                                      </p:to>
                                    </p:set>
                                  </p:childTnLst>
                                </p:cTn>
                              </p:par>
                              <p:par>
                                <p:cTn id="24" presetID="55" presetClass="entr" presetSubtype="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1000" fill="hold"/>
                                        <p:tgtEl>
                                          <p:spTgt spid="2"/>
                                        </p:tgtEl>
                                        <p:attrNameLst>
                                          <p:attrName>ppt_w</p:attrName>
                                        </p:attrNameLst>
                                      </p:cBhvr>
                                      <p:tavLst>
                                        <p:tav tm="0">
                                          <p:val>
                                            <p:strVal val="#ppt_w*0.70"/>
                                          </p:val>
                                        </p:tav>
                                        <p:tav tm="100000">
                                          <p:val>
                                            <p:strVal val="#ppt_w"/>
                                          </p:val>
                                        </p:tav>
                                      </p:tavLst>
                                    </p:anim>
                                    <p:anim calcmode="lin" valueType="num">
                                      <p:cBhvr>
                                        <p:cTn id="27" dur="1000" fill="hold"/>
                                        <p:tgtEl>
                                          <p:spTgt spid="2"/>
                                        </p:tgtEl>
                                        <p:attrNameLst>
                                          <p:attrName>ppt_h</p:attrName>
                                        </p:attrNameLst>
                                      </p:cBhvr>
                                      <p:tavLst>
                                        <p:tav tm="0">
                                          <p:val>
                                            <p:strVal val="#ppt_h"/>
                                          </p:val>
                                        </p:tav>
                                        <p:tav tm="100000">
                                          <p:val>
                                            <p:strVal val="#ppt_h"/>
                                          </p:val>
                                        </p:tav>
                                      </p:tavLst>
                                    </p:anim>
                                    <p:animEffect transition="in" filter="fade">
                                      <p:cBhvr>
                                        <p:cTn id="2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1050925" y="30163"/>
            <a:ext cx="7483475"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3200" b="1">
                <a:solidFill>
                  <a:srgbClr val="FF0000"/>
                </a:solidFill>
                <a:latin typeface="Times New Roman" panose="02020603050405020304" pitchFamily="18" charset="0"/>
                <a:cs typeface="Times New Roman" panose="02020603050405020304" pitchFamily="18" charset="0"/>
              </a:rPr>
              <a:t>Những hoang mạc đẹp trên thế giới</a:t>
            </a:r>
          </a:p>
        </p:txBody>
      </p:sp>
      <p:grpSp>
        <p:nvGrpSpPr>
          <p:cNvPr id="37891" name="Group 3"/>
          <p:cNvGrpSpPr>
            <a:grpSpLocks/>
          </p:cNvGrpSpPr>
          <p:nvPr/>
        </p:nvGrpSpPr>
        <p:grpSpPr bwMode="auto">
          <a:xfrm>
            <a:off x="0" y="690563"/>
            <a:ext cx="9144000" cy="6167437"/>
            <a:chOff x="0" y="432"/>
            <a:chExt cx="5760" cy="3885"/>
          </a:xfrm>
        </p:grpSpPr>
        <p:pic>
          <p:nvPicPr>
            <p:cNvPr id="37917" name="Picture 4" descr="ANd9GcQyzd-4pWSqkCDSAZ-RW2WIQTD5rBW07RtVRP6xwJP7Bzjrlj5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432"/>
              <a:ext cx="5760" cy="3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918" name="Text Box 5"/>
            <p:cNvSpPr txBox="1">
              <a:spLocks noChangeArrowheads="1"/>
            </p:cNvSpPr>
            <p:nvPr/>
          </p:nvSpPr>
          <p:spPr bwMode="auto">
            <a:xfrm>
              <a:off x="1329" y="3897"/>
              <a:ext cx="2415" cy="327"/>
            </a:xfrm>
            <a:prstGeom prst="rect">
              <a:avLst/>
            </a:prstGeom>
            <a:solidFill>
              <a:schemeClr val="bg1"/>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2800"/>
                <a:t>Hoang mạc Califonia-Mỹ</a:t>
              </a:r>
            </a:p>
          </p:txBody>
        </p:sp>
      </p:grpSp>
      <p:grpSp>
        <p:nvGrpSpPr>
          <p:cNvPr id="3" name="Group 6"/>
          <p:cNvGrpSpPr>
            <a:grpSpLocks/>
          </p:cNvGrpSpPr>
          <p:nvPr/>
        </p:nvGrpSpPr>
        <p:grpSpPr bwMode="auto">
          <a:xfrm>
            <a:off x="0" y="685800"/>
            <a:ext cx="9144000" cy="6172200"/>
            <a:chOff x="0" y="432"/>
            <a:chExt cx="5760" cy="3888"/>
          </a:xfrm>
        </p:grpSpPr>
        <p:pic>
          <p:nvPicPr>
            <p:cNvPr id="37915" name="Picture 7" descr="418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432"/>
              <a:ext cx="5760" cy="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916" name="Text Box 8"/>
            <p:cNvSpPr txBox="1">
              <a:spLocks noChangeArrowheads="1"/>
            </p:cNvSpPr>
            <p:nvPr/>
          </p:nvSpPr>
          <p:spPr bwMode="auto">
            <a:xfrm>
              <a:off x="887" y="3849"/>
              <a:ext cx="3577" cy="327"/>
            </a:xfrm>
            <a:prstGeom prst="rect">
              <a:avLst/>
            </a:prstGeom>
            <a:solidFill>
              <a:schemeClr val="bg1"/>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2800"/>
                <a:t>Hoang mạc chiến khu lê – Bình Thuận</a:t>
              </a:r>
            </a:p>
          </p:txBody>
        </p:sp>
      </p:grpSp>
      <p:grpSp>
        <p:nvGrpSpPr>
          <p:cNvPr id="4" name="Group 9"/>
          <p:cNvGrpSpPr>
            <a:grpSpLocks/>
          </p:cNvGrpSpPr>
          <p:nvPr/>
        </p:nvGrpSpPr>
        <p:grpSpPr bwMode="auto">
          <a:xfrm>
            <a:off x="0" y="685800"/>
            <a:ext cx="9144000" cy="6172200"/>
            <a:chOff x="0" y="432"/>
            <a:chExt cx="5760" cy="3888"/>
          </a:xfrm>
        </p:grpSpPr>
        <p:pic>
          <p:nvPicPr>
            <p:cNvPr id="37913" name="Picture 10" descr="ANd9GcRVYKwTFUhCNxwhK4vRljIoWx0vuuPzlwRRcrMD6eb9yP8UKdfcVQ"/>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432"/>
              <a:ext cx="5760" cy="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914" name="Text Box 11"/>
            <p:cNvSpPr txBox="1">
              <a:spLocks noChangeArrowheads="1"/>
            </p:cNvSpPr>
            <p:nvPr/>
          </p:nvSpPr>
          <p:spPr bwMode="auto">
            <a:xfrm>
              <a:off x="1872" y="3978"/>
              <a:ext cx="2029" cy="327"/>
            </a:xfrm>
            <a:prstGeom prst="rect">
              <a:avLst/>
            </a:prstGeom>
            <a:solidFill>
              <a:schemeClr val="bg1"/>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2800"/>
                <a:t>Hoang mạc Califonia</a:t>
              </a:r>
            </a:p>
          </p:txBody>
        </p:sp>
      </p:grpSp>
      <p:grpSp>
        <p:nvGrpSpPr>
          <p:cNvPr id="5" name="Group 12"/>
          <p:cNvGrpSpPr>
            <a:grpSpLocks/>
          </p:cNvGrpSpPr>
          <p:nvPr/>
        </p:nvGrpSpPr>
        <p:grpSpPr bwMode="auto">
          <a:xfrm>
            <a:off x="0" y="685800"/>
            <a:ext cx="9144000" cy="6167438"/>
            <a:chOff x="0" y="432"/>
            <a:chExt cx="5760" cy="3885"/>
          </a:xfrm>
        </p:grpSpPr>
        <p:pic>
          <p:nvPicPr>
            <p:cNvPr id="37911" name="Picture 13" descr="ANd9GcSHq4FlQSx8coTlmSc5l4LZxm6oGK41_GF5VWGhKwbjj61Uy1-1"/>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0" y="432"/>
              <a:ext cx="5760" cy="3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912" name="Text Box 14"/>
            <p:cNvSpPr txBox="1">
              <a:spLocks noChangeArrowheads="1"/>
            </p:cNvSpPr>
            <p:nvPr/>
          </p:nvSpPr>
          <p:spPr bwMode="auto">
            <a:xfrm>
              <a:off x="1931" y="3786"/>
              <a:ext cx="1806" cy="327"/>
            </a:xfrm>
            <a:prstGeom prst="rect">
              <a:avLst/>
            </a:prstGeom>
            <a:solidFill>
              <a:schemeClr val="bg1"/>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2800"/>
                <a:t>Hoang mạc Namip</a:t>
              </a:r>
            </a:p>
          </p:txBody>
        </p:sp>
      </p:grpSp>
      <p:grpSp>
        <p:nvGrpSpPr>
          <p:cNvPr id="6" name="Group 15"/>
          <p:cNvGrpSpPr>
            <a:grpSpLocks/>
          </p:cNvGrpSpPr>
          <p:nvPr/>
        </p:nvGrpSpPr>
        <p:grpSpPr bwMode="auto">
          <a:xfrm>
            <a:off x="0" y="685800"/>
            <a:ext cx="9144000" cy="6172200"/>
            <a:chOff x="0" y="432"/>
            <a:chExt cx="5760" cy="3888"/>
          </a:xfrm>
        </p:grpSpPr>
        <p:pic>
          <p:nvPicPr>
            <p:cNvPr id="37909" name="Picture 16" descr="sahara_450"/>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0" y="432"/>
              <a:ext cx="5760" cy="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910" name="Text Box 17"/>
            <p:cNvSpPr txBox="1">
              <a:spLocks noChangeArrowheads="1"/>
            </p:cNvSpPr>
            <p:nvPr/>
          </p:nvSpPr>
          <p:spPr bwMode="auto">
            <a:xfrm>
              <a:off x="1891" y="3897"/>
              <a:ext cx="2167" cy="368"/>
            </a:xfrm>
            <a:prstGeom prst="rect">
              <a:avLst/>
            </a:prstGeom>
            <a:solidFill>
              <a:schemeClr val="bg1"/>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3200">
                  <a:latin typeface="Times New Roman" panose="02020603050405020304" pitchFamily="18" charset="0"/>
                  <a:cs typeface="Times New Roman" panose="02020603050405020304" pitchFamily="18" charset="0"/>
                </a:rPr>
                <a:t>Rừng rậm ở Xahara</a:t>
              </a:r>
            </a:p>
          </p:txBody>
        </p:sp>
      </p:grpSp>
      <p:grpSp>
        <p:nvGrpSpPr>
          <p:cNvPr id="7" name="Group 18"/>
          <p:cNvGrpSpPr>
            <a:grpSpLocks/>
          </p:cNvGrpSpPr>
          <p:nvPr/>
        </p:nvGrpSpPr>
        <p:grpSpPr bwMode="auto">
          <a:xfrm>
            <a:off x="0" y="609600"/>
            <a:ext cx="9144000" cy="6248400"/>
            <a:chOff x="0" y="384"/>
            <a:chExt cx="5760" cy="3936"/>
          </a:xfrm>
        </p:grpSpPr>
        <p:pic>
          <p:nvPicPr>
            <p:cNvPr id="37907" name="Picture 19" descr="ANd9GcQEsNOOOijx0Q2UjX-RR-W0pq9Usf4fspyk-65DxD0gTMAykclCmQ"/>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0" y="384"/>
              <a:ext cx="5760" cy="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908" name="Text Box 20"/>
            <p:cNvSpPr txBox="1">
              <a:spLocks noChangeArrowheads="1"/>
            </p:cNvSpPr>
            <p:nvPr/>
          </p:nvSpPr>
          <p:spPr bwMode="auto">
            <a:xfrm>
              <a:off x="1858" y="3913"/>
              <a:ext cx="2629" cy="407"/>
            </a:xfrm>
            <a:prstGeom prst="rect">
              <a:avLst/>
            </a:prstGeom>
            <a:solidFill>
              <a:schemeClr val="bg1"/>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3600">
                  <a:latin typeface="Times New Roman" panose="02020603050405020304" pitchFamily="18" charset="0"/>
                  <a:cs typeface="Times New Roman" panose="02020603050405020304" pitchFamily="18" charset="0"/>
                </a:rPr>
                <a:t>Hoang mạc Mông Cổ</a:t>
              </a:r>
            </a:p>
          </p:txBody>
        </p:sp>
      </p:grpSp>
      <p:grpSp>
        <p:nvGrpSpPr>
          <p:cNvPr id="8" name="Group 21"/>
          <p:cNvGrpSpPr>
            <a:grpSpLocks/>
          </p:cNvGrpSpPr>
          <p:nvPr/>
        </p:nvGrpSpPr>
        <p:grpSpPr bwMode="auto">
          <a:xfrm>
            <a:off x="19050" y="457200"/>
            <a:ext cx="9124950" cy="6400800"/>
            <a:chOff x="0" y="480"/>
            <a:chExt cx="5748" cy="4032"/>
          </a:xfrm>
        </p:grpSpPr>
        <p:pic>
          <p:nvPicPr>
            <p:cNvPr id="37904" name="Picture 22" descr="090821cl1caosamac6"/>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0" y="612"/>
              <a:ext cx="2976" cy="3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7905" name="Picture 23" descr="090821cl1caosamac4"/>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2976" y="480"/>
              <a:ext cx="2772" cy="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906" name="Text Box 24"/>
            <p:cNvSpPr txBox="1">
              <a:spLocks noChangeArrowheads="1"/>
            </p:cNvSpPr>
            <p:nvPr/>
          </p:nvSpPr>
          <p:spPr bwMode="auto">
            <a:xfrm>
              <a:off x="1860" y="4048"/>
              <a:ext cx="2380" cy="368"/>
            </a:xfrm>
            <a:prstGeom prst="rect">
              <a:avLst/>
            </a:prstGeom>
            <a:solidFill>
              <a:schemeClr val="bg1"/>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3200">
                  <a:latin typeface="Times New Roman" panose="02020603050405020304" pitchFamily="18" charset="0"/>
                  <a:cs typeface="Times New Roman" panose="02020603050405020304" pitchFamily="18" charset="0"/>
                </a:rPr>
                <a:t>Cáo sa mạc-Nhật Bản</a:t>
              </a:r>
            </a:p>
          </p:txBody>
        </p:sp>
      </p:grpSp>
      <p:grpSp>
        <p:nvGrpSpPr>
          <p:cNvPr id="9" name="Group 25"/>
          <p:cNvGrpSpPr>
            <a:grpSpLocks/>
          </p:cNvGrpSpPr>
          <p:nvPr/>
        </p:nvGrpSpPr>
        <p:grpSpPr bwMode="auto">
          <a:xfrm>
            <a:off x="0" y="228600"/>
            <a:ext cx="9296400" cy="6781800"/>
            <a:chOff x="144" y="576"/>
            <a:chExt cx="5760" cy="3888"/>
          </a:xfrm>
        </p:grpSpPr>
        <p:pic>
          <p:nvPicPr>
            <p:cNvPr id="37902" name="Picture 26" descr="1820-07"/>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144" y="576"/>
              <a:ext cx="5760" cy="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903" name="Text Box 27"/>
            <p:cNvSpPr txBox="1">
              <a:spLocks noChangeArrowheads="1"/>
            </p:cNvSpPr>
            <p:nvPr/>
          </p:nvSpPr>
          <p:spPr bwMode="auto">
            <a:xfrm>
              <a:off x="1440" y="4096"/>
              <a:ext cx="2376" cy="368"/>
            </a:xfrm>
            <a:prstGeom prst="rect">
              <a:avLst/>
            </a:prstGeom>
            <a:solidFill>
              <a:schemeClr val="bg1"/>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3200">
                  <a:latin typeface="Times New Roman" panose="02020603050405020304" pitchFamily="18" charset="0"/>
                  <a:cs typeface="Times New Roman" panose="02020603050405020304" pitchFamily="18" charset="0"/>
                </a:rPr>
                <a:t>  Hoang mạc Namip</a:t>
              </a:r>
            </a:p>
          </p:txBody>
        </p:sp>
      </p:grpSp>
      <p:grpSp>
        <p:nvGrpSpPr>
          <p:cNvPr id="10" name="Group 28"/>
          <p:cNvGrpSpPr>
            <a:grpSpLocks/>
          </p:cNvGrpSpPr>
          <p:nvPr/>
        </p:nvGrpSpPr>
        <p:grpSpPr bwMode="auto">
          <a:xfrm>
            <a:off x="0" y="-76200"/>
            <a:ext cx="9296400" cy="7239000"/>
            <a:chOff x="108" y="-336"/>
            <a:chExt cx="5760" cy="3888"/>
          </a:xfrm>
        </p:grpSpPr>
        <p:pic>
          <p:nvPicPr>
            <p:cNvPr id="37900" name="Picture 29" descr="Gobi – vùng đất sa mạc tuyệt đẹp của Mông Cổ"/>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108" y="-336"/>
              <a:ext cx="5760" cy="388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7901" name="Text Box 30"/>
            <p:cNvSpPr txBox="1">
              <a:spLocks noChangeArrowheads="1"/>
            </p:cNvSpPr>
            <p:nvPr/>
          </p:nvSpPr>
          <p:spPr bwMode="auto">
            <a:xfrm>
              <a:off x="937" y="3024"/>
              <a:ext cx="4588" cy="368"/>
            </a:xfrm>
            <a:prstGeom prst="rect">
              <a:avLst/>
            </a:prstGeom>
            <a:solidFill>
              <a:schemeClr val="bg1"/>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3200" b="1">
                  <a:latin typeface="Times New Roman" panose="02020603050405020304" pitchFamily="18" charset="0"/>
                  <a:cs typeface="Times New Roman" panose="02020603050405020304" pitchFamily="18" charset="0"/>
                </a:rPr>
                <a:t>Hang động ở hoang mạc Gobi- Mông Cổ</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edge">
                                      <p:cBhvr>
                                        <p:cTn id="17" dur="20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edge">
                                      <p:cBhvr>
                                        <p:cTn id="22" dur="20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edge">
                                      <p:cBhvr>
                                        <p:cTn id="27" dur="2000"/>
                                        <p:tgtEl>
                                          <p:spTgt spid="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edge">
                                      <p:cBhvr>
                                        <p:cTn id="32" dur="2000"/>
                                        <p:tgtEl>
                                          <p:spTgt spid="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edge">
                                      <p:cBhvr>
                                        <p:cTn id="37" dur="2000"/>
                                        <p:tgtEl>
                                          <p:spTgt spid="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0"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edge">
                                      <p:cBhvr>
                                        <p:cTn id="4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1050925" y="30163"/>
            <a:ext cx="7483475" cy="579437"/>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3200" b="1">
                <a:solidFill>
                  <a:srgbClr val="FF0000"/>
                </a:solidFill>
                <a:latin typeface="Times New Roman" panose="02020603050405020304" pitchFamily="18" charset="0"/>
                <a:cs typeface="Times New Roman" panose="02020603050405020304" pitchFamily="18" charset="0"/>
              </a:rPr>
              <a:t>Những hoang mạc kì lạ trên thế giới</a:t>
            </a:r>
          </a:p>
        </p:txBody>
      </p:sp>
      <p:grpSp>
        <p:nvGrpSpPr>
          <p:cNvPr id="2" name="Group 3"/>
          <p:cNvGrpSpPr>
            <a:grpSpLocks/>
          </p:cNvGrpSpPr>
          <p:nvPr/>
        </p:nvGrpSpPr>
        <p:grpSpPr bwMode="auto">
          <a:xfrm>
            <a:off x="0" y="609600"/>
            <a:ext cx="9144000" cy="6170613"/>
            <a:chOff x="0" y="384"/>
            <a:chExt cx="5760" cy="1896"/>
          </a:xfrm>
        </p:grpSpPr>
        <p:pic>
          <p:nvPicPr>
            <p:cNvPr id="38931" name="Picture 4" descr="ANd9GcS3aW5q7ELjNja0U3p6eEPKDXsg8Pr1ZKXdqKGIhaRuCC1IGluHY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384"/>
              <a:ext cx="5760" cy="18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932" name="Text Box 5"/>
            <p:cNvSpPr txBox="1">
              <a:spLocks noChangeArrowheads="1"/>
            </p:cNvSpPr>
            <p:nvPr/>
          </p:nvSpPr>
          <p:spPr bwMode="auto">
            <a:xfrm>
              <a:off x="1187" y="1977"/>
              <a:ext cx="3469" cy="160"/>
            </a:xfrm>
            <a:prstGeom prst="rect">
              <a:avLst/>
            </a:prstGeom>
            <a:solidFill>
              <a:schemeClr val="bg1"/>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2800"/>
                <a:t>Mạch nước phun-SM BlackRock-Mỹ</a:t>
              </a:r>
            </a:p>
          </p:txBody>
        </p:sp>
      </p:grpSp>
      <p:grpSp>
        <p:nvGrpSpPr>
          <p:cNvPr id="3" name="Group 6"/>
          <p:cNvGrpSpPr>
            <a:grpSpLocks/>
          </p:cNvGrpSpPr>
          <p:nvPr/>
        </p:nvGrpSpPr>
        <p:grpSpPr bwMode="auto">
          <a:xfrm>
            <a:off x="0" y="609600"/>
            <a:ext cx="9144000" cy="6248400"/>
            <a:chOff x="0" y="384"/>
            <a:chExt cx="5760" cy="3936"/>
          </a:xfrm>
        </p:grpSpPr>
        <p:pic>
          <p:nvPicPr>
            <p:cNvPr id="38929" name="Picture 7" descr="sa3"/>
            <p:cNvPicPr>
              <a:picLocks noChangeAspect="1" noChangeArrowheads="1"/>
            </p:cNvPicPr>
            <p:nvPr/>
          </p:nvPicPr>
          <p:blipFill>
            <a:blip r:embed="rId3">
              <a:extLst>
                <a:ext uri="{28A0092B-C50C-407E-A947-70E740481C1C}">
                  <a14:useLocalDpi xmlns:a14="http://schemas.microsoft.com/office/drawing/2010/main" xmlns="" val="0"/>
                </a:ext>
              </a:extLst>
            </a:blip>
            <a:srcRect t="50000"/>
            <a:stretch>
              <a:fillRect/>
            </a:stretch>
          </p:blipFill>
          <p:spPr bwMode="auto">
            <a:xfrm>
              <a:off x="0" y="384"/>
              <a:ext cx="5760" cy="39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930" name="Text Box 8"/>
            <p:cNvSpPr txBox="1">
              <a:spLocks noChangeArrowheads="1"/>
            </p:cNvSpPr>
            <p:nvPr/>
          </p:nvSpPr>
          <p:spPr bwMode="auto">
            <a:xfrm>
              <a:off x="167" y="3936"/>
              <a:ext cx="1657" cy="327"/>
            </a:xfrm>
            <a:prstGeom prst="rect">
              <a:avLst/>
            </a:prstGeom>
            <a:solidFill>
              <a:schemeClr val="bg1"/>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2800"/>
                <a:t>Hoang mạc muối</a:t>
              </a:r>
            </a:p>
          </p:txBody>
        </p:sp>
      </p:grpSp>
      <p:grpSp>
        <p:nvGrpSpPr>
          <p:cNvPr id="4" name="Group 9"/>
          <p:cNvGrpSpPr>
            <a:grpSpLocks/>
          </p:cNvGrpSpPr>
          <p:nvPr/>
        </p:nvGrpSpPr>
        <p:grpSpPr bwMode="auto">
          <a:xfrm>
            <a:off x="0" y="685800"/>
            <a:ext cx="9144000" cy="6172200"/>
            <a:chOff x="0" y="432"/>
            <a:chExt cx="5760" cy="3888"/>
          </a:xfrm>
        </p:grpSpPr>
        <p:pic>
          <p:nvPicPr>
            <p:cNvPr id="38927" name="Picture 10" descr="sa7"/>
            <p:cNvPicPr>
              <a:picLocks noChangeAspect="1" noChangeArrowheads="1"/>
            </p:cNvPicPr>
            <p:nvPr/>
          </p:nvPicPr>
          <p:blipFill>
            <a:blip r:embed="rId4">
              <a:extLst>
                <a:ext uri="{28A0092B-C50C-407E-A947-70E740481C1C}">
                  <a14:useLocalDpi xmlns:a14="http://schemas.microsoft.com/office/drawing/2010/main" xmlns="" val="0"/>
                </a:ext>
              </a:extLst>
            </a:blip>
            <a:srcRect b="52499"/>
            <a:stretch>
              <a:fillRect/>
            </a:stretch>
          </p:blipFill>
          <p:spPr bwMode="auto">
            <a:xfrm>
              <a:off x="0" y="432"/>
              <a:ext cx="5760" cy="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928" name="Text Box 11"/>
            <p:cNvSpPr txBox="1">
              <a:spLocks noChangeArrowheads="1"/>
            </p:cNvSpPr>
            <p:nvPr/>
          </p:nvSpPr>
          <p:spPr bwMode="auto">
            <a:xfrm>
              <a:off x="956" y="3834"/>
              <a:ext cx="3324" cy="327"/>
            </a:xfrm>
            <a:prstGeom prst="rect">
              <a:avLst/>
            </a:prstGeom>
            <a:solidFill>
              <a:schemeClr val="bg1"/>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2800"/>
                <a:t>Hoang mạc đỏ Simpson - Australia </a:t>
              </a:r>
            </a:p>
          </p:txBody>
        </p:sp>
      </p:grpSp>
      <p:grpSp>
        <p:nvGrpSpPr>
          <p:cNvPr id="5" name="Group 12"/>
          <p:cNvGrpSpPr>
            <a:grpSpLocks/>
          </p:cNvGrpSpPr>
          <p:nvPr/>
        </p:nvGrpSpPr>
        <p:grpSpPr bwMode="auto">
          <a:xfrm>
            <a:off x="-50800" y="609600"/>
            <a:ext cx="9194800" cy="6096000"/>
            <a:chOff x="-32" y="384"/>
            <a:chExt cx="5792" cy="3840"/>
          </a:xfrm>
        </p:grpSpPr>
        <p:pic>
          <p:nvPicPr>
            <p:cNvPr id="38925" name="Picture 13" descr="sa8"/>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0" y="384"/>
              <a:ext cx="5760" cy="38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926" name="Text Box 14"/>
            <p:cNvSpPr txBox="1">
              <a:spLocks noChangeArrowheads="1"/>
            </p:cNvSpPr>
            <p:nvPr/>
          </p:nvSpPr>
          <p:spPr bwMode="auto">
            <a:xfrm>
              <a:off x="-32" y="3786"/>
              <a:ext cx="2185" cy="327"/>
            </a:xfrm>
            <a:prstGeom prst="rect">
              <a:avLst/>
            </a:prstGeom>
            <a:solidFill>
              <a:schemeClr val="bg1"/>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2800"/>
                <a:t>Sa mạc đá đen- Ai Cập</a:t>
              </a:r>
            </a:p>
          </p:txBody>
        </p:sp>
      </p:grpSp>
      <p:grpSp>
        <p:nvGrpSpPr>
          <p:cNvPr id="6" name="Group 15"/>
          <p:cNvGrpSpPr>
            <a:grpSpLocks/>
          </p:cNvGrpSpPr>
          <p:nvPr/>
        </p:nvGrpSpPr>
        <p:grpSpPr bwMode="auto">
          <a:xfrm>
            <a:off x="0" y="609600"/>
            <a:ext cx="9144000" cy="6199188"/>
            <a:chOff x="0" y="384"/>
            <a:chExt cx="5760" cy="3905"/>
          </a:xfrm>
        </p:grpSpPr>
        <p:pic>
          <p:nvPicPr>
            <p:cNvPr id="38923" name="Picture 16" descr="ANd9GcS7U13A0BapgwO6q0D1mK-rXNLBF3UVroOcalqzSjnaIYU0JZtmrw"/>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0" y="384"/>
              <a:ext cx="5760" cy="388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8924" name="Text Box 17"/>
            <p:cNvSpPr txBox="1">
              <a:spLocks noChangeArrowheads="1"/>
            </p:cNvSpPr>
            <p:nvPr/>
          </p:nvSpPr>
          <p:spPr bwMode="auto">
            <a:xfrm>
              <a:off x="1453" y="3882"/>
              <a:ext cx="3824"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3600" b="1">
                  <a:solidFill>
                    <a:srgbClr val="FF0000"/>
                  </a:solidFill>
                  <a:latin typeface="Times New Roman" panose="02020603050405020304" pitchFamily="18" charset="0"/>
                  <a:cs typeface="Times New Roman" panose="02020603050405020304" pitchFamily="18" charset="0"/>
                </a:rPr>
                <a:t>Hoang mac cát trắng - Braxin</a:t>
              </a:r>
            </a:p>
          </p:txBody>
        </p:sp>
      </p:grpSp>
      <p:grpSp>
        <p:nvGrpSpPr>
          <p:cNvPr id="7" name="Group 18"/>
          <p:cNvGrpSpPr>
            <a:grpSpLocks/>
          </p:cNvGrpSpPr>
          <p:nvPr/>
        </p:nvGrpSpPr>
        <p:grpSpPr bwMode="auto">
          <a:xfrm>
            <a:off x="0" y="609600"/>
            <a:ext cx="9144000" cy="6172200"/>
            <a:chOff x="0" y="432"/>
            <a:chExt cx="5760" cy="3888"/>
          </a:xfrm>
        </p:grpSpPr>
        <p:pic>
          <p:nvPicPr>
            <p:cNvPr id="38921" name="Picture 19" descr="sa1"/>
            <p:cNvPicPr>
              <a:picLocks noChangeAspect="1" noChangeArrowheads="1"/>
            </p:cNvPicPr>
            <p:nvPr/>
          </p:nvPicPr>
          <p:blipFill>
            <a:blip r:embed="rId7">
              <a:lum bright="2000"/>
              <a:extLst>
                <a:ext uri="{28A0092B-C50C-407E-A947-70E740481C1C}">
                  <a14:useLocalDpi xmlns:a14="http://schemas.microsoft.com/office/drawing/2010/main" xmlns="" val="0"/>
                </a:ext>
              </a:extLst>
            </a:blip>
            <a:srcRect/>
            <a:stretch>
              <a:fillRect/>
            </a:stretch>
          </p:blipFill>
          <p:spPr bwMode="auto">
            <a:xfrm>
              <a:off x="0" y="432"/>
              <a:ext cx="5760" cy="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922" name="Text Box 20"/>
            <p:cNvSpPr txBox="1">
              <a:spLocks noChangeArrowheads="1"/>
            </p:cNvSpPr>
            <p:nvPr/>
          </p:nvSpPr>
          <p:spPr bwMode="auto">
            <a:xfrm>
              <a:off x="960" y="3834"/>
              <a:ext cx="4040" cy="330"/>
            </a:xfrm>
            <a:prstGeom prst="rect">
              <a:avLst/>
            </a:prstGeom>
            <a:solidFill>
              <a:schemeClr val="bg1"/>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2800" b="1">
                  <a:latin typeface="Times New Roman" panose="02020603050405020304" pitchFamily="18" charset="0"/>
                  <a:cs typeface="Times New Roman" panose="02020603050405020304" pitchFamily="18" charset="0"/>
                </a:rPr>
                <a:t>Hoang mạc tuyết-Taklamakan –Trung Á</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edge">
                                      <p:cBhvr>
                                        <p:cTn id="12" dur="20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edge">
                                      <p:cBhvr>
                                        <p:cTn id="17" dur="20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edge">
                                      <p:cBhvr>
                                        <p:cTn id="22" dur="20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edge">
                                      <p:cBhvr>
                                        <p:cTn id="27" dur="2000"/>
                                        <p:tgtEl>
                                          <p:spTgt spid="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edge">
                                      <p:cBhvr>
                                        <p:cTn id="3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2819400" y="0"/>
            <a:ext cx="2667000" cy="762000"/>
          </a:xfrm>
          <a:solidFill>
            <a:srgbClr val="D60093"/>
          </a:solidFill>
          <a:ln>
            <a:solidFill>
              <a:srgbClr val="CC0066"/>
            </a:solidFill>
          </a:ln>
        </p:spPr>
        <p:txBody>
          <a:bodyPr/>
          <a:lstStyle/>
          <a:p>
            <a:pPr eaLnBrk="1" hangingPunct="1">
              <a:defRPr/>
            </a:pPr>
            <a:r>
              <a:rPr lang="en-US" sz="2800" u="sng">
                <a:solidFill>
                  <a:srgbClr val="FFFFFF"/>
                </a:solidFill>
              </a:rPr>
              <a:t>VUI ĐỂ HỌC</a:t>
            </a:r>
          </a:p>
        </p:txBody>
      </p:sp>
      <p:sp>
        <p:nvSpPr>
          <p:cNvPr id="132099" name="AutoShape 3"/>
          <p:cNvSpPr>
            <a:spLocks noChangeArrowheads="1"/>
          </p:cNvSpPr>
          <p:nvPr/>
        </p:nvSpPr>
        <p:spPr bwMode="auto">
          <a:xfrm>
            <a:off x="304800" y="533400"/>
            <a:ext cx="3810000" cy="2819400"/>
          </a:xfrm>
          <a:prstGeom prst="star5">
            <a:avLst/>
          </a:prstGeom>
          <a:solidFill>
            <a:srgbClr val="FFFF00"/>
          </a:solidFill>
          <a:ln w="9525">
            <a:solidFill>
              <a:schemeClr val="tx1"/>
            </a:solidFill>
            <a:miter lim="800000"/>
            <a:headEnd/>
            <a:tailEnd/>
          </a:ln>
          <a:effectLst/>
        </p:spPr>
        <p:txBody>
          <a:bodyPr wrap="none" anchor="ctr"/>
          <a:lstStyle/>
          <a:p>
            <a:pPr>
              <a:defRPr/>
            </a:pPr>
            <a:endParaRPr lang="en-US"/>
          </a:p>
        </p:txBody>
      </p:sp>
      <p:sp>
        <p:nvSpPr>
          <p:cNvPr id="132100" name="AutoShape 4"/>
          <p:cNvSpPr>
            <a:spLocks noChangeArrowheads="1"/>
          </p:cNvSpPr>
          <p:nvPr/>
        </p:nvSpPr>
        <p:spPr bwMode="auto">
          <a:xfrm>
            <a:off x="5334000" y="762000"/>
            <a:ext cx="2971800" cy="2514600"/>
          </a:xfrm>
          <a:prstGeom prst="smileyFace">
            <a:avLst>
              <a:gd name="adj" fmla="val 4653"/>
            </a:avLst>
          </a:prstGeom>
          <a:solidFill>
            <a:srgbClr val="FF7C80"/>
          </a:solidFill>
          <a:ln w="9525">
            <a:solidFill>
              <a:schemeClr val="tx1"/>
            </a:solidFill>
            <a:round/>
            <a:headEnd/>
            <a:tailEnd/>
          </a:ln>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vi-VN" altLang="en-US"/>
          </a:p>
        </p:txBody>
      </p:sp>
      <p:sp>
        <p:nvSpPr>
          <p:cNvPr id="132101" name="AutoShape 5"/>
          <p:cNvSpPr>
            <a:spLocks noChangeArrowheads="1"/>
          </p:cNvSpPr>
          <p:nvPr/>
        </p:nvSpPr>
        <p:spPr bwMode="auto">
          <a:xfrm>
            <a:off x="685800" y="3962400"/>
            <a:ext cx="2971800" cy="2514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66"/>
          </a:solidFill>
          <a:ln w="9525">
            <a:solidFill>
              <a:schemeClr val="tx1"/>
            </a:solidFill>
            <a:miter lim="800000"/>
            <a:headEnd/>
            <a:tailEnd/>
          </a:ln>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132102" name="AutoShape 6"/>
          <p:cNvSpPr>
            <a:spLocks noChangeArrowheads="1"/>
          </p:cNvSpPr>
          <p:nvPr/>
        </p:nvSpPr>
        <p:spPr bwMode="auto">
          <a:xfrm>
            <a:off x="6096000" y="3429000"/>
            <a:ext cx="2362200" cy="3048000"/>
          </a:xfrm>
          <a:prstGeom prst="moon">
            <a:avLst>
              <a:gd name="adj" fmla="val 50000"/>
            </a:avLst>
          </a:prstGeom>
          <a:solidFill>
            <a:srgbClr val="FFFF00"/>
          </a:solidFill>
          <a:ln w="9525">
            <a:solidFill>
              <a:schemeClr val="tx1"/>
            </a:solidFill>
            <a:miter lim="800000"/>
            <a:headEnd/>
            <a:tailEnd/>
          </a:ln>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vi-VN" altLang="en-US"/>
          </a:p>
        </p:txBody>
      </p:sp>
      <p:sp>
        <p:nvSpPr>
          <p:cNvPr id="132103" name="Text Box 7"/>
          <p:cNvSpPr txBox="1">
            <a:spLocks noChangeArrowheads="1"/>
          </p:cNvSpPr>
          <p:nvPr/>
        </p:nvSpPr>
        <p:spPr bwMode="auto">
          <a:xfrm>
            <a:off x="762000" y="1371600"/>
            <a:ext cx="2971800" cy="1816100"/>
          </a:xfrm>
          <a:prstGeom prst="rect">
            <a:avLst/>
          </a:prstGeom>
          <a:solidFill>
            <a:srgbClr val="99FF33"/>
          </a:solidFill>
          <a:ln w="9525">
            <a:solidFill>
              <a:srgbClr val="FFFF00"/>
            </a:solidFill>
            <a:miter lim="800000"/>
            <a:headEnd/>
            <a:tailEnd/>
          </a:ln>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spcBef>
                <a:spcPct val="50000"/>
              </a:spcBef>
            </a:pPr>
            <a:r>
              <a:rPr lang="en-US" altLang="en-US" sz="2800" b="1">
                <a:solidFill>
                  <a:srgbClr val="FF0000"/>
                </a:solidFill>
                <a:latin typeface="Times New Roman" panose="02020603050405020304" pitchFamily="18" charset="0"/>
                <a:cs typeface="Times New Roman" panose="02020603050405020304" pitchFamily="18" charset="0"/>
              </a:rPr>
              <a:t>1. Các hoang mạc trên thế giới thường phân bố ở đâu?</a:t>
            </a:r>
            <a:endParaRPr lang="en-US" altLang="en-US" sz="2800" b="1">
              <a:latin typeface="Times New Roman" panose="02020603050405020304" pitchFamily="18" charset="0"/>
              <a:cs typeface="Times New Roman" panose="02020603050405020304" pitchFamily="18" charset="0"/>
            </a:endParaRPr>
          </a:p>
        </p:txBody>
      </p:sp>
      <p:sp>
        <p:nvSpPr>
          <p:cNvPr id="132104" name="Text Box 8"/>
          <p:cNvSpPr txBox="1">
            <a:spLocks noChangeArrowheads="1"/>
          </p:cNvSpPr>
          <p:nvPr/>
        </p:nvSpPr>
        <p:spPr bwMode="auto">
          <a:xfrm>
            <a:off x="5029200" y="1560513"/>
            <a:ext cx="3429000" cy="954087"/>
          </a:xfrm>
          <a:prstGeom prst="rect">
            <a:avLst/>
          </a:prstGeom>
          <a:solidFill>
            <a:srgbClr val="99FF33"/>
          </a:solidFill>
          <a:ln w="9525">
            <a:solidFill>
              <a:srgbClr val="FFFF00"/>
            </a:solidFill>
            <a:miter lim="800000"/>
            <a:headEnd/>
            <a:tailEnd/>
          </a:ln>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spcBef>
                <a:spcPct val="50000"/>
              </a:spcBef>
            </a:pPr>
            <a:r>
              <a:rPr lang="en-US" altLang="en-US" sz="2800" b="1">
                <a:solidFill>
                  <a:srgbClr val="FF0000"/>
                </a:solidFill>
                <a:latin typeface="Times New Roman" panose="02020603050405020304" pitchFamily="18" charset="0"/>
                <a:cs typeface="Times New Roman" panose="02020603050405020304" pitchFamily="18" charset="0"/>
              </a:rPr>
              <a:t>2. Hoang mạc lớn nhất thế giới  là:</a:t>
            </a:r>
            <a:endParaRPr lang="en-US" altLang="en-US" sz="2800" b="1">
              <a:latin typeface="Times New Roman" panose="02020603050405020304" pitchFamily="18" charset="0"/>
              <a:cs typeface="Times New Roman" panose="02020603050405020304" pitchFamily="18" charset="0"/>
            </a:endParaRPr>
          </a:p>
        </p:txBody>
      </p:sp>
      <p:sp>
        <p:nvSpPr>
          <p:cNvPr id="132105" name="Text Box 9"/>
          <p:cNvSpPr txBox="1">
            <a:spLocks noChangeArrowheads="1"/>
          </p:cNvSpPr>
          <p:nvPr/>
        </p:nvSpPr>
        <p:spPr bwMode="auto">
          <a:xfrm>
            <a:off x="5334000" y="4213225"/>
            <a:ext cx="3505200" cy="1816100"/>
          </a:xfrm>
          <a:prstGeom prst="rect">
            <a:avLst/>
          </a:prstGeom>
          <a:solidFill>
            <a:srgbClr val="99FF33"/>
          </a:solidFill>
          <a:ln w="9525">
            <a:solidFill>
              <a:srgbClr val="FFFF00"/>
            </a:solidFill>
            <a:miter lim="800000"/>
            <a:headEnd/>
            <a:tailEnd/>
          </a:ln>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spcBef>
                <a:spcPct val="50000"/>
              </a:spcBef>
            </a:pPr>
            <a:r>
              <a:rPr lang="en-US" altLang="en-US" sz="2800" b="1">
                <a:solidFill>
                  <a:srgbClr val="FF0000"/>
                </a:solidFill>
                <a:latin typeface="Times New Roman" panose="02020603050405020304" pitchFamily="18" charset="0"/>
                <a:cs typeface="Times New Roman" panose="02020603050405020304" pitchFamily="18" charset="0"/>
              </a:rPr>
              <a:t>4. Thực vật ở hoang mạc thích nghi với khí hậu khô hạn khắc nghiệt bằng cách:</a:t>
            </a:r>
            <a:endParaRPr lang="en-US" altLang="en-US" sz="2800" b="1">
              <a:latin typeface="Times New Roman" panose="02020603050405020304" pitchFamily="18" charset="0"/>
              <a:cs typeface="Times New Roman" panose="02020603050405020304" pitchFamily="18" charset="0"/>
            </a:endParaRPr>
          </a:p>
        </p:txBody>
      </p:sp>
      <p:sp>
        <p:nvSpPr>
          <p:cNvPr id="132106" name="Text Box 10"/>
          <p:cNvSpPr txBox="1">
            <a:spLocks noChangeArrowheads="1"/>
          </p:cNvSpPr>
          <p:nvPr/>
        </p:nvSpPr>
        <p:spPr bwMode="auto">
          <a:xfrm>
            <a:off x="533400" y="4289425"/>
            <a:ext cx="3581400" cy="1816100"/>
          </a:xfrm>
          <a:prstGeom prst="rect">
            <a:avLst/>
          </a:prstGeom>
          <a:solidFill>
            <a:srgbClr val="99FF33"/>
          </a:solidFill>
          <a:ln w="9525">
            <a:solidFill>
              <a:srgbClr val="FFFF00"/>
            </a:solidFill>
            <a:miter lim="800000"/>
            <a:headEnd/>
            <a:tailEnd/>
          </a:ln>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spcBef>
                <a:spcPct val="50000"/>
              </a:spcBef>
            </a:pPr>
            <a:r>
              <a:rPr lang="en-US" altLang="en-US" sz="2800" b="1">
                <a:solidFill>
                  <a:srgbClr val="FF0000"/>
                </a:solidFill>
                <a:latin typeface="Times New Roman" panose="02020603050405020304" pitchFamily="18" charset="0"/>
                <a:cs typeface="Times New Roman" panose="02020603050405020304" pitchFamily="18" charset="0"/>
              </a:rPr>
              <a:t>3. Động vật ở hoang mạc thích nghi với khí hậu khô hạn khắc nghiệt bằng cách:</a:t>
            </a:r>
            <a:endParaRPr lang="en-US" altLang="en-US" sz="2800" b="1">
              <a:latin typeface="Times New Roman" panose="02020603050405020304" pitchFamily="18" charset="0"/>
              <a:cs typeface="Times New Roman" panose="02020603050405020304" pitchFamily="18" charset="0"/>
            </a:endParaRPr>
          </a:p>
        </p:txBody>
      </p:sp>
      <p:sp>
        <p:nvSpPr>
          <p:cNvPr id="132107" name="Text Box 11"/>
          <p:cNvSpPr txBox="1">
            <a:spLocks noChangeArrowheads="1"/>
          </p:cNvSpPr>
          <p:nvPr/>
        </p:nvSpPr>
        <p:spPr bwMode="auto">
          <a:xfrm>
            <a:off x="685800" y="1371600"/>
            <a:ext cx="3276600" cy="1816100"/>
          </a:xfrm>
          <a:prstGeom prst="rect">
            <a:avLst/>
          </a:prstGeom>
          <a:solidFill>
            <a:srgbClr val="FF3399"/>
          </a:solidFill>
          <a:ln w="9525">
            <a:solidFill>
              <a:srgbClr val="FFFF00"/>
            </a:solidFill>
            <a:miter lim="800000"/>
            <a:headEnd/>
            <a:tailEnd/>
          </a:ln>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spcBef>
                <a:spcPct val="50000"/>
              </a:spcBef>
            </a:pPr>
            <a:r>
              <a:rPr lang="en-US" altLang="en-US" sz="2800" b="1">
                <a:solidFill>
                  <a:srgbClr val="FFFFFF"/>
                </a:solidFill>
                <a:latin typeface="Times New Roman" panose="02020603050405020304" pitchFamily="18" charset="0"/>
                <a:cs typeface="Times New Roman" panose="02020603050405020304" pitchFamily="18" charset="0"/>
              </a:rPr>
              <a:t>1.Hai bên đường chí tuyến, giữa lục địa Á-Âu, ven bờ có dòng biển lạnh.</a:t>
            </a:r>
          </a:p>
        </p:txBody>
      </p:sp>
      <p:sp>
        <p:nvSpPr>
          <p:cNvPr id="132108" name="Text Box 12"/>
          <p:cNvSpPr txBox="1">
            <a:spLocks noChangeArrowheads="1"/>
          </p:cNvSpPr>
          <p:nvPr/>
        </p:nvSpPr>
        <p:spPr bwMode="auto">
          <a:xfrm>
            <a:off x="5181600" y="1560513"/>
            <a:ext cx="3200400" cy="954087"/>
          </a:xfrm>
          <a:prstGeom prst="rect">
            <a:avLst/>
          </a:prstGeom>
          <a:solidFill>
            <a:srgbClr val="FF3399"/>
          </a:solidFill>
          <a:ln w="9525">
            <a:solidFill>
              <a:srgbClr val="FFFF00"/>
            </a:solidFill>
            <a:miter lim="800000"/>
            <a:headEnd/>
            <a:tailEnd/>
          </a:ln>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spcBef>
                <a:spcPct val="50000"/>
              </a:spcBef>
            </a:pPr>
            <a:r>
              <a:rPr lang="en-US" altLang="en-US" sz="2800" b="1">
                <a:solidFill>
                  <a:srgbClr val="FFFFFF"/>
                </a:solidFill>
                <a:latin typeface="Times New Roman" panose="02020603050405020304" pitchFamily="18" charset="0"/>
                <a:cs typeface="Times New Roman" panose="02020603050405020304" pitchFamily="18" charset="0"/>
              </a:rPr>
              <a:t>2. Hoang mạc Xahara( Châu Phi)</a:t>
            </a:r>
          </a:p>
        </p:txBody>
      </p:sp>
      <p:sp>
        <p:nvSpPr>
          <p:cNvPr id="132109" name="Text Box 13"/>
          <p:cNvSpPr txBox="1">
            <a:spLocks noChangeArrowheads="1"/>
          </p:cNvSpPr>
          <p:nvPr/>
        </p:nvSpPr>
        <p:spPr bwMode="auto">
          <a:xfrm>
            <a:off x="533400" y="4002088"/>
            <a:ext cx="3733800" cy="2246312"/>
          </a:xfrm>
          <a:prstGeom prst="rect">
            <a:avLst/>
          </a:prstGeom>
          <a:solidFill>
            <a:srgbClr val="FF3399"/>
          </a:solidFill>
          <a:ln w="9525">
            <a:solidFill>
              <a:srgbClr val="FFFF00"/>
            </a:solidFill>
            <a:miter lim="800000"/>
            <a:headEnd/>
            <a:tailEnd/>
          </a:ln>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spcBef>
                <a:spcPct val="50000"/>
              </a:spcBef>
            </a:pPr>
            <a:r>
              <a:rPr lang="en-US" altLang="en-US" sz="2800" b="1">
                <a:solidFill>
                  <a:srgbClr val="FFFFFF"/>
                </a:solidFill>
                <a:latin typeface="Times New Roman" panose="02020603050405020304" pitchFamily="18" charset="0"/>
                <a:cs typeface="Times New Roman" panose="02020603050405020304" pitchFamily="18" charset="0"/>
              </a:rPr>
              <a:t>3. Vùi mình vào cát, hang đá, kiếm ăn vào ban đêm, chịu đói và khát giỏi, di chuyển nhanh, xa </a:t>
            </a:r>
          </a:p>
        </p:txBody>
      </p:sp>
      <p:sp>
        <p:nvSpPr>
          <p:cNvPr id="132110" name="Text Box 14"/>
          <p:cNvSpPr txBox="1">
            <a:spLocks noChangeArrowheads="1"/>
          </p:cNvSpPr>
          <p:nvPr/>
        </p:nvSpPr>
        <p:spPr bwMode="auto">
          <a:xfrm>
            <a:off x="5105400" y="3925888"/>
            <a:ext cx="3810000" cy="2678112"/>
          </a:xfrm>
          <a:prstGeom prst="rect">
            <a:avLst/>
          </a:prstGeom>
          <a:solidFill>
            <a:srgbClr val="FF3399"/>
          </a:solidFill>
          <a:ln w="9525">
            <a:solidFill>
              <a:srgbClr val="FFFF00"/>
            </a:solidFill>
            <a:miter lim="800000"/>
            <a:headEnd/>
            <a:tailEnd/>
          </a:ln>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spcBef>
                <a:spcPct val="50000"/>
              </a:spcBef>
            </a:pPr>
            <a:r>
              <a:rPr lang="en-US" altLang="en-US" sz="2800" b="1">
                <a:solidFill>
                  <a:srgbClr val="FFFFFF"/>
                </a:solidFill>
                <a:latin typeface="Times New Roman" panose="02020603050405020304" pitchFamily="18" charset="0"/>
                <a:cs typeface="Times New Roman" panose="02020603050405020304" pitchFamily="18" charset="0"/>
              </a:rPr>
              <a:t>4.Rút ngắn chu kì sinh trưởng, lá biến thành gai hoặc bọc sáp… Cây thấp lùn, có bộ rễ dài tỏa rộng hút nguồn nước ngầm….</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32098"/>
                                        </p:tgtEl>
                                        <p:attrNameLst>
                                          <p:attrName>style.visibility</p:attrName>
                                        </p:attrNameLst>
                                      </p:cBhvr>
                                      <p:to>
                                        <p:strVal val="visible"/>
                                      </p:to>
                                    </p:set>
                                    <p:animEffect transition="in" filter="box(in)">
                                      <p:cBhvr>
                                        <p:cTn id="7" dur="1000"/>
                                        <p:tgtEl>
                                          <p:spTgt spid="132098"/>
                                        </p:tgtEl>
                                      </p:cBhvr>
                                    </p:animEffect>
                                  </p:childTnLst>
                                </p:cTn>
                              </p:par>
                            </p:childTnLst>
                          </p:cTn>
                        </p:par>
                        <p:par>
                          <p:cTn id="8" fill="hold" nodeType="afterGroup">
                            <p:stCondLst>
                              <p:cond delay="1000"/>
                            </p:stCondLst>
                            <p:childTnLst>
                              <p:par>
                                <p:cTn id="9" presetID="51" presetClass="entr" presetSubtype="0" fill="hold" nodeType="afterEffect">
                                  <p:stCondLst>
                                    <p:cond delay="0"/>
                                  </p:stCondLst>
                                  <p:childTnLst>
                                    <p:set>
                                      <p:cBhvr>
                                        <p:cTn id="10" dur="1" fill="hold">
                                          <p:stCondLst>
                                            <p:cond delay="0"/>
                                          </p:stCondLst>
                                        </p:cTn>
                                        <p:tgtEl>
                                          <p:spTgt spid="132099"/>
                                        </p:tgtEl>
                                        <p:attrNameLst>
                                          <p:attrName>style.visibility</p:attrName>
                                        </p:attrNameLst>
                                      </p:cBhvr>
                                      <p:to>
                                        <p:strVal val="visible"/>
                                      </p:to>
                                    </p:set>
                                    <p:animEffect transition="in" filter="fade">
                                      <p:cBhvr>
                                        <p:cTn id="11" dur="770" decel="100000"/>
                                        <p:tgtEl>
                                          <p:spTgt spid="132099"/>
                                        </p:tgtEl>
                                      </p:cBhvr>
                                    </p:animEffect>
                                    <p:animScale>
                                      <p:cBhvr>
                                        <p:cTn id="12" dur="770" decel="100000"/>
                                        <p:tgtEl>
                                          <p:spTgt spid="132099"/>
                                        </p:tgtEl>
                                      </p:cBhvr>
                                      <p:from x="10000" y="10000"/>
                                      <p:to x="200000" y="450000"/>
                                    </p:animScale>
                                    <p:animScale>
                                      <p:cBhvr>
                                        <p:cTn id="13" dur="1230" accel="100000" fill="hold">
                                          <p:stCondLst>
                                            <p:cond delay="770"/>
                                          </p:stCondLst>
                                        </p:cTn>
                                        <p:tgtEl>
                                          <p:spTgt spid="132099"/>
                                        </p:tgtEl>
                                      </p:cBhvr>
                                      <p:from x="200000" y="450000"/>
                                      <p:to x="100000" y="100000"/>
                                    </p:animScale>
                                    <p:set>
                                      <p:cBhvr>
                                        <p:cTn id="14" dur="770" fill="hold"/>
                                        <p:tgtEl>
                                          <p:spTgt spid="132099"/>
                                        </p:tgtEl>
                                        <p:attrNameLst>
                                          <p:attrName>ppt_x</p:attrName>
                                        </p:attrNameLst>
                                      </p:cBhvr>
                                      <p:to>
                                        <p:strVal val="(0.5)"/>
                                      </p:to>
                                    </p:set>
                                    <p:anim from="(0.5)" to="(#ppt_x)" calcmode="lin" valueType="num">
                                      <p:cBhvr>
                                        <p:cTn id="15" dur="1230" accel="100000" fill="hold">
                                          <p:stCondLst>
                                            <p:cond delay="770"/>
                                          </p:stCondLst>
                                        </p:cTn>
                                        <p:tgtEl>
                                          <p:spTgt spid="132099"/>
                                        </p:tgtEl>
                                        <p:attrNameLst>
                                          <p:attrName>ppt_x</p:attrName>
                                        </p:attrNameLst>
                                      </p:cBhvr>
                                    </p:anim>
                                    <p:set>
                                      <p:cBhvr>
                                        <p:cTn id="16" dur="770" fill="hold"/>
                                        <p:tgtEl>
                                          <p:spTgt spid="132099"/>
                                        </p:tgtEl>
                                        <p:attrNameLst>
                                          <p:attrName>ppt_y</p:attrName>
                                        </p:attrNameLst>
                                      </p:cBhvr>
                                      <p:to>
                                        <p:strVal val="(#ppt_y+0.4)"/>
                                      </p:to>
                                    </p:set>
                                    <p:anim from="(#ppt_y+0.4)" to="(#ppt_y)" calcmode="lin" valueType="num">
                                      <p:cBhvr>
                                        <p:cTn id="17" dur="1230" accel="100000" fill="hold">
                                          <p:stCondLst>
                                            <p:cond delay="770"/>
                                          </p:stCondLst>
                                        </p:cTn>
                                        <p:tgtEl>
                                          <p:spTgt spid="132099"/>
                                        </p:tgtEl>
                                        <p:attrNameLst>
                                          <p:attrName>ppt_y</p:attrName>
                                        </p:attrNameLst>
                                      </p:cBhvr>
                                    </p:anim>
                                  </p:childTnLst>
                                </p:cTn>
                              </p:par>
                              <p:par>
                                <p:cTn id="18" presetID="51" presetClass="entr" presetSubtype="0" fill="hold" grpId="0" nodeType="withEffect">
                                  <p:stCondLst>
                                    <p:cond delay="0"/>
                                  </p:stCondLst>
                                  <p:childTnLst>
                                    <p:set>
                                      <p:cBhvr>
                                        <p:cTn id="19" dur="1" fill="hold">
                                          <p:stCondLst>
                                            <p:cond delay="0"/>
                                          </p:stCondLst>
                                        </p:cTn>
                                        <p:tgtEl>
                                          <p:spTgt spid="132100"/>
                                        </p:tgtEl>
                                        <p:attrNameLst>
                                          <p:attrName>style.visibility</p:attrName>
                                        </p:attrNameLst>
                                      </p:cBhvr>
                                      <p:to>
                                        <p:strVal val="visible"/>
                                      </p:to>
                                    </p:set>
                                    <p:animEffect transition="in" filter="fade">
                                      <p:cBhvr>
                                        <p:cTn id="20" dur="770" decel="100000"/>
                                        <p:tgtEl>
                                          <p:spTgt spid="132100"/>
                                        </p:tgtEl>
                                      </p:cBhvr>
                                    </p:animEffect>
                                    <p:animScale>
                                      <p:cBhvr>
                                        <p:cTn id="21" dur="770" decel="100000"/>
                                        <p:tgtEl>
                                          <p:spTgt spid="132100"/>
                                        </p:tgtEl>
                                      </p:cBhvr>
                                      <p:from x="10000" y="10000"/>
                                      <p:to x="200000" y="450000"/>
                                    </p:animScale>
                                    <p:animScale>
                                      <p:cBhvr>
                                        <p:cTn id="22" dur="1230" accel="100000" fill="hold">
                                          <p:stCondLst>
                                            <p:cond delay="770"/>
                                          </p:stCondLst>
                                        </p:cTn>
                                        <p:tgtEl>
                                          <p:spTgt spid="132100"/>
                                        </p:tgtEl>
                                      </p:cBhvr>
                                      <p:from x="200000" y="450000"/>
                                      <p:to x="100000" y="100000"/>
                                    </p:animScale>
                                    <p:set>
                                      <p:cBhvr>
                                        <p:cTn id="23" dur="770" fill="hold"/>
                                        <p:tgtEl>
                                          <p:spTgt spid="132100"/>
                                        </p:tgtEl>
                                        <p:attrNameLst>
                                          <p:attrName>ppt_x</p:attrName>
                                        </p:attrNameLst>
                                      </p:cBhvr>
                                      <p:to>
                                        <p:strVal val="(0.5)"/>
                                      </p:to>
                                    </p:set>
                                    <p:anim from="(0.5)" to="(#ppt_x)" calcmode="lin" valueType="num">
                                      <p:cBhvr>
                                        <p:cTn id="24" dur="1230" accel="100000" fill="hold">
                                          <p:stCondLst>
                                            <p:cond delay="770"/>
                                          </p:stCondLst>
                                        </p:cTn>
                                        <p:tgtEl>
                                          <p:spTgt spid="132100"/>
                                        </p:tgtEl>
                                        <p:attrNameLst>
                                          <p:attrName>ppt_x</p:attrName>
                                        </p:attrNameLst>
                                      </p:cBhvr>
                                    </p:anim>
                                    <p:set>
                                      <p:cBhvr>
                                        <p:cTn id="25" dur="770" fill="hold"/>
                                        <p:tgtEl>
                                          <p:spTgt spid="132100"/>
                                        </p:tgtEl>
                                        <p:attrNameLst>
                                          <p:attrName>ppt_y</p:attrName>
                                        </p:attrNameLst>
                                      </p:cBhvr>
                                      <p:to>
                                        <p:strVal val="(#ppt_y+0.4)"/>
                                      </p:to>
                                    </p:set>
                                    <p:anim from="(#ppt_y+0.4)" to="(#ppt_y)" calcmode="lin" valueType="num">
                                      <p:cBhvr>
                                        <p:cTn id="26" dur="1230" accel="100000" fill="hold">
                                          <p:stCondLst>
                                            <p:cond delay="770"/>
                                          </p:stCondLst>
                                        </p:cTn>
                                        <p:tgtEl>
                                          <p:spTgt spid="132100"/>
                                        </p:tgtEl>
                                        <p:attrNameLst>
                                          <p:attrName>ppt_y</p:attrName>
                                        </p:attrNameLst>
                                      </p:cBhvr>
                                    </p:anim>
                                  </p:childTnLst>
                                </p:cTn>
                              </p:par>
                              <p:par>
                                <p:cTn id="27" presetID="51" presetClass="entr" presetSubtype="0" fill="hold" grpId="0" nodeType="withEffect">
                                  <p:stCondLst>
                                    <p:cond delay="0"/>
                                  </p:stCondLst>
                                  <p:childTnLst>
                                    <p:set>
                                      <p:cBhvr>
                                        <p:cTn id="28" dur="1" fill="hold">
                                          <p:stCondLst>
                                            <p:cond delay="0"/>
                                          </p:stCondLst>
                                        </p:cTn>
                                        <p:tgtEl>
                                          <p:spTgt spid="132101"/>
                                        </p:tgtEl>
                                        <p:attrNameLst>
                                          <p:attrName>style.visibility</p:attrName>
                                        </p:attrNameLst>
                                      </p:cBhvr>
                                      <p:to>
                                        <p:strVal val="visible"/>
                                      </p:to>
                                    </p:set>
                                    <p:animEffect transition="in" filter="fade">
                                      <p:cBhvr>
                                        <p:cTn id="29" dur="770" decel="100000"/>
                                        <p:tgtEl>
                                          <p:spTgt spid="132101"/>
                                        </p:tgtEl>
                                      </p:cBhvr>
                                    </p:animEffect>
                                    <p:animScale>
                                      <p:cBhvr>
                                        <p:cTn id="30" dur="770" decel="100000"/>
                                        <p:tgtEl>
                                          <p:spTgt spid="132101"/>
                                        </p:tgtEl>
                                      </p:cBhvr>
                                      <p:from x="10000" y="10000"/>
                                      <p:to x="200000" y="450000"/>
                                    </p:animScale>
                                    <p:animScale>
                                      <p:cBhvr>
                                        <p:cTn id="31" dur="1230" accel="100000" fill="hold">
                                          <p:stCondLst>
                                            <p:cond delay="770"/>
                                          </p:stCondLst>
                                        </p:cTn>
                                        <p:tgtEl>
                                          <p:spTgt spid="132101"/>
                                        </p:tgtEl>
                                      </p:cBhvr>
                                      <p:from x="200000" y="450000"/>
                                      <p:to x="100000" y="100000"/>
                                    </p:animScale>
                                    <p:set>
                                      <p:cBhvr>
                                        <p:cTn id="32" dur="770" fill="hold"/>
                                        <p:tgtEl>
                                          <p:spTgt spid="132101"/>
                                        </p:tgtEl>
                                        <p:attrNameLst>
                                          <p:attrName>ppt_x</p:attrName>
                                        </p:attrNameLst>
                                      </p:cBhvr>
                                      <p:to>
                                        <p:strVal val="(0.5)"/>
                                      </p:to>
                                    </p:set>
                                    <p:anim from="(0.5)" to="(#ppt_x)" calcmode="lin" valueType="num">
                                      <p:cBhvr>
                                        <p:cTn id="33" dur="1230" accel="100000" fill="hold">
                                          <p:stCondLst>
                                            <p:cond delay="770"/>
                                          </p:stCondLst>
                                        </p:cTn>
                                        <p:tgtEl>
                                          <p:spTgt spid="132101"/>
                                        </p:tgtEl>
                                        <p:attrNameLst>
                                          <p:attrName>ppt_x</p:attrName>
                                        </p:attrNameLst>
                                      </p:cBhvr>
                                    </p:anim>
                                    <p:set>
                                      <p:cBhvr>
                                        <p:cTn id="34" dur="770" fill="hold"/>
                                        <p:tgtEl>
                                          <p:spTgt spid="132101"/>
                                        </p:tgtEl>
                                        <p:attrNameLst>
                                          <p:attrName>ppt_y</p:attrName>
                                        </p:attrNameLst>
                                      </p:cBhvr>
                                      <p:to>
                                        <p:strVal val="(#ppt_y+0.4)"/>
                                      </p:to>
                                    </p:set>
                                    <p:anim from="(#ppt_y+0.4)" to="(#ppt_y)" calcmode="lin" valueType="num">
                                      <p:cBhvr>
                                        <p:cTn id="35" dur="1230" accel="100000" fill="hold">
                                          <p:stCondLst>
                                            <p:cond delay="770"/>
                                          </p:stCondLst>
                                        </p:cTn>
                                        <p:tgtEl>
                                          <p:spTgt spid="132101"/>
                                        </p:tgtEl>
                                        <p:attrNameLst>
                                          <p:attrName>ppt_y</p:attrName>
                                        </p:attrNameLst>
                                      </p:cBhvr>
                                    </p:anim>
                                  </p:childTnLst>
                                </p:cTn>
                              </p:par>
                              <p:par>
                                <p:cTn id="36" presetID="51" presetClass="entr" presetSubtype="0" fill="hold" grpId="0" nodeType="withEffect">
                                  <p:stCondLst>
                                    <p:cond delay="0"/>
                                  </p:stCondLst>
                                  <p:childTnLst>
                                    <p:set>
                                      <p:cBhvr>
                                        <p:cTn id="37" dur="1" fill="hold">
                                          <p:stCondLst>
                                            <p:cond delay="0"/>
                                          </p:stCondLst>
                                        </p:cTn>
                                        <p:tgtEl>
                                          <p:spTgt spid="132102"/>
                                        </p:tgtEl>
                                        <p:attrNameLst>
                                          <p:attrName>style.visibility</p:attrName>
                                        </p:attrNameLst>
                                      </p:cBhvr>
                                      <p:to>
                                        <p:strVal val="visible"/>
                                      </p:to>
                                    </p:set>
                                    <p:animEffect transition="in" filter="fade">
                                      <p:cBhvr>
                                        <p:cTn id="38" dur="770" decel="100000"/>
                                        <p:tgtEl>
                                          <p:spTgt spid="132102"/>
                                        </p:tgtEl>
                                      </p:cBhvr>
                                    </p:animEffect>
                                    <p:animScale>
                                      <p:cBhvr>
                                        <p:cTn id="39" dur="770" decel="100000"/>
                                        <p:tgtEl>
                                          <p:spTgt spid="132102"/>
                                        </p:tgtEl>
                                      </p:cBhvr>
                                      <p:from x="10000" y="10000"/>
                                      <p:to x="200000" y="450000"/>
                                    </p:animScale>
                                    <p:animScale>
                                      <p:cBhvr>
                                        <p:cTn id="40" dur="1230" accel="100000" fill="hold">
                                          <p:stCondLst>
                                            <p:cond delay="770"/>
                                          </p:stCondLst>
                                        </p:cTn>
                                        <p:tgtEl>
                                          <p:spTgt spid="132102"/>
                                        </p:tgtEl>
                                      </p:cBhvr>
                                      <p:from x="200000" y="450000"/>
                                      <p:to x="100000" y="100000"/>
                                    </p:animScale>
                                    <p:set>
                                      <p:cBhvr>
                                        <p:cTn id="41" dur="770" fill="hold"/>
                                        <p:tgtEl>
                                          <p:spTgt spid="132102"/>
                                        </p:tgtEl>
                                        <p:attrNameLst>
                                          <p:attrName>ppt_x</p:attrName>
                                        </p:attrNameLst>
                                      </p:cBhvr>
                                      <p:to>
                                        <p:strVal val="(0.5)"/>
                                      </p:to>
                                    </p:set>
                                    <p:anim from="(0.5)" to="(#ppt_x)" calcmode="lin" valueType="num">
                                      <p:cBhvr>
                                        <p:cTn id="42" dur="1230" accel="100000" fill="hold">
                                          <p:stCondLst>
                                            <p:cond delay="770"/>
                                          </p:stCondLst>
                                        </p:cTn>
                                        <p:tgtEl>
                                          <p:spTgt spid="132102"/>
                                        </p:tgtEl>
                                        <p:attrNameLst>
                                          <p:attrName>ppt_x</p:attrName>
                                        </p:attrNameLst>
                                      </p:cBhvr>
                                    </p:anim>
                                    <p:set>
                                      <p:cBhvr>
                                        <p:cTn id="43" dur="770" fill="hold"/>
                                        <p:tgtEl>
                                          <p:spTgt spid="132102"/>
                                        </p:tgtEl>
                                        <p:attrNameLst>
                                          <p:attrName>ppt_y</p:attrName>
                                        </p:attrNameLst>
                                      </p:cBhvr>
                                      <p:to>
                                        <p:strVal val="(#ppt_y+0.4)"/>
                                      </p:to>
                                    </p:set>
                                    <p:anim from="(#ppt_y+0.4)" to="(#ppt_y)" calcmode="lin" valueType="num">
                                      <p:cBhvr>
                                        <p:cTn id="44" dur="1230" accel="100000" fill="hold">
                                          <p:stCondLst>
                                            <p:cond delay="770"/>
                                          </p:stCondLst>
                                        </p:cTn>
                                        <p:tgtEl>
                                          <p:spTgt spid="132102"/>
                                        </p:tgtEl>
                                        <p:attrNameLst>
                                          <p:attrName>ppt_y</p:attrName>
                                        </p:attrNameLst>
                                      </p:cBhvr>
                                    </p:anim>
                                  </p:childTnLst>
                                </p:cTn>
                              </p:par>
                              <p:par>
                                <p:cTn id="45" presetID="32" presetClass="emph" presetSubtype="0" repeatCount="indefinite" fill="hold" grpId="1" nodeType="withEffect">
                                  <p:stCondLst>
                                    <p:cond delay="0"/>
                                  </p:stCondLst>
                                  <p:endCondLst>
                                    <p:cond evt="onNext" delay="0">
                                      <p:tgtEl>
                                        <p:sldTgt/>
                                      </p:tgtEl>
                                    </p:cond>
                                  </p:endCondLst>
                                  <p:childTnLst>
                                    <p:animClr clrSpc="rgb" dir="cw">
                                      <p:cBhvr override="childStyle">
                                        <p:cTn id="46" dur="200" fill="hold"/>
                                        <p:tgtEl>
                                          <p:spTgt spid="132100"/>
                                        </p:tgtEl>
                                        <p:attrNameLst>
                                          <p:attrName>style.color</p:attrName>
                                        </p:attrNameLst>
                                      </p:cBhvr>
                                      <p:to>
                                        <a:srgbClr val="FF7C80"/>
                                      </p:to>
                                    </p:animClr>
                                    <p:animClr clrSpc="rgb" dir="cw">
                                      <p:cBhvr>
                                        <p:cTn id="47" dur="200" fill="hold"/>
                                        <p:tgtEl>
                                          <p:spTgt spid="132100"/>
                                        </p:tgtEl>
                                        <p:attrNameLst>
                                          <p:attrName>fillcolor</p:attrName>
                                        </p:attrNameLst>
                                      </p:cBhvr>
                                      <p:to>
                                        <a:srgbClr val="FF7C80"/>
                                      </p:to>
                                    </p:animClr>
                                    <p:set>
                                      <p:cBhvr>
                                        <p:cTn id="48" dur="200" fill="hold"/>
                                        <p:tgtEl>
                                          <p:spTgt spid="132100"/>
                                        </p:tgtEl>
                                        <p:attrNameLst>
                                          <p:attrName>fill.type</p:attrName>
                                        </p:attrNameLst>
                                      </p:cBhvr>
                                      <p:to>
                                        <p:strVal val="solid"/>
                                      </p:to>
                                    </p:set>
                                    <p:set>
                                      <p:cBhvr>
                                        <p:cTn id="49" dur="200" fill="hold"/>
                                        <p:tgtEl>
                                          <p:spTgt spid="132100"/>
                                        </p:tgtEl>
                                        <p:attrNameLst>
                                          <p:attrName>fill.on</p:attrName>
                                        </p:attrNameLst>
                                      </p:cBhvr>
                                      <p:to>
                                        <p:strVal val="true"/>
                                      </p:to>
                                    </p:set>
                                    <p:animRot by="120000">
                                      <p:cBhvr>
                                        <p:cTn id="50" dur="200" fill="hold">
                                          <p:stCondLst>
                                            <p:cond delay="0"/>
                                          </p:stCondLst>
                                        </p:cTn>
                                        <p:tgtEl>
                                          <p:spTgt spid="132100"/>
                                        </p:tgtEl>
                                        <p:attrNameLst>
                                          <p:attrName>r</p:attrName>
                                        </p:attrNameLst>
                                      </p:cBhvr>
                                    </p:animRot>
                                    <p:animRot by="-240000">
                                      <p:cBhvr>
                                        <p:cTn id="51" dur="400" fill="hold">
                                          <p:stCondLst>
                                            <p:cond delay="400"/>
                                          </p:stCondLst>
                                        </p:cTn>
                                        <p:tgtEl>
                                          <p:spTgt spid="132100"/>
                                        </p:tgtEl>
                                        <p:attrNameLst>
                                          <p:attrName>r</p:attrName>
                                        </p:attrNameLst>
                                      </p:cBhvr>
                                    </p:animRot>
                                    <p:animRot by="240000">
                                      <p:cBhvr>
                                        <p:cTn id="52" dur="400" fill="hold">
                                          <p:stCondLst>
                                            <p:cond delay="800"/>
                                          </p:stCondLst>
                                        </p:cTn>
                                        <p:tgtEl>
                                          <p:spTgt spid="132100"/>
                                        </p:tgtEl>
                                        <p:attrNameLst>
                                          <p:attrName>r</p:attrName>
                                        </p:attrNameLst>
                                      </p:cBhvr>
                                    </p:animRot>
                                    <p:animRot by="-240000">
                                      <p:cBhvr>
                                        <p:cTn id="53" dur="400" fill="hold">
                                          <p:stCondLst>
                                            <p:cond delay="1200"/>
                                          </p:stCondLst>
                                        </p:cTn>
                                        <p:tgtEl>
                                          <p:spTgt spid="132100"/>
                                        </p:tgtEl>
                                        <p:attrNameLst>
                                          <p:attrName>r</p:attrName>
                                        </p:attrNameLst>
                                      </p:cBhvr>
                                    </p:animRot>
                                    <p:animRot by="120000">
                                      <p:cBhvr>
                                        <p:cTn id="54" dur="400" fill="hold">
                                          <p:stCondLst>
                                            <p:cond delay="1600"/>
                                          </p:stCondLst>
                                        </p:cTn>
                                        <p:tgtEl>
                                          <p:spTgt spid="132100"/>
                                        </p:tgtEl>
                                        <p:attrNameLst>
                                          <p:attrName>r</p:attrName>
                                        </p:attrNameLst>
                                      </p:cBhvr>
                                    </p:animRot>
                                  </p:childTnLst>
                                </p:cTn>
                              </p:par>
                              <p:par>
                                <p:cTn id="55" presetID="32" presetClass="emph" presetSubtype="0" repeatCount="indefinite" fill="hold" grpId="1" nodeType="withEffect">
                                  <p:stCondLst>
                                    <p:cond delay="0"/>
                                  </p:stCondLst>
                                  <p:endCondLst>
                                    <p:cond evt="onNext" delay="0">
                                      <p:tgtEl>
                                        <p:sldTgt/>
                                      </p:tgtEl>
                                    </p:cond>
                                  </p:endCondLst>
                                  <p:childTnLst>
                                    <p:animClr clrSpc="rgb" dir="cw">
                                      <p:cBhvr override="childStyle">
                                        <p:cTn id="56" dur="200" fill="hold"/>
                                        <p:tgtEl>
                                          <p:spTgt spid="132102"/>
                                        </p:tgtEl>
                                        <p:attrNameLst>
                                          <p:attrName>style.color</p:attrName>
                                        </p:attrNameLst>
                                      </p:cBhvr>
                                      <p:to>
                                        <a:srgbClr val="FFFF00"/>
                                      </p:to>
                                    </p:animClr>
                                    <p:animClr clrSpc="rgb" dir="cw">
                                      <p:cBhvr>
                                        <p:cTn id="57" dur="200" fill="hold"/>
                                        <p:tgtEl>
                                          <p:spTgt spid="132102"/>
                                        </p:tgtEl>
                                        <p:attrNameLst>
                                          <p:attrName>fillcolor</p:attrName>
                                        </p:attrNameLst>
                                      </p:cBhvr>
                                      <p:to>
                                        <a:srgbClr val="FFFF00"/>
                                      </p:to>
                                    </p:animClr>
                                    <p:set>
                                      <p:cBhvr>
                                        <p:cTn id="58" dur="200" fill="hold"/>
                                        <p:tgtEl>
                                          <p:spTgt spid="132102"/>
                                        </p:tgtEl>
                                        <p:attrNameLst>
                                          <p:attrName>fill.type</p:attrName>
                                        </p:attrNameLst>
                                      </p:cBhvr>
                                      <p:to>
                                        <p:strVal val="solid"/>
                                      </p:to>
                                    </p:set>
                                    <p:set>
                                      <p:cBhvr>
                                        <p:cTn id="59" dur="200" fill="hold"/>
                                        <p:tgtEl>
                                          <p:spTgt spid="132102"/>
                                        </p:tgtEl>
                                        <p:attrNameLst>
                                          <p:attrName>fill.on</p:attrName>
                                        </p:attrNameLst>
                                      </p:cBhvr>
                                      <p:to>
                                        <p:strVal val="true"/>
                                      </p:to>
                                    </p:set>
                                    <p:animRot by="120000">
                                      <p:cBhvr>
                                        <p:cTn id="60" dur="200" fill="hold">
                                          <p:stCondLst>
                                            <p:cond delay="0"/>
                                          </p:stCondLst>
                                        </p:cTn>
                                        <p:tgtEl>
                                          <p:spTgt spid="132102"/>
                                        </p:tgtEl>
                                        <p:attrNameLst>
                                          <p:attrName>r</p:attrName>
                                        </p:attrNameLst>
                                      </p:cBhvr>
                                    </p:animRot>
                                    <p:animRot by="-240000">
                                      <p:cBhvr>
                                        <p:cTn id="61" dur="400" fill="hold">
                                          <p:stCondLst>
                                            <p:cond delay="400"/>
                                          </p:stCondLst>
                                        </p:cTn>
                                        <p:tgtEl>
                                          <p:spTgt spid="132102"/>
                                        </p:tgtEl>
                                        <p:attrNameLst>
                                          <p:attrName>r</p:attrName>
                                        </p:attrNameLst>
                                      </p:cBhvr>
                                    </p:animRot>
                                    <p:animRot by="240000">
                                      <p:cBhvr>
                                        <p:cTn id="62" dur="400" fill="hold">
                                          <p:stCondLst>
                                            <p:cond delay="800"/>
                                          </p:stCondLst>
                                        </p:cTn>
                                        <p:tgtEl>
                                          <p:spTgt spid="132102"/>
                                        </p:tgtEl>
                                        <p:attrNameLst>
                                          <p:attrName>r</p:attrName>
                                        </p:attrNameLst>
                                      </p:cBhvr>
                                    </p:animRot>
                                    <p:animRot by="-240000">
                                      <p:cBhvr>
                                        <p:cTn id="63" dur="400" fill="hold">
                                          <p:stCondLst>
                                            <p:cond delay="1200"/>
                                          </p:stCondLst>
                                        </p:cTn>
                                        <p:tgtEl>
                                          <p:spTgt spid="132102"/>
                                        </p:tgtEl>
                                        <p:attrNameLst>
                                          <p:attrName>r</p:attrName>
                                        </p:attrNameLst>
                                      </p:cBhvr>
                                    </p:animRot>
                                    <p:animRot by="120000">
                                      <p:cBhvr>
                                        <p:cTn id="64" dur="400" fill="hold">
                                          <p:stCondLst>
                                            <p:cond delay="1600"/>
                                          </p:stCondLst>
                                        </p:cTn>
                                        <p:tgtEl>
                                          <p:spTgt spid="132102"/>
                                        </p:tgtEl>
                                        <p:attrNameLst>
                                          <p:attrName>r</p:attrName>
                                        </p:attrNameLst>
                                      </p:cBhvr>
                                    </p:animRot>
                                  </p:childTnLst>
                                </p:cTn>
                              </p:par>
                            </p:childTnLst>
                          </p:cTn>
                        </p:par>
                      </p:childTnLst>
                    </p:cTn>
                  </p:par>
                  <p:par>
                    <p:cTn id="65" fill="hold" nodeType="clickPar">
                      <p:stCondLst>
                        <p:cond delay="indefinite"/>
                      </p:stCondLst>
                      <p:childTnLst>
                        <p:par>
                          <p:cTn id="66" fill="hold" nodeType="withGroup">
                            <p:stCondLst>
                              <p:cond delay="0"/>
                            </p:stCondLst>
                            <p:childTnLst>
                              <p:par>
                                <p:cTn id="67" presetID="6" presetClass="entr" presetSubtype="32" fill="hold" grpId="0" nodeType="clickEffect">
                                  <p:stCondLst>
                                    <p:cond delay="0"/>
                                  </p:stCondLst>
                                  <p:childTnLst>
                                    <p:set>
                                      <p:cBhvr>
                                        <p:cTn id="68" dur="1" fill="hold">
                                          <p:stCondLst>
                                            <p:cond delay="0"/>
                                          </p:stCondLst>
                                        </p:cTn>
                                        <p:tgtEl>
                                          <p:spTgt spid="132103"/>
                                        </p:tgtEl>
                                        <p:attrNameLst>
                                          <p:attrName>style.visibility</p:attrName>
                                        </p:attrNameLst>
                                      </p:cBhvr>
                                      <p:to>
                                        <p:strVal val="visible"/>
                                      </p:to>
                                    </p:set>
                                    <p:animEffect transition="in" filter="circle(out)">
                                      <p:cBhvr>
                                        <p:cTn id="69" dur="2000"/>
                                        <p:tgtEl>
                                          <p:spTgt spid="132103"/>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6" presetClass="exit" presetSubtype="16" fill="hold" nodeType="clickEffect">
                                  <p:stCondLst>
                                    <p:cond delay="0"/>
                                  </p:stCondLst>
                                  <p:childTnLst>
                                    <p:animEffect transition="out" filter="circle(in)">
                                      <p:cBhvr>
                                        <p:cTn id="73" dur="2000"/>
                                        <p:tgtEl>
                                          <p:spTgt spid="132099"/>
                                        </p:tgtEl>
                                      </p:cBhvr>
                                    </p:animEffect>
                                    <p:set>
                                      <p:cBhvr>
                                        <p:cTn id="74" dur="1" fill="hold">
                                          <p:stCondLst>
                                            <p:cond delay="1999"/>
                                          </p:stCondLst>
                                        </p:cTn>
                                        <p:tgtEl>
                                          <p:spTgt spid="132099"/>
                                        </p:tgtEl>
                                        <p:attrNameLst>
                                          <p:attrName>style.visibility</p:attrName>
                                        </p:attrNameLst>
                                      </p:cBhvr>
                                      <p:to>
                                        <p:strVal val="hidden"/>
                                      </p:to>
                                    </p:set>
                                  </p:childTnLst>
                                </p:cTn>
                              </p:par>
                              <p:par>
                                <p:cTn id="75" presetID="6" presetClass="exit" presetSubtype="16" fill="hold" grpId="1" nodeType="withEffect">
                                  <p:stCondLst>
                                    <p:cond delay="0"/>
                                  </p:stCondLst>
                                  <p:childTnLst>
                                    <p:animEffect transition="out" filter="circle(in)">
                                      <p:cBhvr>
                                        <p:cTn id="76" dur="2000"/>
                                        <p:tgtEl>
                                          <p:spTgt spid="132103"/>
                                        </p:tgtEl>
                                      </p:cBhvr>
                                    </p:animEffect>
                                    <p:set>
                                      <p:cBhvr>
                                        <p:cTn id="77" dur="1" fill="hold">
                                          <p:stCondLst>
                                            <p:cond delay="1999"/>
                                          </p:stCondLst>
                                        </p:cTn>
                                        <p:tgtEl>
                                          <p:spTgt spid="132103"/>
                                        </p:tgtEl>
                                        <p:attrNameLst>
                                          <p:attrName>style.visibility</p:attrName>
                                        </p:attrNameLst>
                                      </p:cBhvr>
                                      <p:to>
                                        <p:strVal val="hidden"/>
                                      </p:to>
                                    </p:set>
                                  </p:childTnLst>
                                </p:cTn>
                              </p:par>
                              <p:par>
                                <p:cTn id="78" presetID="6" presetClass="entr" presetSubtype="32" fill="hold" grpId="0" nodeType="withEffect">
                                  <p:stCondLst>
                                    <p:cond delay="0"/>
                                  </p:stCondLst>
                                  <p:childTnLst>
                                    <p:set>
                                      <p:cBhvr>
                                        <p:cTn id="79" dur="1" fill="hold">
                                          <p:stCondLst>
                                            <p:cond delay="0"/>
                                          </p:stCondLst>
                                        </p:cTn>
                                        <p:tgtEl>
                                          <p:spTgt spid="132107"/>
                                        </p:tgtEl>
                                        <p:attrNameLst>
                                          <p:attrName>style.visibility</p:attrName>
                                        </p:attrNameLst>
                                      </p:cBhvr>
                                      <p:to>
                                        <p:strVal val="visible"/>
                                      </p:to>
                                    </p:set>
                                    <p:animEffect transition="in" filter="circle(out)">
                                      <p:cBhvr>
                                        <p:cTn id="80" dur="2000"/>
                                        <p:tgtEl>
                                          <p:spTgt spid="132107"/>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32" presetClass="emph" presetSubtype="0" repeatCount="indefinite" fill="hold" grpId="2" nodeType="clickEffect">
                                  <p:stCondLst>
                                    <p:cond delay="0"/>
                                  </p:stCondLst>
                                  <p:childTnLst>
                                    <p:animClr clrSpc="rgb" dir="cw">
                                      <p:cBhvr override="childStyle">
                                        <p:cTn id="84" dur="200" fill="hold"/>
                                        <p:tgtEl>
                                          <p:spTgt spid="132100"/>
                                        </p:tgtEl>
                                        <p:attrNameLst>
                                          <p:attrName>style.color</p:attrName>
                                        </p:attrNameLst>
                                      </p:cBhvr>
                                      <p:to>
                                        <a:srgbClr val="FF7C80"/>
                                      </p:to>
                                    </p:animClr>
                                    <p:animClr clrSpc="rgb" dir="cw">
                                      <p:cBhvr>
                                        <p:cTn id="85" dur="200" fill="hold"/>
                                        <p:tgtEl>
                                          <p:spTgt spid="132100"/>
                                        </p:tgtEl>
                                        <p:attrNameLst>
                                          <p:attrName>fillcolor</p:attrName>
                                        </p:attrNameLst>
                                      </p:cBhvr>
                                      <p:to>
                                        <a:srgbClr val="FF7C80"/>
                                      </p:to>
                                    </p:animClr>
                                    <p:set>
                                      <p:cBhvr>
                                        <p:cTn id="86" dur="200" fill="hold"/>
                                        <p:tgtEl>
                                          <p:spTgt spid="132100"/>
                                        </p:tgtEl>
                                        <p:attrNameLst>
                                          <p:attrName>fill.type</p:attrName>
                                        </p:attrNameLst>
                                      </p:cBhvr>
                                      <p:to>
                                        <p:strVal val="solid"/>
                                      </p:to>
                                    </p:set>
                                    <p:set>
                                      <p:cBhvr>
                                        <p:cTn id="87" dur="200" fill="hold"/>
                                        <p:tgtEl>
                                          <p:spTgt spid="132100"/>
                                        </p:tgtEl>
                                        <p:attrNameLst>
                                          <p:attrName>fill.on</p:attrName>
                                        </p:attrNameLst>
                                      </p:cBhvr>
                                      <p:to>
                                        <p:strVal val="true"/>
                                      </p:to>
                                    </p:set>
                                    <p:animRot by="120000">
                                      <p:cBhvr>
                                        <p:cTn id="88" dur="200" fill="hold">
                                          <p:stCondLst>
                                            <p:cond delay="0"/>
                                          </p:stCondLst>
                                        </p:cTn>
                                        <p:tgtEl>
                                          <p:spTgt spid="132100"/>
                                        </p:tgtEl>
                                        <p:attrNameLst>
                                          <p:attrName>r</p:attrName>
                                        </p:attrNameLst>
                                      </p:cBhvr>
                                    </p:animRot>
                                    <p:animRot by="-240000">
                                      <p:cBhvr>
                                        <p:cTn id="89" dur="400" fill="hold">
                                          <p:stCondLst>
                                            <p:cond delay="400"/>
                                          </p:stCondLst>
                                        </p:cTn>
                                        <p:tgtEl>
                                          <p:spTgt spid="132100"/>
                                        </p:tgtEl>
                                        <p:attrNameLst>
                                          <p:attrName>r</p:attrName>
                                        </p:attrNameLst>
                                      </p:cBhvr>
                                    </p:animRot>
                                    <p:animRot by="240000">
                                      <p:cBhvr>
                                        <p:cTn id="90" dur="400" fill="hold">
                                          <p:stCondLst>
                                            <p:cond delay="800"/>
                                          </p:stCondLst>
                                        </p:cTn>
                                        <p:tgtEl>
                                          <p:spTgt spid="132100"/>
                                        </p:tgtEl>
                                        <p:attrNameLst>
                                          <p:attrName>r</p:attrName>
                                        </p:attrNameLst>
                                      </p:cBhvr>
                                    </p:animRot>
                                    <p:animRot by="-240000">
                                      <p:cBhvr>
                                        <p:cTn id="91" dur="400" fill="hold">
                                          <p:stCondLst>
                                            <p:cond delay="1200"/>
                                          </p:stCondLst>
                                        </p:cTn>
                                        <p:tgtEl>
                                          <p:spTgt spid="132100"/>
                                        </p:tgtEl>
                                        <p:attrNameLst>
                                          <p:attrName>r</p:attrName>
                                        </p:attrNameLst>
                                      </p:cBhvr>
                                    </p:animRot>
                                    <p:animRot by="120000">
                                      <p:cBhvr>
                                        <p:cTn id="92" dur="400" fill="hold">
                                          <p:stCondLst>
                                            <p:cond delay="1600"/>
                                          </p:stCondLst>
                                        </p:cTn>
                                        <p:tgtEl>
                                          <p:spTgt spid="132100"/>
                                        </p:tgtEl>
                                        <p:attrNameLst>
                                          <p:attrName>r</p:attrName>
                                        </p:attrNameLst>
                                      </p:cBhvr>
                                    </p:animRot>
                                  </p:childTnLst>
                                </p:cTn>
                              </p:par>
                              <p:par>
                                <p:cTn id="93" presetID="6" presetClass="entr" presetSubtype="16" fill="hold" grpId="0" nodeType="withEffect">
                                  <p:stCondLst>
                                    <p:cond delay="0"/>
                                  </p:stCondLst>
                                  <p:childTnLst>
                                    <p:set>
                                      <p:cBhvr>
                                        <p:cTn id="94" dur="1" fill="hold">
                                          <p:stCondLst>
                                            <p:cond delay="0"/>
                                          </p:stCondLst>
                                        </p:cTn>
                                        <p:tgtEl>
                                          <p:spTgt spid="132104"/>
                                        </p:tgtEl>
                                        <p:attrNameLst>
                                          <p:attrName>style.visibility</p:attrName>
                                        </p:attrNameLst>
                                      </p:cBhvr>
                                      <p:to>
                                        <p:strVal val="visible"/>
                                      </p:to>
                                    </p:set>
                                    <p:animEffect transition="in" filter="circle(in)">
                                      <p:cBhvr>
                                        <p:cTn id="95" dur="2000"/>
                                        <p:tgtEl>
                                          <p:spTgt spid="132104"/>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55" presetClass="exit" presetSubtype="0" fill="hold" grpId="3" nodeType="clickEffect">
                                  <p:stCondLst>
                                    <p:cond delay="0"/>
                                  </p:stCondLst>
                                  <p:childTnLst>
                                    <p:anim calcmode="lin" valueType="num">
                                      <p:cBhvr>
                                        <p:cTn id="99" dur="2000"/>
                                        <p:tgtEl>
                                          <p:spTgt spid="132100"/>
                                        </p:tgtEl>
                                        <p:attrNameLst>
                                          <p:attrName>ppt_w</p:attrName>
                                        </p:attrNameLst>
                                      </p:cBhvr>
                                      <p:tavLst>
                                        <p:tav tm="0">
                                          <p:val>
                                            <p:strVal val="ppt_w"/>
                                          </p:val>
                                        </p:tav>
                                        <p:tav tm="100000">
                                          <p:val>
                                            <p:strVal val="ppt_w*0.70"/>
                                          </p:val>
                                        </p:tav>
                                      </p:tavLst>
                                    </p:anim>
                                    <p:anim calcmode="lin" valueType="num">
                                      <p:cBhvr>
                                        <p:cTn id="100" dur="2000"/>
                                        <p:tgtEl>
                                          <p:spTgt spid="132100"/>
                                        </p:tgtEl>
                                        <p:attrNameLst>
                                          <p:attrName>ppt_h</p:attrName>
                                        </p:attrNameLst>
                                      </p:cBhvr>
                                      <p:tavLst>
                                        <p:tav tm="0">
                                          <p:val>
                                            <p:strVal val="ppt_h"/>
                                          </p:val>
                                        </p:tav>
                                        <p:tav tm="100000">
                                          <p:val>
                                            <p:strVal val="ppt_h"/>
                                          </p:val>
                                        </p:tav>
                                      </p:tavLst>
                                    </p:anim>
                                    <p:animEffect transition="out" filter="fade">
                                      <p:cBhvr>
                                        <p:cTn id="101" dur="2000"/>
                                        <p:tgtEl>
                                          <p:spTgt spid="132100"/>
                                        </p:tgtEl>
                                      </p:cBhvr>
                                    </p:animEffect>
                                    <p:set>
                                      <p:cBhvr>
                                        <p:cTn id="102" dur="1" fill="hold">
                                          <p:stCondLst>
                                            <p:cond delay="1999"/>
                                          </p:stCondLst>
                                        </p:cTn>
                                        <p:tgtEl>
                                          <p:spTgt spid="132100"/>
                                        </p:tgtEl>
                                        <p:attrNameLst>
                                          <p:attrName>style.visibility</p:attrName>
                                        </p:attrNameLst>
                                      </p:cBhvr>
                                      <p:to>
                                        <p:strVal val="hidden"/>
                                      </p:to>
                                    </p:set>
                                  </p:childTnLst>
                                </p:cTn>
                              </p:par>
                              <p:par>
                                <p:cTn id="103" presetID="55" presetClass="exit" presetSubtype="0" fill="hold" grpId="1" nodeType="withEffect">
                                  <p:stCondLst>
                                    <p:cond delay="0"/>
                                  </p:stCondLst>
                                  <p:childTnLst>
                                    <p:anim calcmode="lin" valueType="num">
                                      <p:cBhvr>
                                        <p:cTn id="104" dur="2000"/>
                                        <p:tgtEl>
                                          <p:spTgt spid="132104"/>
                                        </p:tgtEl>
                                        <p:attrNameLst>
                                          <p:attrName>ppt_w</p:attrName>
                                        </p:attrNameLst>
                                      </p:cBhvr>
                                      <p:tavLst>
                                        <p:tav tm="0">
                                          <p:val>
                                            <p:strVal val="ppt_w"/>
                                          </p:val>
                                        </p:tav>
                                        <p:tav tm="100000">
                                          <p:val>
                                            <p:strVal val="ppt_w*0.70"/>
                                          </p:val>
                                        </p:tav>
                                      </p:tavLst>
                                    </p:anim>
                                    <p:anim calcmode="lin" valueType="num">
                                      <p:cBhvr>
                                        <p:cTn id="105" dur="2000"/>
                                        <p:tgtEl>
                                          <p:spTgt spid="132104"/>
                                        </p:tgtEl>
                                        <p:attrNameLst>
                                          <p:attrName>ppt_h</p:attrName>
                                        </p:attrNameLst>
                                      </p:cBhvr>
                                      <p:tavLst>
                                        <p:tav tm="0">
                                          <p:val>
                                            <p:strVal val="ppt_h"/>
                                          </p:val>
                                        </p:tav>
                                        <p:tav tm="100000">
                                          <p:val>
                                            <p:strVal val="ppt_h"/>
                                          </p:val>
                                        </p:tav>
                                      </p:tavLst>
                                    </p:anim>
                                    <p:animEffect transition="out" filter="fade">
                                      <p:cBhvr>
                                        <p:cTn id="106" dur="2000"/>
                                        <p:tgtEl>
                                          <p:spTgt spid="132104"/>
                                        </p:tgtEl>
                                      </p:cBhvr>
                                    </p:animEffect>
                                    <p:set>
                                      <p:cBhvr>
                                        <p:cTn id="107" dur="1" fill="hold">
                                          <p:stCondLst>
                                            <p:cond delay="1999"/>
                                          </p:stCondLst>
                                        </p:cTn>
                                        <p:tgtEl>
                                          <p:spTgt spid="132104"/>
                                        </p:tgtEl>
                                        <p:attrNameLst>
                                          <p:attrName>style.visibility</p:attrName>
                                        </p:attrNameLst>
                                      </p:cBhvr>
                                      <p:to>
                                        <p:strVal val="hidden"/>
                                      </p:to>
                                    </p:set>
                                  </p:childTnLst>
                                </p:cTn>
                              </p:par>
                              <p:par>
                                <p:cTn id="108" presetID="8" presetClass="entr" presetSubtype="16" fill="hold" grpId="0" nodeType="withEffect">
                                  <p:stCondLst>
                                    <p:cond delay="0"/>
                                  </p:stCondLst>
                                  <p:childTnLst>
                                    <p:set>
                                      <p:cBhvr>
                                        <p:cTn id="109" dur="1" fill="hold">
                                          <p:stCondLst>
                                            <p:cond delay="0"/>
                                          </p:stCondLst>
                                        </p:cTn>
                                        <p:tgtEl>
                                          <p:spTgt spid="132108"/>
                                        </p:tgtEl>
                                        <p:attrNameLst>
                                          <p:attrName>style.visibility</p:attrName>
                                        </p:attrNameLst>
                                      </p:cBhvr>
                                      <p:to>
                                        <p:strVal val="visible"/>
                                      </p:to>
                                    </p:set>
                                    <p:animEffect transition="in" filter="diamond(in)">
                                      <p:cBhvr>
                                        <p:cTn id="110" dur="2000"/>
                                        <p:tgtEl>
                                          <p:spTgt spid="132108"/>
                                        </p:tgtEl>
                                      </p:cBhvr>
                                    </p:animEffect>
                                  </p:childTnLst>
                                </p:cTn>
                              </p:par>
                              <p:par>
                                <p:cTn id="111" presetID="16" presetClass="entr" presetSubtype="42" fill="hold" grpId="0" nodeType="withEffect">
                                  <p:stCondLst>
                                    <p:cond delay="0"/>
                                  </p:stCondLst>
                                  <p:childTnLst>
                                    <p:set>
                                      <p:cBhvr>
                                        <p:cTn id="112" dur="1" fill="hold">
                                          <p:stCondLst>
                                            <p:cond delay="0"/>
                                          </p:stCondLst>
                                        </p:cTn>
                                        <p:tgtEl>
                                          <p:spTgt spid="132106"/>
                                        </p:tgtEl>
                                        <p:attrNameLst>
                                          <p:attrName>style.visibility</p:attrName>
                                        </p:attrNameLst>
                                      </p:cBhvr>
                                      <p:to>
                                        <p:strVal val="visible"/>
                                      </p:to>
                                    </p:set>
                                    <p:animEffect transition="in" filter="barn(outHorizontal)">
                                      <p:cBhvr>
                                        <p:cTn id="113" dur="2000"/>
                                        <p:tgtEl>
                                          <p:spTgt spid="132106"/>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21" presetClass="exit" presetSubtype="8" fill="hold" grpId="1" nodeType="clickEffect">
                                  <p:stCondLst>
                                    <p:cond delay="0"/>
                                  </p:stCondLst>
                                  <p:childTnLst>
                                    <p:animEffect transition="out" filter="wheel(8)">
                                      <p:cBhvr>
                                        <p:cTn id="117" dur="2000"/>
                                        <p:tgtEl>
                                          <p:spTgt spid="132101"/>
                                        </p:tgtEl>
                                      </p:cBhvr>
                                    </p:animEffect>
                                    <p:set>
                                      <p:cBhvr>
                                        <p:cTn id="118" dur="1" fill="hold">
                                          <p:stCondLst>
                                            <p:cond delay="1999"/>
                                          </p:stCondLst>
                                        </p:cTn>
                                        <p:tgtEl>
                                          <p:spTgt spid="132101"/>
                                        </p:tgtEl>
                                        <p:attrNameLst>
                                          <p:attrName>style.visibility</p:attrName>
                                        </p:attrNameLst>
                                      </p:cBhvr>
                                      <p:to>
                                        <p:strVal val="hidden"/>
                                      </p:to>
                                    </p:set>
                                  </p:childTnLst>
                                </p:cTn>
                              </p:par>
                              <p:par>
                                <p:cTn id="119" presetID="21" presetClass="exit" presetSubtype="8" fill="hold" grpId="1" nodeType="withEffect">
                                  <p:stCondLst>
                                    <p:cond delay="0"/>
                                  </p:stCondLst>
                                  <p:childTnLst>
                                    <p:animEffect transition="out" filter="wheel(8)">
                                      <p:cBhvr>
                                        <p:cTn id="120" dur="2000"/>
                                        <p:tgtEl>
                                          <p:spTgt spid="132106"/>
                                        </p:tgtEl>
                                      </p:cBhvr>
                                    </p:animEffect>
                                    <p:set>
                                      <p:cBhvr>
                                        <p:cTn id="121" dur="1" fill="hold">
                                          <p:stCondLst>
                                            <p:cond delay="1999"/>
                                          </p:stCondLst>
                                        </p:cTn>
                                        <p:tgtEl>
                                          <p:spTgt spid="132106"/>
                                        </p:tgtEl>
                                        <p:attrNameLst>
                                          <p:attrName>style.visibility</p:attrName>
                                        </p:attrNameLst>
                                      </p:cBhvr>
                                      <p:to>
                                        <p:strVal val="hidden"/>
                                      </p:to>
                                    </p:set>
                                  </p:childTnLst>
                                </p:cTn>
                              </p:par>
                              <p:par>
                                <p:cTn id="122" presetID="21" presetClass="entr" presetSubtype="8" fill="hold" grpId="0" nodeType="withEffect">
                                  <p:stCondLst>
                                    <p:cond delay="0"/>
                                  </p:stCondLst>
                                  <p:childTnLst>
                                    <p:set>
                                      <p:cBhvr>
                                        <p:cTn id="123" dur="1" fill="hold">
                                          <p:stCondLst>
                                            <p:cond delay="0"/>
                                          </p:stCondLst>
                                        </p:cTn>
                                        <p:tgtEl>
                                          <p:spTgt spid="132109"/>
                                        </p:tgtEl>
                                        <p:attrNameLst>
                                          <p:attrName>style.visibility</p:attrName>
                                        </p:attrNameLst>
                                      </p:cBhvr>
                                      <p:to>
                                        <p:strVal val="visible"/>
                                      </p:to>
                                    </p:set>
                                    <p:animEffect transition="in" filter="wheel(8)">
                                      <p:cBhvr>
                                        <p:cTn id="124" dur="2000"/>
                                        <p:tgtEl>
                                          <p:spTgt spid="132109"/>
                                        </p:tgtEl>
                                      </p:cBhvr>
                                    </p:animEffec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32" presetClass="emph" presetSubtype="0" repeatCount="indefinite" fill="hold" grpId="2" nodeType="clickEffect">
                                  <p:stCondLst>
                                    <p:cond delay="0"/>
                                  </p:stCondLst>
                                  <p:childTnLst>
                                    <p:animClr clrSpc="rgb" dir="cw">
                                      <p:cBhvr override="childStyle">
                                        <p:cTn id="128" dur="200" fill="hold"/>
                                        <p:tgtEl>
                                          <p:spTgt spid="132102"/>
                                        </p:tgtEl>
                                        <p:attrNameLst>
                                          <p:attrName>style.color</p:attrName>
                                        </p:attrNameLst>
                                      </p:cBhvr>
                                      <p:to>
                                        <a:srgbClr val="FFFF00"/>
                                      </p:to>
                                    </p:animClr>
                                    <p:animClr clrSpc="rgb" dir="cw">
                                      <p:cBhvr>
                                        <p:cTn id="129" dur="200" fill="hold"/>
                                        <p:tgtEl>
                                          <p:spTgt spid="132102"/>
                                        </p:tgtEl>
                                        <p:attrNameLst>
                                          <p:attrName>fillcolor</p:attrName>
                                        </p:attrNameLst>
                                      </p:cBhvr>
                                      <p:to>
                                        <a:srgbClr val="FFFF00"/>
                                      </p:to>
                                    </p:animClr>
                                    <p:set>
                                      <p:cBhvr>
                                        <p:cTn id="130" dur="200" fill="hold"/>
                                        <p:tgtEl>
                                          <p:spTgt spid="132102"/>
                                        </p:tgtEl>
                                        <p:attrNameLst>
                                          <p:attrName>fill.type</p:attrName>
                                        </p:attrNameLst>
                                      </p:cBhvr>
                                      <p:to>
                                        <p:strVal val="solid"/>
                                      </p:to>
                                    </p:set>
                                    <p:set>
                                      <p:cBhvr>
                                        <p:cTn id="131" dur="200" fill="hold"/>
                                        <p:tgtEl>
                                          <p:spTgt spid="132102"/>
                                        </p:tgtEl>
                                        <p:attrNameLst>
                                          <p:attrName>fill.on</p:attrName>
                                        </p:attrNameLst>
                                      </p:cBhvr>
                                      <p:to>
                                        <p:strVal val="true"/>
                                      </p:to>
                                    </p:set>
                                    <p:animRot by="120000">
                                      <p:cBhvr>
                                        <p:cTn id="132" dur="200" fill="hold">
                                          <p:stCondLst>
                                            <p:cond delay="0"/>
                                          </p:stCondLst>
                                        </p:cTn>
                                        <p:tgtEl>
                                          <p:spTgt spid="132102"/>
                                        </p:tgtEl>
                                        <p:attrNameLst>
                                          <p:attrName>r</p:attrName>
                                        </p:attrNameLst>
                                      </p:cBhvr>
                                    </p:animRot>
                                    <p:animRot by="-240000">
                                      <p:cBhvr>
                                        <p:cTn id="133" dur="400" fill="hold">
                                          <p:stCondLst>
                                            <p:cond delay="400"/>
                                          </p:stCondLst>
                                        </p:cTn>
                                        <p:tgtEl>
                                          <p:spTgt spid="132102"/>
                                        </p:tgtEl>
                                        <p:attrNameLst>
                                          <p:attrName>r</p:attrName>
                                        </p:attrNameLst>
                                      </p:cBhvr>
                                    </p:animRot>
                                    <p:animRot by="240000">
                                      <p:cBhvr>
                                        <p:cTn id="134" dur="400" fill="hold">
                                          <p:stCondLst>
                                            <p:cond delay="800"/>
                                          </p:stCondLst>
                                        </p:cTn>
                                        <p:tgtEl>
                                          <p:spTgt spid="132102"/>
                                        </p:tgtEl>
                                        <p:attrNameLst>
                                          <p:attrName>r</p:attrName>
                                        </p:attrNameLst>
                                      </p:cBhvr>
                                    </p:animRot>
                                    <p:animRot by="-240000">
                                      <p:cBhvr>
                                        <p:cTn id="135" dur="400" fill="hold">
                                          <p:stCondLst>
                                            <p:cond delay="1200"/>
                                          </p:stCondLst>
                                        </p:cTn>
                                        <p:tgtEl>
                                          <p:spTgt spid="132102"/>
                                        </p:tgtEl>
                                        <p:attrNameLst>
                                          <p:attrName>r</p:attrName>
                                        </p:attrNameLst>
                                      </p:cBhvr>
                                    </p:animRot>
                                    <p:animRot by="120000">
                                      <p:cBhvr>
                                        <p:cTn id="136" dur="400" fill="hold">
                                          <p:stCondLst>
                                            <p:cond delay="1600"/>
                                          </p:stCondLst>
                                        </p:cTn>
                                        <p:tgtEl>
                                          <p:spTgt spid="132102"/>
                                        </p:tgtEl>
                                        <p:attrNameLst>
                                          <p:attrName>r</p:attrName>
                                        </p:attrNameLst>
                                      </p:cBhvr>
                                    </p:animRot>
                                  </p:childTnLst>
                                </p:cTn>
                              </p:par>
                              <p:par>
                                <p:cTn id="137" presetID="16" presetClass="entr" presetSubtype="26" fill="hold" grpId="0" nodeType="withEffect">
                                  <p:stCondLst>
                                    <p:cond delay="0"/>
                                  </p:stCondLst>
                                  <p:childTnLst>
                                    <p:set>
                                      <p:cBhvr>
                                        <p:cTn id="138" dur="1" fill="hold">
                                          <p:stCondLst>
                                            <p:cond delay="0"/>
                                          </p:stCondLst>
                                        </p:cTn>
                                        <p:tgtEl>
                                          <p:spTgt spid="132105"/>
                                        </p:tgtEl>
                                        <p:attrNameLst>
                                          <p:attrName>style.visibility</p:attrName>
                                        </p:attrNameLst>
                                      </p:cBhvr>
                                      <p:to>
                                        <p:strVal val="visible"/>
                                      </p:to>
                                    </p:set>
                                    <p:animEffect transition="in" filter="barn(inHorizontal)">
                                      <p:cBhvr>
                                        <p:cTn id="139" dur="2000"/>
                                        <p:tgtEl>
                                          <p:spTgt spid="132105"/>
                                        </p:tgtEl>
                                      </p:cBhvr>
                                    </p:animEffect>
                                  </p:childTnLst>
                                </p:cTn>
                              </p:par>
                            </p:childTnLst>
                          </p:cTn>
                        </p:par>
                      </p:childTnLst>
                    </p:cTn>
                  </p:par>
                  <p:par>
                    <p:cTn id="140" fill="hold" nodeType="clickPar">
                      <p:stCondLst>
                        <p:cond delay="indefinite"/>
                      </p:stCondLst>
                      <p:childTnLst>
                        <p:par>
                          <p:cTn id="141" fill="hold" nodeType="withGroup">
                            <p:stCondLst>
                              <p:cond delay="0"/>
                            </p:stCondLst>
                            <p:childTnLst>
                              <p:par>
                                <p:cTn id="142" presetID="4" presetClass="exit" presetSubtype="16" fill="hold" grpId="3" nodeType="clickEffect">
                                  <p:stCondLst>
                                    <p:cond delay="0"/>
                                  </p:stCondLst>
                                  <p:childTnLst>
                                    <p:animEffect transition="out" filter="box(in)">
                                      <p:cBhvr>
                                        <p:cTn id="143" dur="500"/>
                                        <p:tgtEl>
                                          <p:spTgt spid="132102"/>
                                        </p:tgtEl>
                                      </p:cBhvr>
                                    </p:animEffect>
                                    <p:set>
                                      <p:cBhvr>
                                        <p:cTn id="144" dur="1" fill="hold">
                                          <p:stCondLst>
                                            <p:cond delay="499"/>
                                          </p:stCondLst>
                                        </p:cTn>
                                        <p:tgtEl>
                                          <p:spTgt spid="132102"/>
                                        </p:tgtEl>
                                        <p:attrNameLst>
                                          <p:attrName>style.visibility</p:attrName>
                                        </p:attrNameLst>
                                      </p:cBhvr>
                                      <p:to>
                                        <p:strVal val="hidden"/>
                                      </p:to>
                                    </p:set>
                                  </p:childTnLst>
                                </p:cTn>
                              </p:par>
                              <p:par>
                                <p:cTn id="145" presetID="4" presetClass="exit" presetSubtype="16" fill="hold" grpId="1" nodeType="withEffect">
                                  <p:stCondLst>
                                    <p:cond delay="0"/>
                                  </p:stCondLst>
                                  <p:childTnLst>
                                    <p:animEffect transition="out" filter="box(in)">
                                      <p:cBhvr>
                                        <p:cTn id="146" dur="500"/>
                                        <p:tgtEl>
                                          <p:spTgt spid="132105"/>
                                        </p:tgtEl>
                                      </p:cBhvr>
                                    </p:animEffect>
                                    <p:set>
                                      <p:cBhvr>
                                        <p:cTn id="147" dur="1" fill="hold">
                                          <p:stCondLst>
                                            <p:cond delay="499"/>
                                          </p:stCondLst>
                                        </p:cTn>
                                        <p:tgtEl>
                                          <p:spTgt spid="132105"/>
                                        </p:tgtEl>
                                        <p:attrNameLst>
                                          <p:attrName>style.visibility</p:attrName>
                                        </p:attrNameLst>
                                      </p:cBhvr>
                                      <p:to>
                                        <p:strVal val="hidden"/>
                                      </p:to>
                                    </p:se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8" presetClass="entr" presetSubtype="16" fill="hold" grpId="0" nodeType="clickEffect">
                                  <p:stCondLst>
                                    <p:cond delay="0"/>
                                  </p:stCondLst>
                                  <p:childTnLst>
                                    <p:set>
                                      <p:cBhvr>
                                        <p:cTn id="151" dur="1" fill="hold">
                                          <p:stCondLst>
                                            <p:cond delay="0"/>
                                          </p:stCondLst>
                                        </p:cTn>
                                        <p:tgtEl>
                                          <p:spTgt spid="132110"/>
                                        </p:tgtEl>
                                        <p:attrNameLst>
                                          <p:attrName>style.visibility</p:attrName>
                                        </p:attrNameLst>
                                      </p:cBhvr>
                                      <p:to>
                                        <p:strVal val="visible"/>
                                      </p:to>
                                    </p:set>
                                    <p:animEffect transition="in" filter="diamond(in)">
                                      <p:cBhvr>
                                        <p:cTn id="152" dur="2000"/>
                                        <p:tgtEl>
                                          <p:spTgt spid="132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8" grpId="0" animBg="1"/>
      <p:bldP spid="132100" grpId="0" animBg="1"/>
      <p:bldP spid="132100" grpId="1" animBg="1"/>
      <p:bldP spid="132100" grpId="2" animBg="1"/>
      <p:bldP spid="132100" grpId="3" animBg="1"/>
      <p:bldP spid="132101" grpId="0" animBg="1"/>
      <p:bldP spid="132101" grpId="1" animBg="1"/>
      <p:bldP spid="132102" grpId="0" animBg="1"/>
      <p:bldP spid="132102" grpId="1" animBg="1"/>
      <p:bldP spid="132102" grpId="2" animBg="1"/>
      <p:bldP spid="132102" grpId="3" animBg="1"/>
      <p:bldP spid="132103" grpId="0" animBg="1"/>
      <p:bldP spid="132103" grpId="1" animBg="1"/>
      <p:bldP spid="132104" grpId="0" animBg="1"/>
      <p:bldP spid="132104" grpId="1" animBg="1"/>
      <p:bldP spid="132105" grpId="0" animBg="1"/>
      <p:bldP spid="132105" grpId="1" animBg="1"/>
      <p:bldP spid="132106" grpId="0" animBg="1"/>
      <p:bldP spid="132106" grpId="1" animBg="1"/>
      <p:bldP spid="132107" grpId="0" animBg="1"/>
      <p:bldP spid="132108" grpId="0" animBg="1"/>
      <p:bldP spid="132109" grpId="0" animBg="1"/>
      <p:bldP spid="1321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Grp="1" noChangeArrowheads="1"/>
          </p:cNvSpPr>
          <p:nvPr>
            <p:ph type="title"/>
          </p:nvPr>
        </p:nvSpPr>
        <p:spPr>
          <a:xfrm>
            <a:off x="304800" y="228600"/>
            <a:ext cx="8229600" cy="457200"/>
          </a:xfrm>
        </p:spPr>
        <p:txBody>
          <a:bodyPr/>
          <a:lstStyle/>
          <a:p>
            <a:pPr eaLnBrk="1" hangingPunct="1"/>
            <a:r>
              <a:rPr lang="en-US" altLang="en-US" sz="2400" dirty="0">
                <a:solidFill>
                  <a:srgbClr val="FFFF00"/>
                </a:solidFill>
                <a:effectLst/>
                <a:latin typeface="Times New Roman" panose="02020603050405020304" pitchFamily="18" charset="0"/>
              </a:rPr>
              <a:t>TIẾT </a:t>
            </a:r>
            <a:r>
              <a:rPr lang="en-US" altLang="en-US" sz="2400" dirty="0" smtClean="0">
                <a:solidFill>
                  <a:srgbClr val="FFFF00"/>
                </a:solidFill>
                <a:effectLst/>
                <a:latin typeface="Times New Roman" panose="02020603050405020304" pitchFamily="18" charset="0"/>
              </a:rPr>
              <a:t>16</a:t>
            </a:r>
            <a:r>
              <a:rPr lang="en-US" altLang="en-US" sz="2400" dirty="0" smtClean="0">
                <a:solidFill>
                  <a:srgbClr val="FFFF00"/>
                </a:solidFill>
                <a:effectLst/>
                <a:latin typeface="Times New Roman" panose="02020603050405020304" pitchFamily="18" charset="0"/>
              </a:rPr>
              <a:t>- </a:t>
            </a:r>
            <a:r>
              <a:rPr lang="en-US" altLang="en-US" sz="2400" dirty="0">
                <a:solidFill>
                  <a:srgbClr val="FFFF00"/>
                </a:solidFill>
                <a:effectLst/>
                <a:latin typeface="Times New Roman" panose="02020603050405020304" pitchFamily="18" charset="0"/>
              </a:rPr>
              <a:t>BÀI 19: MÔI TRƯỜNG HOANG MẠC</a:t>
            </a:r>
            <a:br>
              <a:rPr lang="en-US" altLang="en-US" sz="2400" dirty="0">
                <a:solidFill>
                  <a:srgbClr val="FFFF00"/>
                </a:solidFill>
                <a:effectLst/>
                <a:latin typeface="Times New Roman" panose="02020603050405020304" pitchFamily="18" charset="0"/>
              </a:rPr>
            </a:br>
            <a:endParaRPr lang="en-US" altLang="en-US" sz="2400" dirty="0">
              <a:solidFill>
                <a:srgbClr val="FFFF00"/>
              </a:solidFill>
              <a:effectLst/>
              <a:latin typeface="Times New Roman" panose="02020603050405020304" pitchFamily="18" charset="0"/>
            </a:endParaRPr>
          </a:p>
        </p:txBody>
      </p:sp>
      <p:sp>
        <p:nvSpPr>
          <p:cNvPr id="10243" name="Rectangle 5"/>
          <p:cNvSpPr>
            <a:spLocks noGrp="1" noChangeArrowheads="1"/>
          </p:cNvSpPr>
          <p:nvPr>
            <p:ph type="body" sz="half" idx="1"/>
          </p:nvPr>
        </p:nvSpPr>
        <p:spPr>
          <a:xfrm>
            <a:off x="0" y="533400"/>
            <a:ext cx="4876800" cy="6248400"/>
          </a:xfrm>
        </p:spPr>
        <p:txBody>
          <a:bodyPr/>
          <a:lstStyle/>
          <a:p>
            <a:pPr eaLnBrk="1" hangingPunct="1">
              <a:lnSpc>
                <a:spcPct val="80000"/>
              </a:lnSpc>
              <a:buFontTx/>
              <a:buNone/>
              <a:defRPr/>
            </a:pPr>
            <a:r>
              <a:rPr lang="en-US" sz="2400" b="1" dirty="0">
                <a:latin typeface="Times New Roman" pitchFamily="18" charset="0"/>
              </a:rPr>
              <a:t>1.Đặc </a:t>
            </a:r>
            <a:r>
              <a:rPr lang="en-US" sz="2400" b="1" dirty="0" err="1">
                <a:latin typeface="Times New Roman" pitchFamily="18" charset="0"/>
              </a:rPr>
              <a:t>điểm</a:t>
            </a:r>
            <a:r>
              <a:rPr lang="en-US" sz="2400" b="1" dirty="0">
                <a:latin typeface="Times New Roman" pitchFamily="18" charset="0"/>
              </a:rPr>
              <a:t> </a:t>
            </a:r>
            <a:r>
              <a:rPr lang="en-US" sz="2400" b="1" dirty="0" err="1">
                <a:latin typeface="Times New Roman" pitchFamily="18" charset="0"/>
              </a:rPr>
              <a:t>môi</a:t>
            </a:r>
            <a:r>
              <a:rPr lang="en-US" sz="2400" b="1" dirty="0">
                <a:latin typeface="Times New Roman" pitchFamily="18" charset="0"/>
              </a:rPr>
              <a:t> </a:t>
            </a:r>
            <a:r>
              <a:rPr lang="en-US" sz="2400" b="1" dirty="0" err="1">
                <a:latin typeface="Times New Roman" pitchFamily="18" charset="0"/>
              </a:rPr>
              <a:t>trường</a:t>
            </a:r>
            <a:r>
              <a:rPr lang="en-US" sz="2400" b="1" dirty="0">
                <a:latin typeface="Times New Roman" pitchFamily="18" charset="0"/>
              </a:rPr>
              <a:t>.</a:t>
            </a:r>
          </a:p>
          <a:p>
            <a:pPr eaLnBrk="1" hangingPunct="1">
              <a:lnSpc>
                <a:spcPct val="80000"/>
              </a:lnSpc>
              <a:buFontTx/>
              <a:buNone/>
              <a:defRPr/>
            </a:pPr>
            <a:r>
              <a:rPr lang="en-US" sz="2400" b="1" dirty="0">
                <a:latin typeface="Times New Roman" pitchFamily="18" charset="0"/>
              </a:rPr>
              <a:t>a. </a:t>
            </a:r>
            <a:r>
              <a:rPr lang="en-US" sz="2400" b="1" dirty="0" err="1">
                <a:latin typeface="Times New Roman" pitchFamily="18" charset="0"/>
              </a:rPr>
              <a:t>Vị</a:t>
            </a:r>
            <a:r>
              <a:rPr lang="en-US" sz="2400" b="1" dirty="0">
                <a:latin typeface="Times New Roman" pitchFamily="18" charset="0"/>
              </a:rPr>
              <a:t> </a:t>
            </a:r>
            <a:r>
              <a:rPr lang="en-US" sz="2400" b="1" dirty="0" err="1">
                <a:latin typeface="Times New Roman" pitchFamily="18" charset="0"/>
              </a:rPr>
              <a:t>trí</a:t>
            </a:r>
            <a:r>
              <a:rPr lang="en-US" sz="2400" b="1" dirty="0">
                <a:latin typeface="Times New Roman" pitchFamily="18" charset="0"/>
              </a:rPr>
              <a:t>:</a:t>
            </a:r>
          </a:p>
          <a:p>
            <a:pPr eaLnBrk="1" hangingPunct="1">
              <a:lnSpc>
                <a:spcPct val="80000"/>
              </a:lnSpc>
              <a:buFontTx/>
              <a:buNone/>
              <a:defRPr/>
            </a:pPr>
            <a:r>
              <a:rPr lang="en-US" sz="2400" dirty="0">
                <a:latin typeface="Times New Roman" pitchFamily="18" charset="0"/>
              </a:rPr>
              <a:t>- </a:t>
            </a:r>
            <a:r>
              <a:rPr lang="en-US" sz="2400" dirty="0" err="1">
                <a:latin typeface="Times New Roman" pitchFamily="18" charset="0"/>
              </a:rPr>
              <a:t>Nằm</a:t>
            </a:r>
            <a:r>
              <a:rPr lang="en-US" sz="2400" dirty="0">
                <a:latin typeface="Times New Roman" pitchFamily="18" charset="0"/>
              </a:rPr>
              <a:t> </a:t>
            </a:r>
            <a:r>
              <a:rPr lang="en-US" sz="2400" dirty="0" err="1">
                <a:latin typeface="Times New Roman" pitchFamily="18" charset="0"/>
              </a:rPr>
              <a:t>dọc</a:t>
            </a:r>
            <a:r>
              <a:rPr lang="en-US" sz="2400" dirty="0">
                <a:latin typeface="Times New Roman" pitchFamily="18" charset="0"/>
              </a:rPr>
              <a:t> 2 </a:t>
            </a:r>
            <a:r>
              <a:rPr lang="en-US" sz="2400" dirty="0" err="1">
                <a:latin typeface="Times New Roman" pitchFamily="18" charset="0"/>
              </a:rPr>
              <a:t>đường</a:t>
            </a:r>
            <a:r>
              <a:rPr lang="en-US" sz="2400" dirty="0">
                <a:latin typeface="Times New Roman" pitchFamily="18" charset="0"/>
              </a:rPr>
              <a:t> </a:t>
            </a:r>
            <a:r>
              <a:rPr lang="en-US" sz="2400" dirty="0" err="1">
                <a:latin typeface="Times New Roman" pitchFamily="18" charset="0"/>
              </a:rPr>
              <a:t>chí</a:t>
            </a:r>
            <a:r>
              <a:rPr lang="en-US" sz="2400" dirty="0">
                <a:latin typeface="Times New Roman" pitchFamily="18" charset="0"/>
              </a:rPr>
              <a:t> </a:t>
            </a:r>
            <a:r>
              <a:rPr lang="en-US" sz="2400" dirty="0" err="1">
                <a:latin typeface="Times New Roman" pitchFamily="18" charset="0"/>
              </a:rPr>
              <a:t>tuyến</a:t>
            </a:r>
            <a:r>
              <a:rPr lang="en-US" sz="2400" dirty="0">
                <a:latin typeface="Times New Roman" pitchFamily="18" charset="0"/>
              </a:rPr>
              <a:t>.</a:t>
            </a:r>
          </a:p>
          <a:p>
            <a:pPr eaLnBrk="1" hangingPunct="1">
              <a:lnSpc>
                <a:spcPct val="80000"/>
              </a:lnSpc>
              <a:buFontTx/>
              <a:buNone/>
              <a:defRPr/>
            </a:pPr>
            <a:r>
              <a:rPr lang="en-US" sz="2400" dirty="0">
                <a:latin typeface="Times New Roman" pitchFamily="18" charset="0"/>
              </a:rPr>
              <a:t>- </a:t>
            </a:r>
            <a:r>
              <a:rPr lang="en-US" sz="2400" dirty="0" err="1">
                <a:latin typeface="Times New Roman" pitchFamily="18" charset="0"/>
              </a:rPr>
              <a:t>Nằm</a:t>
            </a:r>
            <a:r>
              <a:rPr lang="en-US" sz="2400" dirty="0">
                <a:latin typeface="Times New Roman" pitchFamily="18" charset="0"/>
              </a:rPr>
              <a:t> </a:t>
            </a:r>
            <a:r>
              <a:rPr lang="en-US" sz="2400" dirty="0" err="1">
                <a:latin typeface="Times New Roman" pitchFamily="18" charset="0"/>
              </a:rPr>
              <a:t>giữa</a:t>
            </a:r>
            <a:r>
              <a:rPr lang="en-US" sz="2400" dirty="0">
                <a:latin typeface="Times New Roman" pitchFamily="18" charset="0"/>
              </a:rPr>
              <a:t> </a:t>
            </a:r>
            <a:r>
              <a:rPr lang="en-US" sz="2400" dirty="0" err="1">
                <a:latin typeface="Times New Roman" pitchFamily="18" charset="0"/>
              </a:rPr>
              <a:t>đại</a:t>
            </a:r>
            <a:r>
              <a:rPr lang="en-US" sz="2400" dirty="0">
                <a:latin typeface="Times New Roman" pitchFamily="18" charset="0"/>
              </a:rPr>
              <a:t> </a:t>
            </a:r>
            <a:r>
              <a:rPr lang="en-US" sz="2400" dirty="0" err="1">
                <a:latin typeface="Times New Roman" pitchFamily="18" charset="0"/>
              </a:rPr>
              <a:t>lục</a:t>
            </a:r>
            <a:r>
              <a:rPr lang="en-US" sz="2400" dirty="0">
                <a:latin typeface="Times New Roman" pitchFamily="18" charset="0"/>
              </a:rPr>
              <a:t> Á-</a:t>
            </a:r>
            <a:r>
              <a:rPr lang="en-US" sz="2400" dirty="0" err="1">
                <a:latin typeface="Times New Roman" pitchFamily="18" charset="0"/>
              </a:rPr>
              <a:t>Âu</a:t>
            </a:r>
            <a:r>
              <a:rPr lang="en-US" sz="2400" dirty="0">
                <a:latin typeface="Times New Roman" pitchFamily="18" charset="0"/>
              </a:rPr>
              <a:t>.</a:t>
            </a:r>
          </a:p>
          <a:p>
            <a:pPr eaLnBrk="1" hangingPunct="1">
              <a:lnSpc>
                <a:spcPct val="80000"/>
              </a:lnSpc>
              <a:buFontTx/>
              <a:buNone/>
              <a:defRPr/>
            </a:pPr>
            <a:r>
              <a:rPr lang="en-US" sz="2400" dirty="0">
                <a:latin typeface="Times New Roman" pitchFamily="18" charset="0"/>
              </a:rPr>
              <a:t>- </a:t>
            </a:r>
            <a:r>
              <a:rPr lang="en-US" sz="2400" dirty="0" err="1">
                <a:latin typeface="Times New Roman" pitchFamily="18" charset="0"/>
              </a:rPr>
              <a:t>Nơi</a:t>
            </a:r>
            <a:r>
              <a:rPr lang="en-US" sz="2400" dirty="0">
                <a:latin typeface="Times New Roman" pitchFamily="18" charset="0"/>
              </a:rPr>
              <a:t> </a:t>
            </a:r>
            <a:r>
              <a:rPr lang="en-US" sz="2400" dirty="0" err="1">
                <a:latin typeface="Times New Roman" pitchFamily="18" charset="0"/>
              </a:rPr>
              <a:t>có</a:t>
            </a:r>
            <a:r>
              <a:rPr lang="en-US" sz="2400" dirty="0">
                <a:latin typeface="Times New Roman" pitchFamily="18" charset="0"/>
              </a:rPr>
              <a:t> </a:t>
            </a:r>
            <a:r>
              <a:rPr lang="en-US" sz="2400" dirty="0" err="1">
                <a:latin typeface="Times New Roman" pitchFamily="18" charset="0"/>
              </a:rPr>
              <a:t>dòng</a:t>
            </a:r>
            <a:r>
              <a:rPr lang="en-US" sz="2400" dirty="0">
                <a:latin typeface="Times New Roman" pitchFamily="18" charset="0"/>
              </a:rPr>
              <a:t> </a:t>
            </a:r>
            <a:r>
              <a:rPr lang="en-US" sz="2400" dirty="0" err="1">
                <a:latin typeface="Times New Roman" pitchFamily="18" charset="0"/>
              </a:rPr>
              <a:t>biển</a:t>
            </a:r>
            <a:r>
              <a:rPr lang="en-US" sz="2400" dirty="0">
                <a:latin typeface="Times New Roman" pitchFamily="18" charset="0"/>
              </a:rPr>
              <a:t> </a:t>
            </a:r>
            <a:r>
              <a:rPr lang="en-US" sz="2400" dirty="0" err="1">
                <a:latin typeface="Times New Roman" pitchFamily="18" charset="0"/>
              </a:rPr>
              <a:t>lạnh</a:t>
            </a:r>
            <a:r>
              <a:rPr lang="en-US" sz="2400" dirty="0">
                <a:latin typeface="Times New Roman" pitchFamily="18" charset="0"/>
              </a:rPr>
              <a:t> </a:t>
            </a:r>
            <a:r>
              <a:rPr lang="en-US" sz="2400" dirty="0" err="1">
                <a:latin typeface="Times New Roman" pitchFamily="18" charset="0"/>
              </a:rPr>
              <a:t>đi</a:t>
            </a:r>
            <a:r>
              <a:rPr lang="en-US" sz="2400" dirty="0">
                <a:latin typeface="Times New Roman" pitchFamily="18" charset="0"/>
              </a:rPr>
              <a:t> qua.</a:t>
            </a:r>
          </a:p>
          <a:p>
            <a:pPr eaLnBrk="1" hangingPunct="1">
              <a:lnSpc>
                <a:spcPct val="80000"/>
              </a:lnSpc>
              <a:buFontTx/>
              <a:buNone/>
              <a:defRPr/>
            </a:pPr>
            <a:r>
              <a:rPr lang="en-US" sz="2400" b="1" dirty="0">
                <a:latin typeface="Times New Roman" pitchFamily="18" charset="0"/>
              </a:rPr>
              <a:t>b. </a:t>
            </a:r>
            <a:r>
              <a:rPr lang="en-US" sz="2400" b="1" dirty="0" err="1">
                <a:latin typeface="Times New Roman" pitchFamily="18" charset="0"/>
              </a:rPr>
              <a:t>Khí</a:t>
            </a:r>
            <a:r>
              <a:rPr lang="en-US" sz="2400" b="1" dirty="0">
                <a:latin typeface="Times New Roman" pitchFamily="18" charset="0"/>
              </a:rPr>
              <a:t> </a:t>
            </a:r>
            <a:r>
              <a:rPr lang="en-US" sz="2400" b="1" dirty="0" err="1">
                <a:latin typeface="Times New Roman" pitchFamily="18" charset="0"/>
              </a:rPr>
              <a:t>hậu</a:t>
            </a:r>
            <a:endParaRPr lang="en-US" sz="2400" b="1" dirty="0">
              <a:latin typeface="Times New Roman" pitchFamily="18" charset="0"/>
            </a:endParaRPr>
          </a:p>
          <a:p>
            <a:pPr marL="0" indent="0">
              <a:spcBef>
                <a:spcPct val="50000"/>
              </a:spcBef>
              <a:buFont typeface="Wingdings" panose="05000000000000000000" pitchFamily="2" charset="2"/>
              <a:buNone/>
              <a:defRPr/>
            </a:pP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Rất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khắc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nghiệt</a:t>
            </a:r>
            <a:r>
              <a:rPr lang="en-US" sz="2400" dirty="0">
                <a:latin typeface="Times New Roman" pitchFamily="18" charset="0"/>
                <a:cs typeface="Times New Roman" pitchFamily="18" charset="0"/>
              </a:rPr>
              <a:t>.</a:t>
            </a:r>
          </a:p>
          <a:p>
            <a:pPr marL="0" indent="0">
              <a:spcBef>
                <a:spcPct val="50000"/>
              </a:spcBef>
              <a:buFont typeface="Wingdings" panose="05000000000000000000" pitchFamily="2" charset="2"/>
              <a:buNone/>
              <a:defRPr/>
            </a:pP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Biên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nhiệt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giữa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mùa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giữa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đêm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lớn</a:t>
            </a:r>
            <a:r>
              <a:rPr lang="en-US" sz="2400" dirty="0">
                <a:latin typeface="Times New Roman" pitchFamily="18" charset="0"/>
                <a:cs typeface="Times New Roman" pitchFamily="18" charset="0"/>
              </a:rPr>
              <a:t>.</a:t>
            </a:r>
          </a:p>
          <a:p>
            <a:pPr marL="0" indent="0">
              <a:spcBef>
                <a:spcPct val="50000"/>
              </a:spcBef>
              <a:buFont typeface="Wingdings" panose="05000000000000000000" pitchFamily="2" charset="2"/>
              <a:buNone/>
              <a:defRPr/>
            </a:pP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Lượng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mưa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thấp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bốc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lớn</a:t>
            </a:r>
            <a:r>
              <a:rPr lang="en-US" sz="2400" dirty="0">
                <a:latin typeface="Times New Roman" pitchFamily="18" charset="0"/>
                <a:cs typeface="Times New Roman" pitchFamily="18" charset="0"/>
              </a:rPr>
              <a:t>.</a:t>
            </a:r>
            <a:endParaRPr lang="en-US" sz="2400" dirty="0">
              <a:latin typeface="Times New Roman" pitchFamily="18" charset="0"/>
            </a:endParaRPr>
          </a:p>
          <a:p>
            <a:pPr marL="0" indent="0" eaLnBrk="1" hangingPunct="1">
              <a:lnSpc>
                <a:spcPct val="80000"/>
              </a:lnSpc>
              <a:buFont typeface="Wingdings" panose="05000000000000000000" pitchFamily="2" charset="2"/>
              <a:buNone/>
              <a:defRPr/>
            </a:pPr>
            <a:r>
              <a:rPr lang="en-US" sz="2400" b="1" dirty="0">
                <a:latin typeface="Times New Roman" pitchFamily="18" charset="0"/>
              </a:rPr>
              <a:t>c. </a:t>
            </a:r>
            <a:r>
              <a:rPr lang="en-US" sz="2400" b="1" dirty="0" err="1">
                <a:latin typeface="Times New Roman" pitchFamily="18" charset="0"/>
              </a:rPr>
              <a:t>Cảnh</a:t>
            </a:r>
            <a:r>
              <a:rPr lang="en-US" sz="2400" b="1" dirty="0">
                <a:latin typeface="Times New Roman" pitchFamily="18" charset="0"/>
              </a:rPr>
              <a:t> </a:t>
            </a:r>
            <a:r>
              <a:rPr lang="en-US" sz="2400" b="1" dirty="0" err="1">
                <a:latin typeface="Times New Roman" pitchFamily="18" charset="0"/>
              </a:rPr>
              <a:t>quan</a:t>
            </a:r>
            <a:r>
              <a:rPr lang="en-US" sz="2400" dirty="0">
                <a:latin typeface="Times New Roman" pitchFamily="18" charset="0"/>
              </a:rPr>
              <a:t>:</a:t>
            </a:r>
          </a:p>
          <a:p>
            <a:pPr marL="0" indent="0" eaLnBrk="1" hangingPunct="1">
              <a:lnSpc>
                <a:spcPct val="80000"/>
              </a:lnSpc>
              <a:buFont typeface="Wingdings" panose="05000000000000000000" pitchFamily="2" charset="2"/>
              <a:buNone/>
              <a:defRPr/>
            </a:pPr>
            <a:r>
              <a:rPr lang="en-US" sz="2400" dirty="0">
                <a:latin typeface="Times New Roman" pitchFamily="18" charset="0"/>
              </a:rPr>
              <a:t>    - </a:t>
            </a:r>
            <a:r>
              <a:rPr lang="en-US" sz="2400" dirty="0" err="1">
                <a:latin typeface="Times New Roman" pitchFamily="18" charset="0"/>
              </a:rPr>
              <a:t>Bề</a:t>
            </a:r>
            <a:r>
              <a:rPr lang="en-US" sz="2400" dirty="0">
                <a:latin typeface="Times New Roman" pitchFamily="18" charset="0"/>
              </a:rPr>
              <a:t> </a:t>
            </a:r>
            <a:r>
              <a:rPr lang="en-US" sz="2400" dirty="0" err="1">
                <a:latin typeface="Times New Roman" pitchFamily="18" charset="0"/>
              </a:rPr>
              <a:t>mặt</a:t>
            </a:r>
            <a:r>
              <a:rPr lang="en-US" sz="2400" dirty="0">
                <a:latin typeface="Times New Roman" pitchFamily="18" charset="0"/>
              </a:rPr>
              <a:t> </a:t>
            </a:r>
            <a:r>
              <a:rPr lang="en-US" sz="2400" dirty="0" err="1">
                <a:latin typeface="Times New Roman" pitchFamily="18" charset="0"/>
              </a:rPr>
              <a:t>chủ</a:t>
            </a:r>
            <a:r>
              <a:rPr lang="en-US" sz="2400" dirty="0">
                <a:latin typeface="Times New Roman" pitchFamily="18" charset="0"/>
              </a:rPr>
              <a:t> </a:t>
            </a:r>
            <a:r>
              <a:rPr lang="en-US" sz="2400" dirty="0" err="1">
                <a:latin typeface="Times New Roman" pitchFamily="18" charset="0"/>
              </a:rPr>
              <a:t>yếu</a:t>
            </a:r>
            <a:r>
              <a:rPr lang="en-US" sz="2400" dirty="0">
                <a:latin typeface="Times New Roman" pitchFamily="18" charset="0"/>
              </a:rPr>
              <a:t>: </a:t>
            </a:r>
            <a:r>
              <a:rPr lang="en-US" sz="2400" dirty="0" err="1">
                <a:latin typeface="Times New Roman" pitchFamily="18" charset="0"/>
              </a:rPr>
              <a:t>Cát</a:t>
            </a:r>
            <a:r>
              <a:rPr lang="en-US" sz="2400" dirty="0">
                <a:latin typeface="Times New Roman" pitchFamily="18" charset="0"/>
              </a:rPr>
              <a:t>, </a:t>
            </a:r>
            <a:r>
              <a:rPr lang="en-US" sz="2400" dirty="0" err="1">
                <a:latin typeface="Times New Roman" pitchFamily="18" charset="0"/>
              </a:rPr>
              <a:t>sỏi</a:t>
            </a:r>
            <a:r>
              <a:rPr lang="en-US" sz="2400" dirty="0">
                <a:latin typeface="Times New Roman" pitchFamily="18" charset="0"/>
              </a:rPr>
              <a:t>, </a:t>
            </a:r>
            <a:r>
              <a:rPr lang="en-US" sz="2400" dirty="0" err="1">
                <a:latin typeface="Times New Roman" pitchFamily="18" charset="0"/>
              </a:rPr>
              <a:t>đá</a:t>
            </a:r>
            <a:endParaRPr lang="en-US" sz="2400" dirty="0">
              <a:latin typeface="Times New Roman" pitchFamily="18" charset="0"/>
            </a:endParaRPr>
          </a:p>
          <a:p>
            <a:pPr eaLnBrk="1" hangingPunct="1">
              <a:lnSpc>
                <a:spcPct val="80000"/>
              </a:lnSpc>
              <a:buFontTx/>
              <a:buNone/>
              <a:defRPr/>
            </a:pPr>
            <a:r>
              <a:rPr lang="en-US" sz="2400" dirty="0">
                <a:latin typeface="Times New Roman" pitchFamily="18" charset="0"/>
              </a:rPr>
              <a:t>  - </a:t>
            </a:r>
            <a:r>
              <a:rPr lang="en-US" sz="2400" dirty="0" err="1">
                <a:latin typeface="Times New Roman" pitchFamily="18" charset="0"/>
              </a:rPr>
              <a:t>Thực</a:t>
            </a:r>
            <a:r>
              <a:rPr lang="en-US" sz="2400" dirty="0">
                <a:latin typeface="Times New Roman" pitchFamily="18" charset="0"/>
              </a:rPr>
              <a:t> </a:t>
            </a:r>
            <a:r>
              <a:rPr lang="en-US" sz="2400" dirty="0" err="1">
                <a:latin typeface="Times New Roman" pitchFamily="18" charset="0"/>
              </a:rPr>
              <a:t>vật</a:t>
            </a:r>
            <a:r>
              <a:rPr lang="en-US" sz="2400" dirty="0">
                <a:latin typeface="Times New Roman" pitchFamily="18" charset="0"/>
              </a:rPr>
              <a:t>: </a:t>
            </a:r>
            <a:r>
              <a:rPr lang="en-US" sz="2400" dirty="0" err="1">
                <a:latin typeface="Times New Roman" pitchFamily="18" charset="0"/>
              </a:rPr>
              <a:t>cằn</a:t>
            </a:r>
            <a:r>
              <a:rPr lang="en-US" sz="2400" dirty="0">
                <a:latin typeface="Times New Roman" pitchFamily="18" charset="0"/>
              </a:rPr>
              <a:t> </a:t>
            </a:r>
            <a:r>
              <a:rPr lang="en-US" sz="2400" dirty="0" err="1">
                <a:latin typeface="Times New Roman" pitchFamily="18" charset="0"/>
              </a:rPr>
              <a:t>cỗi</a:t>
            </a:r>
            <a:r>
              <a:rPr lang="en-US" sz="2400" dirty="0">
                <a:latin typeface="Times New Roman" pitchFamily="18" charset="0"/>
              </a:rPr>
              <a:t>, </a:t>
            </a:r>
            <a:r>
              <a:rPr lang="en-US" sz="2400" dirty="0" err="1">
                <a:latin typeface="Times New Roman" pitchFamily="18" charset="0"/>
              </a:rPr>
              <a:t>thưa</a:t>
            </a:r>
            <a:r>
              <a:rPr lang="en-US" sz="2400" dirty="0">
                <a:latin typeface="Times New Roman" pitchFamily="18" charset="0"/>
              </a:rPr>
              <a:t> </a:t>
            </a:r>
            <a:r>
              <a:rPr lang="en-US" sz="2400" dirty="0" err="1">
                <a:latin typeface="Times New Roman" pitchFamily="18" charset="0"/>
              </a:rPr>
              <a:t>thớt</a:t>
            </a:r>
            <a:endParaRPr lang="en-US" sz="2400" dirty="0">
              <a:latin typeface="Times New Roman" pitchFamily="18" charset="0"/>
            </a:endParaRPr>
          </a:p>
          <a:p>
            <a:pPr eaLnBrk="1" hangingPunct="1">
              <a:lnSpc>
                <a:spcPct val="80000"/>
              </a:lnSpc>
              <a:buFontTx/>
              <a:buNone/>
              <a:defRPr/>
            </a:pPr>
            <a:r>
              <a:rPr lang="en-US" sz="2400" dirty="0">
                <a:latin typeface="Times New Roman" pitchFamily="18" charset="0"/>
              </a:rPr>
              <a:t>  - </a:t>
            </a:r>
            <a:r>
              <a:rPr lang="en-US" sz="2400" dirty="0" err="1">
                <a:latin typeface="Times New Roman" pitchFamily="18" charset="0"/>
              </a:rPr>
              <a:t>Động</a:t>
            </a:r>
            <a:r>
              <a:rPr lang="en-US" sz="2400" dirty="0">
                <a:latin typeface="Times New Roman" pitchFamily="18" charset="0"/>
              </a:rPr>
              <a:t> </a:t>
            </a:r>
            <a:r>
              <a:rPr lang="en-US" sz="2400" dirty="0" err="1">
                <a:latin typeface="Times New Roman" pitchFamily="18" charset="0"/>
              </a:rPr>
              <a:t>vật</a:t>
            </a:r>
            <a:r>
              <a:rPr lang="en-US" sz="2400" dirty="0">
                <a:latin typeface="Times New Roman" pitchFamily="18" charset="0"/>
              </a:rPr>
              <a:t>: </a:t>
            </a:r>
            <a:r>
              <a:rPr lang="en-US" sz="2400" dirty="0" err="1">
                <a:latin typeface="Times New Roman" pitchFamily="18" charset="0"/>
              </a:rPr>
              <a:t>Chỉ</a:t>
            </a:r>
            <a:r>
              <a:rPr lang="en-US" sz="2400" dirty="0">
                <a:latin typeface="Times New Roman" pitchFamily="18" charset="0"/>
              </a:rPr>
              <a:t> </a:t>
            </a:r>
            <a:r>
              <a:rPr lang="en-US" sz="2400" dirty="0" err="1">
                <a:latin typeface="Times New Roman" pitchFamily="18" charset="0"/>
              </a:rPr>
              <a:t>có</a:t>
            </a:r>
            <a:r>
              <a:rPr lang="en-US" sz="2400" dirty="0">
                <a:latin typeface="Times New Roman" pitchFamily="18" charset="0"/>
              </a:rPr>
              <a:t> </a:t>
            </a:r>
            <a:r>
              <a:rPr lang="en-US" sz="2400" dirty="0" err="1">
                <a:latin typeface="Times New Roman" pitchFamily="18" charset="0"/>
              </a:rPr>
              <a:t>bò</a:t>
            </a:r>
            <a:r>
              <a:rPr lang="en-US" sz="2400" dirty="0">
                <a:latin typeface="Times New Roman" pitchFamily="18" charset="0"/>
              </a:rPr>
              <a:t> </a:t>
            </a:r>
            <a:r>
              <a:rPr lang="en-US" sz="2400" dirty="0" err="1">
                <a:latin typeface="Times New Roman" pitchFamily="18" charset="0"/>
              </a:rPr>
              <a:t>sát</a:t>
            </a:r>
            <a:r>
              <a:rPr lang="en-US" sz="2400" dirty="0">
                <a:latin typeface="Times New Roman" pitchFamily="18" charset="0"/>
              </a:rPr>
              <a:t>, </a:t>
            </a:r>
            <a:r>
              <a:rPr lang="en-US" sz="2400" dirty="0" err="1">
                <a:latin typeface="Times New Roman" pitchFamily="18" charset="0"/>
              </a:rPr>
              <a:t>côn</a:t>
            </a:r>
            <a:r>
              <a:rPr lang="en-US" sz="2400" dirty="0">
                <a:latin typeface="Times New Roman" pitchFamily="18" charset="0"/>
              </a:rPr>
              <a:t> </a:t>
            </a:r>
            <a:r>
              <a:rPr lang="en-US" sz="2400" dirty="0" err="1">
                <a:latin typeface="Times New Roman" pitchFamily="18" charset="0"/>
              </a:rPr>
              <a:t>trùng</a:t>
            </a:r>
            <a:endParaRPr lang="en-US" sz="2400" dirty="0">
              <a:latin typeface="Times New Roman" pitchFamily="18" charset="0"/>
            </a:endParaRPr>
          </a:p>
          <a:p>
            <a:pPr eaLnBrk="1" hangingPunct="1">
              <a:lnSpc>
                <a:spcPct val="80000"/>
              </a:lnSpc>
              <a:buFontTx/>
              <a:buNone/>
              <a:defRPr/>
            </a:pPr>
            <a:endParaRPr lang="en-US" sz="2400" dirty="0">
              <a:latin typeface="Times New Roman" pitchFamily="18" charset="0"/>
            </a:endParaRPr>
          </a:p>
          <a:p>
            <a:pPr eaLnBrk="1" hangingPunct="1">
              <a:lnSpc>
                <a:spcPct val="80000"/>
              </a:lnSpc>
              <a:buFontTx/>
              <a:buNone/>
              <a:defRPr/>
            </a:pPr>
            <a:endParaRPr lang="en-US" sz="2400" dirty="0">
              <a:latin typeface="Times New Roman" pitchFamily="18" charset="0"/>
            </a:endParaRPr>
          </a:p>
          <a:p>
            <a:pPr eaLnBrk="1" hangingPunct="1">
              <a:lnSpc>
                <a:spcPct val="80000"/>
              </a:lnSpc>
              <a:buFontTx/>
              <a:buNone/>
              <a:defRPr/>
            </a:pPr>
            <a:endParaRPr lang="en-US" sz="2400" dirty="0">
              <a:latin typeface="Times New Roman" pitchFamily="18" charset="0"/>
            </a:endParaRPr>
          </a:p>
        </p:txBody>
      </p:sp>
      <p:sp>
        <p:nvSpPr>
          <p:cNvPr id="40964" name="Line 7"/>
          <p:cNvSpPr>
            <a:spLocks noChangeShapeType="1"/>
          </p:cNvSpPr>
          <p:nvPr/>
        </p:nvSpPr>
        <p:spPr bwMode="auto">
          <a:xfrm flipH="1">
            <a:off x="4876800" y="609600"/>
            <a:ext cx="0" cy="6248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0965" name="Rectangle 12"/>
          <p:cNvSpPr>
            <a:spLocks noChangeArrowheads="1"/>
          </p:cNvSpPr>
          <p:nvPr/>
        </p:nvSpPr>
        <p:spPr bwMode="auto">
          <a:xfrm>
            <a:off x="4953000" y="555625"/>
            <a:ext cx="4191000" cy="3194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2400" b="1">
                <a:latin typeface="Times New Roman" panose="02020603050405020304" pitchFamily="18" charset="0"/>
              </a:rPr>
              <a:t>2. Sự thích nghi của thực vật và động vật với môi trường</a:t>
            </a:r>
            <a:r>
              <a:rPr lang="en-US" altLang="en-US" sz="2400">
                <a:latin typeface="Times New Roman" panose="02020603050405020304" pitchFamily="18" charset="0"/>
              </a:rPr>
              <a:t>.</a:t>
            </a:r>
          </a:p>
          <a:p>
            <a:r>
              <a:rPr lang="en-US" altLang="en-US" sz="2400">
                <a:latin typeface="Times New Roman" panose="02020603050405020304" pitchFamily="18" charset="0"/>
              </a:rPr>
              <a:t>- Tự hạn chế sự mất nước:</a:t>
            </a:r>
          </a:p>
          <a:p>
            <a:r>
              <a:rPr lang="en-US" altLang="en-US" sz="2400">
                <a:latin typeface="Times New Roman" panose="02020603050405020304" pitchFamily="18" charset="0"/>
              </a:rPr>
              <a:t>- Tăng cường dự trữ nước và chất dinh dưỡng trong cơ thể</a:t>
            </a:r>
          </a:p>
          <a:p>
            <a:r>
              <a:rPr lang="en-US" altLang="en-US" sz="2400" b="1">
                <a:solidFill>
                  <a:srgbClr val="FF3300"/>
                </a:solidFill>
                <a:latin typeface="Times New Roman" panose="02020603050405020304" pitchFamily="18" charset="0"/>
              </a:rPr>
              <a:t>  </a:t>
            </a:r>
            <a:endParaRPr lang="en-US" altLang="en-US" sz="2400">
              <a:latin typeface="Times New Roman" panose="02020603050405020304" pitchFamily="18" charset="0"/>
            </a:endParaRPr>
          </a:p>
          <a:p>
            <a:endParaRPr lang="en-US" altLang="en-US" sz="2400">
              <a:latin typeface="Times New Roman" panose="02020603050405020304" pitchFamily="18" charset="0"/>
            </a:endParaRPr>
          </a:p>
          <a:p>
            <a:pPr>
              <a:lnSpc>
                <a:spcPct val="90000"/>
              </a:lnSpc>
              <a:spcBef>
                <a:spcPct val="50000"/>
              </a:spcBef>
            </a:pPr>
            <a:endParaRPr lang="en-US" altLang="en-US" sz="240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5" name="Picture 11" descr="Cove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648450" y="4833938"/>
            <a:ext cx="2271713" cy="1347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14" name="Picture 10" descr="Cove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559550" y="3652838"/>
            <a:ext cx="2360613" cy="1336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13" name="Picture 9" descr="Cove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192213" y="2973388"/>
            <a:ext cx="5557837" cy="2973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12" name="Picture 8" descr="Cove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515100" y="1381125"/>
            <a:ext cx="2182813"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11" name="Picture 7" descr="Cove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6515100" y="1503363"/>
            <a:ext cx="2617788" cy="1258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10" name="Picture 6" descr="Cove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6426200" y="657225"/>
            <a:ext cx="1816100" cy="1001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09" name="Picture 5" descr="Cove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1192213" y="979488"/>
            <a:ext cx="5424487" cy="254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08" name="Picture 4" descr="Cover"/>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0" y="2305050"/>
            <a:ext cx="2862263"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barn(inVertical)">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2"/>
                                        </p:tgtEl>
                                        <p:attrNameLst>
                                          <p:attrName>style.visibility</p:attrName>
                                        </p:attrNameLst>
                                      </p:cBhvr>
                                      <p:to>
                                        <p:strVal val="visible"/>
                                      </p:to>
                                    </p:set>
                                    <p:animEffect transition="in" filter="wipe(left)">
                                      <p:cBhvr>
                                        <p:cTn id="22" dur="500"/>
                                        <p:tgtEl>
                                          <p:spTgt spid="215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11"/>
                                        </p:tgtEl>
                                        <p:attrNameLst>
                                          <p:attrName>style.visibility</p:attrName>
                                        </p:attrNameLst>
                                      </p:cBhvr>
                                      <p:to>
                                        <p:strVal val="visible"/>
                                      </p:to>
                                    </p:set>
                                    <p:animEffect transition="in" filter="wipe(left)">
                                      <p:cBhvr>
                                        <p:cTn id="27" dur="500"/>
                                        <p:tgtEl>
                                          <p:spTgt spid="215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500"/>
                                        <p:tgtEl>
                                          <p:spTgt spid="21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descr="xuo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762000"/>
            <a:ext cx="8978348" cy="548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088" name="Rectangle 8"/>
          <p:cNvSpPr>
            <a:spLocks noGrp="1" noChangeArrowheads="1"/>
          </p:cNvSpPr>
          <p:nvPr>
            <p:ph type="title"/>
          </p:nvPr>
        </p:nvSpPr>
        <p:spPr>
          <a:xfrm>
            <a:off x="604838" y="452369"/>
            <a:ext cx="8915400" cy="2616200"/>
          </a:xfrm>
        </p:spPr>
        <p:txBody>
          <a:bodyPr>
            <a:spAutoFit/>
          </a:bodyPr>
          <a:lstStyle/>
          <a:p>
            <a:pPr algn="l" eaLnBrk="1" hangingPunct="1">
              <a:defRPr/>
            </a:pPr>
            <a:r>
              <a:rPr lang="en-US" sz="3200" dirty="0">
                <a:solidFill>
                  <a:srgbClr val="00B050"/>
                </a:solidFill>
                <a:latin typeface="Arial" charset="0"/>
              </a:rPr>
              <a:t>                            </a:t>
            </a:r>
            <a:r>
              <a:rPr lang="en-US" sz="3600" u="sng" dirty="0" err="1">
                <a:solidFill>
                  <a:srgbClr val="00B050"/>
                </a:solidFill>
                <a:latin typeface="Arial" charset="0"/>
              </a:rPr>
              <a:t>Dặn</a:t>
            </a:r>
            <a:r>
              <a:rPr lang="en-US" sz="3600" u="sng" dirty="0">
                <a:solidFill>
                  <a:srgbClr val="00B050"/>
                </a:solidFill>
                <a:latin typeface="Arial" charset="0"/>
              </a:rPr>
              <a:t> </a:t>
            </a:r>
            <a:r>
              <a:rPr lang="en-US" sz="3600" u="sng" dirty="0" err="1">
                <a:solidFill>
                  <a:srgbClr val="00B050"/>
                </a:solidFill>
                <a:latin typeface="Arial" charset="0"/>
              </a:rPr>
              <a:t>dò</a:t>
            </a:r>
            <a:r>
              <a:rPr lang="en-US" sz="3600" dirty="0">
                <a:solidFill>
                  <a:srgbClr val="00B050"/>
                </a:solidFill>
                <a:latin typeface="Arial" charset="0"/>
              </a:rPr>
              <a:t> :</a:t>
            </a:r>
            <a:r>
              <a:rPr lang="en-US" sz="3200" dirty="0">
                <a:solidFill>
                  <a:srgbClr val="00B050"/>
                </a:solidFill>
                <a:latin typeface="Arial" charset="0"/>
              </a:rPr>
              <a:t> </a:t>
            </a:r>
            <a:br>
              <a:rPr lang="en-US" sz="3200" dirty="0">
                <a:solidFill>
                  <a:srgbClr val="00B050"/>
                </a:solidFill>
                <a:latin typeface="Arial" charset="0"/>
              </a:rPr>
            </a:br>
            <a:r>
              <a:rPr lang="en-US" sz="3200" dirty="0">
                <a:solidFill>
                  <a:srgbClr val="00B050"/>
                </a:solidFill>
                <a:latin typeface="Arial" charset="0"/>
              </a:rPr>
              <a:t/>
            </a:r>
            <a:br>
              <a:rPr lang="en-US" sz="3200" dirty="0">
                <a:solidFill>
                  <a:srgbClr val="00B050"/>
                </a:solidFill>
                <a:latin typeface="Arial" charset="0"/>
              </a:rPr>
            </a:br>
            <a:r>
              <a:rPr lang="en-US" sz="3200" dirty="0">
                <a:solidFill>
                  <a:srgbClr val="00B050"/>
                </a:solidFill>
                <a:latin typeface="Arial" charset="0"/>
              </a:rPr>
              <a:t>- </a:t>
            </a:r>
            <a:r>
              <a:rPr lang="en-US" sz="3200" dirty="0" err="1">
                <a:solidFill>
                  <a:srgbClr val="00B050"/>
                </a:solidFill>
                <a:latin typeface="Arial" charset="0"/>
              </a:rPr>
              <a:t>Học</a:t>
            </a:r>
            <a:r>
              <a:rPr lang="en-US" sz="3200" dirty="0">
                <a:solidFill>
                  <a:srgbClr val="00B050"/>
                </a:solidFill>
                <a:latin typeface="Arial" charset="0"/>
              </a:rPr>
              <a:t> </a:t>
            </a:r>
            <a:r>
              <a:rPr lang="en-US" sz="3200" dirty="0" err="1">
                <a:solidFill>
                  <a:srgbClr val="00B050"/>
                </a:solidFill>
                <a:latin typeface="Arial" charset="0"/>
              </a:rPr>
              <a:t>bài</a:t>
            </a:r>
            <a:r>
              <a:rPr lang="en-US" sz="3200" dirty="0">
                <a:solidFill>
                  <a:srgbClr val="00B050"/>
                </a:solidFill>
                <a:latin typeface="Arial" charset="0"/>
              </a:rPr>
              <a:t>, </a:t>
            </a:r>
            <a:r>
              <a:rPr lang="en-US" sz="3200" dirty="0" err="1">
                <a:solidFill>
                  <a:srgbClr val="00B050"/>
                </a:solidFill>
                <a:latin typeface="Arial" charset="0"/>
              </a:rPr>
              <a:t>làm</a:t>
            </a:r>
            <a:r>
              <a:rPr lang="en-US" sz="3200" dirty="0">
                <a:solidFill>
                  <a:srgbClr val="00B050"/>
                </a:solidFill>
                <a:latin typeface="Arial" charset="0"/>
              </a:rPr>
              <a:t> </a:t>
            </a:r>
            <a:r>
              <a:rPr lang="en-US" sz="3200" dirty="0" err="1">
                <a:solidFill>
                  <a:srgbClr val="00B050"/>
                </a:solidFill>
                <a:latin typeface="Arial" charset="0"/>
              </a:rPr>
              <a:t>bài</a:t>
            </a:r>
            <a:r>
              <a:rPr lang="en-US" sz="3200" dirty="0">
                <a:solidFill>
                  <a:srgbClr val="00B050"/>
                </a:solidFill>
                <a:latin typeface="Arial" charset="0"/>
              </a:rPr>
              <a:t> </a:t>
            </a:r>
            <a:r>
              <a:rPr lang="en-US" sz="3200" dirty="0" err="1">
                <a:solidFill>
                  <a:srgbClr val="00B050"/>
                </a:solidFill>
                <a:latin typeface="Arial" charset="0"/>
              </a:rPr>
              <a:t>tập</a:t>
            </a:r>
            <a:r>
              <a:rPr lang="en-US" sz="3200" dirty="0">
                <a:solidFill>
                  <a:srgbClr val="00B050"/>
                </a:solidFill>
                <a:latin typeface="Arial" charset="0"/>
              </a:rPr>
              <a:t> ở </a:t>
            </a:r>
            <a:r>
              <a:rPr lang="en-US" sz="3200" dirty="0" err="1">
                <a:solidFill>
                  <a:srgbClr val="00B050"/>
                </a:solidFill>
                <a:latin typeface="Arial" charset="0"/>
              </a:rPr>
              <a:t>sgk</a:t>
            </a:r>
            <a:r>
              <a:rPr lang="en-US" sz="3200" dirty="0">
                <a:solidFill>
                  <a:srgbClr val="00B050"/>
                </a:solidFill>
                <a:latin typeface="Arial" charset="0"/>
              </a:rPr>
              <a:t>.</a:t>
            </a:r>
            <a:br>
              <a:rPr lang="en-US" sz="3200" dirty="0">
                <a:solidFill>
                  <a:srgbClr val="00B050"/>
                </a:solidFill>
                <a:latin typeface="Arial" charset="0"/>
              </a:rPr>
            </a:br>
            <a:r>
              <a:rPr lang="en-US" sz="3200" dirty="0">
                <a:solidFill>
                  <a:srgbClr val="00B050"/>
                </a:solidFill>
                <a:latin typeface="Arial" charset="0"/>
              </a:rPr>
              <a:t>- </a:t>
            </a:r>
            <a:r>
              <a:rPr lang="en-US" sz="3200" dirty="0" err="1">
                <a:solidFill>
                  <a:srgbClr val="00B050"/>
                </a:solidFill>
                <a:latin typeface="Arial" charset="0"/>
              </a:rPr>
              <a:t>Sưu</a:t>
            </a:r>
            <a:r>
              <a:rPr lang="en-US" sz="3200" dirty="0">
                <a:solidFill>
                  <a:srgbClr val="00B050"/>
                </a:solidFill>
                <a:latin typeface="Arial" charset="0"/>
              </a:rPr>
              <a:t> </a:t>
            </a:r>
            <a:r>
              <a:rPr lang="en-US" sz="3200" dirty="0" err="1">
                <a:solidFill>
                  <a:srgbClr val="00B050"/>
                </a:solidFill>
                <a:latin typeface="Arial" charset="0"/>
              </a:rPr>
              <a:t>tầm</a:t>
            </a:r>
            <a:r>
              <a:rPr lang="en-US" sz="3200" dirty="0">
                <a:solidFill>
                  <a:srgbClr val="00B050"/>
                </a:solidFill>
                <a:latin typeface="Arial" charset="0"/>
              </a:rPr>
              <a:t> </a:t>
            </a:r>
            <a:r>
              <a:rPr lang="en-US" sz="3200" dirty="0" err="1">
                <a:solidFill>
                  <a:srgbClr val="00B050"/>
                </a:solidFill>
                <a:latin typeface="Arial" charset="0"/>
              </a:rPr>
              <a:t>tranh</a:t>
            </a:r>
            <a:r>
              <a:rPr lang="en-US" sz="3200" dirty="0">
                <a:solidFill>
                  <a:srgbClr val="00B050"/>
                </a:solidFill>
                <a:latin typeface="Arial" charset="0"/>
              </a:rPr>
              <a:t> </a:t>
            </a:r>
            <a:r>
              <a:rPr lang="en-US" sz="3200" dirty="0" err="1">
                <a:solidFill>
                  <a:srgbClr val="00B050"/>
                </a:solidFill>
                <a:latin typeface="Arial" charset="0"/>
              </a:rPr>
              <a:t>ảnh</a:t>
            </a:r>
            <a:r>
              <a:rPr lang="en-US" sz="3200" dirty="0">
                <a:solidFill>
                  <a:srgbClr val="00B050"/>
                </a:solidFill>
                <a:latin typeface="Arial" charset="0"/>
              </a:rPr>
              <a:t> </a:t>
            </a:r>
            <a:r>
              <a:rPr lang="en-US" sz="3200" dirty="0" err="1">
                <a:solidFill>
                  <a:srgbClr val="00B050"/>
                </a:solidFill>
                <a:latin typeface="Arial" charset="0"/>
              </a:rPr>
              <a:t>về</a:t>
            </a:r>
            <a:r>
              <a:rPr lang="en-US" sz="3200" dirty="0">
                <a:solidFill>
                  <a:srgbClr val="00B050"/>
                </a:solidFill>
                <a:latin typeface="Arial" charset="0"/>
              </a:rPr>
              <a:t> </a:t>
            </a:r>
            <a:r>
              <a:rPr lang="en-US" sz="3200" dirty="0" err="1">
                <a:solidFill>
                  <a:srgbClr val="00B050"/>
                </a:solidFill>
                <a:latin typeface="Arial" charset="0"/>
              </a:rPr>
              <a:t>hoạt</a:t>
            </a:r>
            <a:r>
              <a:rPr lang="en-US" sz="3200" dirty="0">
                <a:solidFill>
                  <a:srgbClr val="00B050"/>
                </a:solidFill>
                <a:latin typeface="Arial" charset="0"/>
              </a:rPr>
              <a:t> </a:t>
            </a:r>
            <a:r>
              <a:rPr lang="en-US" sz="3200" dirty="0" err="1">
                <a:solidFill>
                  <a:srgbClr val="00B050"/>
                </a:solidFill>
                <a:latin typeface="Arial" charset="0"/>
              </a:rPr>
              <a:t>động</a:t>
            </a:r>
            <a:r>
              <a:rPr lang="en-US" sz="3200" dirty="0">
                <a:solidFill>
                  <a:srgbClr val="00B050"/>
                </a:solidFill>
                <a:latin typeface="Arial" charset="0"/>
              </a:rPr>
              <a:t> </a:t>
            </a:r>
            <a:r>
              <a:rPr lang="en-US" sz="3200" dirty="0" err="1">
                <a:solidFill>
                  <a:srgbClr val="00B050"/>
                </a:solidFill>
                <a:latin typeface="Arial" charset="0"/>
              </a:rPr>
              <a:t>kinh</a:t>
            </a:r>
            <a:r>
              <a:rPr lang="en-US" sz="3200" dirty="0">
                <a:solidFill>
                  <a:srgbClr val="00B050"/>
                </a:solidFill>
                <a:latin typeface="Arial" charset="0"/>
              </a:rPr>
              <a:t> </a:t>
            </a:r>
            <a:r>
              <a:rPr lang="en-US" sz="3200" dirty="0" err="1">
                <a:solidFill>
                  <a:srgbClr val="00B050"/>
                </a:solidFill>
                <a:latin typeface="Arial" charset="0"/>
              </a:rPr>
              <a:t>tế</a:t>
            </a:r>
            <a:r>
              <a:rPr lang="en-US" sz="3200" dirty="0">
                <a:solidFill>
                  <a:srgbClr val="00B050"/>
                </a:solidFill>
                <a:latin typeface="Arial" charset="0"/>
              </a:rPr>
              <a:t> </a:t>
            </a:r>
            <a:r>
              <a:rPr lang="en-US" sz="3200" dirty="0" err="1">
                <a:solidFill>
                  <a:srgbClr val="00B050"/>
                </a:solidFill>
                <a:latin typeface="Arial" charset="0"/>
              </a:rPr>
              <a:t>vùng</a:t>
            </a:r>
            <a:r>
              <a:rPr lang="en-US" sz="3200" dirty="0">
                <a:solidFill>
                  <a:srgbClr val="00B050"/>
                </a:solidFill>
                <a:latin typeface="Arial" charset="0"/>
              </a:rPr>
              <a:t> </a:t>
            </a:r>
            <a:r>
              <a:rPr lang="en-US" sz="3200" dirty="0" err="1">
                <a:solidFill>
                  <a:srgbClr val="00B050"/>
                </a:solidFill>
                <a:latin typeface="Arial" charset="0"/>
              </a:rPr>
              <a:t>hoang</a:t>
            </a:r>
            <a:r>
              <a:rPr lang="en-US" sz="3200" dirty="0">
                <a:solidFill>
                  <a:srgbClr val="00B050"/>
                </a:solidFill>
                <a:latin typeface="Arial" charset="0"/>
              </a:rPr>
              <a:t> </a:t>
            </a:r>
            <a:r>
              <a:rPr lang="en-US" sz="3200" dirty="0" err="1">
                <a:solidFill>
                  <a:srgbClr val="00B050"/>
                </a:solidFill>
                <a:latin typeface="Arial" charset="0"/>
              </a:rPr>
              <a:t>mạc</a:t>
            </a:r>
            <a:r>
              <a:rPr lang="en-US" sz="3200" dirty="0">
                <a:solidFill>
                  <a:srgbClr val="00B050"/>
                </a:solidFill>
                <a:latin typeface="Arial" charset="0"/>
              </a:rPr>
              <a:t>.</a:t>
            </a:r>
          </a:p>
        </p:txBody>
      </p:sp>
      <p:pic>
        <p:nvPicPr>
          <p:cNvPr id="43013" name="Picture 9" descr="Earth-12-june"/>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7229475" y="219075"/>
            <a:ext cx="1076325"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170" name="AutoShape 27"/>
          <p:cNvCxnSpPr>
            <a:cxnSpLocks noChangeShapeType="1"/>
          </p:cNvCxnSpPr>
          <p:nvPr/>
        </p:nvCxnSpPr>
        <p:spPr bwMode="auto">
          <a:xfrm>
            <a:off x="930275" y="3198813"/>
            <a:ext cx="0"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7171" name="Text Box 76"/>
          <p:cNvSpPr txBox="1">
            <a:spLocks noChangeArrowheads="1"/>
          </p:cNvSpPr>
          <p:nvPr/>
        </p:nvSpPr>
        <p:spPr bwMode="auto">
          <a:xfrm>
            <a:off x="3810000" y="4564063"/>
            <a:ext cx="739775"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endParaRPr lang="vi-VN" altLang="en-US" sz="3200">
              <a:latin typeface="Arial" panose="020B0604020202020204" pitchFamily="34" charset="0"/>
            </a:endParaRPr>
          </a:p>
        </p:txBody>
      </p:sp>
      <p:sp>
        <p:nvSpPr>
          <p:cNvPr id="7172" name="Text Box 88"/>
          <p:cNvSpPr txBox="1">
            <a:spLocks noChangeArrowheads="1"/>
          </p:cNvSpPr>
          <p:nvPr/>
        </p:nvSpPr>
        <p:spPr bwMode="auto">
          <a:xfrm>
            <a:off x="76200" y="1676400"/>
            <a:ext cx="90678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3200" b="1">
                <a:latin typeface="Times New Roman" panose="02020603050405020304" pitchFamily="18" charset="0"/>
                <a:cs typeface="Times New Roman" panose="02020603050405020304" pitchFamily="18" charset="0"/>
              </a:rPr>
              <a:t>1. Đặc điểm của môi trường :</a:t>
            </a:r>
          </a:p>
        </p:txBody>
      </p:sp>
      <p:sp>
        <p:nvSpPr>
          <p:cNvPr id="7173" name="Text Box 88"/>
          <p:cNvSpPr txBox="1">
            <a:spLocks noChangeArrowheads="1"/>
          </p:cNvSpPr>
          <p:nvPr/>
        </p:nvSpPr>
        <p:spPr bwMode="auto">
          <a:xfrm>
            <a:off x="461963" y="2387600"/>
            <a:ext cx="2052637"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3200" b="1">
                <a:latin typeface="Times New Roman" panose="02020603050405020304" pitchFamily="18" charset="0"/>
                <a:cs typeface="Times New Roman" panose="02020603050405020304" pitchFamily="18" charset="0"/>
              </a:rPr>
              <a:t>a. Vị trí :</a:t>
            </a:r>
          </a:p>
        </p:txBody>
      </p:sp>
      <p:sp>
        <p:nvSpPr>
          <p:cNvPr id="43" name="Text Box 88"/>
          <p:cNvSpPr txBox="1">
            <a:spLocks noChangeArrowheads="1"/>
          </p:cNvSpPr>
          <p:nvPr/>
        </p:nvSpPr>
        <p:spPr bwMode="auto">
          <a:xfrm>
            <a:off x="228600" y="863600"/>
            <a:ext cx="9067800" cy="584200"/>
          </a:xfrm>
          <a:prstGeom prst="rect">
            <a:avLst/>
          </a:prstGeom>
          <a:solidFill>
            <a:schemeClr val="tx1"/>
          </a:solidFill>
          <a:ln>
            <a:noFill/>
          </a:ln>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spcBef>
                <a:spcPct val="500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Tiết </a:t>
            </a:r>
            <a:r>
              <a:rPr lang="en-US"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16</a:t>
            </a:r>
            <a:r>
              <a:rPr lang="vi-VN"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19: MÔI TRƯỜNG HOANG MẠC</a:t>
            </a:r>
            <a:endPar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176" name="AutoShape 90"/>
          <p:cNvSpPr>
            <a:spLocks noChangeArrowheads="1"/>
          </p:cNvSpPr>
          <p:nvPr/>
        </p:nvSpPr>
        <p:spPr bwMode="gray">
          <a:xfrm>
            <a:off x="76200" y="227013"/>
            <a:ext cx="2616200" cy="441325"/>
          </a:xfrm>
          <a:prstGeom prst="roundRect">
            <a:avLst>
              <a:gd name="adj" fmla="val 50000"/>
            </a:avLst>
          </a:prstGeom>
          <a:solidFill>
            <a:srgbClr val="CCFFFF"/>
          </a:solidFill>
          <a:ln w="38100" algn="ctr">
            <a:solidFill>
              <a:srgbClr val="FFFFFF"/>
            </a:solidFill>
            <a:round/>
            <a:headEnd/>
            <a:tailEnd/>
          </a:ln>
          <a:effectLst>
            <a:outerShdw dist="63500" dir="3187806" algn="ctr" rotWithShape="0">
              <a:srgbClr val="001D3A"/>
            </a:outerShdw>
          </a:effectLst>
        </p:spPr>
        <p:txBody>
          <a:bodyPr wrap="none" anchor="ctr"/>
          <a:lstStyle/>
          <a:p>
            <a:pPr algn="ctr" eaLnBrk="1" hangingPunct="1">
              <a:defRPr/>
            </a:pPr>
            <a:endParaRPr lang="en-US" altLang="en-US" sz="2000" b="1" dirty="0">
              <a:solidFill>
                <a:srgbClr val="FF0000"/>
              </a:solidFill>
              <a:latin typeface="Times New Roman" pitchFamily="18" charset="0"/>
              <a:cs typeface="Times New Roman" pitchFamily="18" charset="0"/>
            </a:endParaRPr>
          </a:p>
        </p:txBody>
      </p:sp>
      <p:grpSp>
        <p:nvGrpSpPr>
          <p:cNvPr id="2" name="Group 17">
            <a:extLst>
              <a:ext uri="{FF2B5EF4-FFF2-40B4-BE49-F238E27FC236}">
                <a16:creationId xmlns:a16="http://schemas.microsoft.com/office/drawing/2014/main" xmlns="" id="{FD6F77B6-1572-8F44-A775-D92D91D7C1A0}"/>
              </a:ext>
            </a:extLst>
          </p:cNvPr>
          <p:cNvGrpSpPr>
            <a:grpSpLocks/>
          </p:cNvGrpSpPr>
          <p:nvPr/>
        </p:nvGrpSpPr>
        <p:grpSpPr bwMode="auto">
          <a:xfrm>
            <a:off x="6611090" y="1532168"/>
            <a:ext cx="1671294" cy="1066915"/>
            <a:chOff x="816" y="3792"/>
            <a:chExt cx="337" cy="366"/>
          </a:xfrm>
        </p:grpSpPr>
        <p:sp>
          <p:nvSpPr>
            <p:cNvPr id="10" name="Text Box 18">
              <a:extLst>
                <a:ext uri="{FF2B5EF4-FFF2-40B4-BE49-F238E27FC236}">
                  <a16:creationId xmlns:a16="http://schemas.microsoft.com/office/drawing/2014/main" xmlns="" id="{B2B7BDE6-92E4-2D48-9CA2-C694A5264B39}"/>
                </a:ext>
              </a:extLst>
            </p:cNvPr>
            <p:cNvSpPr txBox="1">
              <a:spLocks noChangeArrowheads="1"/>
            </p:cNvSpPr>
            <p:nvPr/>
          </p:nvSpPr>
          <p:spPr bwMode="auto">
            <a:xfrm>
              <a:off x="1086" y="3809"/>
              <a:ext cx="67" cy="3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800">
                <a:solidFill>
                  <a:srgbClr val="0000FF"/>
                </a:solidFill>
                <a:latin typeface=".VnTime" pitchFamily="34" charset="0"/>
              </a:endParaRPr>
            </a:p>
          </p:txBody>
        </p:sp>
        <p:pic>
          <p:nvPicPr>
            <p:cNvPr id="11" name="Picture 19" descr="Tay viÕt ">
              <a:extLst>
                <a:ext uri="{FF2B5EF4-FFF2-40B4-BE49-F238E27FC236}">
                  <a16:creationId xmlns:a16="http://schemas.microsoft.com/office/drawing/2014/main" xmlns="" id="{67E50211-6B85-7540-B62E-F4E19B58A20D}"/>
                </a:ext>
              </a:extLst>
            </p:cNvPr>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816" y="3792"/>
              <a:ext cx="288"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barn(inVertical)">
                                      <p:cBhvr>
                                        <p:cTn id="7" dur="500"/>
                                        <p:tgtEl>
                                          <p:spTgt spid="7173"/>
                                        </p:tgtEl>
                                      </p:cBhvr>
                                    </p:animEffect>
                                  </p:childTnLst>
                                </p:cTn>
                              </p:par>
                              <p:par>
                                <p:cTn id="8" presetID="55"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1000" fill="hold"/>
                                        <p:tgtEl>
                                          <p:spTgt spid="2"/>
                                        </p:tgtEl>
                                        <p:attrNameLst>
                                          <p:attrName>ppt_w</p:attrName>
                                        </p:attrNameLst>
                                      </p:cBhvr>
                                      <p:tavLst>
                                        <p:tav tm="0">
                                          <p:val>
                                            <p:strVal val="#ppt_w*0.70"/>
                                          </p:val>
                                        </p:tav>
                                        <p:tav tm="100000">
                                          <p:val>
                                            <p:strVal val="#ppt_w"/>
                                          </p:val>
                                        </p:tav>
                                      </p:tavLst>
                                    </p:anim>
                                    <p:anim calcmode="lin" valueType="num">
                                      <p:cBhvr>
                                        <p:cTn id="11" dur="1000" fill="hold"/>
                                        <p:tgtEl>
                                          <p:spTgt spid="2"/>
                                        </p:tgtEl>
                                        <p:attrNameLst>
                                          <p:attrName>ppt_h</p:attrName>
                                        </p:attrNameLst>
                                      </p:cBhvr>
                                      <p:tavLst>
                                        <p:tav tm="0">
                                          <p:val>
                                            <p:strVal val="#ppt_h"/>
                                          </p:val>
                                        </p:tav>
                                        <p:tav tm="100000">
                                          <p:val>
                                            <p:strVal val="#ppt_h"/>
                                          </p:val>
                                        </p:tav>
                                      </p:tavLst>
                                    </p:anim>
                                    <p:animEffect transition="in" filter="fade">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pic>
        <p:nvPicPr>
          <p:cNvPr id="275459" name="Picture 3" descr="1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0051" name="WordArt 3"/>
          <p:cNvSpPr>
            <a:spLocks noChangeArrowheads="1" noChangeShapeType="1" noTextEdit="1"/>
          </p:cNvSpPr>
          <p:nvPr/>
        </p:nvSpPr>
        <p:spPr bwMode="auto">
          <a:xfrm>
            <a:off x="685800" y="7086600"/>
            <a:ext cx="57150" cy="133350"/>
          </a:xfrm>
          <a:prstGeom prst="rect">
            <a:avLst/>
          </a:prstGeom>
        </p:spPr>
        <p:txBody>
          <a:bodyPr wrap="none" fromWordArt="1">
            <a:prstTxWarp prst="textPlain">
              <a:avLst>
                <a:gd name="adj" fmla="val 50000"/>
              </a:avLst>
            </a:prstTxWarp>
          </a:bodyPr>
          <a:lstStyle/>
          <a:p>
            <a:pPr algn="ctr"/>
            <a:r>
              <a:rPr lang="en-US" sz="800" kern="10">
                <a:ln w="57150">
                  <a:pattFill prst="smGrid">
                    <a:fgClr>
                      <a:srgbClr val="00FF00"/>
                    </a:fgClr>
                    <a:bgClr>
                      <a:srgbClr val="FFFFFF"/>
                    </a:bgClr>
                  </a:pattFill>
                  <a:round/>
                  <a:headEnd/>
                  <a:tailE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1</a:t>
            </a:r>
          </a:p>
        </p:txBody>
      </p:sp>
      <p:sp>
        <p:nvSpPr>
          <p:cNvPr id="130052" name="WordArt 4"/>
          <p:cNvSpPr>
            <a:spLocks noChangeArrowheads="1" noChangeShapeType="1" noTextEdit="1"/>
          </p:cNvSpPr>
          <p:nvPr/>
        </p:nvSpPr>
        <p:spPr bwMode="auto">
          <a:xfrm>
            <a:off x="1143000" y="7391400"/>
            <a:ext cx="57150" cy="133350"/>
          </a:xfrm>
          <a:prstGeom prst="rect">
            <a:avLst/>
          </a:prstGeom>
        </p:spPr>
        <p:txBody>
          <a:bodyPr wrap="none" fromWordArt="1">
            <a:prstTxWarp prst="textPlain">
              <a:avLst>
                <a:gd name="adj" fmla="val 50000"/>
              </a:avLst>
            </a:prstTxWarp>
          </a:bodyPr>
          <a:lstStyle/>
          <a:p>
            <a:pPr algn="ctr"/>
            <a:r>
              <a:rPr lang="en-US" sz="800" kern="10">
                <a:ln w="57150">
                  <a:pattFill prst="smGrid">
                    <a:fgClr>
                      <a:srgbClr val="00FF00"/>
                    </a:fgClr>
                    <a:bgClr>
                      <a:srgbClr val="FFFFFF"/>
                    </a:bgClr>
                  </a:pattFill>
                  <a:round/>
                  <a:headEnd/>
                  <a:tailE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1</a:t>
            </a:r>
          </a:p>
        </p:txBody>
      </p:sp>
      <p:sp>
        <p:nvSpPr>
          <p:cNvPr id="130053" name="WordArt 5"/>
          <p:cNvSpPr>
            <a:spLocks noChangeArrowheads="1" noChangeShapeType="1" noTextEdit="1"/>
          </p:cNvSpPr>
          <p:nvPr/>
        </p:nvSpPr>
        <p:spPr bwMode="auto">
          <a:xfrm>
            <a:off x="1447800" y="7543800"/>
            <a:ext cx="57150" cy="133350"/>
          </a:xfrm>
          <a:prstGeom prst="rect">
            <a:avLst/>
          </a:prstGeom>
        </p:spPr>
        <p:txBody>
          <a:bodyPr wrap="none" fromWordArt="1">
            <a:prstTxWarp prst="textPlain">
              <a:avLst>
                <a:gd name="adj" fmla="val 50000"/>
              </a:avLst>
            </a:prstTxWarp>
          </a:bodyPr>
          <a:lstStyle/>
          <a:p>
            <a:pPr algn="ctr"/>
            <a:r>
              <a:rPr lang="en-US" sz="800" kern="10">
                <a:ln w="57150">
                  <a:pattFill prst="smGrid">
                    <a:fgClr>
                      <a:srgbClr val="00FF00"/>
                    </a:fgClr>
                    <a:bgClr>
                      <a:srgbClr val="FFFFFF"/>
                    </a:bgClr>
                  </a:pattFill>
                  <a:round/>
                  <a:headEnd/>
                  <a:tailE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1</a:t>
            </a:r>
          </a:p>
        </p:txBody>
      </p:sp>
      <p:sp>
        <p:nvSpPr>
          <p:cNvPr id="130054" name="WordArt 6"/>
          <p:cNvSpPr>
            <a:spLocks noChangeArrowheads="1" noChangeShapeType="1" noTextEdit="1"/>
          </p:cNvSpPr>
          <p:nvPr/>
        </p:nvSpPr>
        <p:spPr bwMode="auto">
          <a:xfrm>
            <a:off x="914400" y="7315200"/>
            <a:ext cx="57150" cy="133350"/>
          </a:xfrm>
          <a:prstGeom prst="rect">
            <a:avLst/>
          </a:prstGeom>
        </p:spPr>
        <p:txBody>
          <a:bodyPr wrap="none" fromWordArt="1">
            <a:prstTxWarp prst="textPlain">
              <a:avLst>
                <a:gd name="adj" fmla="val 50000"/>
              </a:avLst>
            </a:prstTxWarp>
          </a:bodyPr>
          <a:lstStyle/>
          <a:p>
            <a:pPr algn="ctr"/>
            <a:r>
              <a:rPr lang="en-US" sz="800" kern="10">
                <a:ln w="57150">
                  <a:pattFill prst="smGrid">
                    <a:fgClr>
                      <a:srgbClr val="00FF00"/>
                    </a:fgClr>
                    <a:bgClr>
                      <a:srgbClr val="FFFFFF"/>
                    </a:bgClr>
                  </a:pattFill>
                  <a:round/>
                  <a:headEnd/>
                  <a:tailE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1</a:t>
            </a:r>
          </a:p>
        </p:txBody>
      </p:sp>
      <p:sp>
        <p:nvSpPr>
          <p:cNvPr id="130055" name="Text Box 7"/>
          <p:cNvSpPr txBox="1">
            <a:spLocks noChangeArrowheads="1"/>
          </p:cNvSpPr>
          <p:nvPr/>
        </p:nvSpPr>
        <p:spPr bwMode="auto">
          <a:xfrm>
            <a:off x="609600" y="533400"/>
            <a:ext cx="8534400" cy="762000"/>
          </a:xfrm>
          <a:prstGeom prst="rect">
            <a:avLst/>
          </a:prstGeom>
          <a:noFill/>
          <a:ln>
            <a:noFill/>
          </a:ln>
          <a:effectLst>
            <a:prstShdw prst="shdw18" dist="17961" dir="13500000">
              <a:schemeClr val="accent1">
                <a:gamma/>
                <a:shade val="60000"/>
                <a:invGamma/>
              </a:schemeClr>
            </a:prstShdw>
          </a:effectLst>
          <a:extLst/>
        </p:spPr>
        <p:txBody>
          <a:bodyPr>
            <a:spAutoFit/>
          </a:bodyPr>
          <a:lstStyle/>
          <a:p>
            <a:pPr algn="ctr">
              <a:spcBef>
                <a:spcPct val="50000"/>
              </a:spcBef>
              <a:defRPr/>
            </a:pPr>
            <a:r>
              <a:rPr lang="en-US" sz="4400" b="1" i="1" dirty="0" err="1">
                <a:latin typeface="Times New Roman" pitchFamily="18" charset="0"/>
                <a:cs typeface="Times New Roman" pitchFamily="18" charset="0"/>
              </a:rPr>
              <a:t>Bài</a:t>
            </a:r>
            <a:r>
              <a:rPr lang="en-US" sz="4400" b="1" i="1" dirty="0">
                <a:latin typeface="Times New Roman" pitchFamily="18" charset="0"/>
                <a:cs typeface="Times New Roman" pitchFamily="18" charset="0"/>
              </a:rPr>
              <a:t> </a:t>
            </a:r>
            <a:r>
              <a:rPr lang="en-US" sz="4400" b="1" i="1" dirty="0" err="1">
                <a:latin typeface="Times New Roman" pitchFamily="18" charset="0"/>
                <a:cs typeface="Times New Roman" pitchFamily="18" charset="0"/>
              </a:rPr>
              <a:t>học</a:t>
            </a:r>
            <a:r>
              <a:rPr lang="en-US" sz="4400" b="1" i="1" dirty="0">
                <a:latin typeface="Times New Roman" pitchFamily="18" charset="0"/>
                <a:cs typeface="Times New Roman" pitchFamily="18" charset="0"/>
              </a:rPr>
              <a:t> </a:t>
            </a:r>
            <a:r>
              <a:rPr lang="en-US" sz="4400" b="1" i="1" dirty="0" err="1">
                <a:latin typeface="Times New Roman" pitchFamily="18" charset="0"/>
                <a:cs typeface="Times New Roman" pitchFamily="18" charset="0"/>
              </a:rPr>
              <a:t>đến</a:t>
            </a:r>
            <a:r>
              <a:rPr lang="en-US" sz="4400" b="1" i="1" dirty="0">
                <a:latin typeface="Times New Roman" pitchFamily="18" charset="0"/>
                <a:cs typeface="Times New Roman" pitchFamily="18" charset="0"/>
              </a:rPr>
              <a:t> </a:t>
            </a:r>
            <a:r>
              <a:rPr lang="en-US" sz="4400" b="1" i="1" dirty="0" err="1">
                <a:latin typeface="Times New Roman" pitchFamily="18" charset="0"/>
                <a:cs typeface="Times New Roman" pitchFamily="18" charset="0"/>
              </a:rPr>
              <a:t>đây</a:t>
            </a:r>
            <a:r>
              <a:rPr lang="en-US" sz="4400" b="1" i="1" dirty="0">
                <a:latin typeface="Times New Roman" pitchFamily="18" charset="0"/>
                <a:cs typeface="Times New Roman" pitchFamily="18" charset="0"/>
              </a:rPr>
              <a:t> </a:t>
            </a:r>
            <a:r>
              <a:rPr lang="en-US" sz="4400" b="1" i="1" dirty="0" err="1">
                <a:latin typeface="Times New Roman" pitchFamily="18" charset="0"/>
                <a:cs typeface="Times New Roman" pitchFamily="18" charset="0"/>
              </a:rPr>
              <a:t>kết</a:t>
            </a:r>
            <a:r>
              <a:rPr lang="en-US" sz="4400" b="1" i="1" dirty="0">
                <a:latin typeface="Times New Roman" pitchFamily="18" charset="0"/>
                <a:cs typeface="Times New Roman" pitchFamily="18" charset="0"/>
              </a:rPr>
              <a:t> </a:t>
            </a:r>
            <a:r>
              <a:rPr lang="en-US" sz="4400" b="1" i="1" dirty="0" err="1">
                <a:latin typeface="Times New Roman" pitchFamily="18" charset="0"/>
                <a:cs typeface="Times New Roman" pitchFamily="18" charset="0"/>
              </a:rPr>
              <a:t>thúc</a:t>
            </a:r>
            <a:endParaRPr lang="en-US" sz="4400" b="1" i="1" dirty="0">
              <a:latin typeface="Times New Roman" pitchFamily="18" charset="0"/>
              <a:cs typeface="Times New Roman" pitchFamily="18" charset="0"/>
            </a:endParaRPr>
          </a:p>
        </p:txBody>
      </p:sp>
      <p:sp>
        <p:nvSpPr>
          <p:cNvPr id="130056" name="Text Box 8"/>
          <p:cNvSpPr txBox="1">
            <a:spLocks noChangeArrowheads="1"/>
          </p:cNvSpPr>
          <p:nvPr/>
        </p:nvSpPr>
        <p:spPr bwMode="auto">
          <a:xfrm>
            <a:off x="0" y="2286000"/>
            <a:ext cx="8915400" cy="1446213"/>
          </a:xfrm>
          <a:prstGeom prst="rect">
            <a:avLst/>
          </a:prstGeom>
          <a:noFill/>
          <a:ln>
            <a:noFill/>
          </a:ln>
          <a:effectLst>
            <a:prstShdw prst="shdw18" dist="17961" dir="13500000">
              <a:schemeClr val="accent1">
                <a:gamma/>
                <a:shade val="60000"/>
                <a:invGamma/>
              </a:schemeClr>
            </a:prstShdw>
          </a:effectLst>
          <a:extLst/>
        </p:spPr>
        <p:txBody>
          <a:bodyPr>
            <a:spAutoFit/>
          </a:bodyPr>
          <a:lstStyle/>
          <a:p>
            <a:pPr algn="ctr">
              <a:spcBef>
                <a:spcPct val="50000"/>
              </a:spcBef>
              <a:defRPr/>
            </a:pPr>
            <a:r>
              <a:rPr lang="en-US" sz="4400" b="1" i="1" dirty="0" err="1">
                <a:latin typeface="Times New Roman" pitchFamily="18" charset="0"/>
                <a:cs typeface="Times New Roman" pitchFamily="18" charset="0"/>
              </a:rPr>
              <a:t>Xin</a:t>
            </a:r>
            <a:r>
              <a:rPr lang="en-US" sz="4400" b="1" i="1" dirty="0">
                <a:latin typeface="Times New Roman" pitchFamily="18" charset="0"/>
                <a:cs typeface="Times New Roman" pitchFamily="18" charset="0"/>
              </a:rPr>
              <a:t> </a:t>
            </a:r>
            <a:r>
              <a:rPr lang="en-US" sz="4400" b="1" i="1" dirty="0" err="1">
                <a:latin typeface="Times New Roman" pitchFamily="18" charset="0"/>
                <a:cs typeface="Times New Roman" pitchFamily="18" charset="0"/>
              </a:rPr>
              <a:t>cám</a:t>
            </a:r>
            <a:r>
              <a:rPr lang="en-US" sz="4400" b="1" i="1" dirty="0">
                <a:latin typeface="Times New Roman" pitchFamily="18" charset="0"/>
                <a:cs typeface="Times New Roman" pitchFamily="18" charset="0"/>
              </a:rPr>
              <a:t> </a:t>
            </a:r>
            <a:r>
              <a:rPr lang="en-US" sz="4400" b="1" i="1" dirty="0" err="1">
                <a:latin typeface="Times New Roman" pitchFamily="18" charset="0"/>
                <a:cs typeface="Times New Roman" pitchFamily="18" charset="0"/>
              </a:rPr>
              <a:t>ơn</a:t>
            </a:r>
            <a:r>
              <a:rPr lang="en-US" sz="4400" b="1" i="1" dirty="0">
                <a:latin typeface="Times New Roman" pitchFamily="18" charset="0"/>
                <a:cs typeface="Times New Roman" pitchFamily="18" charset="0"/>
              </a:rPr>
              <a:t> </a:t>
            </a:r>
            <a:r>
              <a:rPr lang="en-US" sz="4400" b="1" i="1" dirty="0" err="1">
                <a:latin typeface="Times New Roman" pitchFamily="18" charset="0"/>
                <a:cs typeface="Times New Roman" pitchFamily="18" charset="0"/>
              </a:rPr>
              <a:t>các</a:t>
            </a:r>
            <a:r>
              <a:rPr lang="en-US" sz="4400" b="1" i="1" dirty="0">
                <a:latin typeface="Times New Roman" pitchFamily="18" charset="0"/>
                <a:cs typeface="Times New Roman" pitchFamily="18" charset="0"/>
              </a:rPr>
              <a:t> </a:t>
            </a:r>
            <a:r>
              <a:rPr lang="en-US" sz="4400" b="1" i="1" dirty="0" err="1">
                <a:latin typeface="Times New Roman" pitchFamily="18" charset="0"/>
                <a:cs typeface="Times New Roman" pitchFamily="18" charset="0"/>
              </a:rPr>
              <a:t>thầy</a:t>
            </a:r>
            <a:r>
              <a:rPr lang="en-US" sz="4400" b="1" i="1" dirty="0">
                <a:latin typeface="Times New Roman" pitchFamily="18" charset="0"/>
                <a:cs typeface="Times New Roman" pitchFamily="18" charset="0"/>
              </a:rPr>
              <a:t> </a:t>
            </a:r>
            <a:r>
              <a:rPr lang="en-US" sz="4400" b="1" i="1" dirty="0" err="1">
                <a:latin typeface="Times New Roman" pitchFamily="18" charset="0"/>
                <a:cs typeface="Times New Roman" pitchFamily="18" charset="0"/>
              </a:rPr>
              <a:t>cô</a:t>
            </a:r>
            <a:r>
              <a:rPr lang="en-US" sz="4400" b="1" i="1" dirty="0">
                <a:latin typeface="Times New Roman" pitchFamily="18" charset="0"/>
                <a:cs typeface="Times New Roman" pitchFamily="18" charset="0"/>
              </a:rPr>
              <a:t> </a:t>
            </a:r>
            <a:r>
              <a:rPr lang="en-US" sz="4400" b="1" i="1" dirty="0" err="1">
                <a:latin typeface="Times New Roman" pitchFamily="18" charset="0"/>
                <a:cs typeface="Times New Roman" pitchFamily="18" charset="0"/>
              </a:rPr>
              <a:t>đã</a:t>
            </a:r>
            <a:r>
              <a:rPr lang="en-US" sz="4400" b="1" i="1" dirty="0">
                <a:latin typeface="Times New Roman" pitchFamily="18" charset="0"/>
                <a:cs typeface="Times New Roman" pitchFamily="18" charset="0"/>
              </a:rPr>
              <a:t> </a:t>
            </a:r>
            <a:r>
              <a:rPr lang="en-US" sz="4400" b="1" i="1" dirty="0" err="1">
                <a:latin typeface="Times New Roman" pitchFamily="18" charset="0"/>
                <a:cs typeface="Times New Roman" pitchFamily="18" charset="0"/>
              </a:rPr>
              <a:t>về</a:t>
            </a:r>
            <a:r>
              <a:rPr lang="en-US" sz="4400" b="1" i="1" dirty="0">
                <a:latin typeface="Times New Roman" pitchFamily="18" charset="0"/>
                <a:cs typeface="Times New Roman" pitchFamily="18" charset="0"/>
              </a:rPr>
              <a:t> </a:t>
            </a:r>
            <a:r>
              <a:rPr lang="en-US" sz="4400" b="1" i="1" dirty="0" err="1">
                <a:latin typeface="Times New Roman" pitchFamily="18" charset="0"/>
                <a:cs typeface="Times New Roman" pitchFamily="18" charset="0"/>
              </a:rPr>
              <a:t>dự</a:t>
            </a:r>
            <a:r>
              <a:rPr lang="en-US" sz="4400" b="1" i="1" dirty="0">
                <a:latin typeface="Times New Roman" pitchFamily="18" charset="0"/>
                <a:cs typeface="Times New Roman" pitchFamily="18" charset="0"/>
              </a:rPr>
              <a:t> </a:t>
            </a:r>
            <a:r>
              <a:rPr lang="en-US" sz="4400" b="1" i="1" dirty="0" err="1">
                <a:latin typeface="Times New Roman" pitchFamily="18" charset="0"/>
                <a:cs typeface="Times New Roman" pitchFamily="18" charset="0"/>
              </a:rPr>
              <a:t>giờ</a:t>
            </a:r>
            <a:r>
              <a:rPr lang="en-US" sz="4400" b="1" i="1" dirty="0">
                <a:latin typeface="Times New Roman" pitchFamily="18" charset="0"/>
                <a:cs typeface="Times New Roman" pitchFamily="18" charset="0"/>
              </a:rPr>
              <a:t> </a:t>
            </a:r>
            <a:r>
              <a:rPr lang="en-US" sz="4400" b="1" i="1" dirty="0" err="1">
                <a:latin typeface="Times New Roman" pitchFamily="18" charset="0"/>
                <a:cs typeface="Times New Roman" pitchFamily="18" charset="0"/>
              </a:rPr>
              <a:t>thăm</a:t>
            </a:r>
            <a:r>
              <a:rPr lang="en-US" sz="4400" b="1" i="1" dirty="0">
                <a:latin typeface="Times New Roman" pitchFamily="18" charset="0"/>
                <a:cs typeface="Times New Roman" pitchFamily="18" charset="0"/>
              </a:rPr>
              <a:t> </a:t>
            </a:r>
            <a:r>
              <a:rPr lang="en-US" sz="4400" b="1" i="1" dirty="0" err="1">
                <a:latin typeface="Times New Roman" pitchFamily="18" charset="0"/>
                <a:cs typeface="Times New Roman" pitchFamily="18" charset="0"/>
              </a:rPr>
              <a:t>lớp</a:t>
            </a:r>
            <a:endParaRPr lang="en-US" sz="4400" b="1" i="1" dirty="0">
              <a:latin typeface="Times New Roman" pitchFamily="18" charset="0"/>
              <a:cs typeface="Times New Roman" pitchFamily="18" charset="0"/>
            </a:endParaRPr>
          </a:p>
        </p:txBody>
      </p:sp>
      <p:sp>
        <p:nvSpPr>
          <p:cNvPr id="130057" name="Text Box 9"/>
          <p:cNvSpPr txBox="1">
            <a:spLocks noChangeArrowheads="1"/>
          </p:cNvSpPr>
          <p:nvPr/>
        </p:nvSpPr>
        <p:spPr bwMode="auto">
          <a:xfrm>
            <a:off x="0" y="4572000"/>
            <a:ext cx="9144000" cy="1446213"/>
          </a:xfrm>
          <a:prstGeom prst="rect">
            <a:avLst/>
          </a:prstGeom>
          <a:noFill/>
          <a:ln>
            <a:noFill/>
          </a:ln>
          <a:effectLst>
            <a:prstShdw prst="shdw18" dist="17961" dir="13500000">
              <a:schemeClr val="accent1">
                <a:gamma/>
                <a:shade val="60000"/>
                <a:invGamma/>
              </a:schemeClr>
            </a:prstShdw>
          </a:effectLst>
          <a:extLst/>
        </p:spPr>
        <p:txBody>
          <a:bodyPr>
            <a:spAutoFit/>
          </a:bodyPr>
          <a:lstStyle/>
          <a:p>
            <a:pPr algn="ctr">
              <a:spcBef>
                <a:spcPct val="50000"/>
              </a:spcBef>
              <a:defRPr/>
            </a:pPr>
            <a:r>
              <a:rPr lang="en-US" sz="4400" b="1" i="1" dirty="0" err="1">
                <a:latin typeface="Times New Roman" pitchFamily="18" charset="0"/>
                <a:cs typeface="Times New Roman" pitchFamily="18" charset="0"/>
              </a:rPr>
              <a:t>Cám</a:t>
            </a:r>
            <a:r>
              <a:rPr lang="en-US" sz="4400" b="1" i="1" dirty="0">
                <a:latin typeface="Times New Roman" pitchFamily="18" charset="0"/>
                <a:cs typeface="Times New Roman" pitchFamily="18" charset="0"/>
              </a:rPr>
              <a:t> </a:t>
            </a:r>
            <a:r>
              <a:rPr lang="en-US" sz="4400" b="1" i="1" dirty="0" err="1">
                <a:latin typeface="Times New Roman" pitchFamily="18" charset="0"/>
                <a:cs typeface="Times New Roman" pitchFamily="18" charset="0"/>
              </a:rPr>
              <a:t>ơn</a:t>
            </a:r>
            <a:r>
              <a:rPr lang="en-US" sz="4400" b="1" i="1" dirty="0">
                <a:latin typeface="Times New Roman" pitchFamily="18" charset="0"/>
                <a:cs typeface="Times New Roman" pitchFamily="18" charset="0"/>
              </a:rPr>
              <a:t> </a:t>
            </a:r>
            <a:r>
              <a:rPr lang="en-US" sz="4400" b="1" i="1" dirty="0" err="1">
                <a:latin typeface="Times New Roman" pitchFamily="18" charset="0"/>
                <a:cs typeface="Times New Roman" pitchFamily="18" charset="0"/>
              </a:rPr>
              <a:t>các</a:t>
            </a:r>
            <a:r>
              <a:rPr lang="en-US" sz="4400" b="1" i="1" dirty="0">
                <a:latin typeface="Times New Roman" pitchFamily="18" charset="0"/>
                <a:cs typeface="Times New Roman" pitchFamily="18" charset="0"/>
              </a:rPr>
              <a:t> </a:t>
            </a:r>
            <a:r>
              <a:rPr lang="en-US" sz="4400" b="1" i="1" dirty="0" err="1">
                <a:latin typeface="Times New Roman" pitchFamily="18" charset="0"/>
                <a:cs typeface="Times New Roman" pitchFamily="18" charset="0"/>
              </a:rPr>
              <a:t>em</a:t>
            </a:r>
            <a:r>
              <a:rPr lang="en-US" sz="4400" b="1" i="1" dirty="0">
                <a:latin typeface="Times New Roman" pitchFamily="18" charset="0"/>
                <a:cs typeface="Times New Roman" pitchFamily="18" charset="0"/>
              </a:rPr>
              <a:t> </a:t>
            </a:r>
            <a:r>
              <a:rPr lang="en-US" sz="4400" b="1" i="1" dirty="0" err="1">
                <a:latin typeface="Times New Roman" pitchFamily="18" charset="0"/>
                <a:cs typeface="Times New Roman" pitchFamily="18" charset="0"/>
              </a:rPr>
              <a:t>đã</a:t>
            </a:r>
            <a:r>
              <a:rPr lang="en-US" sz="4400" b="1" i="1" dirty="0">
                <a:latin typeface="Times New Roman" pitchFamily="18" charset="0"/>
                <a:cs typeface="Times New Roman" pitchFamily="18" charset="0"/>
              </a:rPr>
              <a:t> </a:t>
            </a:r>
            <a:r>
              <a:rPr lang="en-US" sz="4400" b="1" i="1" dirty="0" err="1">
                <a:latin typeface="Times New Roman" pitchFamily="18" charset="0"/>
                <a:cs typeface="Times New Roman" pitchFamily="18" charset="0"/>
              </a:rPr>
              <a:t>nổ</a:t>
            </a:r>
            <a:r>
              <a:rPr lang="en-US" sz="4400" b="1" i="1" dirty="0">
                <a:latin typeface="Times New Roman" pitchFamily="18" charset="0"/>
                <a:cs typeface="Times New Roman" pitchFamily="18" charset="0"/>
              </a:rPr>
              <a:t> </a:t>
            </a:r>
            <a:r>
              <a:rPr lang="en-US" sz="4400" b="1" i="1" dirty="0" err="1">
                <a:latin typeface="Times New Roman" pitchFamily="18" charset="0"/>
                <a:cs typeface="Times New Roman" pitchFamily="18" charset="0"/>
              </a:rPr>
              <a:t>lực</a:t>
            </a:r>
            <a:r>
              <a:rPr lang="en-US" sz="4400" b="1" i="1" dirty="0">
                <a:latin typeface="Times New Roman" pitchFamily="18" charset="0"/>
                <a:cs typeface="Times New Roman" pitchFamily="18" charset="0"/>
              </a:rPr>
              <a:t> </a:t>
            </a:r>
            <a:r>
              <a:rPr lang="en-US" sz="4400" b="1" i="1" dirty="0" err="1">
                <a:latin typeface="Times New Roman" pitchFamily="18" charset="0"/>
                <a:cs typeface="Times New Roman" pitchFamily="18" charset="0"/>
              </a:rPr>
              <a:t>nhiều</a:t>
            </a:r>
            <a:r>
              <a:rPr lang="en-US" sz="4400" b="1" i="1" dirty="0">
                <a:latin typeface="Times New Roman" pitchFamily="18" charset="0"/>
                <a:cs typeface="Times New Roman" pitchFamily="18" charset="0"/>
              </a:rPr>
              <a:t> </a:t>
            </a:r>
            <a:r>
              <a:rPr lang="en-US" sz="4400" b="1" i="1" dirty="0" err="1">
                <a:latin typeface="Times New Roman" pitchFamily="18" charset="0"/>
                <a:cs typeface="Times New Roman" pitchFamily="18" charset="0"/>
              </a:rPr>
              <a:t>trong</a:t>
            </a:r>
            <a:r>
              <a:rPr lang="en-US" sz="4400" b="1" i="1" dirty="0">
                <a:latin typeface="Times New Roman" pitchFamily="18" charset="0"/>
                <a:cs typeface="Times New Roman" pitchFamily="18" charset="0"/>
              </a:rPr>
              <a:t> </a:t>
            </a:r>
            <a:r>
              <a:rPr lang="en-US" sz="4400" b="1" i="1" dirty="0" err="1">
                <a:latin typeface="Times New Roman" pitchFamily="18" charset="0"/>
                <a:cs typeface="Times New Roman" pitchFamily="18" charset="0"/>
              </a:rPr>
              <a:t>tiết</a:t>
            </a:r>
            <a:r>
              <a:rPr lang="en-US" sz="4400" b="1" i="1" dirty="0">
                <a:latin typeface="Times New Roman" pitchFamily="18" charset="0"/>
                <a:cs typeface="Times New Roman" pitchFamily="18" charset="0"/>
              </a:rPr>
              <a:t> </a:t>
            </a:r>
            <a:r>
              <a:rPr lang="en-US" sz="4400" b="1" i="1" dirty="0" err="1">
                <a:latin typeface="Times New Roman" pitchFamily="18" charset="0"/>
                <a:cs typeface="Times New Roman" pitchFamily="18" charset="0"/>
              </a:rPr>
              <a:t>học</a:t>
            </a:r>
            <a:r>
              <a:rPr lang="en-US" sz="4400" b="1" i="1" dirty="0">
                <a:latin typeface="Times New Roman" pitchFamily="18" charset="0"/>
                <a:cs typeface="Times New Roman" pitchFamily="18" charset="0"/>
              </a:rPr>
              <a:t> </a:t>
            </a:r>
            <a:r>
              <a:rPr lang="en-US" sz="4400" b="1" i="1" dirty="0" err="1">
                <a:latin typeface="Times New Roman" pitchFamily="18" charset="0"/>
                <a:cs typeface="Times New Roman" pitchFamily="18" charset="0"/>
              </a:rPr>
              <a:t>hôm</a:t>
            </a:r>
            <a:r>
              <a:rPr lang="en-US" sz="4400" b="1" i="1" dirty="0">
                <a:latin typeface="Times New Roman" pitchFamily="18" charset="0"/>
                <a:cs typeface="Times New Roman" pitchFamily="18" charset="0"/>
              </a:rPr>
              <a:t> nay</a:t>
            </a:r>
          </a:p>
        </p:txBody>
      </p:sp>
      <p:sp>
        <p:nvSpPr>
          <p:cNvPr id="130058" name="WordArt 10"/>
          <p:cNvSpPr>
            <a:spLocks noChangeArrowheads="1" noChangeShapeType="1" noTextEdit="1"/>
          </p:cNvSpPr>
          <p:nvPr/>
        </p:nvSpPr>
        <p:spPr bwMode="auto">
          <a:xfrm>
            <a:off x="1295400" y="7391400"/>
            <a:ext cx="57150" cy="133350"/>
          </a:xfrm>
          <a:prstGeom prst="rect">
            <a:avLst/>
          </a:prstGeom>
        </p:spPr>
        <p:txBody>
          <a:bodyPr wrap="none" fromWordArt="1">
            <a:prstTxWarp prst="textPlain">
              <a:avLst>
                <a:gd name="adj" fmla="val 50000"/>
              </a:avLst>
            </a:prstTxWarp>
          </a:bodyPr>
          <a:lstStyle/>
          <a:p>
            <a:pPr algn="ctr"/>
            <a:r>
              <a:rPr lang="en-US" sz="800" kern="10">
                <a:ln w="57150">
                  <a:pattFill prst="smGrid">
                    <a:fgClr>
                      <a:srgbClr val="00FF00"/>
                    </a:fgClr>
                    <a:bgClr>
                      <a:srgbClr val="FFFFFF"/>
                    </a:bgClr>
                  </a:pattFill>
                  <a:round/>
                  <a:headEnd/>
                  <a:tailE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1</a:t>
            </a:r>
          </a:p>
        </p:txBody>
      </p:sp>
      <p:pic>
        <p:nvPicPr>
          <p:cNvPr id="130059" name="Mo uoc ngay mai - Dang cap nhat [NCT 9025757700].mp3">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xmlns="" val="0"/>
              </a:ext>
            </a:extLst>
          </a:blip>
          <a:srcRect/>
          <a:stretch>
            <a:fillRect/>
          </a:stretch>
        </p:blipFill>
        <p:spPr bwMode="auto">
          <a:xfrm>
            <a:off x="0" y="7010400"/>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repeatCount="indefinite" fill="hold" nodeType="withEffect">
                                  <p:stCondLst>
                                    <p:cond delay="0"/>
                                  </p:stCondLst>
                                  <p:iterate type="lt">
                                    <p:tmPct val="5000"/>
                                  </p:iterate>
                                  <p:childTnLst>
                                    <p:set>
                                      <p:cBhvr>
                                        <p:cTn id="6" dur="1" fill="hold">
                                          <p:stCondLst>
                                            <p:cond delay="0"/>
                                          </p:stCondLst>
                                        </p:cTn>
                                        <p:tgtEl>
                                          <p:spTgt spid="130051"/>
                                        </p:tgtEl>
                                        <p:attrNameLst>
                                          <p:attrName>style.visibility</p:attrName>
                                        </p:attrNameLst>
                                      </p:cBhvr>
                                      <p:to>
                                        <p:strVal val="visible"/>
                                      </p:to>
                                    </p:set>
                                    <p:anim calcmode="lin" valueType="num">
                                      <p:cBhvr>
                                        <p:cTn id="7" dur="5000" fill="hold"/>
                                        <p:tgtEl>
                                          <p:spTgt spid="130051"/>
                                        </p:tgtEl>
                                        <p:attrNameLst>
                                          <p:attrName>ppt_w</p:attrName>
                                        </p:attrNameLst>
                                      </p:cBhvr>
                                      <p:tavLst>
                                        <p:tav tm="0">
                                          <p:val>
                                            <p:fltVal val="0"/>
                                          </p:val>
                                        </p:tav>
                                        <p:tav tm="100000">
                                          <p:val>
                                            <p:strVal val="#ppt_w"/>
                                          </p:val>
                                        </p:tav>
                                      </p:tavLst>
                                    </p:anim>
                                    <p:anim calcmode="lin" valueType="num">
                                      <p:cBhvr>
                                        <p:cTn id="8" dur="5000" fill="hold"/>
                                        <p:tgtEl>
                                          <p:spTgt spid="130051"/>
                                        </p:tgtEl>
                                        <p:attrNameLst>
                                          <p:attrName>ppt_h</p:attrName>
                                        </p:attrNameLst>
                                      </p:cBhvr>
                                      <p:tavLst>
                                        <p:tav tm="0">
                                          <p:val>
                                            <p:fltVal val="0"/>
                                          </p:val>
                                        </p:tav>
                                        <p:tav tm="100000">
                                          <p:val>
                                            <p:strVal val="#ppt_h"/>
                                          </p:val>
                                        </p:tav>
                                      </p:tavLst>
                                    </p:anim>
                                    <p:anim calcmode="lin" valueType="num">
                                      <p:cBhvr>
                                        <p:cTn id="9" dur="5000" fill="hold"/>
                                        <p:tgtEl>
                                          <p:spTgt spid="130051"/>
                                        </p:tgtEl>
                                        <p:attrNameLst>
                                          <p:attrName>style.rotation</p:attrName>
                                        </p:attrNameLst>
                                      </p:cBhvr>
                                      <p:tavLst>
                                        <p:tav tm="0">
                                          <p:val>
                                            <p:fltVal val="90"/>
                                          </p:val>
                                        </p:tav>
                                        <p:tav tm="100000">
                                          <p:val>
                                            <p:fltVal val="0"/>
                                          </p:val>
                                        </p:tav>
                                      </p:tavLst>
                                    </p:anim>
                                    <p:animEffect transition="in" filter="fade">
                                      <p:cBhvr>
                                        <p:cTn id="10" dur="5000"/>
                                        <p:tgtEl>
                                          <p:spTgt spid="130051"/>
                                        </p:tgtEl>
                                      </p:cBhvr>
                                    </p:animEffec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par>
                                <p:cTn id="11" presetID="31" presetClass="entr" presetSubtype="0" repeatCount="indefinite" fill="hold" nodeType="withEffect">
                                  <p:stCondLst>
                                    <p:cond delay="0"/>
                                  </p:stCondLst>
                                  <p:iterate type="lt">
                                    <p:tmPct val="5000"/>
                                  </p:iterate>
                                  <p:childTnLst>
                                    <p:set>
                                      <p:cBhvr>
                                        <p:cTn id="12" dur="1" fill="hold">
                                          <p:stCondLst>
                                            <p:cond delay="0"/>
                                          </p:stCondLst>
                                        </p:cTn>
                                        <p:tgtEl>
                                          <p:spTgt spid="130052"/>
                                        </p:tgtEl>
                                        <p:attrNameLst>
                                          <p:attrName>style.visibility</p:attrName>
                                        </p:attrNameLst>
                                      </p:cBhvr>
                                      <p:to>
                                        <p:strVal val="visible"/>
                                      </p:to>
                                    </p:set>
                                    <p:anim calcmode="lin" valueType="num">
                                      <p:cBhvr>
                                        <p:cTn id="13" dur="5000" fill="hold"/>
                                        <p:tgtEl>
                                          <p:spTgt spid="130052"/>
                                        </p:tgtEl>
                                        <p:attrNameLst>
                                          <p:attrName>ppt_w</p:attrName>
                                        </p:attrNameLst>
                                      </p:cBhvr>
                                      <p:tavLst>
                                        <p:tav tm="0">
                                          <p:val>
                                            <p:fltVal val="0"/>
                                          </p:val>
                                        </p:tav>
                                        <p:tav tm="100000">
                                          <p:val>
                                            <p:strVal val="#ppt_w"/>
                                          </p:val>
                                        </p:tav>
                                      </p:tavLst>
                                    </p:anim>
                                    <p:anim calcmode="lin" valueType="num">
                                      <p:cBhvr>
                                        <p:cTn id="14" dur="5000" fill="hold"/>
                                        <p:tgtEl>
                                          <p:spTgt spid="130052"/>
                                        </p:tgtEl>
                                        <p:attrNameLst>
                                          <p:attrName>ppt_h</p:attrName>
                                        </p:attrNameLst>
                                      </p:cBhvr>
                                      <p:tavLst>
                                        <p:tav tm="0">
                                          <p:val>
                                            <p:fltVal val="0"/>
                                          </p:val>
                                        </p:tav>
                                        <p:tav tm="100000">
                                          <p:val>
                                            <p:strVal val="#ppt_h"/>
                                          </p:val>
                                        </p:tav>
                                      </p:tavLst>
                                    </p:anim>
                                    <p:anim calcmode="lin" valueType="num">
                                      <p:cBhvr>
                                        <p:cTn id="15" dur="5000" fill="hold"/>
                                        <p:tgtEl>
                                          <p:spTgt spid="130052"/>
                                        </p:tgtEl>
                                        <p:attrNameLst>
                                          <p:attrName>style.rotation</p:attrName>
                                        </p:attrNameLst>
                                      </p:cBhvr>
                                      <p:tavLst>
                                        <p:tav tm="0">
                                          <p:val>
                                            <p:fltVal val="90"/>
                                          </p:val>
                                        </p:tav>
                                        <p:tav tm="100000">
                                          <p:val>
                                            <p:fltVal val="0"/>
                                          </p:val>
                                        </p:tav>
                                      </p:tavLst>
                                    </p:anim>
                                    <p:animEffect transition="in" filter="fade">
                                      <p:cBhvr>
                                        <p:cTn id="16" dur="5000"/>
                                        <p:tgtEl>
                                          <p:spTgt spid="130052"/>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7" presetID="31" presetClass="entr" presetSubtype="0" repeatCount="indefinite" fill="hold" nodeType="withEffect">
                                  <p:stCondLst>
                                    <p:cond delay="0"/>
                                  </p:stCondLst>
                                  <p:iterate type="lt">
                                    <p:tmPct val="5000"/>
                                  </p:iterate>
                                  <p:childTnLst>
                                    <p:set>
                                      <p:cBhvr>
                                        <p:cTn id="18" dur="1" fill="hold">
                                          <p:stCondLst>
                                            <p:cond delay="0"/>
                                          </p:stCondLst>
                                        </p:cTn>
                                        <p:tgtEl>
                                          <p:spTgt spid="130053"/>
                                        </p:tgtEl>
                                        <p:attrNameLst>
                                          <p:attrName>style.visibility</p:attrName>
                                        </p:attrNameLst>
                                      </p:cBhvr>
                                      <p:to>
                                        <p:strVal val="visible"/>
                                      </p:to>
                                    </p:set>
                                    <p:anim calcmode="lin" valueType="num">
                                      <p:cBhvr>
                                        <p:cTn id="19" dur="5000" fill="hold"/>
                                        <p:tgtEl>
                                          <p:spTgt spid="130053"/>
                                        </p:tgtEl>
                                        <p:attrNameLst>
                                          <p:attrName>ppt_w</p:attrName>
                                        </p:attrNameLst>
                                      </p:cBhvr>
                                      <p:tavLst>
                                        <p:tav tm="0">
                                          <p:val>
                                            <p:fltVal val="0"/>
                                          </p:val>
                                        </p:tav>
                                        <p:tav tm="100000">
                                          <p:val>
                                            <p:strVal val="#ppt_w"/>
                                          </p:val>
                                        </p:tav>
                                      </p:tavLst>
                                    </p:anim>
                                    <p:anim calcmode="lin" valueType="num">
                                      <p:cBhvr>
                                        <p:cTn id="20" dur="5000" fill="hold"/>
                                        <p:tgtEl>
                                          <p:spTgt spid="130053"/>
                                        </p:tgtEl>
                                        <p:attrNameLst>
                                          <p:attrName>ppt_h</p:attrName>
                                        </p:attrNameLst>
                                      </p:cBhvr>
                                      <p:tavLst>
                                        <p:tav tm="0">
                                          <p:val>
                                            <p:fltVal val="0"/>
                                          </p:val>
                                        </p:tav>
                                        <p:tav tm="100000">
                                          <p:val>
                                            <p:strVal val="#ppt_h"/>
                                          </p:val>
                                        </p:tav>
                                      </p:tavLst>
                                    </p:anim>
                                    <p:anim calcmode="lin" valueType="num">
                                      <p:cBhvr>
                                        <p:cTn id="21" dur="5000" fill="hold"/>
                                        <p:tgtEl>
                                          <p:spTgt spid="130053"/>
                                        </p:tgtEl>
                                        <p:attrNameLst>
                                          <p:attrName>style.rotation</p:attrName>
                                        </p:attrNameLst>
                                      </p:cBhvr>
                                      <p:tavLst>
                                        <p:tav tm="0">
                                          <p:val>
                                            <p:fltVal val="90"/>
                                          </p:val>
                                        </p:tav>
                                        <p:tav tm="100000">
                                          <p:val>
                                            <p:fltVal val="0"/>
                                          </p:val>
                                        </p:tav>
                                      </p:tavLst>
                                    </p:anim>
                                    <p:animEffect transition="in" filter="fade">
                                      <p:cBhvr>
                                        <p:cTn id="22" dur="5000"/>
                                        <p:tgtEl>
                                          <p:spTgt spid="130053"/>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par>
                                <p:cTn id="23" presetID="28" presetClass="entr" presetSubtype="0" repeatCount="indefinite" fill="hold" grpId="0" nodeType="withEffect">
                                  <p:stCondLst>
                                    <p:cond delay="400"/>
                                  </p:stCondLst>
                                  <p:childTnLst>
                                    <p:set>
                                      <p:cBhvr>
                                        <p:cTn id="24" dur="1" fill="hold">
                                          <p:stCondLst>
                                            <p:cond delay="0"/>
                                          </p:stCondLst>
                                        </p:cTn>
                                        <p:tgtEl>
                                          <p:spTgt spid="130057"/>
                                        </p:tgtEl>
                                        <p:attrNameLst>
                                          <p:attrName>style.visibility</p:attrName>
                                        </p:attrNameLst>
                                      </p:cBhvr>
                                      <p:to>
                                        <p:strVal val="visible"/>
                                      </p:to>
                                    </p:set>
                                    <p:anim calcmode="lin" valueType="num">
                                      <p:cBhvr>
                                        <p:cTn id="25" dur="15000" fill="hold"/>
                                        <p:tgtEl>
                                          <p:spTgt spid="130057"/>
                                        </p:tgtEl>
                                        <p:attrNameLst>
                                          <p:attrName>ppt_x</p:attrName>
                                        </p:attrNameLst>
                                      </p:cBhvr>
                                      <p:tavLst>
                                        <p:tav tm="0">
                                          <p:val>
                                            <p:strVal val="#ppt_x"/>
                                          </p:val>
                                        </p:tav>
                                        <p:tav tm="100000">
                                          <p:val>
                                            <p:strVal val="#ppt_x"/>
                                          </p:val>
                                        </p:tav>
                                      </p:tavLst>
                                    </p:anim>
                                    <p:anim calcmode="lin" valueType="num">
                                      <p:cBhvr>
                                        <p:cTn id="26" dur="15000" fill="hold"/>
                                        <p:tgtEl>
                                          <p:spTgt spid="130057"/>
                                        </p:tgtEl>
                                        <p:attrNameLst>
                                          <p:attrName>ppt_y</p:attrName>
                                        </p:attrNameLst>
                                      </p:cBhvr>
                                      <p:tavLst>
                                        <p:tav tm="0">
                                          <p:val>
                                            <p:strVal val="#ppt_y+1"/>
                                          </p:val>
                                        </p:tav>
                                        <p:tav tm="100000">
                                          <p:val>
                                            <p:strVal val="#ppt_y-1"/>
                                          </p:val>
                                        </p:tav>
                                      </p:tavLst>
                                    </p:anim>
                                  </p:childTnLst>
                                </p:cTn>
                              </p:par>
                              <p:par>
                                <p:cTn id="27" presetID="31" presetClass="entr" presetSubtype="0" repeatCount="indefinite" fill="hold" nodeType="withEffect">
                                  <p:stCondLst>
                                    <p:cond delay="400"/>
                                  </p:stCondLst>
                                  <p:iterate type="lt">
                                    <p:tmPct val="5000"/>
                                  </p:iterate>
                                  <p:childTnLst>
                                    <p:set>
                                      <p:cBhvr>
                                        <p:cTn id="28" dur="1" fill="hold">
                                          <p:stCondLst>
                                            <p:cond delay="0"/>
                                          </p:stCondLst>
                                        </p:cTn>
                                        <p:tgtEl>
                                          <p:spTgt spid="130054"/>
                                        </p:tgtEl>
                                        <p:attrNameLst>
                                          <p:attrName>style.visibility</p:attrName>
                                        </p:attrNameLst>
                                      </p:cBhvr>
                                      <p:to>
                                        <p:strVal val="visible"/>
                                      </p:to>
                                    </p:set>
                                    <p:anim calcmode="lin" valueType="num">
                                      <p:cBhvr>
                                        <p:cTn id="29" dur="5000" fill="hold"/>
                                        <p:tgtEl>
                                          <p:spTgt spid="130054"/>
                                        </p:tgtEl>
                                        <p:attrNameLst>
                                          <p:attrName>ppt_w</p:attrName>
                                        </p:attrNameLst>
                                      </p:cBhvr>
                                      <p:tavLst>
                                        <p:tav tm="0">
                                          <p:val>
                                            <p:fltVal val="0"/>
                                          </p:val>
                                        </p:tav>
                                        <p:tav tm="100000">
                                          <p:val>
                                            <p:strVal val="#ppt_w"/>
                                          </p:val>
                                        </p:tav>
                                      </p:tavLst>
                                    </p:anim>
                                    <p:anim calcmode="lin" valueType="num">
                                      <p:cBhvr>
                                        <p:cTn id="30" dur="5000" fill="hold"/>
                                        <p:tgtEl>
                                          <p:spTgt spid="130054"/>
                                        </p:tgtEl>
                                        <p:attrNameLst>
                                          <p:attrName>ppt_h</p:attrName>
                                        </p:attrNameLst>
                                      </p:cBhvr>
                                      <p:tavLst>
                                        <p:tav tm="0">
                                          <p:val>
                                            <p:fltVal val="0"/>
                                          </p:val>
                                        </p:tav>
                                        <p:tav tm="100000">
                                          <p:val>
                                            <p:strVal val="#ppt_h"/>
                                          </p:val>
                                        </p:tav>
                                      </p:tavLst>
                                    </p:anim>
                                    <p:anim calcmode="lin" valueType="num">
                                      <p:cBhvr>
                                        <p:cTn id="31" dur="5000" fill="hold"/>
                                        <p:tgtEl>
                                          <p:spTgt spid="130054"/>
                                        </p:tgtEl>
                                        <p:attrNameLst>
                                          <p:attrName>style.rotation</p:attrName>
                                        </p:attrNameLst>
                                      </p:cBhvr>
                                      <p:tavLst>
                                        <p:tav tm="0">
                                          <p:val>
                                            <p:fltVal val="90"/>
                                          </p:val>
                                        </p:tav>
                                        <p:tav tm="100000">
                                          <p:val>
                                            <p:fltVal val="0"/>
                                          </p:val>
                                        </p:tav>
                                      </p:tavLst>
                                    </p:anim>
                                    <p:animEffect transition="in" filter="fade">
                                      <p:cBhvr>
                                        <p:cTn id="32" dur="5000"/>
                                        <p:tgtEl>
                                          <p:spTgt spid="130054"/>
                                        </p:tgtEl>
                                      </p:cBhvr>
                                    </p:animEffect>
                                  </p:childTnLst>
                                  <p:subTnLst>
                                    <p:audio>
                                      <p:cMediaNode>
                                        <p:cTn display="0" masterRel="sameClick">
                                          <p:stCondLst>
                                            <p:cond evt="begin" delay="0">
                                              <p:tn val="27"/>
                                            </p:cond>
                                          </p:stCondLst>
                                          <p:endCondLst>
                                            <p:cond evt="onStopAudio" delay="0">
                                              <p:tgtEl>
                                                <p:sldTgt/>
                                              </p:tgtEl>
                                            </p:cond>
                                          </p:endCondLst>
                                        </p:cTn>
                                        <p:tgtEl>
                                          <p:sndTgt r:embed="rId3" name="applause.wav"/>
                                        </p:tgtEl>
                                      </p:cMediaNode>
                                    </p:audio>
                                  </p:subTnLst>
                                </p:cTn>
                              </p:par>
                              <p:par>
                                <p:cTn id="33" presetID="28" presetClass="entr" presetSubtype="0" repeatCount="2000" fill="hold" grpId="0" nodeType="withEffect">
                                  <p:stCondLst>
                                    <p:cond delay="0"/>
                                  </p:stCondLst>
                                  <p:childTnLst>
                                    <p:set>
                                      <p:cBhvr>
                                        <p:cTn id="34" dur="1" fill="hold">
                                          <p:stCondLst>
                                            <p:cond delay="0"/>
                                          </p:stCondLst>
                                        </p:cTn>
                                        <p:tgtEl>
                                          <p:spTgt spid="130055"/>
                                        </p:tgtEl>
                                        <p:attrNameLst>
                                          <p:attrName>style.visibility</p:attrName>
                                        </p:attrNameLst>
                                      </p:cBhvr>
                                      <p:to>
                                        <p:strVal val="visible"/>
                                      </p:to>
                                    </p:set>
                                    <p:anim calcmode="lin" valueType="num">
                                      <p:cBhvr>
                                        <p:cTn id="35" dur="15000" fill="hold"/>
                                        <p:tgtEl>
                                          <p:spTgt spid="130055"/>
                                        </p:tgtEl>
                                        <p:attrNameLst>
                                          <p:attrName>ppt_x</p:attrName>
                                        </p:attrNameLst>
                                      </p:cBhvr>
                                      <p:tavLst>
                                        <p:tav tm="0">
                                          <p:val>
                                            <p:strVal val="#ppt_x"/>
                                          </p:val>
                                        </p:tav>
                                        <p:tav tm="100000">
                                          <p:val>
                                            <p:strVal val="#ppt_x"/>
                                          </p:val>
                                        </p:tav>
                                      </p:tavLst>
                                    </p:anim>
                                    <p:anim calcmode="lin" valueType="num">
                                      <p:cBhvr>
                                        <p:cTn id="36" dur="15000" fill="hold"/>
                                        <p:tgtEl>
                                          <p:spTgt spid="130055"/>
                                        </p:tgtEl>
                                        <p:attrNameLst>
                                          <p:attrName>ppt_y</p:attrName>
                                        </p:attrNameLst>
                                      </p:cBhvr>
                                      <p:tavLst>
                                        <p:tav tm="0">
                                          <p:val>
                                            <p:strVal val="#ppt_y+1"/>
                                          </p:val>
                                        </p:tav>
                                        <p:tav tm="100000">
                                          <p:val>
                                            <p:strVal val="#ppt_y-1"/>
                                          </p:val>
                                        </p:tav>
                                      </p:tavLst>
                                    </p:anim>
                                  </p:childTnLst>
                                </p:cTn>
                              </p:par>
                              <p:par>
                                <p:cTn id="37" presetID="28" presetClass="entr" presetSubtype="0" repeatCount="2000" fill="hold" grpId="0" nodeType="withEffect">
                                  <p:stCondLst>
                                    <p:cond delay="0"/>
                                  </p:stCondLst>
                                  <p:childTnLst>
                                    <p:set>
                                      <p:cBhvr>
                                        <p:cTn id="38" dur="1" fill="hold">
                                          <p:stCondLst>
                                            <p:cond delay="0"/>
                                          </p:stCondLst>
                                        </p:cTn>
                                        <p:tgtEl>
                                          <p:spTgt spid="130056"/>
                                        </p:tgtEl>
                                        <p:attrNameLst>
                                          <p:attrName>style.visibility</p:attrName>
                                        </p:attrNameLst>
                                      </p:cBhvr>
                                      <p:to>
                                        <p:strVal val="visible"/>
                                      </p:to>
                                    </p:set>
                                    <p:anim calcmode="lin" valueType="num">
                                      <p:cBhvr>
                                        <p:cTn id="39" dur="15000" fill="hold"/>
                                        <p:tgtEl>
                                          <p:spTgt spid="130056"/>
                                        </p:tgtEl>
                                        <p:attrNameLst>
                                          <p:attrName>ppt_x</p:attrName>
                                        </p:attrNameLst>
                                      </p:cBhvr>
                                      <p:tavLst>
                                        <p:tav tm="0">
                                          <p:val>
                                            <p:strVal val="#ppt_x"/>
                                          </p:val>
                                        </p:tav>
                                        <p:tav tm="100000">
                                          <p:val>
                                            <p:strVal val="#ppt_x"/>
                                          </p:val>
                                        </p:tav>
                                      </p:tavLst>
                                    </p:anim>
                                    <p:anim calcmode="lin" valueType="num">
                                      <p:cBhvr>
                                        <p:cTn id="40" dur="15000" fill="hold"/>
                                        <p:tgtEl>
                                          <p:spTgt spid="130056"/>
                                        </p:tgtEl>
                                        <p:attrNameLst>
                                          <p:attrName>ppt_y</p:attrName>
                                        </p:attrNameLst>
                                      </p:cBhvr>
                                      <p:tavLst>
                                        <p:tav tm="0">
                                          <p:val>
                                            <p:strVal val="#ppt_y+1"/>
                                          </p:val>
                                        </p:tav>
                                        <p:tav tm="100000">
                                          <p:val>
                                            <p:strVal val="#ppt_y-1"/>
                                          </p:val>
                                        </p:tav>
                                      </p:tavLst>
                                    </p:anim>
                                  </p:childTnLst>
                                </p:cTn>
                              </p:par>
                              <p:par>
                                <p:cTn id="41" presetID="31" presetClass="entr" presetSubtype="0" fill="hold" nodeType="withEffect">
                                  <p:stCondLst>
                                    <p:cond delay="0"/>
                                  </p:stCondLst>
                                  <p:iterate type="lt">
                                    <p:tmPct val="5000"/>
                                  </p:iterate>
                                  <p:childTnLst>
                                    <p:set>
                                      <p:cBhvr>
                                        <p:cTn id="42" dur="1" fill="hold">
                                          <p:stCondLst>
                                            <p:cond delay="0"/>
                                          </p:stCondLst>
                                        </p:cTn>
                                        <p:tgtEl>
                                          <p:spTgt spid="130058"/>
                                        </p:tgtEl>
                                        <p:attrNameLst>
                                          <p:attrName>style.visibility</p:attrName>
                                        </p:attrNameLst>
                                      </p:cBhvr>
                                      <p:to>
                                        <p:strVal val="visible"/>
                                      </p:to>
                                    </p:set>
                                    <p:anim calcmode="lin" valueType="num">
                                      <p:cBhvr>
                                        <p:cTn id="43" dur="5000" fill="hold"/>
                                        <p:tgtEl>
                                          <p:spTgt spid="130058"/>
                                        </p:tgtEl>
                                        <p:attrNameLst>
                                          <p:attrName>ppt_w</p:attrName>
                                        </p:attrNameLst>
                                      </p:cBhvr>
                                      <p:tavLst>
                                        <p:tav tm="0">
                                          <p:val>
                                            <p:fltVal val="0"/>
                                          </p:val>
                                        </p:tav>
                                        <p:tav tm="100000">
                                          <p:val>
                                            <p:strVal val="#ppt_w"/>
                                          </p:val>
                                        </p:tav>
                                      </p:tavLst>
                                    </p:anim>
                                    <p:anim calcmode="lin" valueType="num">
                                      <p:cBhvr>
                                        <p:cTn id="44" dur="5000" fill="hold"/>
                                        <p:tgtEl>
                                          <p:spTgt spid="130058"/>
                                        </p:tgtEl>
                                        <p:attrNameLst>
                                          <p:attrName>ppt_h</p:attrName>
                                        </p:attrNameLst>
                                      </p:cBhvr>
                                      <p:tavLst>
                                        <p:tav tm="0">
                                          <p:val>
                                            <p:fltVal val="0"/>
                                          </p:val>
                                        </p:tav>
                                        <p:tav tm="100000">
                                          <p:val>
                                            <p:strVal val="#ppt_h"/>
                                          </p:val>
                                        </p:tav>
                                      </p:tavLst>
                                    </p:anim>
                                    <p:anim calcmode="lin" valueType="num">
                                      <p:cBhvr>
                                        <p:cTn id="45" dur="5000" fill="hold"/>
                                        <p:tgtEl>
                                          <p:spTgt spid="130058"/>
                                        </p:tgtEl>
                                        <p:attrNameLst>
                                          <p:attrName>style.rotation</p:attrName>
                                        </p:attrNameLst>
                                      </p:cBhvr>
                                      <p:tavLst>
                                        <p:tav tm="0">
                                          <p:val>
                                            <p:fltVal val="90"/>
                                          </p:val>
                                        </p:tav>
                                        <p:tav tm="100000">
                                          <p:val>
                                            <p:fltVal val="0"/>
                                          </p:val>
                                        </p:tav>
                                      </p:tavLst>
                                    </p:anim>
                                    <p:animEffect transition="in" filter="fade">
                                      <p:cBhvr>
                                        <p:cTn id="46" dur="5000"/>
                                        <p:tgtEl>
                                          <p:spTgt spid="130058"/>
                                        </p:tgtEl>
                                      </p:cBhvr>
                                    </p:animEffect>
                                  </p:childTnLst>
                                  <p:subTnLst>
                                    <p:audio>
                                      <p:cMediaNode>
                                        <p:cTn display="0" masterRel="sameClick">
                                          <p:stCondLst>
                                            <p:cond evt="begin" delay="0">
                                              <p:tn val="41"/>
                                            </p:cond>
                                          </p:stCondLst>
                                          <p:endCondLst>
                                            <p:cond evt="onStopAudio" delay="0">
                                              <p:tgtEl>
                                                <p:sldTgt/>
                                              </p:tgtEl>
                                            </p:cond>
                                          </p:endCondLst>
                                        </p:cTn>
                                        <p:tgtEl>
                                          <p:sndTgt r:embed="rId3" name="applause.wav"/>
                                        </p:tgtEl>
                                      </p:cMediaNode>
                                    </p:audio>
                                  </p:subTnLst>
                                </p:cTn>
                              </p:par>
                              <p:par>
                                <p:cTn id="47" presetID="1" presetClass="mediacall" presetSubtype="0" fill="hold" nodeType="withEffect">
                                  <p:stCondLst>
                                    <p:cond delay="0"/>
                                  </p:stCondLst>
                                  <p:childTnLst>
                                    <p:cmd type="call" cmd="playFrom(0.0)">
                                      <p:cBhvr>
                                        <p:cTn id="48" dur="114996" fill="hold"/>
                                        <p:tgtEl>
                                          <p:spTgt spid="130059"/>
                                        </p:tgtEl>
                                      </p:cBhvr>
                                    </p:cmd>
                                  </p:childTnLst>
                                </p:cTn>
                              </p:par>
                              <p:par>
                                <p:cTn id="49" presetID="6" presetClass="emph" presetSubtype="0" repeatCount="indefinite" fill="hold" nodeType="withEffect">
                                  <p:stCondLst>
                                    <p:cond delay="0"/>
                                  </p:stCondLst>
                                  <p:childTnLst>
                                    <p:animScale>
                                      <p:cBhvr>
                                        <p:cTn id="50" dur="3000" fill="hold"/>
                                        <p:tgtEl>
                                          <p:spTgt spid="27545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audio>
              <p:cMediaNode>
                <p:cTn id="51" fill="hold" display="0">
                  <p:stCondLst>
                    <p:cond delay="indefinite"/>
                  </p:stCondLst>
                  <p:endCondLst>
                    <p:cond evt="onNext" delay="0">
                      <p:tgtEl>
                        <p:sldTgt/>
                      </p:tgtEl>
                    </p:cond>
                    <p:cond evt="onPrev" delay="0">
                      <p:tgtEl>
                        <p:sldTgt/>
                      </p:tgtEl>
                    </p:cond>
                    <p:cond evt="onStopAudio" delay="0">
                      <p:tgtEl>
                        <p:sldTgt/>
                      </p:tgtEl>
                    </p:cond>
                  </p:endCondLst>
                </p:cTn>
                <p:tgtEl>
                  <p:spTgt spid="130059"/>
                </p:tgtEl>
              </p:cMediaNode>
            </p:audio>
          </p:childTnLst>
        </p:cTn>
      </p:par>
    </p:tnLst>
    <p:bldLst>
      <p:bldP spid="130055" grpId="0"/>
      <p:bldP spid="130056" grpId="0"/>
      <p:bldP spid="13005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Untitled-1"/>
          <p:cNvPicPr>
            <a:picLocks noGrp="1" noChangeAspect="1" noChangeArrowheads="1"/>
          </p:cNvPicPr>
          <p:nvPr>
            <p:ph idx="1"/>
          </p:nvPr>
        </p:nvPicPr>
        <p:blipFill>
          <a:blip r:embed="rId3">
            <a:lum contrast="54000"/>
            <a:extLst>
              <a:ext uri="{28A0092B-C50C-407E-A947-70E740481C1C}">
                <a14:useLocalDpi xmlns:a14="http://schemas.microsoft.com/office/drawing/2010/main" xmlns="" val="0"/>
              </a:ext>
            </a:extLst>
          </a:blip>
          <a:srcRect/>
          <a:stretch>
            <a:fillRect/>
          </a:stretch>
        </p:blipFill>
        <p:spPr>
          <a:xfrm>
            <a:off x="2362200" y="533400"/>
            <a:ext cx="6781800" cy="4665663"/>
          </a:xfrm>
          <a:noFill/>
          <a:extLst>
            <a:ext uri="{909E8E84-426E-40DD-AFC4-6F175D3DCCD1}">
              <a14:hiddenFill xmlns:a14="http://schemas.microsoft.com/office/drawing/2010/main" xmlns="">
                <a:solidFill>
                  <a:srgbClr val="FFFFFF"/>
                </a:solidFill>
              </a14:hiddenFill>
            </a:ext>
          </a:extLst>
        </p:spPr>
      </p:pic>
      <p:cxnSp>
        <p:nvCxnSpPr>
          <p:cNvPr id="8195" name="AutoShape 27"/>
          <p:cNvCxnSpPr>
            <a:cxnSpLocks noChangeShapeType="1"/>
          </p:cNvCxnSpPr>
          <p:nvPr/>
        </p:nvCxnSpPr>
        <p:spPr bwMode="auto">
          <a:xfrm>
            <a:off x="930275" y="3198813"/>
            <a:ext cx="0"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8196" name="Freeform 31"/>
          <p:cNvSpPr>
            <a:spLocks/>
          </p:cNvSpPr>
          <p:nvPr/>
        </p:nvSpPr>
        <p:spPr bwMode="auto">
          <a:xfrm>
            <a:off x="2479675" y="2895600"/>
            <a:ext cx="6511925" cy="46038"/>
          </a:xfrm>
          <a:custGeom>
            <a:avLst/>
            <a:gdLst>
              <a:gd name="T0" fmla="*/ 0 w 4336"/>
              <a:gd name="T1" fmla="*/ 0 h 64"/>
              <a:gd name="T2" fmla="*/ 2147483647 w 4336"/>
              <a:gd name="T3" fmla="*/ 2147483647 h 64"/>
              <a:gd name="T4" fmla="*/ 0 60000 65536"/>
              <a:gd name="T5" fmla="*/ 0 60000 65536"/>
              <a:gd name="T6" fmla="*/ 0 w 4336"/>
              <a:gd name="T7" fmla="*/ 0 h 64"/>
              <a:gd name="T8" fmla="*/ 4336 w 4336"/>
              <a:gd name="T9" fmla="*/ 64 h 64"/>
            </a:gdLst>
            <a:ahLst/>
            <a:cxnLst>
              <a:cxn ang="T4">
                <a:pos x="T0" y="T1"/>
              </a:cxn>
              <a:cxn ang="T5">
                <a:pos x="T2" y="T3"/>
              </a:cxn>
            </a:cxnLst>
            <a:rect l="T6" t="T7" r="T8" b="T9"/>
            <a:pathLst>
              <a:path w="4336" h="64">
                <a:moveTo>
                  <a:pt x="0" y="0"/>
                </a:moveTo>
                <a:lnTo>
                  <a:pt x="4336" y="64"/>
                </a:lnTo>
              </a:path>
            </a:pathLst>
          </a:custGeom>
          <a:noFill/>
          <a:ln w="57150">
            <a:solidFill>
              <a:srgbClr val="FF00FF"/>
            </a:solidFill>
            <a:round/>
            <a:headEnd/>
            <a:tailEnd/>
          </a:ln>
          <a:extLst>
            <a:ext uri="{909E8E84-426E-40DD-AFC4-6F175D3DCCD1}">
              <a14:hiddenFill xmlns:a14="http://schemas.microsoft.com/office/drawing/2010/main" xmlns="">
                <a:solidFill>
                  <a:srgbClr val="FFFFFF"/>
                </a:solidFill>
              </a14:hiddenFill>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grpSp>
        <p:nvGrpSpPr>
          <p:cNvPr id="2" name="Group 104"/>
          <p:cNvGrpSpPr>
            <a:grpSpLocks/>
          </p:cNvGrpSpPr>
          <p:nvPr/>
        </p:nvGrpSpPr>
        <p:grpSpPr bwMode="auto">
          <a:xfrm>
            <a:off x="2479675" y="1981200"/>
            <a:ext cx="6511925" cy="1830388"/>
            <a:chOff x="732" y="1499"/>
            <a:chExt cx="4408" cy="1153"/>
          </a:xfrm>
        </p:grpSpPr>
        <p:sp>
          <p:nvSpPr>
            <p:cNvPr id="8232" name="Freeform 60"/>
            <p:cNvSpPr>
              <a:spLocks/>
            </p:cNvSpPr>
            <p:nvPr/>
          </p:nvSpPr>
          <p:spPr bwMode="auto">
            <a:xfrm>
              <a:off x="741" y="2573"/>
              <a:ext cx="4347" cy="79"/>
            </a:xfrm>
            <a:custGeom>
              <a:avLst/>
              <a:gdLst>
                <a:gd name="T0" fmla="*/ 0 w 4347"/>
                <a:gd name="T1" fmla="*/ 43 h 79"/>
                <a:gd name="T2" fmla="*/ 1328 w 4347"/>
                <a:gd name="T3" fmla="*/ 11 h 79"/>
                <a:gd name="T4" fmla="*/ 2784 w 4347"/>
                <a:gd name="T5" fmla="*/ 11 h 79"/>
                <a:gd name="T6" fmla="*/ 4347 w 4347"/>
                <a:gd name="T7" fmla="*/ 79 h 79"/>
                <a:gd name="T8" fmla="*/ 0 60000 65536"/>
                <a:gd name="T9" fmla="*/ 0 60000 65536"/>
                <a:gd name="T10" fmla="*/ 0 60000 65536"/>
                <a:gd name="T11" fmla="*/ 0 60000 65536"/>
                <a:gd name="T12" fmla="*/ 0 w 4347"/>
                <a:gd name="T13" fmla="*/ 0 h 79"/>
                <a:gd name="T14" fmla="*/ 4347 w 4347"/>
                <a:gd name="T15" fmla="*/ 79 h 79"/>
              </a:gdLst>
              <a:ahLst/>
              <a:cxnLst>
                <a:cxn ang="T8">
                  <a:pos x="T0" y="T1"/>
                </a:cxn>
                <a:cxn ang="T9">
                  <a:pos x="T2" y="T3"/>
                </a:cxn>
                <a:cxn ang="T10">
                  <a:pos x="T4" y="T5"/>
                </a:cxn>
                <a:cxn ang="T11">
                  <a:pos x="T6" y="T7"/>
                </a:cxn>
              </a:cxnLst>
              <a:rect l="T12" t="T13" r="T14" b="T15"/>
              <a:pathLst>
                <a:path w="4347" h="79">
                  <a:moveTo>
                    <a:pt x="0" y="43"/>
                  </a:moveTo>
                  <a:cubicBezTo>
                    <a:pt x="221" y="38"/>
                    <a:pt x="864" y="16"/>
                    <a:pt x="1328" y="11"/>
                  </a:cubicBezTo>
                  <a:cubicBezTo>
                    <a:pt x="1792" y="6"/>
                    <a:pt x="2281" y="0"/>
                    <a:pt x="2784" y="11"/>
                  </a:cubicBezTo>
                  <a:cubicBezTo>
                    <a:pt x="3287" y="22"/>
                    <a:pt x="4022" y="65"/>
                    <a:pt x="4347" y="79"/>
                  </a:cubicBezTo>
                </a:path>
              </a:pathLst>
            </a:custGeom>
            <a:noFill/>
            <a:ln w="76200">
              <a:solidFill>
                <a:srgbClr val="FF0000"/>
              </a:solidFill>
              <a:prstDash val="sysDot"/>
              <a:round/>
              <a:headEnd/>
              <a:tailEnd/>
            </a:ln>
            <a:extLst>
              <a:ext uri="{909E8E84-426E-40DD-AFC4-6F175D3DCCD1}">
                <a14:hiddenFill xmlns:a14="http://schemas.microsoft.com/office/drawing/2010/main" xmlns="">
                  <a:solidFill>
                    <a:srgbClr val="FFFFFF"/>
                  </a:solidFill>
                </a14:hiddenFill>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8233" name="Freeform 64"/>
            <p:cNvSpPr>
              <a:spLocks/>
            </p:cNvSpPr>
            <p:nvPr/>
          </p:nvSpPr>
          <p:spPr bwMode="auto">
            <a:xfrm>
              <a:off x="732" y="1499"/>
              <a:ext cx="4408" cy="197"/>
            </a:xfrm>
            <a:custGeom>
              <a:avLst/>
              <a:gdLst>
                <a:gd name="T0" fmla="*/ 0 w 4408"/>
                <a:gd name="T1" fmla="*/ 0 h 197"/>
                <a:gd name="T2" fmla="*/ 800 w 4408"/>
                <a:gd name="T3" fmla="*/ 120 h 197"/>
                <a:gd name="T4" fmla="*/ 1560 w 4408"/>
                <a:gd name="T5" fmla="*/ 168 h 197"/>
                <a:gd name="T6" fmla="*/ 2624 w 4408"/>
                <a:gd name="T7" fmla="*/ 192 h 197"/>
                <a:gd name="T8" fmla="*/ 3696 w 4408"/>
                <a:gd name="T9" fmla="*/ 136 h 197"/>
                <a:gd name="T10" fmla="*/ 4408 w 4408"/>
                <a:gd name="T11" fmla="*/ 56 h 197"/>
                <a:gd name="T12" fmla="*/ 0 60000 65536"/>
                <a:gd name="T13" fmla="*/ 0 60000 65536"/>
                <a:gd name="T14" fmla="*/ 0 60000 65536"/>
                <a:gd name="T15" fmla="*/ 0 60000 65536"/>
                <a:gd name="T16" fmla="*/ 0 60000 65536"/>
                <a:gd name="T17" fmla="*/ 0 60000 65536"/>
                <a:gd name="T18" fmla="*/ 0 w 4408"/>
                <a:gd name="T19" fmla="*/ 0 h 197"/>
                <a:gd name="T20" fmla="*/ 4408 w 4408"/>
                <a:gd name="T21" fmla="*/ 197 h 197"/>
              </a:gdLst>
              <a:ahLst/>
              <a:cxnLst>
                <a:cxn ang="T12">
                  <a:pos x="T0" y="T1"/>
                </a:cxn>
                <a:cxn ang="T13">
                  <a:pos x="T2" y="T3"/>
                </a:cxn>
                <a:cxn ang="T14">
                  <a:pos x="T4" y="T5"/>
                </a:cxn>
                <a:cxn ang="T15">
                  <a:pos x="T6" y="T7"/>
                </a:cxn>
                <a:cxn ang="T16">
                  <a:pos x="T8" y="T9"/>
                </a:cxn>
                <a:cxn ang="T17">
                  <a:pos x="T10" y="T11"/>
                </a:cxn>
              </a:cxnLst>
              <a:rect l="T18" t="T19" r="T20" b="T21"/>
              <a:pathLst>
                <a:path w="4408" h="197">
                  <a:moveTo>
                    <a:pt x="0" y="0"/>
                  </a:moveTo>
                  <a:cubicBezTo>
                    <a:pt x="135" y="20"/>
                    <a:pt x="540" y="92"/>
                    <a:pt x="800" y="120"/>
                  </a:cubicBezTo>
                  <a:cubicBezTo>
                    <a:pt x="1060" y="148"/>
                    <a:pt x="1256" y="156"/>
                    <a:pt x="1560" y="168"/>
                  </a:cubicBezTo>
                  <a:cubicBezTo>
                    <a:pt x="1864" y="180"/>
                    <a:pt x="2268" y="197"/>
                    <a:pt x="2624" y="192"/>
                  </a:cubicBezTo>
                  <a:cubicBezTo>
                    <a:pt x="2980" y="187"/>
                    <a:pt x="3399" y="159"/>
                    <a:pt x="3696" y="136"/>
                  </a:cubicBezTo>
                  <a:cubicBezTo>
                    <a:pt x="3993" y="113"/>
                    <a:pt x="4260" y="73"/>
                    <a:pt x="4408" y="56"/>
                  </a:cubicBezTo>
                </a:path>
              </a:pathLst>
            </a:custGeom>
            <a:noFill/>
            <a:ln w="76200">
              <a:solidFill>
                <a:srgbClr val="FF0000"/>
              </a:solidFill>
              <a:prstDash val="sysDot"/>
              <a:round/>
              <a:headEnd/>
              <a:tailEnd/>
            </a:ln>
            <a:extLst>
              <a:ext uri="{909E8E84-426E-40DD-AFC4-6F175D3DCCD1}">
                <a14:hiddenFill xmlns:a14="http://schemas.microsoft.com/office/drawing/2010/main" xmlns="">
                  <a:solidFill>
                    <a:srgbClr val="FFFFFF"/>
                  </a:solidFill>
                </a14:hiddenFill>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grpSp>
      <p:sp>
        <p:nvSpPr>
          <p:cNvPr id="8198" name="Text Box 76"/>
          <p:cNvSpPr txBox="1">
            <a:spLocks noChangeArrowheads="1"/>
          </p:cNvSpPr>
          <p:nvPr/>
        </p:nvSpPr>
        <p:spPr bwMode="auto">
          <a:xfrm>
            <a:off x="3810000" y="4564063"/>
            <a:ext cx="739775"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endParaRPr lang="vi-VN" altLang="en-US" sz="3200">
              <a:latin typeface="Arial" panose="020B0604020202020204" pitchFamily="34" charset="0"/>
            </a:endParaRPr>
          </a:p>
        </p:txBody>
      </p:sp>
      <p:sp>
        <p:nvSpPr>
          <p:cNvPr id="74830" name="Text Box 78"/>
          <p:cNvSpPr txBox="1">
            <a:spLocks noChangeArrowheads="1"/>
          </p:cNvSpPr>
          <p:nvPr/>
        </p:nvSpPr>
        <p:spPr bwMode="auto">
          <a:xfrm>
            <a:off x="657225" y="5943600"/>
            <a:ext cx="830897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2800" b="1">
                <a:solidFill>
                  <a:srgbClr val="FFFF00"/>
                </a:solidFill>
                <a:latin typeface="Times New Roman" panose="02020603050405020304" pitchFamily="18" charset="0"/>
                <a:cs typeface="Times New Roman" panose="02020603050405020304" pitchFamily="18" charset="0"/>
              </a:rPr>
              <a:t>Kể tên 1số hoang mạc lớn trên thế giới mà em biết?</a:t>
            </a:r>
          </a:p>
        </p:txBody>
      </p:sp>
      <p:sp>
        <p:nvSpPr>
          <p:cNvPr id="74831" name="Text Box 79"/>
          <p:cNvSpPr txBox="1">
            <a:spLocks noChangeArrowheads="1"/>
          </p:cNvSpPr>
          <p:nvPr/>
        </p:nvSpPr>
        <p:spPr bwMode="auto">
          <a:xfrm>
            <a:off x="609600" y="5876925"/>
            <a:ext cx="828992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2800" b="1">
                <a:solidFill>
                  <a:srgbClr val="FFFF00"/>
                </a:solidFill>
                <a:latin typeface="Times New Roman" panose="02020603050405020304" pitchFamily="18" charset="0"/>
                <a:cs typeface="Times New Roman" panose="02020603050405020304" pitchFamily="18" charset="0"/>
              </a:rPr>
              <a:t>Các hoang mạc trên thế giới thường phân bố ở đâu?</a:t>
            </a:r>
          </a:p>
        </p:txBody>
      </p:sp>
      <p:sp>
        <p:nvSpPr>
          <p:cNvPr id="74832" name="Text Box 80"/>
          <p:cNvSpPr txBox="1">
            <a:spLocks noChangeArrowheads="1"/>
          </p:cNvSpPr>
          <p:nvPr/>
        </p:nvSpPr>
        <p:spPr bwMode="auto">
          <a:xfrm>
            <a:off x="657225" y="5913438"/>
            <a:ext cx="8334375" cy="868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nSpc>
                <a:spcPct val="90000"/>
              </a:lnSpc>
            </a:pPr>
            <a:r>
              <a:rPr lang="en-US" altLang="en-US" sz="2800" b="1">
                <a:solidFill>
                  <a:srgbClr val="FFFF00"/>
                </a:solidFill>
                <a:latin typeface="Times New Roman" panose="02020603050405020304" pitchFamily="18" charset="0"/>
                <a:cs typeface="Times New Roman" panose="02020603050405020304" pitchFamily="18" charset="0"/>
              </a:rPr>
              <a:t>Tại sao dọc 2 bên chí tuyến thường hình thành hoang mạc?</a:t>
            </a:r>
          </a:p>
        </p:txBody>
      </p:sp>
      <p:sp>
        <p:nvSpPr>
          <p:cNvPr id="74833" name="Text Box 81"/>
          <p:cNvSpPr txBox="1">
            <a:spLocks noChangeArrowheads="1"/>
          </p:cNvSpPr>
          <p:nvPr/>
        </p:nvSpPr>
        <p:spPr bwMode="auto">
          <a:xfrm>
            <a:off x="346075" y="5730875"/>
            <a:ext cx="8553450" cy="1127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nSpc>
                <a:spcPct val="80000"/>
              </a:lnSpc>
            </a:pPr>
            <a:r>
              <a:rPr lang="en-US" altLang="en-US" sz="2800" b="1">
                <a:latin typeface="Times New Roman" panose="02020603050405020304" pitchFamily="18" charset="0"/>
                <a:cs typeface="Times New Roman" panose="02020603050405020304" pitchFamily="18" charset="0"/>
              </a:rPr>
              <a:t>Dọc 2 bên chí tuyến là nơi ít mưa, khô hạn kéo dài, vì: có dải khí áp cao 30</a:t>
            </a:r>
            <a:r>
              <a:rPr lang="en-US" altLang="en-US" sz="2800" b="1" baseline="30000">
                <a:latin typeface="Times New Roman" panose="02020603050405020304" pitchFamily="18" charset="0"/>
                <a:cs typeface="Times New Roman" panose="02020603050405020304" pitchFamily="18" charset="0"/>
              </a:rPr>
              <a:t>0</a:t>
            </a:r>
            <a:r>
              <a:rPr lang="en-US" altLang="en-US" sz="2800" b="1">
                <a:latin typeface="Times New Roman" panose="02020603050405020304" pitchFamily="18" charset="0"/>
                <a:cs typeface="Times New Roman" panose="02020603050405020304" pitchFamily="18" charset="0"/>
              </a:rPr>
              <a:t>B- 30</a:t>
            </a:r>
            <a:r>
              <a:rPr lang="en-US" altLang="en-US" sz="2800" b="1" baseline="30000">
                <a:latin typeface="Times New Roman" panose="02020603050405020304" pitchFamily="18" charset="0"/>
                <a:cs typeface="Times New Roman" panose="02020603050405020304" pitchFamily="18" charset="0"/>
              </a:rPr>
              <a:t>0</a:t>
            </a:r>
            <a:r>
              <a:rPr lang="en-US" altLang="en-US" sz="2800" b="1">
                <a:latin typeface="Times New Roman" panose="02020603050405020304" pitchFamily="18" charset="0"/>
                <a:cs typeface="Times New Roman" panose="02020603050405020304" pitchFamily="18" charset="0"/>
              </a:rPr>
              <a:t>N nên hơi nước khó ngưng tụ thành mây.</a:t>
            </a:r>
          </a:p>
        </p:txBody>
      </p:sp>
      <p:sp>
        <p:nvSpPr>
          <p:cNvPr id="74834" name="Text Box 82"/>
          <p:cNvSpPr txBox="1">
            <a:spLocks noChangeArrowheads="1"/>
          </p:cNvSpPr>
          <p:nvPr/>
        </p:nvSpPr>
        <p:spPr bwMode="auto">
          <a:xfrm>
            <a:off x="2574925" y="5943600"/>
            <a:ext cx="405447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2800" b="1">
                <a:latin typeface="Times New Roman" panose="02020603050405020304" pitchFamily="18" charset="0"/>
                <a:cs typeface="Times New Roman" panose="02020603050405020304" pitchFamily="18" charset="0"/>
              </a:rPr>
              <a:t>Dọc 2 bên chí tuyến.</a:t>
            </a:r>
          </a:p>
        </p:txBody>
      </p:sp>
      <p:sp>
        <p:nvSpPr>
          <p:cNvPr id="8204" name="Text Box 88"/>
          <p:cNvSpPr txBox="1">
            <a:spLocks noChangeArrowheads="1"/>
          </p:cNvSpPr>
          <p:nvPr/>
        </p:nvSpPr>
        <p:spPr bwMode="auto">
          <a:xfrm>
            <a:off x="-76200" y="34925"/>
            <a:ext cx="79248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3200" b="1">
                <a:latin typeface="Times New Roman" panose="02020603050405020304" pitchFamily="18" charset="0"/>
                <a:cs typeface="Times New Roman" panose="02020603050405020304" pitchFamily="18" charset="0"/>
              </a:rPr>
              <a:t>1. Đặc điểm của môi trường :</a:t>
            </a:r>
          </a:p>
        </p:txBody>
      </p:sp>
      <p:sp>
        <p:nvSpPr>
          <p:cNvPr id="8205" name="Text Box 91"/>
          <p:cNvSpPr txBox="1">
            <a:spLocks noChangeArrowheads="1"/>
          </p:cNvSpPr>
          <p:nvPr/>
        </p:nvSpPr>
        <p:spPr bwMode="auto">
          <a:xfrm>
            <a:off x="4457700" y="2106613"/>
            <a:ext cx="18415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vi-VN" altLang="en-US" sz="3200" u="sng">
              <a:latin typeface="Arial" panose="020B0604020202020204" pitchFamily="34" charset="0"/>
            </a:endParaRPr>
          </a:p>
        </p:txBody>
      </p:sp>
      <p:grpSp>
        <p:nvGrpSpPr>
          <p:cNvPr id="3" name="Group 102"/>
          <p:cNvGrpSpPr>
            <a:grpSpLocks/>
          </p:cNvGrpSpPr>
          <p:nvPr/>
        </p:nvGrpSpPr>
        <p:grpSpPr bwMode="auto">
          <a:xfrm>
            <a:off x="2733675" y="1177925"/>
            <a:ext cx="6257925" cy="3521075"/>
            <a:chOff x="1626" y="790"/>
            <a:chExt cx="3942" cy="2218"/>
          </a:xfrm>
        </p:grpSpPr>
        <p:sp>
          <p:nvSpPr>
            <p:cNvPr id="8214" name="Freeform 15"/>
            <p:cNvSpPr>
              <a:spLocks/>
            </p:cNvSpPr>
            <p:nvPr/>
          </p:nvSpPr>
          <p:spPr bwMode="auto">
            <a:xfrm>
              <a:off x="3868" y="790"/>
              <a:ext cx="548" cy="266"/>
            </a:xfrm>
            <a:custGeom>
              <a:avLst/>
              <a:gdLst>
                <a:gd name="T0" fmla="*/ 2 w 713"/>
                <a:gd name="T1" fmla="*/ 2 h 343"/>
                <a:gd name="T2" fmla="*/ 2 w 713"/>
                <a:gd name="T3" fmla="*/ 2 h 343"/>
                <a:gd name="T4" fmla="*/ 2 w 713"/>
                <a:gd name="T5" fmla="*/ 0 h 343"/>
                <a:gd name="T6" fmla="*/ 2 w 713"/>
                <a:gd name="T7" fmla="*/ 2 h 343"/>
                <a:gd name="T8" fmla="*/ 2 w 713"/>
                <a:gd name="T9" fmla="*/ 2 h 343"/>
                <a:gd name="T10" fmla="*/ 2 w 713"/>
                <a:gd name="T11" fmla="*/ 2 h 343"/>
                <a:gd name="T12" fmla="*/ 2 w 713"/>
                <a:gd name="T13" fmla="*/ 2 h 343"/>
                <a:gd name="T14" fmla="*/ 2 w 713"/>
                <a:gd name="T15" fmla="*/ 2 h 343"/>
                <a:gd name="T16" fmla="*/ 2 w 713"/>
                <a:gd name="T17" fmla="*/ 2 h 343"/>
                <a:gd name="T18" fmla="*/ 2 w 713"/>
                <a:gd name="T19" fmla="*/ 2 h 343"/>
                <a:gd name="T20" fmla="*/ 2 w 713"/>
                <a:gd name="T21" fmla="*/ 2 h 343"/>
                <a:gd name="T22" fmla="*/ 2 w 713"/>
                <a:gd name="T23" fmla="*/ 2 h 343"/>
                <a:gd name="T24" fmla="*/ 2 w 713"/>
                <a:gd name="T25" fmla="*/ 2 h 343"/>
                <a:gd name="T26" fmla="*/ 2 w 713"/>
                <a:gd name="T27" fmla="*/ 2 h 343"/>
                <a:gd name="T28" fmla="*/ 2 w 713"/>
                <a:gd name="T29" fmla="*/ 2 h 343"/>
                <a:gd name="T30" fmla="*/ 2 w 713"/>
                <a:gd name="T31" fmla="*/ 2 h 3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13"/>
                <a:gd name="T49" fmla="*/ 0 h 343"/>
                <a:gd name="T50" fmla="*/ 713 w 713"/>
                <a:gd name="T51" fmla="*/ 343 h 34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13" h="343">
                  <a:moveTo>
                    <a:pt x="712" y="59"/>
                  </a:moveTo>
                  <a:cubicBezTo>
                    <a:pt x="653" y="54"/>
                    <a:pt x="593" y="56"/>
                    <a:pt x="535" y="44"/>
                  </a:cubicBezTo>
                  <a:cubicBezTo>
                    <a:pt x="503" y="38"/>
                    <a:pt x="477" y="10"/>
                    <a:pt x="446" y="0"/>
                  </a:cubicBezTo>
                  <a:cubicBezTo>
                    <a:pt x="401" y="15"/>
                    <a:pt x="361" y="54"/>
                    <a:pt x="314" y="59"/>
                  </a:cubicBezTo>
                  <a:cubicBezTo>
                    <a:pt x="235" y="67"/>
                    <a:pt x="156" y="69"/>
                    <a:pt x="77" y="74"/>
                  </a:cubicBezTo>
                  <a:cubicBezTo>
                    <a:pt x="62" y="84"/>
                    <a:pt x="0" y="112"/>
                    <a:pt x="18" y="148"/>
                  </a:cubicBezTo>
                  <a:cubicBezTo>
                    <a:pt x="25" y="162"/>
                    <a:pt x="47" y="157"/>
                    <a:pt x="62" y="162"/>
                  </a:cubicBezTo>
                  <a:cubicBezTo>
                    <a:pt x="92" y="152"/>
                    <a:pt x="141" y="103"/>
                    <a:pt x="151" y="133"/>
                  </a:cubicBezTo>
                  <a:cubicBezTo>
                    <a:pt x="163" y="167"/>
                    <a:pt x="159" y="208"/>
                    <a:pt x="181" y="236"/>
                  </a:cubicBezTo>
                  <a:cubicBezTo>
                    <a:pt x="191" y="248"/>
                    <a:pt x="210" y="246"/>
                    <a:pt x="225" y="251"/>
                  </a:cubicBezTo>
                  <a:cubicBezTo>
                    <a:pt x="230" y="271"/>
                    <a:pt x="221" y="304"/>
                    <a:pt x="240" y="310"/>
                  </a:cubicBezTo>
                  <a:cubicBezTo>
                    <a:pt x="351" y="343"/>
                    <a:pt x="420" y="246"/>
                    <a:pt x="520" y="222"/>
                  </a:cubicBezTo>
                  <a:cubicBezTo>
                    <a:pt x="530" y="207"/>
                    <a:pt x="534" y="184"/>
                    <a:pt x="550" y="177"/>
                  </a:cubicBezTo>
                  <a:cubicBezTo>
                    <a:pt x="582" y="163"/>
                    <a:pt x="619" y="169"/>
                    <a:pt x="653" y="162"/>
                  </a:cubicBezTo>
                  <a:cubicBezTo>
                    <a:pt x="668" y="159"/>
                    <a:pt x="690" y="162"/>
                    <a:pt x="698" y="148"/>
                  </a:cubicBezTo>
                  <a:cubicBezTo>
                    <a:pt x="713" y="122"/>
                    <a:pt x="707" y="89"/>
                    <a:pt x="712" y="59"/>
                  </a:cubicBezTo>
                  <a:close/>
                </a:path>
              </a:pathLst>
            </a:custGeom>
            <a:solidFill>
              <a:srgbClr val="FFFF66"/>
            </a:solidFill>
            <a:ln w="9525">
              <a:solidFill>
                <a:schemeClr val="tx1"/>
              </a:solidFill>
              <a:round/>
              <a:headEnd/>
              <a:tailEnd/>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8215" name="Freeform 18"/>
            <p:cNvSpPr>
              <a:spLocks/>
            </p:cNvSpPr>
            <p:nvPr/>
          </p:nvSpPr>
          <p:spPr bwMode="auto">
            <a:xfrm>
              <a:off x="1626" y="960"/>
              <a:ext cx="147" cy="207"/>
            </a:xfrm>
            <a:custGeom>
              <a:avLst/>
              <a:gdLst>
                <a:gd name="T0" fmla="*/ 113 w 147"/>
                <a:gd name="T1" fmla="*/ 0 h 207"/>
                <a:gd name="T2" fmla="*/ 54 w 147"/>
                <a:gd name="T3" fmla="*/ 207 h 207"/>
                <a:gd name="T4" fmla="*/ 98 w 147"/>
                <a:gd name="T5" fmla="*/ 192 h 207"/>
                <a:gd name="T6" fmla="*/ 113 w 147"/>
                <a:gd name="T7" fmla="*/ 0 h 207"/>
                <a:gd name="T8" fmla="*/ 0 60000 65536"/>
                <a:gd name="T9" fmla="*/ 0 60000 65536"/>
                <a:gd name="T10" fmla="*/ 0 60000 65536"/>
                <a:gd name="T11" fmla="*/ 0 60000 65536"/>
                <a:gd name="T12" fmla="*/ 0 w 147"/>
                <a:gd name="T13" fmla="*/ 0 h 207"/>
                <a:gd name="T14" fmla="*/ 147 w 147"/>
                <a:gd name="T15" fmla="*/ 207 h 207"/>
              </a:gdLst>
              <a:ahLst/>
              <a:cxnLst>
                <a:cxn ang="T8">
                  <a:pos x="T0" y="T1"/>
                </a:cxn>
                <a:cxn ang="T9">
                  <a:pos x="T2" y="T3"/>
                </a:cxn>
                <a:cxn ang="T10">
                  <a:pos x="T4" y="T5"/>
                </a:cxn>
                <a:cxn ang="T11">
                  <a:pos x="T6" y="T7"/>
                </a:cxn>
              </a:cxnLst>
              <a:rect l="T12" t="T13" r="T14" b="T15"/>
              <a:pathLst>
                <a:path w="147" h="207">
                  <a:moveTo>
                    <a:pt x="113" y="0"/>
                  </a:moveTo>
                  <a:cubicBezTo>
                    <a:pt x="0" y="38"/>
                    <a:pt x="42" y="86"/>
                    <a:pt x="54" y="207"/>
                  </a:cubicBezTo>
                  <a:cubicBezTo>
                    <a:pt x="69" y="202"/>
                    <a:pt x="89" y="205"/>
                    <a:pt x="98" y="192"/>
                  </a:cubicBezTo>
                  <a:cubicBezTo>
                    <a:pt x="147" y="124"/>
                    <a:pt x="124" y="75"/>
                    <a:pt x="113" y="0"/>
                  </a:cubicBezTo>
                  <a:close/>
                </a:path>
              </a:pathLst>
            </a:custGeom>
            <a:solidFill>
              <a:srgbClr val="FFFF66"/>
            </a:solidFill>
            <a:ln w="9525">
              <a:solidFill>
                <a:schemeClr val="tx1"/>
              </a:solidFill>
              <a:round/>
              <a:headEnd/>
              <a:tailEnd/>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8216" name="Oval 90"/>
            <p:cNvSpPr>
              <a:spLocks noChangeArrowheads="1"/>
            </p:cNvSpPr>
            <p:nvPr/>
          </p:nvSpPr>
          <p:spPr bwMode="auto">
            <a:xfrm rot="658838">
              <a:off x="3542" y="2312"/>
              <a:ext cx="93" cy="147"/>
            </a:xfrm>
            <a:prstGeom prst="ellipse">
              <a:avLst/>
            </a:prstGeom>
            <a:solidFill>
              <a:schemeClr val="hlink"/>
            </a:solidFill>
            <a:ln w="9525">
              <a:solidFill>
                <a:schemeClr val="tx1"/>
              </a:solidFill>
              <a:round/>
              <a:headEnd/>
              <a:tailEnd/>
            </a:ln>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vi-VN" altLang="en-US"/>
            </a:p>
          </p:txBody>
        </p:sp>
        <p:grpSp>
          <p:nvGrpSpPr>
            <p:cNvPr id="8217" name="Group 98"/>
            <p:cNvGrpSpPr>
              <a:grpSpLocks/>
            </p:cNvGrpSpPr>
            <p:nvPr/>
          </p:nvGrpSpPr>
          <p:grpSpPr bwMode="auto">
            <a:xfrm>
              <a:off x="2882" y="1056"/>
              <a:ext cx="1006" cy="619"/>
              <a:chOff x="2882" y="1056"/>
              <a:chExt cx="1006" cy="619"/>
            </a:xfrm>
          </p:grpSpPr>
          <p:sp>
            <p:nvSpPr>
              <p:cNvPr id="8230" name="Freeform 8"/>
              <p:cNvSpPr>
                <a:spLocks/>
              </p:cNvSpPr>
              <p:nvPr/>
            </p:nvSpPr>
            <p:spPr bwMode="auto">
              <a:xfrm>
                <a:off x="2996" y="1056"/>
                <a:ext cx="892" cy="619"/>
              </a:xfrm>
              <a:custGeom>
                <a:avLst/>
                <a:gdLst>
                  <a:gd name="T0" fmla="*/ 1 w 1213"/>
                  <a:gd name="T1" fmla="*/ 12 h 683"/>
                  <a:gd name="T2" fmla="*/ 1 w 1213"/>
                  <a:gd name="T3" fmla="*/ 7 h 683"/>
                  <a:gd name="T4" fmla="*/ 1 w 1213"/>
                  <a:gd name="T5" fmla="*/ 5 h 683"/>
                  <a:gd name="T6" fmla="*/ 1 w 1213"/>
                  <a:gd name="T7" fmla="*/ 5 h 683"/>
                  <a:gd name="T8" fmla="*/ 1 w 1213"/>
                  <a:gd name="T9" fmla="*/ 5 h 683"/>
                  <a:gd name="T10" fmla="*/ 1 w 1213"/>
                  <a:gd name="T11" fmla="*/ 6 h 683"/>
                  <a:gd name="T12" fmla="*/ 1 w 1213"/>
                  <a:gd name="T13" fmla="*/ 10 h 683"/>
                  <a:gd name="T14" fmla="*/ 1 w 1213"/>
                  <a:gd name="T15" fmla="*/ 14 h 683"/>
                  <a:gd name="T16" fmla="*/ 1 w 1213"/>
                  <a:gd name="T17" fmla="*/ 18 h 683"/>
                  <a:gd name="T18" fmla="*/ 1 w 1213"/>
                  <a:gd name="T19" fmla="*/ 21 h 683"/>
                  <a:gd name="T20" fmla="*/ 1 w 1213"/>
                  <a:gd name="T21" fmla="*/ 22 h 683"/>
                  <a:gd name="T22" fmla="*/ 1 w 1213"/>
                  <a:gd name="T23" fmla="*/ 33 h 683"/>
                  <a:gd name="T24" fmla="*/ 1 w 1213"/>
                  <a:gd name="T25" fmla="*/ 35 h 683"/>
                  <a:gd name="T26" fmla="*/ 1 w 1213"/>
                  <a:gd name="T27" fmla="*/ 33 h 683"/>
                  <a:gd name="T28" fmla="*/ 1 w 1213"/>
                  <a:gd name="T29" fmla="*/ 35 h 683"/>
                  <a:gd name="T30" fmla="*/ 1 w 1213"/>
                  <a:gd name="T31" fmla="*/ 40 h 683"/>
                  <a:gd name="T32" fmla="*/ 1 w 1213"/>
                  <a:gd name="T33" fmla="*/ 41 h 683"/>
                  <a:gd name="T34" fmla="*/ 1 w 1213"/>
                  <a:gd name="T35" fmla="*/ 34 h 683"/>
                  <a:gd name="T36" fmla="*/ 1 w 1213"/>
                  <a:gd name="T37" fmla="*/ 30 h 683"/>
                  <a:gd name="T38" fmla="*/ 1 w 1213"/>
                  <a:gd name="T39" fmla="*/ 24 h 683"/>
                  <a:gd name="T40" fmla="*/ 1 w 1213"/>
                  <a:gd name="T41" fmla="*/ 19 h 683"/>
                  <a:gd name="T42" fmla="*/ 1 w 1213"/>
                  <a:gd name="T43" fmla="*/ 12 h 68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13"/>
                  <a:gd name="T67" fmla="*/ 0 h 683"/>
                  <a:gd name="T68" fmla="*/ 1213 w 1213"/>
                  <a:gd name="T69" fmla="*/ 683 h 68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13" h="683">
                    <a:moveTo>
                      <a:pt x="1036" y="172"/>
                    </a:moveTo>
                    <a:cubicBezTo>
                      <a:pt x="925" y="135"/>
                      <a:pt x="830" y="125"/>
                      <a:pt x="711" y="113"/>
                    </a:cubicBezTo>
                    <a:cubicBezTo>
                      <a:pt x="701" y="98"/>
                      <a:pt x="695" y="80"/>
                      <a:pt x="681" y="69"/>
                    </a:cubicBezTo>
                    <a:cubicBezTo>
                      <a:pt x="669" y="59"/>
                      <a:pt x="651" y="61"/>
                      <a:pt x="637" y="54"/>
                    </a:cubicBezTo>
                    <a:cubicBezTo>
                      <a:pt x="532" y="0"/>
                      <a:pt x="653" y="43"/>
                      <a:pt x="548" y="10"/>
                    </a:cubicBezTo>
                    <a:cubicBezTo>
                      <a:pt x="426" y="50"/>
                      <a:pt x="486" y="22"/>
                      <a:pt x="371" y="98"/>
                    </a:cubicBezTo>
                    <a:cubicBezTo>
                      <a:pt x="327" y="127"/>
                      <a:pt x="259" y="126"/>
                      <a:pt x="209" y="142"/>
                    </a:cubicBezTo>
                    <a:cubicBezTo>
                      <a:pt x="170" y="258"/>
                      <a:pt x="228" y="117"/>
                      <a:pt x="149" y="216"/>
                    </a:cubicBezTo>
                    <a:cubicBezTo>
                      <a:pt x="92" y="288"/>
                      <a:pt x="189" y="244"/>
                      <a:pt x="90" y="275"/>
                    </a:cubicBezTo>
                    <a:cubicBezTo>
                      <a:pt x="85" y="290"/>
                      <a:pt x="86" y="308"/>
                      <a:pt x="76" y="320"/>
                    </a:cubicBezTo>
                    <a:cubicBezTo>
                      <a:pt x="65" y="334"/>
                      <a:pt x="34" y="331"/>
                      <a:pt x="31" y="349"/>
                    </a:cubicBezTo>
                    <a:cubicBezTo>
                      <a:pt x="0" y="533"/>
                      <a:pt x="14" y="474"/>
                      <a:pt x="90" y="512"/>
                    </a:cubicBezTo>
                    <a:cubicBezTo>
                      <a:pt x="205" y="569"/>
                      <a:pt x="69" y="518"/>
                      <a:pt x="179" y="556"/>
                    </a:cubicBezTo>
                    <a:cubicBezTo>
                      <a:pt x="189" y="541"/>
                      <a:pt x="192" y="517"/>
                      <a:pt x="209" y="512"/>
                    </a:cubicBezTo>
                    <a:cubicBezTo>
                      <a:pt x="268" y="495"/>
                      <a:pt x="284" y="537"/>
                      <a:pt x="327" y="556"/>
                    </a:cubicBezTo>
                    <a:cubicBezTo>
                      <a:pt x="404" y="589"/>
                      <a:pt x="496" y="609"/>
                      <a:pt x="578" y="630"/>
                    </a:cubicBezTo>
                    <a:cubicBezTo>
                      <a:pt x="701" y="609"/>
                      <a:pt x="826" y="604"/>
                      <a:pt x="947" y="645"/>
                    </a:cubicBezTo>
                    <a:cubicBezTo>
                      <a:pt x="1143" y="632"/>
                      <a:pt x="1166" y="683"/>
                      <a:pt x="1213" y="541"/>
                    </a:cubicBezTo>
                    <a:cubicBezTo>
                      <a:pt x="1208" y="516"/>
                      <a:pt x="1208" y="490"/>
                      <a:pt x="1198" y="467"/>
                    </a:cubicBezTo>
                    <a:cubicBezTo>
                      <a:pt x="1183" y="435"/>
                      <a:pt x="1139" y="379"/>
                      <a:pt x="1139" y="379"/>
                    </a:cubicBezTo>
                    <a:cubicBezTo>
                      <a:pt x="1129" y="349"/>
                      <a:pt x="1119" y="320"/>
                      <a:pt x="1109" y="290"/>
                    </a:cubicBezTo>
                    <a:cubicBezTo>
                      <a:pt x="1094" y="246"/>
                      <a:pt x="1056" y="214"/>
                      <a:pt x="1036" y="172"/>
                    </a:cubicBezTo>
                    <a:close/>
                  </a:path>
                </a:pathLst>
              </a:custGeom>
              <a:solidFill>
                <a:srgbClr val="FFFF66"/>
              </a:solidFill>
              <a:ln w="22225">
                <a:solidFill>
                  <a:schemeClr val="tx1"/>
                </a:solidFill>
                <a:round/>
                <a:headEnd/>
                <a:tailEnd/>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8231" name="Text Box 92"/>
              <p:cNvSpPr txBox="1">
                <a:spLocks noChangeArrowheads="1"/>
              </p:cNvSpPr>
              <p:nvPr/>
            </p:nvSpPr>
            <p:spPr bwMode="auto">
              <a:xfrm>
                <a:off x="2882" y="1152"/>
                <a:ext cx="76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2000" u="sng">
                    <a:solidFill>
                      <a:srgbClr val="000000"/>
                    </a:solidFill>
                    <a:latin typeface="Arial" panose="020B0604020202020204" pitchFamily="34" charset="0"/>
                  </a:rPr>
                  <a:t>Xahara</a:t>
                </a:r>
              </a:p>
            </p:txBody>
          </p:sp>
        </p:grpSp>
        <p:grpSp>
          <p:nvGrpSpPr>
            <p:cNvPr id="8218" name="Group 100"/>
            <p:cNvGrpSpPr>
              <a:grpSpLocks/>
            </p:cNvGrpSpPr>
            <p:nvPr/>
          </p:nvGrpSpPr>
          <p:grpSpPr bwMode="auto">
            <a:xfrm>
              <a:off x="4320" y="849"/>
              <a:ext cx="586" cy="303"/>
              <a:chOff x="4320" y="849"/>
              <a:chExt cx="586" cy="303"/>
            </a:xfrm>
          </p:grpSpPr>
          <p:sp>
            <p:nvSpPr>
              <p:cNvPr id="8228" name="Freeform 11"/>
              <p:cNvSpPr>
                <a:spLocks/>
              </p:cNvSpPr>
              <p:nvPr/>
            </p:nvSpPr>
            <p:spPr bwMode="auto">
              <a:xfrm>
                <a:off x="4320" y="849"/>
                <a:ext cx="586" cy="303"/>
              </a:xfrm>
              <a:custGeom>
                <a:avLst/>
                <a:gdLst>
                  <a:gd name="T0" fmla="*/ 30 w 650"/>
                  <a:gd name="T1" fmla="*/ 1 h 329"/>
                  <a:gd name="T2" fmla="*/ 29 w 650"/>
                  <a:gd name="T3" fmla="*/ 6 h 329"/>
                  <a:gd name="T4" fmla="*/ 26 w 650"/>
                  <a:gd name="T5" fmla="*/ 6 h 329"/>
                  <a:gd name="T6" fmla="*/ 22 w 650"/>
                  <a:gd name="T7" fmla="*/ 6 h 329"/>
                  <a:gd name="T8" fmla="*/ 8 w 650"/>
                  <a:gd name="T9" fmla="*/ 1 h 329"/>
                  <a:gd name="T10" fmla="*/ 5 w 650"/>
                  <a:gd name="T11" fmla="*/ 6 h 329"/>
                  <a:gd name="T12" fmla="*/ 5 w 650"/>
                  <a:gd name="T13" fmla="*/ 11 h 329"/>
                  <a:gd name="T14" fmla="*/ 12 w 650"/>
                  <a:gd name="T15" fmla="*/ 13 h 329"/>
                  <a:gd name="T16" fmla="*/ 12 w 650"/>
                  <a:gd name="T17" fmla="*/ 17 h 329"/>
                  <a:gd name="T18" fmla="*/ 9 w 650"/>
                  <a:gd name="T19" fmla="*/ 16 h 329"/>
                  <a:gd name="T20" fmla="*/ 5 w 650"/>
                  <a:gd name="T21" fmla="*/ 17 h 329"/>
                  <a:gd name="T22" fmla="*/ 0 w 650"/>
                  <a:gd name="T23" fmla="*/ 21 h 329"/>
                  <a:gd name="T24" fmla="*/ 5 w 650"/>
                  <a:gd name="T25" fmla="*/ 28 h 329"/>
                  <a:gd name="T26" fmla="*/ 5 w 650"/>
                  <a:gd name="T27" fmla="*/ 27 h 329"/>
                  <a:gd name="T28" fmla="*/ 12 w 650"/>
                  <a:gd name="T29" fmla="*/ 25 h 329"/>
                  <a:gd name="T30" fmla="*/ 14 w 650"/>
                  <a:gd name="T31" fmla="*/ 27 h 329"/>
                  <a:gd name="T32" fmla="*/ 18 w 650"/>
                  <a:gd name="T33" fmla="*/ 29 h 329"/>
                  <a:gd name="T34" fmla="*/ 30 w 650"/>
                  <a:gd name="T35" fmla="*/ 28 h 329"/>
                  <a:gd name="T36" fmla="*/ 32 w 650"/>
                  <a:gd name="T37" fmla="*/ 25 h 329"/>
                  <a:gd name="T38" fmla="*/ 34 w 650"/>
                  <a:gd name="T39" fmla="*/ 24 h 329"/>
                  <a:gd name="T40" fmla="*/ 36 w 650"/>
                  <a:gd name="T41" fmla="*/ 19 h 329"/>
                  <a:gd name="T42" fmla="*/ 33 w 650"/>
                  <a:gd name="T43" fmla="*/ 17 h 329"/>
                  <a:gd name="T44" fmla="*/ 34 w 650"/>
                  <a:gd name="T45" fmla="*/ 13 h 329"/>
                  <a:gd name="T46" fmla="*/ 33 w 650"/>
                  <a:gd name="T47" fmla="*/ 1 h 329"/>
                  <a:gd name="T48" fmla="*/ 30 w 650"/>
                  <a:gd name="T49" fmla="*/ 1 h 3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50"/>
                  <a:gd name="T76" fmla="*/ 0 h 329"/>
                  <a:gd name="T77" fmla="*/ 650 w 650"/>
                  <a:gd name="T78" fmla="*/ 329 h 3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50" h="329">
                    <a:moveTo>
                      <a:pt x="562" y="1"/>
                    </a:moveTo>
                    <a:cubicBezTo>
                      <a:pt x="547" y="11"/>
                      <a:pt x="535" y="27"/>
                      <a:pt x="517" y="30"/>
                    </a:cubicBezTo>
                    <a:cubicBezTo>
                      <a:pt x="502" y="32"/>
                      <a:pt x="488" y="15"/>
                      <a:pt x="473" y="15"/>
                    </a:cubicBezTo>
                    <a:cubicBezTo>
                      <a:pt x="453" y="15"/>
                      <a:pt x="434" y="25"/>
                      <a:pt x="414" y="30"/>
                    </a:cubicBezTo>
                    <a:cubicBezTo>
                      <a:pt x="324" y="91"/>
                      <a:pt x="230" y="55"/>
                      <a:pt x="148" y="1"/>
                    </a:cubicBezTo>
                    <a:cubicBezTo>
                      <a:pt x="114" y="6"/>
                      <a:pt x="76" y="0"/>
                      <a:pt x="45" y="15"/>
                    </a:cubicBezTo>
                    <a:cubicBezTo>
                      <a:pt x="25" y="25"/>
                      <a:pt x="25" y="94"/>
                      <a:pt x="45" y="104"/>
                    </a:cubicBezTo>
                    <a:cubicBezTo>
                      <a:pt x="98" y="131"/>
                      <a:pt x="163" y="122"/>
                      <a:pt x="222" y="133"/>
                    </a:cubicBezTo>
                    <a:cubicBezTo>
                      <a:pt x="217" y="148"/>
                      <a:pt x="221" y="171"/>
                      <a:pt x="207" y="178"/>
                    </a:cubicBezTo>
                    <a:cubicBezTo>
                      <a:pt x="193" y="185"/>
                      <a:pt x="178" y="163"/>
                      <a:pt x="163" y="163"/>
                    </a:cubicBezTo>
                    <a:cubicBezTo>
                      <a:pt x="138" y="163"/>
                      <a:pt x="113" y="171"/>
                      <a:pt x="89" y="178"/>
                    </a:cubicBezTo>
                    <a:cubicBezTo>
                      <a:pt x="59" y="186"/>
                      <a:pt x="0" y="207"/>
                      <a:pt x="0" y="207"/>
                    </a:cubicBezTo>
                    <a:cubicBezTo>
                      <a:pt x="11" y="241"/>
                      <a:pt x="12" y="274"/>
                      <a:pt x="59" y="281"/>
                    </a:cubicBezTo>
                    <a:cubicBezTo>
                      <a:pt x="75" y="283"/>
                      <a:pt x="88" y="269"/>
                      <a:pt x="104" y="266"/>
                    </a:cubicBezTo>
                    <a:cubicBezTo>
                      <a:pt x="138" y="259"/>
                      <a:pt x="173" y="257"/>
                      <a:pt x="207" y="252"/>
                    </a:cubicBezTo>
                    <a:cubicBezTo>
                      <a:pt x="227" y="257"/>
                      <a:pt x="250" y="253"/>
                      <a:pt x="266" y="266"/>
                    </a:cubicBezTo>
                    <a:cubicBezTo>
                      <a:pt x="324" y="313"/>
                      <a:pt x="228" y="329"/>
                      <a:pt x="325" y="296"/>
                    </a:cubicBezTo>
                    <a:cubicBezTo>
                      <a:pt x="366" y="177"/>
                      <a:pt x="459" y="252"/>
                      <a:pt x="547" y="281"/>
                    </a:cubicBezTo>
                    <a:cubicBezTo>
                      <a:pt x="562" y="271"/>
                      <a:pt x="575" y="260"/>
                      <a:pt x="591" y="252"/>
                    </a:cubicBezTo>
                    <a:cubicBezTo>
                      <a:pt x="605" y="245"/>
                      <a:pt x="624" y="248"/>
                      <a:pt x="635" y="237"/>
                    </a:cubicBezTo>
                    <a:cubicBezTo>
                      <a:pt x="646" y="226"/>
                      <a:pt x="645" y="208"/>
                      <a:pt x="650" y="193"/>
                    </a:cubicBezTo>
                    <a:cubicBezTo>
                      <a:pt x="635" y="188"/>
                      <a:pt x="610" y="193"/>
                      <a:pt x="606" y="178"/>
                    </a:cubicBezTo>
                    <a:cubicBezTo>
                      <a:pt x="602" y="161"/>
                      <a:pt x="633" y="151"/>
                      <a:pt x="635" y="133"/>
                    </a:cubicBezTo>
                    <a:cubicBezTo>
                      <a:pt x="639" y="89"/>
                      <a:pt x="626" y="45"/>
                      <a:pt x="621" y="1"/>
                    </a:cubicBezTo>
                    <a:cubicBezTo>
                      <a:pt x="557" y="16"/>
                      <a:pt x="562" y="35"/>
                      <a:pt x="562" y="1"/>
                    </a:cubicBezTo>
                    <a:close/>
                  </a:path>
                </a:pathLst>
              </a:custGeom>
              <a:solidFill>
                <a:srgbClr val="FFFF66"/>
              </a:solidFill>
              <a:ln w="25400">
                <a:solidFill>
                  <a:schemeClr val="tx1"/>
                </a:solidFill>
                <a:round/>
                <a:headEnd/>
                <a:tailEnd/>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8229" name="Text Box 93"/>
              <p:cNvSpPr txBox="1">
                <a:spLocks noChangeArrowheads="1"/>
              </p:cNvSpPr>
              <p:nvPr/>
            </p:nvSpPr>
            <p:spPr bwMode="auto">
              <a:xfrm>
                <a:off x="4464" y="864"/>
                <a:ext cx="380"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2000" u="sng">
                    <a:solidFill>
                      <a:srgbClr val="000000"/>
                    </a:solidFill>
                    <a:latin typeface="Arial" panose="020B0604020202020204" pitchFamily="34" charset="0"/>
                  </a:rPr>
                  <a:t>Gôbi</a:t>
                </a:r>
              </a:p>
            </p:txBody>
          </p:sp>
        </p:grpSp>
        <p:grpSp>
          <p:nvGrpSpPr>
            <p:cNvPr id="8219" name="Group 101"/>
            <p:cNvGrpSpPr>
              <a:grpSpLocks/>
            </p:cNvGrpSpPr>
            <p:nvPr/>
          </p:nvGrpSpPr>
          <p:grpSpPr bwMode="auto">
            <a:xfrm>
              <a:off x="5034" y="2256"/>
              <a:ext cx="534" cy="480"/>
              <a:chOff x="5034" y="2256"/>
              <a:chExt cx="534" cy="480"/>
            </a:xfrm>
          </p:grpSpPr>
          <p:sp>
            <p:nvSpPr>
              <p:cNvPr id="8226" name="Freeform 12"/>
              <p:cNvSpPr>
                <a:spLocks/>
              </p:cNvSpPr>
              <p:nvPr/>
            </p:nvSpPr>
            <p:spPr bwMode="auto">
              <a:xfrm>
                <a:off x="5040" y="2256"/>
                <a:ext cx="336" cy="280"/>
              </a:xfrm>
              <a:custGeom>
                <a:avLst/>
                <a:gdLst>
                  <a:gd name="T0" fmla="*/ 3 w 394"/>
                  <a:gd name="T1" fmla="*/ 0 h 310"/>
                  <a:gd name="T2" fmla="*/ 3 w 394"/>
                  <a:gd name="T3" fmla="*/ 5 h 310"/>
                  <a:gd name="T4" fmla="*/ 3 w 394"/>
                  <a:gd name="T5" fmla="*/ 5 h 310"/>
                  <a:gd name="T6" fmla="*/ 3 w 394"/>
                  <a:gd name="T7" fmla="*/ 6 h 310"/>
                  <a:gd name="T8" fmla="*/ 3 w 394"/>
                  <a:gd name="T9" fmla="*/ 12 h 310"/>
                  <a:gd name="T10" fmla="*/ 3 w 394"/>
                  <a:gd name="T11" fmla="*/ 14 h 310"/>
                  <a:gd name="T12" fmla="*/ 3 w 394"/>
                  <a:gd name="T13" fmla="*/ 15 h 310"/>
                  <a:gd name="T14" fmla="*/ 3 w 394"/>
                  <a:gd name="T15" fmla="*/ 17 h 310"/>
                  <a:gd name="T16" fmla="*/ 3 w 394"/>
                  <a:gd name="T17" fmla="*/ 18 h 310"/>
                  <a:gd name="T18" fmla="*/ 4 w 394"/>
                  <a:gd name="T19" fmla="*/ 17 h 310"/>
                  <a:gd name="T20" fmla="*/ 4 w 394"/>
                  <a:gd name="T21" fmla="*/ 14 h 310"/>
                  <a:gd name="T22" fmla="*/ 5 w 394"/>
                  <a:gd name="T23" fmla="*/ 12 h 310"/>
                  <a:gd name="T24" fmla="*/ 4 w 394"/>
                  <a:gd name="T25" fmla="*/ 5 h 310"/>
                  <a:gd name="T26" fmla="*/ 3 w 394"/>
                  <a:gd name="T27" fmla="*/ 0 h 3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4"/>
                  <a:gd name="T43" fmla="*/ 0 h 310"/>
                  <a:gd name="T44" fmla="*/ 394 w 394"/>
                  <a:gd name="T45" fmla="*/ 310 h 3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4" h="310">
                    <a:moveTo>
                      <a:pt x="305" y="0"/>
                    </a:moveTo>
                    <a:cubicBezTo>
                      <a:pt x="250" y="38"/>
                      <a:pt x="191" y="53"/>
                      <a:pt x="128" y="74"/>
                    </a:cubicBezTo>
                    <a:cubicBezTo>
                      <a:pt x="113" y="79"/>
                      <a:pt x="99" y="84"/>
                      <a:pt x="84" y="89"/>
                    </a:cubicBezTo>
                    <a:cubicBezTo>
                      <a:pt x="69" y="94"/>
                      <a:pt x="40" y="103"/>
                      <a:pt x="40" y="103"/>
                    </a:cubicBezTo>
                    <a:cubicBezTo>
                      <a:pt x="30" y="133"/>
                      <a:pt x="0" y="162"/>
                      <a:pt x="10" y="192"/>
                    </a:cubicBezTo>
                    <a:cubicBezTo>
                      <a:pt x="15" y="207"/>
                      <a:pt x="12" y="227"/>
                      <a:pt x="25" y="236"/>
                    </a:cubicBezTo>
                    <a:cubicBezTo>
                      <a:pt x="50" y="254"/>
                      <a:pt x="84" y="256"/>
                      <a:pt x="113" y="266"/>
                    </a:cubicBezTo>
                    <a:cubicBezTo>
                      <a:pt x="130" y="272"/>
                      <a:pt x="141" y="291"/>
                      <a:pt x="158" y="295"/>
                    </a:cubicBezTo>
                    <a:cubicBezTo>
                      <a:pt x="206" y="306"/>
                      <a:pt x="256" y="305"/>
                      <a:pt x="305" y="310"/>
                    </a:cubicBezTo>
                    <a:cubicBezTo>
                      <a:pt x="320" y="305"/>
                      <a:pt x="339" y="306"/>
                      <a:pt x="350" y="295"/>
                    </a:cubicBezTo>
                    <a:cubicBezTo>
                      <a:pt x="361" y="284"/>
                      <a:pt x="357" y="265"/>
                      <a:pt x="364" y="251"/>
                    </a:cubicBezTo>
                    <a:cubicBezTo>
                      <a:pt x="372" y="235"/>
                      <a:pt x="384" y="222"/>
                      <a:pt x="394" y="207"/>
                    </a:cubicBezTo>
                    <a:cubicBezTo>
                      <a:pt x="353" y="147"/>
                      <a:pt x="337" y="84"/>
                      <a:pt x="320" y="15"/>
                    </a:cubicBezTo>
                    <a:cubicBezTo>
                      <a:pt x="244" y="34"/>
                      <a:pt x="244" y="41"/>
                      <a:pt x="305" y="0"/>
                    </a:cubicBezTo>
                    <a:close/>
                  </a:path>
                </a:pathLst>
              </a:custGeom>
              <a:solidFill>
                <a:srgbClr val="FFFF66"/>
              </a:solidFill>
              <a:ln w="25400">
                <a:solidFill>
                  <a:schemeClr val="tx1"/>
                </a:solidFill>
                <a:round/>
                <a:headEnd/>
                <a:tailEnd/>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8227" name="Text Box 94"/>
              <p:cNvSpPr txBox="1">
                <a:spLocks noChangeArrowheads="1"/>
              </p:cNvSpPr>
              <p:nvPr/>
            </p:nvSpPr>
            <p:spPr bwMode="auto">
              <a:xfrm>
                <a:off x="5034" y="2544"/>
                <a:ext cx="534"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2000" u="sng">
                    <a:solidFill>
                      <a:srgbClr val="000000"/>
                    </a:solidFill>
                    <a:latin typeface="Arial" panose="020B0604020202020204" pitchFamily="34" charset="0"/>
                  </a:rPr>
                  <a:t>Simson</a:t>
                </a:r>
              </a:p>
            </p:txBody>
          </p:sp>
        </p:grpSp>
        <p:grpSp>
          <p:nvGrpSpPr>
            <p:cNvPr id="8220" name="Group 97"/>
            <p:cNvGrpSpPr>
              <a:grpSpLocks/>
            </p:cNvGrpSpPr>
            <p:nvPr/>
          </p:nvGrpSpPr>
          <p:grpSpPr bwMode="auto">
            <a:xfrm>
              <a:off x="1802" y="2544"/>
              <a:ext cx="838" cy="464"/>
              <a:chOff x="1802" y="2544"/>
              <a:chExt cx="838" cy="464"/>
            </a:xfrm>
          </p:grpSpPr>
          <p:sp>
            <p:nvSpPr>
              <p:cNvPr id="8224" name="Freeform 17"/>
              <p:cNvSpPr>
                <a:spLocks/>
              </p:cNvSpPr>
              <p:nvPr/>
            </p:nvSpPr>
            <p:spPr bwMode="auto">
              <a:xfrm>
                <a:off x="2250" y="2544"/>
                <a:ext cx="199" cy="464"/>
              </a:xfrm>
              <a:custGeom>
                <a:avLst/>
                <a:gdLst>
                  <a:gd name="T0" fmla="*/ 0 w 273"/>
                  <a:gd name="T1" fmla="*/ 1 h 624"/>
                  <a:gd name="T2" fmla="*/ 0 w 273"/>
                  <a:gd name="T3" fmla="*/ 1 h 624"/>
                  <a:gd name="T4" fmla="*/ 1 w 273"/>
                  <a:gd name="T5" fmla="*/ 1 h 624"/>
                  <a:gd name="T6" fmla="*/ 1 w 273"/>
                  <a:gd name="T7" fmla="*/ 1 h 624"/>
                  <a:gd name="T8" fmla="*/ 1 w 273"/>
                  <a:gd name="T9" fmla="*/ 1 h 624"/>
                  <a:gd name="T10" fmla="*/ 1 w 273"/>
                  <a:gd name="T11" fmla="*/ 1 h 624"/>
                  <a:gd name="T12" fmla="*/ 1 w 273"/>
                  <a:gd name="T13" fmla="*/ 1 h 624"/>
                  <a:gd name="T14" fmla="*/ 1 w 273"/>
                  <a:gd name="T15" fmla="*/ 1 h 624"/>
                  <a:gd name="T16" fmla="*/ 1 w 273"/>
                  <a:gd name="T17" fmla="*/ 1 h 624"/>
                  <a:gd name="T18" fmla="*/ 1 w 273"/>
                  <a:gd name="T19" fmla="*/ 1 h 624"/>
                  <a:gd name="T20" fmla="*/ 1 w 273"/>
                  <a:gd name="T21" fmla="*/ 1 h 624"/>
                  <a:gd name="T22" fmla="*/ 1 w 273"/>
                  <a:gd name="T23" fmla="*/ 1 h 624"/>
                  <a:gd name="T24" fmla="*/ 0 w 273"/>
                  <a:gd name="T25" fmla="*/ 1 h 6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3"/>
                  <a:gd name="T40" fmla="*/ 0 h 624"/>
                  <a:gd name="T41" fmla="*/ 273 w 273"/>
                  <a:gd name="T42" fmla="*/ 624 h 6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3" h="624">
                    <a:moveTo>
                      <a:pt x="0" y="19"/>
                    </a:moveTo>
                    <a:cubicBezTo>
                      <a:pt x="52" y="97"/>
                      <a:pt x="29" y="156"/>
                      <a:pt x="0" y="240"/>
                    </a:cubicBezTo>
                    <a:cubicBezTo>
                      <a:pt x="12" y="299"/>
                      <a:pt x="34" y="447"/>
                      <a:pt x="89" y="491"/>
                    </a:cubicBezTo>
                    <a:cubicBezTo>
                      <a:pt x="101" y="501"/>
                      <a:pt x="118" y="501"/>
                      <a:pt x="133" y="506"/>
                    </a:cubicBezTo>
                    <a:cubicBezTo>
                      <a:pt x="174" y="568"/>
                      <a:pt x="157" y="582"/>
                      <a:pt x="221" y="624"/>
                    </a:cubicBezTo>
                    <a:cubicBezTo>
                      <a:pt x="231" y="609"/>
                      <a:pt x="251" y="598"/>
                      <a:pt x="251" y="580"/>
                    </a:cubicBezTo>
                    <a:cubicBezTo>
                      <a:pt x="251" y="549"/>
                      <a:pt x="221" y="491"/>
                      <a:pt x="221" y="491"/>
                    </a:cubicBezTo>
                    <a:cubicBezTo>
                      <a:pt x="243" y="428"/>
                      <a:pt x="245" y="362"/>
                      <a:pt x="266" y="299"/>
                    </a:cubicBezTo>
                    <a:cubicBezTo>
                      <a:pt x="237" y="214"/>
                      <a:pt x="273" y="291"/>
                      <a:pt x="207" y="225"/>
                    </a:cubicBezTo>
                    <a:cubicBezTo>
                      <a:pt x="83" y="101"/>
                      <a:pt x="258" y="257"/>
                      <a:pt x="162" y="137"/>
                    </a:cubicBezTo>
                    <a:cubicBezTo>
                      <a:pt x="151" y="123"/>
                      <a:pt x="132" y="118"/>
                      <a:pt x="118" y="107"/>
                    </a:cubicBezTo>
                    <a:cubicBezTo>
                      <a:pt x="102" y="94"/>
                      <a:pt x="89" y="78"/>
                      <a:pt x="74" y="63"/>
                    </a:cubicBezTo>
                    <a:cubicBezTo>
                      <a:pt x="53" y="0"/>
                      <a:pt x="74" y="19"/>
                      <a:pt x="0" y="19"/>
                    </a:cubicBezTo>
                    <a:close/>
                  </a:path>
                </a:pathLst>
              </a:custGeom>
              <a:solidFill>
                <a:srgbClr val="FFFF66"/>
              </a:solidFill>
              <a:ln w="31750">
                <a:solidFill>
                  <a:schemeClr val="tx1"/>
                </a:solidFill>
                <a:round/>
                <a:headEnd/>
                <a:tailEnd/>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8225" name="Text Box 95"/>
              <p:cNvSpPr txBox="1">
                <a:spLocks noChangeArrowheads="1"/>
              </p:cNvSpPr>
              <p:nvPr/>
            </p:nvSpPr>
            <p:spPr bwMode="auto">
              <a:xfrm>
                <a:off x="1802" y="2592"/>
                <a:ext cx="838"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vi-VN" altLang="en-US" sz="2000" u="sng">
                  <a:solidFill>
                    <a:srgbClr val="000000"/>
                  </a:solidFill>
                  <a:latin typeface="Arial" panose="020B0604020202020204" pitchFamily="34" charset="0"/>
                </a:endParaRPr>
              </a:p>
            </p:txBody>
          </p:sp>
        </p:grpSp>
        <p:grpSp>
          <p:nvGrpSpPr>
            <p:cNvPr id="8221" name="Group 99"/>
            <p:cNvGrpSpPr>
              <a:grpSpLocks/>
            </p:cNvGrpSpPr>
            <p:nvPr/>
          </p:nvGrpSpPr>
          <p:grpSpPr bwMode="auto">
            <a:xfrm>
              <a:off x="3774" y="1104"/>
              <a:ext cx="594" cy="521"/>
              <a:chOff x="3774" y="1104"/>
              <a:chExt cx="594" cy="521"/>
            </a:xfrm>
          </p:grpSpPr>
          <p:sp>
            <p:nvSpPr>
              <p:cNvPr id="8222" name="Freeform 14"/>
              <p:cNvSpPr>
                <a:spLocks/>
              </p:cNvSpPr>
              <p:nvPr/>
            </p:nvSpPr>
            <p:spPr bwMode="auto">
              <a:xfrm>
                <a:off x="3774" y="1104"/>
                <a:ext cx="594" cy="521"/>
              </a:xfrm>
              <a:custGeom>
                <a:avLst/>
                <a:gdLst>
                  <a:gd name="T0" fmla="*/ 1 w 812"/>
                  <a:gd name="T1" fmla="*/ 2 h 690"/>
                  <a:gd name="T2" fmla="*/ 1 w 812"/>
                  <a:gd name="T3" fmla="*/ 2 h 690"/>
                  <a:gd name="T4" fmla="*/ 1 w 812"/>
                  <a:gd name="T5" fmla="*/ 2 h 690"/>
                  <a:gd name="T6" fmla="*/ 1 w 812"/>
                  <a:gd name="T7" fmla="*/ 2 h 690"/>
                  <a:gd name="T8" fmla="*/ 1 w 812"/>
                  <a:gd name="T9" fmla="*/ 2 h 690"/>
                  <a:gd name="T10" fmla="*/ 1 w 812"/>
                  <a:gd name="T11" fmla="*/ 2 h 690"/>
                  <a:gd name="T12" fmla="*/ 1 w 812"/>
                  <a:gd name="T13" fmla="*/ 2 h 690"/>
                  <a:gd name="T14" fmla="*/ 1 w 812"/>
                  <a:gd name="T15" fmla="*/ 2 h 690"/>
                  <a:gd name="T16" fmla="*/ 1 w 812"/>
                  <a:gd name="T17" fmla="*/ 2 h 690"/>
                  <a:gd name="T18" fmla="*/ 1 w 812"/>
                  <a:gd name="T19" fmla="*/ 2 h 690"/>
                  <a:gd name="T20" fmla="*/ 1 w 812"/>
                  <a:gd name="T21" fmla="*/ 2 h 690"/>
                  <a:gd name="T22" fmla="*/ 1 w 812"/>
                  <a:gd name="T23" fmla="*/ 2 h 690"/>
                  <a:gd name="T24" fmla="*/ 1 w 812"/>
                  <a:gd name="T25" fmla="*/ 2 h 690"/>
                  <a:gd name="T26" fmla="*/ 1 w 812"/>
                  <a:gd name="T27" fmla="*/ 2 h 690"/>
                  <a:gd name="T28" fmla="*/ 1 w 812"/>
                  <a:gd name="T29" fmla="*/ 2 h 690"/>
                  <a:gd name="T30" fmla="*/ 1 w 812"/>
                  <a:gd name="T31" fmla="*/ 2 h 690"/>
                  <a:gd name="T32" fmla="*/ 0 w 812"/>
                  <a:gd name="T33" fmla="*/ 2 h 690"/>
                  <a:gd name="T34" fmla="*/ 1 w 812"/>
                  <a:gd name="T35" fmla="*/ 2 h 690"/>
                  <a:gd name="T36" fmla="*/ 1 w 812"/>
                  <a:gd name="T37" fmla="*/ 2 h 690"/>
                  <a:gd name="T38" fmla="*/ 1 w 812"/>
                  <a:gd name="T39" fmla="*/ 2 h 690"/>
                  <a:gd name="T40" fmla="*/ 1 w 812"/>
                  <a:gd name="T41" fmla="*/ 2 h 690"/>
                  <a:gd name="T42" fmla="*/ 1 w 812"/>
                  <a:gd name="T43" fmla="*/ 2 h 690"/>
                  <a:gd name="T44" fmla="*/ 1 w 812"/>
                  <a:gd name="T45" fmla="*/ 2 h 690"/>
                  <a:gd name="T46" fmla="*/ 1 w 812"/>
                  <a:gd name="T47" fmla="*/ 2 h 690"/>
                  <a:gd name="T48" fmla="*/ 1 w 812"/>
                  <a:gd name="T49" fmla="*/ 2 h 690"/>
                  <a:gd name="T50" fmla="*/ 1 w 812"/>
                  <a:gd name="T51" fmla="*/ 2 h 690"/>
                  <a:gd name="T52" fmla="*/ 1 w 812"/>
                  <a:gd name="T53" fmla="*/ 2 h 690"/>
                  <a:gd name="T54" fmla="*/ 1 w 812"/>
                  <a:gd name="T55" fmla="*/ 2 h 690"/>
                  <a:gd name="T56" fmla="*/ 1 w 812"/>
                  <a:gd name="T57" fmla="*/ 2 h 690"/>
                  <a:gd name="T58" fmla="*/ 1 w 812"/>
                  <a:gd name="T59" fmla="*/ 2 h 690"/>
                  <a:gd name="T60" fmla="*/ 1 w 812"/>
                  <a:gd name="T61" fmla="*/ 2 h 690"/>
                  <a:gd name="T62" fmla="*/ 1 w 812"/>
                  <a:gd name="T63" fmla="*/ 2 h 690"/>
                  <a:gd name="T64" fmla="*/ 1 w 812"/>
                  <a:gd name="T65" fmla="*/ 2 h 690"/>
                  <a:gd name="T66" fmla="*/ 1 w 812"/>
                  <a:gd name="T67" fmla="*/ 2 h 690"/>
                  <a:gd name="T68" fmla="*/ 1 w 812"/>
                  <a:gd name="T69" fmla="*/ 2 h 690"/>
                  <a:gd name="T70" fmla="*/ 1 w 812"/>
                  <a:gd name="T71" fmla="*/ 2 h 690"/>
                  <a:gd name="T72" fmla="*/ 1 w 812"/>
                  <a:gd name="T73" fmla="*/ 2 h 6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12"/>
                  <a:gd name="T112" fmla="*/ 0 h 690"/>
                  <a:gd name="T113" fmla="*/ 812 w 812"/>
                  <a:gd name="T114" fmla="*/ 690 h 6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12" h="690">
                    <a:moveTo>
                      <a:pt x="797" y="182"/>
                    </a:moveTo>
                    <a:cubicBezTo>
                      <a:pt x="782" y="187"/>
                      <a:pt x="767" y="190"/>
                      <a:pt x="753" y="197"/>
                    </a:cubicBezTo>
                    <a:cubicBezTo>
                      <a:pt x="737" y="205"/>
                      <a:pt x="726" y="223"/>
                      <a:pt x="709" y="226"/>
                    </a:cubicBezTo>
                    <a:cubicBezTo>
                      <a:pt x="694" y="228"/>
                      <a:pt x="680" y="216"/>
                      <a:pt x="665" y="211"/>
                    </a:cubicBezTo>
                    <a:cubicBezTo>
                      <a:pt x="711" y="141"/>
                      <a:pt x="699" y="184"/>
                      <a:pt x="665" y="78"/>
                    </a:cubicBezTo>
                    <a:cubicBezTo>
                      <a:pt x="660" y="63"/>
                      <a:pt x="635" y="68"/>
                      <a:pt x="620" y="64"/>
                    </a:cubicBezTo>
                    <a:cubicBezTo>
                      <a:pt x="600" y="59"/>
                      <a:pt x="580" y="55"/>
                      <a:pt x="561" y="49"/>
                    </a:cubicBezTo>
                    <a:cubicBezTo>
                      <a:pt x="531" y="40"/>
                      <a:pt x="502" y="29"/>
                      <a:pt x="473" y="19"/>
                    </a:cubicBezTo>
                    <a:cubicBezTo>
                      <a:pt x="458" y="14"/>
                      <a:pt x="428" y="5"/>
                      <a:pt x="428" y="5"/>
                    </a:cubicBezTo>
                    <a:cubicBezTo>
                      <a:pt x="408" y="10"/>
                      <a:pt x="376" y="0"/>
                      <a:pt x="369" y="19"/>
                    </a:cubicBezTo>
                    <a:cubicBezTo>
                      <a:pt x="357" y="52"/>
                      <a:pt x="371" y="90"/>
                      <a:pt x="384" y="123"/>
                    </a:cubicBezTo>
                    <a:cubicBezTo>
                      <a:pt x="414" y="200"/>
                      <a:pt x="492" y="243"/>
                      <a:pt x="399" y="182"/>
                    </a:cubicBezTo>
                    <a:cubicBezTo>
                      <a:pt x="389" y="167"/>
                      <a:pt x="384" y="147"/>
                      <a:pt x="369" y="137"/>
                    </a:cubicBezTo>
                    <a:cubicBezTo>
                      <a:pt x="343" y="121"/>
                      <a:pt x="281" y="108"/>
                      <a:pt x="281" y="108"/>
                    </a:cubicBezTo>
                    <a:cubicBezTo>
                      <a:pt x="212" y="6"/>
                      <a:pt x="255" y="30"/>
                      <a:pt x="177" y="5"/>
                    </a:cubicBezTo>
                    <a:cubicBezTo>
                      <a:pt x="143" y="10"/>
                      <a:pt x="103" y="0"/>
                      <a:pt x="74" y="19"/>
                    </a:cubicBezTo>
                    <a:cubicBezTo>
                      <a:pt x="32" y="46"/>
                      <a:pt x="15" y="107"/>
                      <a:pt x="0" y="152"/>
                    </a:cubicBezTo>
                    <a:cubicBezTo>
                      <a:pt x="63" y="195"/>
                      <a:pt x="47" y="209"/>
                      <a:pt x="89" y="270"/>
                    </a:cubicBezTo>
                    <a:cubicBezTo>
                      <a:pt x="123" y="376"/>
                      <a:pt x="100" y="333"/>
                      <a:pt x="148" y="403"/>
                    </a:cubicBezTo>
                    <a:cubicBezTo>
                      <a:pt x="153" y="418"/>
                      <a:pt x="154" y="434"/>
                      <a:pt x="162" y="448"/>
                    </a:cubicBezTo>
                    <a:cubicBezTo>
                      <a:pt x="179" y="479"/>
                      <a:pt x="221" y="536"/>
                      <a:pt x="221" y="536"/>
                    </a:cubicBezTo>
                    <a:cubicBezTo>
                      <a:pt x="234" y="628"/>
                      <a:pt x="218" y="690"/>
                      <a:pt x="325" y="654"/>
                    </a:cubicBezTo>
                    <a:cubicBezTo>
                      <a:pt x="340" y="639"/>
                      <a:pt x="357" y="627"/>
                      <a:pt x="369" y="610"/>
                    </a:cubicBezTo>
                    <a:cubicBezTo>
                      <a:pt x="378" y="597"/>
                      <a:pt x="370" y="572"/>
                      <a:pt x="384" y="566"/>
                    </a:cubicBezTo>
                    <a:cubicBezTo>
                      <a:pt x="420" y="550"/>
                      <a:pt x="463" y="556"/>
                      <a:pt x="502" y="551"/>
                    </a:cubicBezTo>
                    <a:cubicBezTo>
                      <a:pt x="517" y="546"/>
                      <a:pt x="535" y="547"/>
                      <a:pt x="546" y="536"/>
                    </a:cubicBezTo>
                    <a:cubicBezTo>
                      <a:pt x="591" y="491"/>
                      <a:pt x="564" y="367"/>
                      <a:pt x="517" y="329"/>
                    </a:cubicBezTo>
                    <a:cubicBezTo>
                      <a:pt x="478" y="297"/>
                      <a:pt x="419" y="307"/>
                      <a:pt x="369" y="300"/>
                    </a:cubicBezTo>
                    <a:cubicBezTo>
                      <a:pt x="364" y="280"/>
                      <a:pt x="334" y="241"/>
                      <a:pt x="354" y="241"/>
                    </a:cubicBezTo>
                    <a:cubicBezTo>
                      <a:pt x="390" y="241"/>
                      <a:pt x="443" y="300"/>
                      <a:pt x="443" y="300"/>
                    </a:cubicBezTo>
                    <a:cubicBezTo>
                      <a:pt x="458" y="295"/>
                      <a:pt x="472" y="283"/>
                      <a:pt x="487" y="285"/>
                    </a:cubicBezTo>
                    <a:cubicBezTo>
                      <a:pt x="518" y="289"/>
                      <a:pt x="546" y="305"/>
                      <a:pt x="576" y="315"/>
                    </a:cubicBezTo>
                    <a:cubicBezTo>
                      <a:pt x="609" y="326"/>
                      <a:pt x="645" y="324"/>
                      <a:pt x="679" y="329"/>
                    </a:cubicBezTo>
                    <a:cubicBezTo>
                      <a:pt x="694" y="334"/>
                      <a:pt x="710" y="337"/>
                      <a:pt x="724" y="344"/>
                    </a:cubicBezTo>
                    <a:cubicBezTo>
                      <a:pt x="740" y="352"/>
                      <a:pt x="751" y="378"/>
                      <a:pt x="768" y="374"/>
                    </a:cubicBezTo>
                    <a:cubicBezTo>
                      <a:pt x="787" y="370"/>
                      <a:pt x="807" y="299"/>
                      <a:pt x="812" y="285"/>
                    </a:cubicBezTo>
                    <a:cubicBezTo>
                      <a:pt x="791" y="222"/>
                      <a:pt x="797" y="256"/>
                      <a:pt x="797" y="182"/>
                    </a:cubicBezTo>
                    <a:close/>
                  </a:path>
                </a:pathLst>
              </a:custGeom>
              <a:solidFill>
                <a:srgbClr val="FFFF66"/>
              </a:solidFill>
              <a:ln w="28575">
                <a:solidFill>
                  <a:schemeClr val="tx1"/>
                </a:solidFill>
                <a:round/>
                <a:headEnd/>
                <a:tailEnd/>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8223" name="Text Box 96"/>
              <p:cNvSpPr txBox="1">
                <a:spLocks noChangeArrowheads="1"/>
              </p:cNvSpPr>
              <p:nvPr/>
            </p:nvSpPr>
            <p:spPr bwMode="auto">
              <a:xfrm>
                <a:off x="3832" y="1248"/>
                <a:ext cx="386"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2000" u="sng">
                    <a:solidFill>
                      <a:srgbClr val="000000"/>
                    </a:solidFill>
                    <a:latin typeface="Arial" panose="020B0604020202020204" pitchFamily="34" charset="0"/>
                  </a:rPr>
                  <a:t>Arap</a:t>
                </a:r>
              </a:p>
            </p:txBody>
          </p:sp>
        </p:grpSp>
      </p:grpSp>
      <p:sp>
        <p:nvSpPr>
          <p:cNvPr id="74855" name="Text Box 103"/>
          <p:cNvSpPr txBox="1">
            <a:spLocks noChangeArrowheads="1"/>
          </p:cNvSpPr>
          <p:nvPr/>
        </p:nvSpPr>
        <p:spPr bwMode="auto">
          <a:xfrm>
            <a:off x="509587" y="5672138"/>
            <a:ext cx="8797925" cy="954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2800" b="1">
                <a:solidFill>
                  <a:srgbClr val="FFFF00"/>
                </a:solidFill>
                <a:latin typeface="Times New Roman" panose="02020603050405020304" pitchFamily="18" charset="0"/>
                <a:cs typeface="Times New Roman" panose="02020603050405020304" pitchFamily="18" charset="0"/>
              </a:rPr>
              <a:t>Tại sao hoang mạc Gôbi  ở châu Á không nằm dọc 2 bên chí tuyến nhưng là hoang mạc ?</a:t>
            </a:r>
          </a:p>
        </p:txBody>
      </p:sp>
      <p:sp>
        <p:nvSpPr>
          <p:cNvPr id="74857" name="Text Box 105"/>
          <p:cNvSpPr txBox="1">
            <a:spLocks noChangeArrowheads="1"/>
          </p:cNvSpPr>
          <p:nvPr/>
        </p:nvSpPr>
        <p:spPr bwMode="auto">
          <a:xfrm>
            <a:off x="490538" y="6105525"/>
            <a:ext cx="8272462"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2800" b="1">
                <a:latin typeface="Times New Roman" panose="02020603050405020304" pitchFamily="18" charset="0"/>
                <a:cs typeface="Times New Roman" panose="02020603050405020304" pitchFamily="18" charset="0"/>
              </a:rPr>
              <a:t>Nằm giữa lục địa Á- Âu, ít chịu ảnh hưởng của biển.</a:t>
            </a:r>
          </a:p>
        </p:txBody>
      </p:sp>
      <p:sp>
        <p:nvSpPr>
          <p:cNvPr id="37" name="Text Box 34"/>
          <p:cNvSpPr txBox="1">
            <a:spLocks noChangeArrowheads="1"/>
          </p:cNvSpPr>
          <p:nvPr/>
        </p:nvSpPr>
        <p:spPr bwMode="auto">
          <a:xfrm>
            <a:off x="2851150" y="1600200"/>
            <a:ext cx="8826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2000" b="1">
                <a:solidFill>
                  <a:schemeClr val="bg2"/>
                </a:solidFill>
                <a:latin typeface="Times New Roman" panose="02020603050405020304" pitchFamily="18" charset="0"/>
                <a:cs typeface="Times New Roman" panose="02020603050405020304" pitchFamily="18" charset="0"/>
              </a:rPr>
              <a:t>Arizona</a:t>
            </a:r>
          </a:p>
        </p:txBody>
      </p:sp>
      <p:sp>
        <p:nvSpPr>
          <p:cNvPr id="38" name="Text Box 27"/>
          <p:cNvSpPr txBox="1">
            <a:spLocks noChangeArrowheads="1"/>
          </p:cNvSpPr>
          <p:nvPr/>
        </p:nvSpPr>
        <p:spPr bwMode="auto">
          <a:xfrm>
            <a:off x="3927475" y="4473575"/>
            <a:ext cx="133032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2000" b="1">
                <a:solidFill>
                  <a:srgbClr val="002060"/>
                </a:solidFill>
                <a:latin typeface="Arial" panose="020B0604020202020204" pitchFamily="34" charset="0"/>
              </a:rPr>
              <a:t>Atacama</a:t>
            </a:r>
          </a:p>
        </p:txBody>
      </p:sp>
      <p:sp>
        <p:nvSpPr>
          <p:cNvPr id="39" name="AutoShape 37"/>
          <p:cNvSpPr>
            <a:spLocks noChangeArrowheads="1"/>
          </p:cNvSpPr>
          <p:nvPr/>
        </p:nvSpPr>
        <p:spPr bwMode="auto">
          <a:xfrm>
            <a:off x="5260975" y="4191000"/>
            <a:ext cx="1063625" cy="404813"/>
          </a:xfrm>
          <a:prstGeom prst="wedgeEllipseCallout">
            <a:avLst>
              <a:gd name="adj1" fmla="val -4986"/>
              <a:gd name="adj2" fmla="val -186704"/>
            </a:avLst>
          </a:prstGeom>
          <a:solidFill>
            <a:srgbClr val="FFFF00"/>
          </a:solidFill>
          <a:ln w="9525">
            <a:solidFill>
              <a:srgbClr val="000000"/>
            </a:solidFill>
            <a:miter lim="800000"/>
            <a:headEnd/>
            <a:tailEnd/>
          </a:ln>
        </p:spPr>
        <p:txBody>
          <a:bodyPr lIns="0" tIns="0" rIns="0" bIns="0"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r>
              <a:rPr lang="en-US" altLang="en-US" b="1">
                <a:solidFill>
                  <a:srgbClr val="002060"/>
                </a:solidFill>
                <a:latin typeface="Times New Roman" panose="02020603050405020304" pitchFamily="18" charset="0"/>
                <a:cs typeface="Times New Roman" panose="02020603050405020304" pitchFamily="18" charset="0"/>
              </a:rPr>
              <a:t>Namip</a:t>
            </a:r>
          </a:p>
        </p:txBody>
      </p:sp>
      <p:sp>
        <p:nvSpPr>
          <p:cNvPr id="8212" name="Text Box 27"/>
          <p:cNvSpPr txBox="1">
            <a:spLocks noChangeArrowheads="1"/>
          </p:cNvSpPr>
          <p:nvPr/>
        </p:nvSpPr>
        <p:spPr bwMode="auto">
          <a:xfrm>
            <a:off x="1760538" y="5257800"/>
            <a:ext cx="7383462" cy="523875"/>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2800" b="1">
                <a:solidFill>
                  <a:srgbClr val="FF0000"/>
                </a:solidFill>
                <a:latin typeface="Arial" panose="020B0604020202020204" pitchFamily="34" charset="0"/>
              </a:rPr>
              <a:t> Lược đồ phân bố hoang mạc trên thế giới</a:t>
            </a:r>
          </a:p>
        </p:txBody>
      </p:sp>
      <p:sp>
        <p:nvSpPr>
          <p:cNvPr id="8213" name="Text Box 88"/>
          <p:cNvSpPr txBox="1">
            <a:spLocks noChangeArrowheads="1"/>
          </p:cNvSpPr>
          <p:nvPr/>
        </p:nvSpPr>
        <p:spPr bwMode="auto">
          <a:xfrm>
            <a:off x="233363" y="635000"/>
            <a:ext cx="2052637"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3200" b="1">
                <a:latin typeface="Times New Roman" panose="02020603050405020304" pitchFamily="18" charset="0"/>
                <a:cs typeface="Times New Roman" panose="02020603050405020304" pitchFamily="18" charset="0"/>
              </a:rPr>
              <a:t>a. Vị trí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4830"/>
                                        </p:tgtEl>
                                        <p:attrNameLst>
                                          <p:attrName>style.visibility</p:attrName>
                                        </p:attrNameLst>
                                      </p:cBhvr>
                                      <p:to>
                                        <p:strVal val="visible"/>
                                      </p:to>
                                    </p:set>
                                    <p:animEffect transition="in" filter="blinds(horizontal)">
                                      <p:cBhvr>
                                        <p:cTn id="7" dur="500"/>
                                        <p:tgtEl>
                                          <p:spTgt spid="748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barn(inVertical)">
                                      <p:cBhvr>
                                        <p:cTn id="12" dur="500"/>
                                        <p:tgtEl>
                                          <p:spTgt spid="3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barn(inVertical)">
                                      <p:cBhvr>
                                        <p:cTn id="17" dur="500"/>
                                        <p:tgtEl>
                                          <p:spTgt spid="3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barn(inVertical)">
                                      <p:cBhvr>
                                        <p:cTn id="22" dur="500"/>
                                        <p:tgtEl>
                                          <p:spTgt spid="3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xit" presetSubtype="10" fill="hold" grpId="1" nodeType="clickEffect">
                                  <p:stCondLst>
                                    <p:cond delay="0"/>
                                  </p:stCondLst>
                                  <p:childTnLst>
                                    <p:animEffect transition="out" filter="blinds(horizontal)">
                                      <p:cBhvr>
                                        <p:cTn id="31" dur="500"/>
                                        <p:tgtEl>
                                          <p:spTgt spid="74830"/>
                                        </p:tgtEl>
                                      </p:cBhvr>
                                    </p:animEffect>
                                    <p:set>
                                      <p:cBhvr>
                                        <p:cTn id="32" dur="1" fill="hold">
                                          <p:stCondLst>
                                            <p:cond delay="499"/>
                                          </p:stCondLst>
                                        </p:cTn>
                                        <p:tgtEl>
                                          <p:spTgt spid="74830"/>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4831"/>
                                        </p:tgtEl>
                                        <p:attrNameLst>
                                          <p:attrName>style.visibility</p:attrName>
                                        </p:attrNameLst>
                                      </p:cBhvr>
                                      <p:to>
                                        <p:strVal val="visible"/>
                                      </p:to>
                                    </p:set>
                                    <p:animEffect transition="in" filter="blinds(horizontal)">
                                      <p:cBhvr>
                                        <p:cTn id="37" dur="500"/>
                                        <p:tgtEl>
                                          <p:spTgt spid="7483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xit" presetSubtype="10" fill="hold" grpId="1" nodeType="clickEffect">
                                  <p:stCondLst>
                                    <p:cond delay="0"/>
                                  </p:stCondLst>
                                  <p:childTnLst>
                                    <p:animEffect transition="out" filter="blinds(horizontal)">
                                      <p:cBhvr>
                                        <p:cTn id="41" dur="500"/>
                                        <p:tgtEl>
                                          <p:spTgt spid="74831"/>
                                        </p:tgtEl>
                                      </p:cBhvr>
                                    </p:animEffect>
                                    <p:set>
                                      <p:cBhvr>
                                        <p:cTn id="42" dur="1" fill="hold">
                                          <p:stCondLst>
                                            <p:cond delay="499"/>
                                          </p:stCondLst>
                                        </p:cTn>
                                        <p:tgtEl>
                                          <p:spTgt spid="74831"/>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74834"/>
                                        </p:tgtEl>
                                        <p:attrNameLst>
                                          <p:attrName>style.visibility</p:attrName>
                                        </p:attrNameLst>
                                      </p:cBhvr>
                                      <p:to>
                                        <p:strVal val="visible"/>
                                      </p:to>
                                    </p:set>
                                    <p:animEffect transition="in" filter="blinds(horizontal)">
                                      <p:cBhvr>
                                        <p:cTn id="47" dur="500"/>
                                        <p:tgtEl>
                                          <p:spTgt spid="7483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blinds(horizontal)">
                                      <p:cBhvr>
                                        <p:cTn id="52" dur="500"/>
                                        <p:tgtEl>
                                          <p:spTgt spid="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xit" presetSubtype="10" fill="hold" grpId="1" nodeType="clickEffect">
                                  <p:stCondLst>
                                    <p:cond delay="0"/>
                                  </p:stCondLst>
                                  <p:childTnLst>
                                    <p:animEffect transition="out" filter="blinds(horizontal)">
                                      <p:cBhvr>
                                        <p:cTn id="56" dur="500"/>
                                        <p:tgtEl>
                                          <p:spTgt spid="74834"/>
                                        </p:tgtEl>
                                      </p:cBhvr>
                                    </p:animEffect>
                                    <p:set>
                                      <p:cBhvr>
                                        <p:cTn id="57" dur="1" fill="hold">
                                          <p:stCondLst>
                                            <p:cond delay="499"/>
                                          </p:stCondLst>
                                        </p:cTn>
                                        <p:tgtEl>
                                          <p:spTgt spid="74834"/>
                                        </p:tgtEl>
                                        <p:attrNameLst>
                                          <p:attrName>style.visibility</p:attrName>
                                        </p:attrNameLst>
                                      </p:cBhvr>
                                      <p:to>
                                        <p:strVal val="hidden"/>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74832"/>
                                        </p:tgtEl>
                                        <p:attrNameLst>
                                          <p:attrName>style.visibility</p:attrName>
                                        </p:attrNameLst>
                                      </p:cBhvr>
                                      <p:to>
                                        <p:strVal val="visible"/>
                                      </p:to>
                                    </p:set>
                                    <p:animEffect transition="in" filter="blinds(horizontal)">
                                      <p:cBhvr>
                                        <p:cTn id="62" dur="500"/>
                                        <p:tgtEl>
                                          <p:spTgt spid="74832"/>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xit" presetSubtype="10" fill="hold" grpId="1" nodeType="clickEffect">
                                  <p:stCondLst>
                                    <p:cond delay="0"/>
                                  </p:stCondLst>
                                  <p:childTnLst>
                                    <p:animEffect transition="out" filter="blinds(horizontal)">
                                      <p:cBhvr>
                                        <p:cTn id="66" dur="500"/>
                                        <p:tgtEl>
                                          <p:spTgt spid="74832"/>
                                        </p:tgtEl>
                                      </p:cBhvr>
                                    </p:animEffect>
                                    <p:set>
                                      <p:cBhvr>
                                        <p:cTn id="67" dur="1" fill="hold">
                                          <p:stCondLst>
                                            <p:cond delay="499"/>
                                          </p:stCondLst>
                                        </p:cTn>
                                        <p:tgtEl>
                                          <p:spTgt spid="74832"/>
                                        </p:tgtEl>
                                        <p:attrNameLst>
                                          <p:attrName>style.visibility</p:attrName>
                                        </p:attrNameLst>
                                      </p:cBhvr>
                                      <p:to>
                                        <p:strVal val="hidden"/>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74833"/>
                                        </p:tgtEl>
                                        <p:attrNameLst>
                                          <p:attrName>style.visibility</p:attrName>
                                        </p:attrNameLst>
                                      </p:cBhvr>
                                      <p:to>
                                        <p:strVal val="visible"/>
                                      </p:to>
                                    </p:set>
                                    <p:animEffect transition="in" filter="blinds(horizontal)">
                                      <p:cBhvr>
                                        <p:cTn id="72" dur="500"/>
                                        <p:tgtEl>
                                          <p:spTgt spid="74833"/>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xit" presetSubtype="10" fill="hold" grpId="1" nodeType="clickEffect">
                                  <p:stCondLst>
                                    <p:cond delay="0"/>
                                  </p:stCondLst>
                                  <p:childTnLst>
                                    <p:animEffect transition="out" filter="blinds(horizontal)">
                                      <p:cBhvr>
                                        <p:cTn id="76" dur="500"/>
                                        <p:tgtEl>
                                          <p:spTgt spid="74833"/>
                                        </p:tgtEl>
                                      </p:cBhvr>
                                    </p:animEffect>
                                    <p:set>
                                      <p:cBhvr>
                                        <p:cTn id="77" dur="1" fill="hold">
                                          <p:stCondLst>
                                            <p:cond delay="499"/>
                                          </p:stCondLst>
                                        </p:cTn>
                                        <p:tgtEl>
                                          <p:spTgt spid="74833"/>
                                        </p:tgtEl>
                                        <p:attrNameLst>
                                          <p:attrName>style.visibility</p:attrName>
                                        </p:attrNameLst>
                                      </p:cBhvr>
                                      <p:to>
                                        <p:strVal val="hidden"/>
                                      </p:to>
                                    </p:set>
                                  </p:childTnLst>
                                </p:cTn>
                              </p:par>
                            </p:childTnLst>
                          </p:cTn>
                        </p:par>
                      </p:childTnLst>
                    </p:cTn>
                  </p:par>
                  <p:par>
                    <p:cTn id="78" fill="hold" nodeType="clickPar">
                      <p:stCondLst>
                        <p:cond delay="indefinite"/>
                      </p:stCondLst>
                      <p:childTnLst>
                        <p:par>
                          <p:cTn id="79" fill="hold" nodeType="withGroup">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74855"/>
                                        </p:tgtEl>
                                        <p:attrNameLst>
                                          <p:attrName>style.visibility</p:attrName>
                                        </p:attrNameLst>
                                      </p:cBhvr>
                                      <p:to>
                                        <p:strVal val="visible"/>
                                      </p:to>
                                    </p:set>
                                    <p:animEffect transition="in" filter="blinds(horizontal)">
                                      <p:cBhvr>
                                        <p:cTn id="82" dur="500"/>
                                        <p:tgtEl>
                                          <p:spTgt spid="74855"/>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3" presetClass="exit" presetSubtype="10" fill="hold" grpId="1" nodeType="clickEffect">
                                  <p:stCondLst>
                                    <p:cond delay="0"/>
                                  </p:stCondLst>
                                  <p:childTnLst>
                                    <p:animEffect transition="out" filter="blinds(horizontal)">
                                      <p:cBhvr>
                                        <p:cTn id="86" dur="500"/>
                                        <p:tgtEl>
                                          <p:spTgt spid="74855"/>
                                        </p:tgtEl>
                                      </p:cBhvr>
                                    </p:animEffect>
                                    <p:set>
                                      <p:cBhvr>
                                        <p:cTn id="87" dur="1" fill="hold">
                                          <p:stCondLst>
                                            <p:cond delay="499"/>
                                          </p:stCondLst>
                                        </p:cTn>
                                        <p:tgtEl>
                                          <p:spTgt spid="74855"/>
                                        </p:tgtEl>
                                        <p:attrNameLst>
                                          <p:attrName>style.visibility</p:attrName>
                                        </p:attrNameLst>
                                      </p:cBhvr>
                                      <p:to>
                                        <p:strVal val="hidden"/>
                                      </p:to>
                                    </p:set>
                                  </p:childTnLst>
                                </p:cTn>
                              </p:par>
                            </p:childTnLst>
                          </p:cTn>
                        </p:par>
                      </p:childTnLst>
                    </p:cTn>
                  </p:par>
                  <p:par>
                    <p:cTn id="88" fill="hold" nodeType="clickPar">
                      <p:stCondLst>
                        <p:cond delay="indefinite"/>
                      </p:stCondLst>
                      <p:childTnLst>
                        <p:par>
                          <p:cTn id="89" fill="hold" nodeType="withGroup">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74857"/>
                                        </p:tgtEl>
                                        <p:attrNameLst>
                                          <p:attrName>style.visibility</p:attrName>
                                        </p:attrNameLst>
                                      </p:cBhvr>
                                      <p:to>
                                        <p:strVal val="visible"/>
                                      </p:to>
                                    </p:set>
                                    <p:animEffect transition="in" filter="blinds(horizontal)">
                                      <p:cBhvr>
                                        <p:cTn id="92" dur="500"/>
                                        <p:tgtEl>
                                          <p:spTgt spid="748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830" grpId="0"/>
      <p:bldP spid="74830" grpId="1"/>
      <p:bldP spid="74831" grpId="0"/>
      <p:bldP spid="74831" grpId="1"/>
      <p:bldP spid="74832" grpId="0"/>
      <p:bldP spid="74832" grpId="1"/>
      <p:bldP spid="74833" grpId="0"/>
      <p:bldP spid="74833" grpId="1"/>
      <p:bldP spid="74834" grpId="0"/>
      <p:bldP spid="74834" grpId="1"/>
      <p:bldP spid="74855" grpId="0"/>
      <p:bldP spid="74855" grpId="1"/>
      <p:bldP spid="74857" grpId="0"/>
      <p:bldP spid="37" grpId="0"/>
      <p:bldP spid="38" grpId="0"/>
      <p:bldP spid="3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Untitled-1"/>
          <p:cNvPicPr>
            <a:picLocks noChangeAspect="1" noChangeArrowheads="1"/>
          </p:cNvPicPr>
          <p:nvPr/>
        </p:nvPicPr>
        <p:blipFill>
          <a:blip r:embed="rId2">
            <a:lum contrast="54000"/>
            <a:extLst>
              <a:ext uri="{28A0092B-C50C-407E-A947-70E740481C1C}">
                <a14:useLocalDpi xmlns:a14="http://schemas.microsoft.com/office/drawing/2010/main" xmlns="" val="0"/>
              </a:ext>
            </a:extLst>
          </a:blip>
          <a:srcRect/>
          <a:stretch>
            <a:fillRect/>
          </a:stretch>
        </p:blipFill>
        <p:spPr bwMode="auto">
          <a:xfrm>
            <a:off x="304800" y="990600"/>
            <a:ext cx="4343400" cy="56388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9219" name="Freeform 4"/>
          <p:cNvSpPr>
            <a:spLocks/>
          </p:cNvSpPr>
          <p:nvPr/>
        </p:nvSpPr>
        <p:spPr bwMode="auto">
          <a:xfrm>
            <a:off x="381000" y="3775075"/>
            <a:ext cx="4267200" cy="111125"/>
          </a:xfrm>
          <a:custGeom>
            <a:avLst/>
            <a:gdLst>
              <a:gd name="T0" fmla="*/ 0 w 4336"/>
              <a:gd name="T1" fmla="*/ 0 h 64"/>
              <a:gd name="T2" fmla="*/ 2147483647 w 4336"/>
              <a:gd name="T3" fmla="*/ 2147483647 h 64"/>
              <a:gd name="T4" fmla="*/ 0 60000 65536"/>
              <a:gd name="T5" fmla="*/ 0 60000 65536"/>
              <a:gd name="T6" fmla="*/ 0 w 4336"/>
              <a:gd name="T7" fmla="*/ 0 h 64"/>
              <a:gd name="T8" fmla="*/ 4336 w 4336"/>
              <a:gd name="T9" fmla="*/ 64 h 64"/>
            </a:gdLst>
            <a:ahLst/>
            <a:cxnLst>
              <a:cxn ang="T4">
                <a:pos x="T0" y="T1"/>
              </a:cxn>
              <a:cxn ang="T5">
                <a:pos x="T2" y="T3"/>
              </a:cxn>
            </a:cxnLst>
            <a:rect l="T6" t="T7" r="T8" b="T9"/>
            <a:pathLst>
              <a:path w="4336" h="64">
                <a:moveTo>
                  <a:pt x="0" y="0"/>
                </a:moveTo>
                <a:lnTo>
                  <a:pt x="4336" y="64"/>
                </a:lnTo>
              </a:path>
            </a:pathLst>
          </a:custGeom>
          <a:noFill/>
          <a:ln w="57150">
            <a:solidFill>
              <a:srgbClr val="FF00FF"/>
            </a:solidFill>
            <a:round/>
            <a:headEnd/>
            <a:tailEnd/>
          </a:ln>
          <a:extLst>
            <a:ext uri="{909E8E84-426E-40DD-AFC4-6F175D3DCCD1}">
              <a14:hiddenFill xmlns:a14="http://schemas.microsoft.com/office/drawing/2010/main" xmlns="">
                <a:solidFill>
                  <a:srgbClr val="FFFFFF"/>
                </a:solidFill>
              </a14:hiddenFill>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grpSp>
        <p:nvGrpSpPr>
          <p:cNvPr id="2" name="Group 52"/>
          <p:cNvGrpSpPr>
            <a:grpSpLocks/>
          </p:cNvGrpSpPr>
          <p:nvPr/>
        </p:nvGrpSpPr>
        <p:grpSpPr bwMode="auto">
          <a:xfrm>
            <a:off x="304800" y="2743200"/>
            <a:ext cx="4114800" cy="2127250"/>
            <a:chOff x="680" y="1408"/>
            <a:chExt cx="4408" cy="1244"/>
          </a:xfrm>
        </p:grpSpPr>
        <p:sp>
          <p:nvSpPr>
            <p:cNvPr id="9239" name="Freeform 53"/>
            <p:cNvSpPr>
              <a:spLocks/>
            </p:cNvSpPr>
            <p:nvPr/>
          </p:nvSpPr>
          <p:spPr bwMode="auto">
            <a:xfrm>
              <a:off x="741" y="2573"/>
              <a:ext cx="4347" cy="79"/>
            </a:xfrm>
            <a:custGeom>
              <a:avLst/>
              <a:gdLst>
                <a:gd name="T0" fmla="*/ 0 w 4347"/>
                <a:gd name="T1" fmla="*/ 43 h 79"/>
                <a:gd name="T2" fmla="*/ 1328 w 4347"/>
                <a:gd name="T3" fmla="*/ 11 h 79"/>
                <a:gd name="T4" fmla="*/ 2784 w 4347"/>
                <a:gd name="T5" fmla="*/ 11 h 79"/>
                <a:gd name="T6" fmla="*/ 4347 w 4347"/>
                <a:gd name="T7" fmla="*/ 79 h 79"/>
                <a:gd name="T8" fmla="*/ 0 60000 65536"/>
                <a:gd name="T9" fmla="*/ 0 60000 65536"/>
                <a:gd name="T10" fmla="*/ 0 60000 65536"/>
                <a:gd name="T11" fmla="*/ 0 60000 65536"/>
                <a:gd name="T12" fmla="*/ 0 w 4347"/>
                <a:gd name="T13" fmla="*/ 0 h 79"/>
                <a:gd name="T14" fmla="*/ 4347 w 4347"/>
                <a:gd name="T15" fmla="*/ 79 h 79"/>
              </a:gdLst>
              <a:ahLst/>
              <a:cxnLst>
                <a:cxn ang="T8">
                  <a:pos x="T0" y="T1"/>
                </a:cxn>
                <a:cxn ang="T9">
                  <a:pos x="T2" y="T3"/>
                </a:cxn>
                <a:cxn ang="T10">
                  <a:pos x="T4" y="T5"/>
                </a:cxn>
                <a:cxn ang="T11">
                  <a:pos x="T6" y="T7"/>
                </a:cxn>
              </a:cxnLst>
              <a:rect l="T12" t="T13" r="T14" b="T15"/>
              <a:pathLst>
                <a:path w="4347" h="79">
                  <a:moveTo>
                    <a:pt x="0" y="43"/>
                  </a:moveTo>
                  <a:cubicBezTo>
                    <a:pt x="221" y="38"/>
                    <a:pt x="864" y="16"/>
                    <a:pt x="1328" y="11"/>
                  </a:cubicBezTo>
                  <a:cubicBezTo>
                    <a:pt x="1792" y="6"/>
                    <a:pt x="2281" y="0"/>
                    <a:pt x="2784" y="11"/>
                  </a:cubicBezTo>
                  <a:cubicBezTo>
                    <a:pt x="3287" y="22"/>
                    <a:pt x="4022" y="65"/>
                    <a:pt x="4347" y="79"/>
                  </a:cubicBezTo>
                </a:path>
              </a:pathLst>
            </a:custGeom>
            <a:noFill/>
            <a:ln w="76200">
              <a:solidFill>
                <a:srgbClr val="FF0000"/>
              </a:solidFill>
              <a:prstDash val="sysDot"/>
              <a:round/>
              <a:headEnd/>
              <a:tailEnd/>
            </a:ln>
            <a:extLst>
              <a:ext uri="{909E8E84-426E-40DD-AFC4-6F175D3DCCD1}">
                <a14:hiddenFill xmlns:a14="http://schemas.microsoft.com/office/drawing/2010/main" xmlns="">
                  <a:solidFill>
                    <a:srgbClr val="FFFFFF"/>
                  </a:solidFill>
                </a14:hiddenFill>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9240" name="Freeform 54"/>
            <p:cNvSpPr>
              <a:spLocks/>
            </p:cNvSpPr>
            <p:nvPr/>
          </p:nvSpPr>
          <p:spPr bwMode="auto">
            <a:xfrm>
              <a:off x="680" y="1408"/>
              <a:ext cx="4408" cy="197"/>
            </a:xfrm>
            <a:custGeom>
              <a:avLst/>
              <a:gdLst>
                <a:gd name="T0" fmla="*/ 0 w 4408"/>
                <a:gd name="T1" fmla="*/ 0 h 197"/>
                <a:gd name="T2" fmla="*/ 800 w 4408"/>
                <a:gd name="T3" fmla="*/ 120 h 197"/>
                <a:gd name="T4" fmla="*/ 1560 w 4408"/>
                <a:gd name="T5" fmla="*/ 168 h 197"/>
                <a:gd name="T6" fmla="*/ 2624 w 4408"/>
                <a:gd name="T7" fmla="*/ 192 h 197"/>
                <a:gd name="T8" fmla="*/ 3696 w 4408"/>
                <a:gd name="T9" fmla="*/ 136 h 197"/>
                <a:gd name="T10" fmla="*/ 4408 w 4408"/>
                <a:gd name="T11" fmla="*/ 56 h 197"/>
                <a:gd name="T12" fmla="*/ 0 60000 65536"/>
                <a:gd name="T13" fmla="*/ 0 60000 65536"/>
                <a:gd name="T14" fmla="*/ 0 60000 65536"/>
                <a:gd name="T15" fmla="*/ 0 60000 65536"/>
                <a:gd name="T16" fmla="*/ 0 60000 65536"/>
                <a:gd name="T17" fmla="*/ 0 60000 65536"/>
                <a:gd name="T18" fmla="*/ 0 w 4408"/>
                <a:gd name="T19" fmla="*/ 0 h 197"/>
                <a:gd name="T20" fmla="*/ 4408 w 4408"/>
                <a:gd name="T21" fmla="*/ 197 h 197"/>
              </a:gdLst>
              <a:ahLst/>
              <a:cxnLst>
                <a:cxn ang="T12">
                  <a:pos x="T0" y="T1"/>
                </a:cxn>
                <a:cxn ang="T13">
                  <a:pos x="T2" y="T3"/>
                </a:cxn>
                <a:cxn ang="T14">
                  <a:pos x="T4" y="T5"/>
                </a:cxn>
                <a:cxn ang="T15">
                  <a:pos x="T6" y="T7"/>
                </a:cxn>
                <a:cxn ang="T16">
                  <a:pos x="T8" y="T9"/>
                </a:cxn>
                <a:cxn ang="T17">
                  <a:pos x="T10" y="T11"/>
                </a:cxn>
              </a:cxnLst>
              <a:rect l="T18" t="T19" r="T20" b="T21"/>
              <a:pathLst>
                <a:path w="4408" h="197">
                  <a:moveTo>
                    <a:pt x="0" y="0"/>
                  </a:moveTo>
                  <a:cubicBezTo>
                    <a:pt x="135" y="20"/>
                    <a:pt x="540" y="92"/>
                    <a:pt x="800" y="120"/>
                  </a:cubicBezTo>
                  <a:cubicBezTo>
                    <a:pt x="1060" y="148"/>
                    <a:pt x="1256" y="156"/>
                    <a:pt x="1560" y="168"/>
                  </a:cubicBezTo>
                  <a:cubicBezTo>
                    <a:pt x="1864" y="180"/>
                    <a:pt x="2268" y="197"/>
                    <a:pt x="2624" y="192"/>
                  </a:cubicBezTo>
                  <a:cubicBezTo>
                    <a:pt x="2980" y="187"/>
                    <a:pt x="3399" y="159"/>
                    <a:pt x="3696" y="136"/>
                  </a:cubicBezTo>
                  <a:cubicBezTo>
                    <a:pt x="3993" y="113"/>
                    <a:pt x="4260" y="73"/>
                    <a:pt x="4408" y="56"/>
                  </a:cubicBezTo>
                </a:path>
              </a:pathLst>
            </a:custGeom>
            <a:noFill/>
            <a:ln w="76200">
              <a:solidFill>
                <a:srgbClr val="FF0000"/>
              </a:solidFill>
              <a:prstDash val="sysDot"/>
              <a:round/>
              <a:headEnd/>
              <a:tailEnd/>
            </a:ln>
            <a:extLst>
              <a:ext uri="{909E8E84-426E-40DD-AFC4-6F175D3DCCD1}">
                <a14:hiddenFill xmlns:a14="http://schemas.microsoft.com/office/drawing/2010/main" xmlns="">
                  <a:solidFill>
                    <a:srgbClr val="FFFFFF"/>
                  </a:solidFill>
                </a14:hiddenFill>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grpSp>
      <p:grpSp>
        <p:nvGrpSpPr>
          <p:cNvPr id="3" name="Group 86"/>
          <p:cNvGrpSpPr>
            <a:grpSpLocks/>
          </p:cNvGrpSpPr>
          <p:nvPr/>
        </p:nvGrpSpPr>
        <p:grpSpPr bwMode="auto">
          <a:xfrm>
            <a:off x="457200" y="2019300"/>
            <a:ext cx="9067800" cy="3319463"/>
            <a:chOff x="288" y="1272"/>
            <a:chExt cx="5712" cy="2091"/>
          </a:xfrm>
        </p:grpSpPr>
        <p:grpSp>
          <p:nvGrpSpPr>
            <p:cNvPr id="9225" name="Group 85"/>
            <p:cNvGrpSpPr>
              <a:grpSpLocks/>
            </p:cNvGrpSpPr>
            <p:nvPr/>
          </p:nvGrpSpPr>
          <p:grpSpPr bwMode="auto">
            <a:xfrm>
              <a:off x="288" y="1272"/>
              <a:ext cx="2241" cy="2091"/>
              <a:chOff x="288" y="1272"/>
              <a:chExt cx="2241" cy="2091"/>
            </a:xfrm>
          </p:grpSpPr>
          <p:sp>
            <p:nvSpPr>
              <p:cNvPr id="9233" name="Freeform 9"/>
              <p:cNvSpPr>
                <a:spLocks/>
              </p:cNvSpPr>
              <p:nvPr/>
            </p:nvSpPr>
            <p:spPr bwMode="auto">
              <a:xfrm rot="1715486">
                <a:off x="456" y="2883"/>
                <a:ext cx="360" cy="480"/>
              </a:xfrm>
              <a:custGeom>
                <a:avLst/>
                <a:gdLst>
                  <a:gd name="T0" fmla="*/ 1853 w 338"/>
                  <a:gd name="T1" fmla="*/ 480 h 480"/>
                  <a:gd name="T2" fmla="*/ 1320 w 338"/>
                  <a:gd name="T3" fmla="*/ 228 h 480"/>
                  <a:gd name="T4" fmla="*/ 0 w 338"/>
                  <a:gd name="T5" fmla="*/ 0 h 480"/>
                  <a:gd name="T6" fmla="*/ 0 60000 65536"/>
                  <a:gd name="T7" fmla="*/ 0 60000 65536"/>
                  <a:gd name="T8" fmla="*/ 0 60000 65536"/>
                  <a:gd name="T9" fmla="*/ 0 w 338"/>
                  <a:gd name="T10" fmla="*/ 0 h 480"/>
                  <a:gd name="T11" fmla="*/ 338 w 338"/>
                  <a:gd name="T12" fmla="*/ 480 h 480"/>
                </a:gdLst>
                <a:ahLst/>
                <a:cxnLst>
                  <a:cxn ang="T6">
                    <a:pos x="T0" y="T1"/>
                  </a:cxn>
                  <a:cxn ang="T7">
                    <a:pos x="T2" y="T3"/>
                  </a:cxn>
                  <a:cxn ang="T8">
                    <a:pos x="T4" y="T5"/>
                  </a:cxn>
                </a:cxnLst>
                <a:rect l="T9" t="T10" r="T11" b="T12"/>
                <a:pathLst>
                  <a:path w="338" h="480">
                    <a:moveTo>
                      <a:pt x="338" y="480"/>
                    </a:moveTo>
                    <a:cubicBezTo>
                      <a:pt x="322" y="438"/>
                      <a:pt x="288" y="312"/>
                      <a:pt x="240" y="228"/>
                    </a:cubicBezTo>
                    <a:cubicBezTo>
                      <a:pt x="192" y="144"/>
                      <a:pt x="50" y="47"/>
                      <a:pt x="0" y="0"/>
                    </a:cubicBezTo>
                  </a:path>
                </a:pathLst>
              </a:custGeom>
              <a:noFill/>
              <a:ln w="57150">
                <a:solidFill>
                  <a:srgbClr val="0000CC"/>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9234" name="Freeform 10"/>
              <p:cNvSpPr>
                <a:spLocks/>
              </p:cNvSpPr>
              <p:nvPr/>
            </p:nvSpPr>
            <p:spPr bwMode="auto">
              <a:xfrm rot="1715486">
                <a:off x="1344" y="2753"/>
                <a:ext cx="288" cy="432"/>
              </a:xfrm>
              <a:custGeom>
                <a:avLst/>
                <a:gdLst>
                  <a:gd name="T0" fmla="*/ 5 w 338"/>
                  <a:gd name="T1" fmla="*/ 29 h 480"/>
                  <a:gd name="T2" fmla="*/ 3 w 338"/>
                  <a:gd name="T3" fmla="*/ 14 h 480"/>
                  <a:gd name="T4" fmla="*/ 0 w 338"/>
                  <a:gd name="T5" fmla="*/ 0 h 480"/>
                  <a:gd name="T6" fmla="*/ 0 60000 65536"/>
                  <a:gd name="T7" fmla="*/ 0 60000 65536"/>
                  <a:gd name="T8" fmla="*/ 0 60000 65536"/>
                  <a:gd name="T9" fmla="*/ 0 w 338"/>
                  <a:gd name="T10" fmla="*/ 0 h 480"/>
                  <a:gd name="T11" fmla="*/ 338 w 338"/>
                  <a:gd name="T12" fmla="*/ 480 h 480"/>
                </a:gdLst>
                <a:ahLst/>
                <a:cxnLst>
                  <a:cxn ang="T6">
                    <a:pos x="T0" y="T1"/>
                  </a:cxn>
                  <a:cxn ang="T7">
                    <a:pos x="T2" y="T3"/>
                  </a:cxn>
                  <a:cxn ang="T8">
                    <a:pos x="T4" y="T5"/>
                  </a:cxn>
                </a:cxnLst>
                <a:rect l="T9" t="T10" r="T11" b="T12"/>
                <a:pathLst>
                  <a:path w="338" h="480">
                    <a:moveTo>
                      <a:pt x="338" y="480"/>
                    </a:moveTo>
                    <a:cubicBezTo>
                      <a:pt x="322" y="438"/>
                      <a:pt x="288" y="312"/>
                      <a:pt x="240" y="228"/>
                    </a:cubicBezTo>
                    <a:cubicBezTo>
                      <a:pt x="192" y="144"/>
                      <a:pt x="50" y="47"/>
                      <a:pt x="0" y="0"/>
                    </a:cubicBezTo>
                  </a:path>
                </a:pathLst>
              </a:custGeom>
              <a:noFill/>
              <a:ln w="57150">
                <a:solidFill>
                  <a:srgbClr val="0000CC"/>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9235" name="Freeform 11"/>
              <p:cNvSpPr>
                <a:spLocks/>
              </p:cNvSpPr>
              <p:nvPr/>
            </p:nvSpPr>
            <p:spPr bwMode="auto">
              <a:xfrm>
                <a:off x="288" y="1440"/>
                <a:ext cx="45" cy="596"/>
              </a:xfrm>
              <a:custGeom>
                <a:avLst/>
                <a:gdLst>
                  <a:gd name="T0" fmla="*/ 1 w 87"/>
                  <a:gd name="T1" fmla="*/ 0 h 596"/>
                  <a:gd name="T2" fmla="*/ 1 w 87"/>
                  <a:gd name="T3" fmla="*/ 290 h 596"/>
                  <a:gd name="T4" fmla="*/ 0 w 87"/>
                  <a:gd name="T5" fmla="*/ 596 h 596"/>
                  <a:gd name="T6" fmla="*/ 0 60000 65536"/>
                  <a:gd name="T7" fmla="*/ 0 60000 65536"/>
                  <a:gd name="T8" fmla="*/ 0 60000 65536"/>
                  <a:gd name="T9" fmla="*/ 0 w 87"/>
                  <a:gd name="T10" fmla="*/ 0 h 596"/>
                  <a:gd name="T11" fmla="*/ 87 w 87"/>
                  <a:gd name="T12" fmla="*/ 596 h 596"/>
                </a:gdLst>
                <a:ahLst/>
                <a:cxnLst>
                  <a:cxn ang="T6">
                    <a:pos x="T0" y="T1"/>
                  </a:cxn>
                  <a:cxn ang="T7">
                    <a:pos x="T2" y="T3"/>
                  </a:cxn>
                  <a:cxn ang="T8">
                    <a:pos x="T4" y="T5"/>
                  </a:cxn>
                </a:cxnLst>
                <a:rect l="T9" t="T10" r="T11" b="T12"/>
                <a:pathLst>
                  <a:path w="87" h="596">
                    <a:moveTo>
                      <a:pt x="20" y="0"/>
                    </a:moveTo>
                    <a:cubicBezTo>
                      <a:pt x="31" y="48"/>
                      <a:pt x="87" y="191"/>
                      <a:pt x="84" y="290"/>
                    </a:cubicBezTo>
                    <a:cubicBezTo>
                      <a:pt x="81" y="386"/>
                      <a:pt x="18" y="532"/>
                      <a:pt x="0" y="596"/>
                    </a:cubicBezTo>
                  </a:path>
                </a:pathLst>
              </a:custGeom>
              <a:noFill/>
              <a:ln w="57150">
                <a:solidFill>
                  <a:srgbClr val="0000CC"/>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9236" name="Freeform 22"/>
              <p:cNvSpPr>
                <a:spLocks/>
              </p:cNvSpPr>
              <p:nvPr/>
            </p:nvSpPr>
            <p:spPr bwMode="auto">
              <a:xfrm rot="907092">
                <a:off x="1276" y="1272"/>
                <a:ext cx="27" cy="600"/>
              </a:xfrm>
              <a:custGeom>
                <a:avLst/>
                <a:gdLst>
                  <a:gd name="T0" fmla="*/ 0 w 87"/>
                  <a:gd name="T1" fmla="*/ 0 h 596"/>
                  <a:gd name="T2" fmla="*/ 0 w 87"/>
                  <a:gd name="T3" fmla="*/ 344 h 596"/>
                  <a:gd name="T4" fmla="*/ 0 w 87"/>
                  <a:gd name="T5" fmla="*/ 712 h 596"/>
                  <a:gd name="T6" fmla="*/ 0 60000 65536"/>
                  <a:gd name="T7" fmla="*/ 0 60000 65536"/>
                  <a:gd name="T8" fmla="*/ 0 60000 65536"/>
                  <a:gd name="T9" fmla="*/ 0 w 87"/>
                  <a:gd name="T10" fmla="*/ 0 h 596"/>
                  <a:gd name="T11" fmla="*/ 87 w 87"/>
                  <a:gd name="T12" fmla="*/ 596 h 596"/>
                </a:gdLst>
                <a:ahLst/>
                <a:cxnLst>
                  <a:cxn ang="T6">
                    <a:pos x="T0" y="T1"/>
                  </a:cxn>
                  <a:cxn ang="T7">
                    <a:pos x="T2" y="T3"/>
                  </a:cxn>
                  <a:cxn ang="T8">
                    <a:pos x="T4" y="T5"/>
                  </a:cxn>
                </a:cxnLst>
                <a:rect l="T9" t="T10" r="T11" b="T12"/>
                <a:pathLst>
                  <a:path w="87" h="596">
                    <a:moveTo>
                      <a:pt x="20" y="0"/>
                    </a:moveTo>
                    <a:cubicBezTo>
                      <a:pt x="31" y="48"/>
                      <a:pt x="87" y="191"/>
                      <a:pt x="84" y="290"/>
                    </a:cubicBezTo>
                    <a:cubicBezTo>
                      <a:pt x="81" y="386"/>
                      <a:pt x="18" y="532"/>
                      <a:pt x="0" y="596"/>
                    </a:cubicBezTo>
                  </a:path>
                </a:pathLst>
              </a:custGeom>
              <a:noFill/>
              <a:ln w="57150">
                <a:solidFill>
                  <a:srgbClr val="0000CC"/>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9237" name="Freeform 23"/>
              <p:cNvSpPr>
                <a:spLocks/>
              </p:cNvSpPr>
              <p:nvPr/>
            </p:nvSpPr>
            <p:spPr bwMode="auto">
              <a:xfrm rot="3200108">
                <a:off x="1787" y="2175"/>
                <a:ext cx="282" cy="325"/>
              </a:xfrm>
              <a:custGeom>
                <a:avLst/>
                <a:gdLst>
                  <a:gd name="T0" fmla="*/ 3 w 338"/>
                  <a:gd name="T1" fmla="*/ 1 h 480"/>
                  <a:gd name="T2" fmla="*/ 3 w 338"/>
                  <a:gd name="T3" fmla="*/ 1 h 480"/>
                  <a:gd name="T4" fmla="*/ 0 w 338"/>
                  <a:gd name="T5" fmla="*/ 0 h 480"/>
                  <a:gd name="T6" fmla="*/ 0 60000 65536"/>
                  <a:gd name="T7" fmla="*/ 0 60000 65536"/>
                  <a:gd name="T8" fmla="*/ 0 60000 65536"/>
                  <a:gd name="T9" fmla="*/ 0 w 338"/>
                  <a:gd name="T10" fmla="*/ 0 h 480"/>
                  <a:gd name="T11" fmla="*/ 338 w 338"/>
                  <a:gd name="T12" fmla="*/ 480 h 480"/>
                </a:gdLst>
                <a:ahLst/>
                <a:cxnLst>
                  <a:cxn ang="T6">
                    <a:pos x="T0" y="T1"/>
                  </a:cxn>
                  <a:cxn ang="T7">
                    <a:pos x="T2" y="T3"/>
                  </a:cxn>
                  <a:cxn ang="T8">
                    <a:pos x="T4" y="T5"/>
                  </a:cxn>
                </a:cxnLst>
                <a:rect l="T9" t="T10" r="T11" b="T12"/>
                <a:pathLst>
                  <a:path w="338" h="480">
                    <a:moveTo>
                      <a:pt x="338" y="480"/>
                    </a:moveTo>
                    <a:cubicBezTo>
                      <a:pt x="322" y="438"/>
                      <a:pt x="288" y="312"/>
                      <a:pt x="240" y="228"/>
                    </a:cubicBezTo>
                    <a:cubicBezTo>
                      <a:pt x="192" y="144"/>
                      <a:pt x="50" y="47"/>
                      <a:pt x="0" y="0"/>
                    </a:cubicBezTo>
                  </a:path>
                </a:pathLst>
              </a:custGeom>
              <a:noFill/>
              <a:ln w="57150">
                <a:solidFill>
                  <a:srgbClr val="0000CC"/>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9238" name="Freeform 24"/>
              <p:cNvSpPr>
                <a:spLocks/>
              </p:cNvSpPr>
              <p:nvPr/>
            </p:nvSpPr>
            <p:spPr bwMode="auto">
              <a:xfrm rot="2596685">
                <a:off x="2299" y="3021"/>
                <a:ext cx="230" cy="299"/>
              </a:xfrm>
              <a:custGeom>
                <a:avLst/>
                <a:gdLst>
                  <a:gd name="T0" fmla="*/ 1 w 338"/>
                  <a:gd name="T1" fmla="*/ 1 h 480"/>
                  <a:gd name="T2" fmla="*/ 1 w 338"/>
                  <a:gd name="T3" fmla="*/ 1 h 480"/>
                  <a:gd name="T4" fmla="*/ 0 w 338"/>
                  <a:gd name="T5" fmla="*/ 0 h 480"/>
                  <a:gd name="T6" fmla="*/ 0 60000 65536"/>
                  <a:gd name="T7" fmla="*/ 0 60000 65536"/>
                  <a:gd name="T8" fmla="*/ 0 60000 65536"/>
                  <a:gd name="T9" fmla="*/ 0 w 338"/>
                  <a:gd name="T10" fmla="*/ 0 h 480"/>
                  <a:gd name="T11" fmla="*/ 338 w 338"/>
                  <a:gd name="T12" fmla="*/ 480 h 480"/>
                </a:gdLst>
                <a:ahLst/>
                <a:cxnLst>
                  <a:cxn ang="T6">
                    <a:pos x="T0" y="T1"/>
                  </a:cxn>
                  <a:cxn ang="T7">
                    <a:pos x="T2" y="T3"/>
                  </a:cxn>
                  <a:cxn ang="T8">
                    <a:pos x="T4" y="T5"/>
                  </a:cxn>
                </a:cxnLst>
                <a:rect l="T9" t="T10" r="T11" b="T12"/>
                <a:pathLst>
                  <a:path w="338" h="480">
                    <a:moveTo>
                      <a:pt x="338" y="480"/>
                    </a:moveTo>
                    <a:cubicBezTo>
                      <a:pt x="322" y="438"/>
                      <a:pt x="288" y="312"/>
                      <a:pt x="240" y="228"/>
                    </a:cubicBezTo>
                    <a:cubicBezTo>
                      <a:pt x="192" y="144"/>
                      <a:pt x="50" y="47"/>
                      <a:pt x="0" y="0"/>
                    </a:cubicBezTo>
                  </a:path>
                </a:pathLst>
              </a:custGeom>
              <a:noFill/>
              <a:ln w="57150">
                <a:solidFill>
                  <a:srgbClr val="0000CC"/>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grpSp>
        <p:grpSp>
          <p:nvGrpSpPr>
            <p:cNvPr id="9226" name="Group 84"/>
            <p:cNvGrpSpPr>
              <a:grpSpLocks/>
            </p:cNvGrpSpPr>
            <p:nvPr/>
          </p:nvGrpSpPr>
          <p:grpSpPr bwMode="auto">
            <a:xfrm>
              <a:off x="384" y="1488"/>
              <a:ext cx="5616" cy="1824"/>
              <a:chOff x="384" y="1488"/>
              <a:chExt cx="5616" cy="1824"/>
            </a:xfrm>
          </p:grpSpPr>
          <p:sp>
            <p:nvSpPr>
              <p:cNvPr id="9227" name="Line 66"/>
              <p:cNvSpPr>
                <a:spLocks noChangeShapeType="1"/>
              </p:cNvSpPr>
              <p:nvPr/>
            </p:nvSpPr>
            <p:spPr bwMode="auto">
              <a:xfrm>
                <a:off x="1872" y="2304"/>
                <a:ext cx="1248" cy="816"/>
              </a:xfrm>
              <a:prstGeom prst="line">
                <a:avLst/>
              </a:prstGeom>
              <a:noFill/>
              <a:ln w="9525">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8" name="Line 78"/>
              <p:cNvSpPr>
                <a:spLocks noChangeShapeType="1"/>
              </p:cNvSpPr>
              <p:nvPr/>
            </p:nvSpPr>
            <p:spPr bwMode="auto">
              <a:xfrm>
                <a:off x="1584" y="3072"/>
                <a:ext cx="1536" cy="48"/>
              </a:xfrm>
              <a:prstGeom prst="line">
                <a:avLst/>
              </a:prstGeom>
              <a:noFill/>
              <a:ln w="9525">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9" name="Line 79"/>
              <p:cNvSpPr>
                <a:spLocks noChangeShapeType="1"/>
              </p:cNvSpPr>
              <p:nvPr/>
            </p:nvSpPr>
            <p:spPr bwMode="auto">
              <a:xfrm flipV="1">
                <a:off x="786" y="3120"/>
                <a:ext cx="2304" cy="192"/>
              </a:xfrm>
              <a:prstGeom prst="line">
                <a:avLst/>
              </a:prstGeom>
              <a:noFill/>
              <a:ln w="9525">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30" name="Line 80"/>
              <p:cNvSpPr>
                <a:spLocks noChangeShapeType="1"/>
              </p:cNvSpPr>
              <p:nvPr/>
            </p:nvSpPr>
            <p:spPr bwMode="auto">
              <a:xfrm>
                <a:off x="1344" y="1680"/>
                <a:ext cx="1776" cy="1440"/>
              </a:xfrm>
              <a:prstGeom prst="line">
                <a:avLst/>
              </a:prstGeom>
              <a:noFill/>
              <a:ln w="9525">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31" name="Line 81"/>
              <p:cNvSpPr>
                <a:spLocks noChangeShapeType="1"/>
              </p:cNvSpPr>
              <p:nvPr/>
            </p:nvSpPr>
            <p:spPr bwMode="auto">
              <a:xfrm>
                <a:off x="384" y="1488"/>
                <a:ext cx="2736" cy="1632"/>
              </a:xfrm>
              <a:prstGeom prst="line">
                <a:avLst/>
              </a:prstGeom>
              <a:noFill/>
              <a:ln w="9525">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32" name="Text Box 82"/>
              <p:cNvSpPr txBox="1">
                <a:spLocks noChangeArrowheads="1"/>
              </p:cNvSpPr>
              <p:nvPr/>
            </p:nvSpPr>
            <p:spPr bwMode="auto">
              <a:xfrm>
                <a:off x="3120" y="2927"/>
                <a:ext cx="2880" cy="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buFontTx/>
                  <a:buChar char="-"/>
                </a:pPr>
                <a:r>
                  <a:rPr lang="en-US" altLang="en-US" sz="2800" b="1">
                    <a:latin typeface="Times New Roman" panose="02020603050405020304" pitchFamily="18" charset="0"/>
                    <a:cs typeface="Times New Roman" panose="02020603050405020304" pitchFamily="18" charset="0"/>
                  </a:rPr>
                  <a:t>Ven bờ có dòng biển lạnh</a:t>
                </a:r>
                <a:r>
                  <a:rPr lang="en-US" altLang="en-US" sz="2800" b="1">
                    <a:solidFill>
                      <a:srgbClr val="FFFF00"/>
                    </a:solidFill>
                    <a:latin typeface="Times New Roman" panose="02020603050405020304" pitchFamily="18" charset="0"/>
                    <a:cs typeface="Times New Roman" panose="02020603050405020304" pitchFamily="18" charset="0"/>
                  </a:rPr>
                  <a:t>.</a:t>
                </a:r>
              </a:p>
            </p:txBody>
          </p:sp>
        </p:grpSp>
      </p:grpSp>
      <p:sp>
        <p:nvSpPr>
          <p:cNvPr id="9222" name="Text Box 89"/>
          <p:cNvSpPr txBox="1">
            <a:spLocks noChangeArrowheads="1"/>
          </p:cNvSpPr>
          <p:nvPr/>
        </p:nvSpPr>
        <p:spPr bwMode="auto">
          <a:xfrm>
            <a:off x="1317625" y="5173663"/>
            <a:ext cx="3559175"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endParaRPr lang="vi-VN" altLang="en-US" sz="2800"/>
          </a:p>
        </p:txBody>
      </p:sp>
      <p:sp>
        <p:nvSpPr>
          <p:cNvPr id="18523" name="Text Box 91"/>
          <p:cNvSpPr txBox="1">
            <a:spLocks noChangeArrowheads="1"/>
          </p:cNvSpPr>
          <p:nvPr/>
        </p:nvSpPr>
        <p:spPr bwMode="auto">
          <a:xfrm>
            <a:off x="5165725" y="5105400"/>
            <a:ext cx="3978275" cy="180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2800">
                <a:solidFill>
                  <a:srgbClr val="0000FF"/>
                </a:solidFill>
              </a:rPr>
              <a:t>   </a:t>
            </a:r>
            <a:r>
              <a:rPr lang="en-US" altLang="en-US" sz="2800">
                <a:latin typeface="Times New Roman" panose="02020603050405020304" pitchFamily="18" charset="0"/>
                <a:cs typeface="Times New Roman" panose="02020603050405020304" pitchFamily="18" charset="0"/>
              </a:rPr>
              <a:t> Nước biển có nhiệt độ thấp hơn, nước khó bốc hơi </a:t>
            </a:r>
            <a:r>
              <a:rPr lang="en-US" altLang="en-US" sz="280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b="1">
                <a:latin typeface="Times New Roman" panose="02020603050405020304" pitchFamily="18" charset="0"/>
                <a:cs typeface="Times New Roman" panose="02020603050405020304" pitchFamily="18" charset="0"/>
              </a:rPr>
              <a:t>ít mưa</a:t>
            </a:r>
            <a:r>
              <a:rPr lang="en-US" altLang="en-US" sz="2800">
                <a:latin typeface="Times New Roman" panose="02020603050405020304" pitchFamily="18" charset="0"/>
                <a:cs typeface="Times New Roman" panose="02020603050405020304" pitchFamily="18" charset="0"/>
              </a:rPr>
              <a:t> </a:t>
            </a:r>
          </a:p>
          <a:p>
            <a:endParaRPr lang="en-US" altLang="en-US" sz="2800"/>
          </a:p>
        </p:txBody>
      </p:sp>
      <p:sp>
        <p:nvSpPr>
          <p:cNvPr id="9224" name="Text Box 27"/>
          <p:cNvSpPr txBox="1">
            <a:spLocks noChangeArrowheads="1"/>
          </p:cNvSpPr>
          <p:nvPr/>
        </p:nvSpPr>
        <p:spPr bwMode="auto">
          <a:xfrm>
            <a:off x="160338" y="228600"/>
            <a:ext cx="7383462"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2800" b="1">
                <a:solidFill>
                  <a:srgbClr val="FFFF00"/>
                </a:solidFill>
                <a:latin typeface="Arial" panose="020B0604020202020204" pitchFamily="34" charset="0"/>
              </a:rPr>
              <a:t> </a:t>
            </a:r>
            <a:r>
              <a:rPr lang="en-US" altLang="en-US" sz="2800" b="1">
                <a:latin typeface="Arial" panose="020B0604020202020204" pitchFamily="34" charset="0"/>
              </a:rPr>
              <a:t>Lược đồ phân bố hoang mạc trên thế giới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8"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amond(in)">
                                      <p:cBhvr>
                                        <p:cTn id="10" dur="2000"/>
                                        <p:tgtEl>
                                          <p:spTgt spid="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18523"/>
                                        </p:tgtEl>
                                        <p:attrNameLst>
                                          <p:attrName>style.visibility</p:attrName>
                                        </p:attrNameLst>
                                      </p:cBhvr>
                                      <p:to>
                                        <p:strVal val="visible"/>
                                      </p:to>
                                    </p:set>
                                    <p:anim calcmode="lin" valueType="num">
                                      <p:cBhvr>
                                        <p:cTn id="15" dur="1000" fill="hold"/>
                                        <p:tgtEl>
                                          <p:spTgt spid="18523"/>
                                        </p:tgtEl>
                                        <p:attrNameLst>
                                          <p:attrName>ppt_w</p:attrName>
                                        </p:attrNameLst>
                                      </p:cBhvr>
                                      <p:tavLst>
                                        <p:tav tm="0">
                                          <p:val>
                                            <p:strVal val="#ppt_w*0.70"/>
                                          </p:val>
                                        </p:tav>
                                        <p:tav tm="100000">
                                          <p:val>
                                            <p:strVal val="#ppt_w"/>
                                          </p:val>
                                        </p:tav>
                                      </p:tavLst>
                                    </p:anim>
                                    <p:anim calcmode="lin" valueType="num">
                                      <p:cBhvr>
                                        <p:cTn id="16" dur="1000" fill="hold"/>
                                        <p:tgtEl>
                                          <p:spTgt spid="18523"/>
                                        </p:tgtEl>
                                        <p:attrNameLst>
                                          <p:attrName>ppt_h</p:attrName>
                                        </p:attrNameLst>
                                      </p:cBhvr>
                                      <p:tavLst>
                                        <p:tav tm="0">
                                          <p:val>
                                            <p:strVal val="#ppt_h"/>
                                          </p:val>
                                        </p:tav>
                                        <p:tav tm="100000">
                                          <p:val>
                                            <p:strVal val="#ppt_h"/>
                                          </p:val>
                                        </p:tav>
                                      </p:tavLst>
                                    </p:anim>
                                    <p:animEffect transition="in" filter="fade">
                                      <p:cBhvr>
                                        <p:cTn id="17" dur="1000"/>
                                        <p:tgtEl>
                                          <p:spTgt spid="1852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xit" presetSubtype="10" fill="hold" nodeType="clickEffect">
                                  <p:stCondLst>
                                    <p:cond delay="0"/>
                                  </p:stCondLst>
                                  <p:childTnLst>
                                    <p:animEffect transition="out" filter="checkerboard(across)">
                                      <p:cBhvr>
                                        <p:cTn id="21" dur="500"/>
                                        <p:tgtEl>
                                          <p:spTgt spid="3"/>
                                        </p:tgtEl>
                                      </p:cBhvr>
                                    </p:animEffect>
                                    <p:set>
                                      <p:cBhvr>
                                        <p:cTn id="22" dur="1" fill="hold">
                                          <p:stCondLst>
                                            <p:cond delay="499"/>
                                          </p:stCondLst>
                                        </p:cTn>
                                        <p:tgtEl>
                                          <p:spTgt spid="3"/>
                                        </p:tgtEl>
                                        <p:attrNameLst>
                                          <p:attrName>style.visibility</p:attrName>
                                        </p:attrNameLst>
                                      </p:cBhvr>
                                      <p:to>
                                        <p:strVal val="hidden"/>
                                      </p:to>
                                    </p:set>
                                  </p:childTnLst>
                                </p:cTn>
                              </p:par>
                              <p:par>
                                <p:cTn id="23" presetID="4" presetClass="exit" presetSubtype="16" fill="hold" grpId="1" nodeType="withEffect">
                                  <p:stCondLst>
                                    <p:cond delay="0"/>
                                  </p:stCondLst>
                                  <p:childTnLst>
                                    <p:animEffect transition="out" filter="box(in)">
                                      <p:cBhvr>
                                        <p:cTn id="24" dur="500"/>
                                        <p:tgtEl>
                                          <p:spTgt spid="18523"/>
                                        </p:tgtEl>
                                      </p:cBhvr>
                                    </p:animEffect>
                                    <p:set>
                                      <p:cBhvr>
                                        <p:cTn id="25" dur="1" fill="hold">
                                          <p:stCondLst>
                                            <p:cond delay="499"/>
                                          </p:stCondLst>
                                        </p:cTn>
                                        <p:tgtEl>
                                          <p:spTgt spid="185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23" grpId="0"/>
      <p:bldP spid="18523"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descr="Untitled-1"/>
          <p:cNvPicPr>
            <a:picLocks noChangeAspect="1" noChangeArrowheads="1"/>
          </p:cNvPicPr>
          <p:nvPr/>
        </p:nvPicPr>
        <p:blipFill>
          <a:blip r:embed="rId2">
            <a:lum contrast="54000"/>
            <a:extLst>
              <a:ext uri="{28A0092B-C50C-407E-A947-70E740481C1C}">
                <a14:useLocalDpi xmlns:a14="http://schemas.microsoft.com/office/drawing/2010/main" xmlns="" val="0"/>
              </a:ext>
            </a:extLst>
          </a:blip>
          <a:srcRect/>
          <a:stretch>
            <a:fillRect/>
          </a:stretch>
        </p:blipFill>
        <p:spPr bwMode="auto">
          <a:xfrm>
            <a:off x="160338" y="990600"/>
            <a:ext cx="4487862" cy="56388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10243" name="Freeform 4"/>
          <p:cNvSpPr>
            <a:spLocks/>
          </p:cNvSpPr>
          <p:nvPr/>
        </p:nvSpPr>
        <p:spPr bwMode="auto">
          <a:xfrm>
            <a:off x="160338" y="3775075"/>
            <a:ext cx="4487862" cy="111125"/>
          </a:xfrm>
          <a:custGeom>
            <a:avLst/>
            <a:gdLst>
              <a:gd name="T0" fmla="*/ 0 w 4336"/>
              <a:gd name="T1" fmla="*/ 0 h 64"/>
              <a:gd name="T2" fmla="*/ 2147483647 w 4336"/>
              <a:gd name="T3" fmla="*/ 2147483647 h 64"/>
              <a:gd name="T4" fmla="*/ 0 60000 65536"/>
              <a:gd name="T5" fmla="*/ 0 60000 65536"/>
              <a:gd name="T6" fmla="*/ 0 w 4336"/>
              <a:gd name="T7" fmla="*/ 0 h 64"/>
              <a:gd name="T8" fmla="*/ 4336 w 4336"/>
              <a:gd name="T9" fmla="*/ 64 h 64"/>
            </a:gdLst>
            <a:ahLst/>
            <a:cxnLst>
              <a:cxn ang="T4">
                <a:pos x="T0" y="T1"/>
              </a:cxn>
              <a:cxn ang="T5">
                <a:pos x="T2" y="T3"/>
              </a:cxn>
            </a:cxnLst>
            <a:rect l="T6" t="T7" r="T8" b="T9"/>
            <a:pathLst>
              <a:path w="4336" h="64">
                <a:moveTo>
                  <a:pt x="0" y="0"/>
                </a:moveTo>
                <a:lnTo>
                  <a:pt x="4336" y="64"/>
                </a:lnTo>
              </a:path>
            </a:pathLst>
          </a:custGeom>
          <a:noFill/>
          <a:ln w="57150">
            <a:solidFill>
              <a:srgbClr val="FF00FF"/>
            </a:solidFill>
            <a:round/>
            <a:headEnd/>
            <a:tailEnd/>
          </a:ln>
          <a:extLst>
            <a:ext uri="{909E8E84-426E-40DD-AFC4-6F175D3DCCD1}">
              <a14:hiddenFill xmlns:a14="http://schemas.microsoft.com/office/drawing/2010/main" xmlns="">
                <a:solidFill>
                  <a:srgbClr val="FFFFFF"/>
                </a:solidFill>
              </a14:hiddenFill>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grpSp>
        <p:nvGrpSpPr>
          <p:cNvPr id="2" name="Group 52"/>
          <p:cNvGrpSpPr>
            <a:grpSpLocks/>
          </p:cNvGrpSpPr>
          <p:nvPr/>
        </p:nvGrpSpPr>
        <p:grpSpPr bwMode="auto">
          <a:xfrm>
            <a:off x="160338" y="2743200"/>
            <a:ext cx="4259262" cy="2127250"/>
            <a:chOff x="680" y="1408"/>
            <a:chExt cx="4408" cy="1244"/>
          </a:xfrm>
        </p:grpSpPr>
        <p:sp>
          <p:nvSpPr>
            <p:cNvPr id="10277" name="Freeform 53"/>
            <p:cNvSpPr>
              <a:spLocks/>
            </p:cNvSpPr>
            <p:nvPr/>
          </p:nvSpPr>
          <p:spPr bwMode="auto">
            <a:xfrm>
              <a:off x="741" y="2573"/>
              <a:ext cx="4347" cy="79"/>
            </a:xfrm>
            <a:custGeom>
              <a:avLst/>
              <a:gdLst>
                <a:gd name="T0" fmla="*/ 0 w 4347"/>
                <a:gd name="T1" fmla="*/ 43 h 79"/>
                <a:gd name="T2" fmla="*/ 1328 w 4347"/>
                <a:gd name="T3" fmla="*/ 11 h 79"/>
                <a:gd name="T4" fmla="*/ 2784 w 4347"/>
                <a:gd name="T5" fmla="*/ 11 h 79"/>
                <a:gd name="T6" fmla="*/ 4347 w 4347"/>
                <a:gd name="T7" fmla="*/ 79 h 79"/>
                <a:gd name="T8" fmla="*/ 0 60000 65536"/>
                <a:gd name="T9" fmla="*/ 0 60000 65536"/>
                <a:gd name="T10" fmla="*/ 0 60000 65536"/>
                <a:gd name="T11" fmla="*/ 0 60000 65536"/>
                <a:gd name="T12" fmla="*/ 0 w 4347"/>
                <a:gd name="T13" fmla="*/ 0 h 79"/>
                <a:gd name="T14" fmla="*/ 4347 w 4347"/>
                <a:gd name="T15" fmla="*/ 79 h 79"/>
              </a:gdLst>
              <a:ahLst/>
              <a:cxnLst>
                <a:cxn ang="T8">
                  <a:pos x="T0" y="T1"/>
                </a:cxn>
                <a:cxn ang="T9">
                  <a:pos x="T2" y="T3"/>
                </a:cxn>
                <a:cxn ang="T10">
                  <a:pos x="T4" y="T5"/>
                </a:cxn>
                <a:cxn ang="T11">
                  <a:pos x="T6" y="T7"/>
                </a:cxn>
              </a:cxnLst>
              <a:rect l="T12" t="T13" r="T14" b="T15"/>
              <a:pathLst>
                <a:path w="4347" h="79">
                  <a:moveTo>
                    <a:pt x="0" y="43"/>
                  </a:moveTo>
                  <a:cubicBezTo>
                    <a:pt x="221" y="38"/>
                    <a:pt x="864" y="16"/>
                    <a:pt x="1328" y="11"/>
                  </a:cubicBezTo>
                  <a:cubicBezTo>
                    <a:pt x="1792" y="6"/>
                    <a:pt x="2281" y="0"/>
                    <a:pt x="2784" y="11"/>
                  </a:cubicBezTo>
                  <a:cubicBezTo>
                    <a:pt x="3287" y="22"/>
                    <a:pt x="4022" y="65"/>
                    <a:pt x="4347" y="79"/>
                  </a:cubicBezTo>
                </a:path>
              </a:pathLst>
            </a:custGeom>
            <a:noFill/>
            <a:ln w="76200">
              <a:solidFill>
                <a:srgbClr val="FF0000"/>
              </a:solidFill>
              <a:prstDash val="sysDot"/>
              <a:round/>
              <a:headEnd/>
              <a:tailEnd/>
            </a:ln>
            <a:extLst>
              <a:ext uri="{909E8E84-426E-40DD-AFC4-6F175D3DCCD1}">
                <a14:hiddenFill xmlns:a14="http://schemas.microsoft.com/office/drawing/2010/main" xmlns="">
                  <a:solidFill>
                    <a:srgbClr val="FFFFFF"/>
                  </a:solidFill>
                </a14:hiddenFill>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10278" name="Freeform 54"/>
            <p:cNvSpPr>
              <a:spLocks/>
            </p:cNvSpPr>
            <p:nvPr/>
          </p:nvSpPr>
          <p:spPr bwMode="auto">
            <a:xfrm>
              <a:off x="680" y="1408"/>
              <a:ext cx="4408" cy="197"/>
            </a:xfrm>
            <a:custGeom>
              <a:avLst/>
              <a:gdLst>
                <a:gd name="T0" fmla="*/ 0 w 4408"/>
                <a:gd name="T1" fmla="*/ 0 h 197"/>
                <a:gd name="T2" fmla="*/ 800 w 4408"/>
                <a:gd name="T3" fmla="*/ 120 h 197"/>
                <a:gd name="T4" fmla="*/ 1560 w 4408"/>
                <a:gd name="T5" fmla="*/ 168 h 197"/>
                <a:gd name="T6" fmla="*/ 2624 w 4408"/>
                <a:gd name="T7" fmla="*/ 192 h 197"/>
                <a:gd name="T8" fmla="*/ 3696 w 4408"/>
                <a:gd name="T9" fmla="*/ 136 h 197"/>
                <a:gd name="T10" fmla="*/ 4408 w 4408"/>
                <a:gd name="T11" fmla="*/ 56 h 197"/>
                <a:gd name="T12" fmla="*/ 0 60000 65536"/>
                <a:gd name="T13" fmla="*/ 0 60000 65536"/>
                <a:gd name="T14" fmla="*/ 0 60000 65536"/>
                <a:gd name="T15" fmla="*/ 0 60000 65536"/>
                <a:gd name="T16" fmla="*/ 0 60000 65536"/>
                <a:gd name="T17" fmla="*/ 0 60000 65536"/>
                <a:gd name="T18" fmla="*/ 0 w 4408"/>
                <a:gd name="T19" fmla="*/ 0 h 197"/>
                <a:gd name="T20" fmla="*/ 4408 w 4408"/>
                <a:gd name="T21" fmla="*/ 197 h 197"/>
              </a:gdLst>
              <a:ahLst/>
              <a:cxnLst>
                <a:cxn ang="T12">
                  <a:pos x="T0" y="T1"/>
                </a:cxn>
                <a:cxn ang="T13">
                  <a:pos x="T2" y="T3"/>
                </a:cxn>
                <a:cxn ang="T14">
                  <a:pos x="T4" y="T5"/>
                </a:cxn>
                <a:cxn ang="T15">
                  <a:pos x="T6" y="T7"/>
                </a:cxn>
                <a:cxn ang="T16">
                  <a:pos x="T8" y="T9"/>
                </a:cxn>
                <a:cxn ang="T17">
                  <a:pos x="T10" y="T11"/>
                </a:cxn>
              </a:cxnLst>
              <a:rect l="T18" t="T19" r="T20" b="T21"/>
              <a:pathLst>
                <a:path w="4408" h="197">
                  <a:moveTo>
                    <a:pt x="0" y="0"/>
                  </a:moveTo>
                  <a:cubicBezTo>
                    <a:pt x="135" y="20"/>
                    <a:pt x="540" y="92"/>
                    <a:pt x="800" y="120"/>
                  </a:cubicBezTo>
                  <a:cubicBezTo>
                    <a:pt x="1060" y="148"/>
                    <a:pt x="1256" y="156"/>
                    <a:pt x="1560" y="168"/>
                  </a:cubicBezTo>
                  <a:cubicBezTo>
                    <a:pt x="1864" y="180"/>
                    <a:pt x="2268" y="197"/>
                    <a:pt x="2624" y="192"/>
                  </a:cubicBezTo>
                  <a:cubicBezTo>
                    <a:pt x="2980" y="187"/>
                    <a:pt x="3399" y="159"/>
                    <a:pt x="3696" y="136"/>
                  </a:cubicBezTo>
                  <a:cubicBezTo>
                    <a:pt x="3993" y="113"/>
                    <a:pt x="4260" y="73"/>
                    <a:pt x="4408" y="56"/>
                  </a:cubicBezTo>
                </a:path>
              </a:pathLst>
            </a:custGeom>
            <a:noFill/>
            <a:ln w="76200">
              <a:solidFill>
                <a:srgbClr val="FF0000"/>
              </a:solidFill>
              <a:prstDash val="sysDot"/>
              <a:round/>
              <a:headEnd/>
              <a:tailEnd/>
            </a:ln>
            <a:extLst>
              <a:ext uri="{909E8E84-426E-40DD-AFC4-6F175D3DCCD1}">
                <a14:hiddenFill xmlns:a14="http://schemas.microsoft.com/office/drawing/2010/main" xmlns="">
                  <a:solidFill>
                    <a:srgbClr val="FFFFFF"/>
                  </a:solidFill>
                </a14:hiddenFill>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grpSp>
      <p:grpSp>
        <p:nvGrpSpPr>
          <p:cNvPr id="3" name="Group 65"/>
          <p:cNvGrpSpPr>
            <a:grpSpLocks/>
          </p:cNvGrpSpPr>
          <p:nvPr/>
        </p:nvGrpSpPr>
        <p:grpSpPr bwMode="auto">
          <a:xfrm>
            <a:off x="2514600" y="1219200"/>
            <a:ext cx="6629400" cy="3733800"/>
            <a:chOff x="1584" y="768"/>
            <a:chExt cx="4176" cy="2352"/>
          </a:xfrm>
        </p:grpSpPr>
        <p:grpSp>
          <p:nvGrpSpPr>
            <p:cNvPr id="10271" name="Group 63"/>
            <p:cNvGrpSpPr>
              <a:grpSpLocks/>
            </p:cNvGrpSpPr>
            <p:nvPr/>
          </p:nvGrpSpPr>
          <p:grpSpPr bwMode="auto">
            <a:xfrm>
              <a:off x="1584" y="912"/>
              <a:ext cx="1488" cy="2208"/>
              <a:chOff x="1584" y="912"/>
              <a:chExt cx="1488" cy="2208"/>
            </a:xfrm>
          </p:grpSpPr>
          <p:sp>
            <p:nvSpPr>
              <p:cNvPr id="10273" name="Line 59"/>
              <p:cNvSpPr>
                <a:spLocks noChangeShapeType="1"/>
              </p:cNvSpPr>
              <p:nvPr/>
            </p:nvSpPr>
            <p:spPr bwMode="auto">
              <a:xfrm flipV="1">
                <a:off x="1584" y="912"/>
                <a:ext cx="1488" cy="1008"/>
              </a:xfrm>
              <a:prstGeom prst="line">
                <a:avLst/>
              </a:prstGeom>
              <a:noFill/>
              <a:ln w="9525">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74" name="Line 60"/>
              <p:cNvSpPr>
                <a:spLocks noChangeShapeType="1"/>
              </p:cNvSpPr>
              <p:nvPr/>
            </p:nvSpPr>
            <p:spPr bwMode="auto">
              <a:xfrm flipV="1">
                <a:off x="1920" y="912"/>
                <a:ext cx="1152" cy="960"/>
              </a:xfrm>
              <a:prstGeom prst="line">
                <a:avLst/>
              </a:prstGeom>
              <a:noFill/>
              <a:ln w="9525">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75" name="Line 61"/>
              <p:cNvSpPr>
                <a:spLocks noChangeShapeType="1"/>
              </p:cNvSpPr>
              <p:nvPr/>
            </p:nvSpPr>
            <p:spPr bwMode="auto">
              <a:xfrm flipV="1">
                <a:off x="1632" y="912"/>
                <a:ext cx="1440" cy="2064"/>
              </a:xfrm>
              <a:prstGeom prst="line">
                <a:avLst/>
              </a:prstGeom>
              <a:noFill/>
              <a:ln w="9525">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76" name="Line 62"/>
              <p:cNvSpPr>
                <a:spLocks noChangeShapeType="1"/>
              </p:cNvSpPr>
              <p:nvPr/>
            </p:nvSpPr>
            <p:spPr bwMode="auto">
              <a:xfrm flipV="1">
                <a:off x="2688" y="912"/>
                <a:ext cx="384" cy="2208"/>
              </a:xfrm>
              <a:prstGeom prst="line">
                <a:avLst/>
              </a:prstGeom>
              <a:noFill/>
              <a:ln w="9525">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0272" name="Text Box 64"/>
            <p:cNvSpPr txBox="1">
              <a:spLocks noChangeArrowheads="1"/>
            </p:cNvSpPr>
            <p:nvPr/>
          </p:nvSpPr>
          <p:spPr bwMode="auto">
            <a:xfrm>
              <a:off x="3120" y="768"/>
              <a:ext cx="2640" cy="327"/>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buFontTx/>
                <a:buChar char="-"/>
              </a:pPr>
              <a:r>
                <a:rPr lang="en-US" altLang="en-US" sz="2800" b="1">
                  <a:latin typeface="Times New Roman" panose="02020603050405020304" pitchFamily="18" charset="0"/>
                  <a:cs typeface="Times New Roman" panose="02020603050405020304" pitchFamily="18" charset="0"/>
                </a:rPr>
                <a:t>Dọc theo 2 chí tuyến.</a:t>
              </a:r>
            </a:p>
          </p:txBody>
        </p:sp>
      </p:grpSp>
      <p:grpSp>
        <p:nvGrpSpPr>
          <p:cNvPr id="5" name="Group 92"/>
          <p:cNvGrpSpPr>
            <a:grpSpLocks/>
          </p:cNvGrpSpPr>
          <p:nvPr/>
        </p:nvGrpSpPr>
        <p:grpSpPr bwMode="auto">
          <a:xfrm>
            <a:off x="3124200" y="2057400"/>
            <a:ext cx="6019800" cy="1509713"/>
            <a:chOff x="1968" y="1296"/>
            <a:chExt cx="3792" cy="951"/>
          </a:xfrm>
        </p:grpSpPr>
        <p:sp>
          <p:nvSpPr>
            <p:cNvPr id="10267" name="Line 67"/>
            <p:cNvSpPr>
              <a:spLocks noChangeShapeType="1"/>
            </p:cNvSpPr>
            <p:nvPr/>
          </p:nvSpPr>
          <p:spPr bwMode="auto">
            <a:xfrm>
              <a:off x="2352" y="1344"/>
              <a:ext cx="816" cy="768"/>
            </a:xfrm>
            <a:prstGeom prst="line">
              <a:avLst/>
            </a:prstGeom>
            <a:noFill/>
            <a:ln w="9525">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68" name="Line 68"/>
            <p:cNvSpPr>
              <a:spLocks noChangeShapeType="1"/>
            </p:cNvSpPr>
            <p:nvPr/>
          </p:nvSpPr>
          <p:spPr bwMode="auto">
            <a:xfrm>
              <a:off x="1968" y="1632"/>
              <a:ext cx="1200" cy="480"/>
            </a:xfrm>
            <a:prstGeom prst="line">
              <a:avLst/>
            </a:prstGeom>
            <a:noFill/>
            <a:ln w="9525">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69" name="Line 69"/>
            <p:cNvSpPr>
              <a:spLocks noChangeShapeType="1"/>
            </p:cNvSpPr>
            <p:nvPr/>
          </p:nvSpPr>
          <p:spPr bwMode="auto">
            <a:xfrm>
              <a:off x="1968" y="1296"/>
              <a:ext cx="1200" cy="816"/>
            </a:xfrm>
            <a:prstGeom prst="line">
              <a:avLst/>
            </a:prstGeom>
            <a:noFill/>
            <a:ln w="9525">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70" name="Text Box 77"/>
            <p:cNvSpPr txBox="1">
              <a:spLocks noChangeArrowheads="1"/>
            </p:cNvSpPr>
            <p:nvPr/>
          </p:nvSpPr>
          <p:spPr bwMode="auto">
            <a:xfrm>
              <a:off x="3120" y="1920"/>
              <a:ext cx="2640" cy="327"/>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buFontTx/>
                <a:buChar char="-"/>
              </a:pPr>
              <a:r>
                <a:rPr lang="en-US" altLang="en-US" sz="2800" b="1">
                  <a:solidFill>
                    <a:srgbClr val="FFFF00"/>
                  </a:solidFill>
                  <a:latin typeface="Times New Roman" panose="02020603050405020304" pitchFamily="18" charset="0"/>
                  <a:cs typeface="Times New Roman" panose="02020603050405020304" pitchFamily="18" charset="0"/>
                </a:rPr>
                <a:t> </a:t>
              </a:r>
              <a:r>
                <a:rPr lang="en-US" altLang="en-US" sz="2800" b="1">
                  <a:latin typeface="Times New Roman" panose="02020603050405020304" pitchFamily="18" charset="0"/>
                  <a:cs typeface="Times New Roman" panose="02020603050405020304" pitchFamily="18" charset="0"/>
                </a:rPr>
                <a:t>Giữa lục địa Á - Âu.</a:t>
              </a:r>
            </a:p>
          </p:txBody>
        </p:sp>
      </p:grpSp>
      <p:grpSp>
        <p:nvGrpSpPr>
          <p:cNvPr id="6" name="Group 86"/>
          <p:cNvGrpSpPr>
            <a:grpSpLocks/>
          </p:cNvGrpSpPr>
          <p:nvPr/>
        </p:nvGrpSpPr>
        <p:grpSpPr bwMode="auto">
          <a:xfrm>
            <a:off x="457200" y="2019300"/>
            <a:ext cx="9067800" cy="3319463"/>
            <a:chOff x="288" y="1272"/>
            <a:chExt cx="5712" cy="2091"/>
          </a:xfrm>
        </p:grpSpPr>
        <p:grpSp>
          <p:nvGrpSpPr>
            <p:cNvPr id="10253" name="Group 85"/>
            <p:cNvGrpSpPr>
              <a:grpSpLocks/>
            </p:cNvGrpSpPr>
            <p:nvPr/>
          </p:nvGrpSpPr>
          <p:grpSpPr bwMode="auto">
            <a:xfrm>
              <a:off x="288" y="1272"/>
              <a:ext cx="2241" cy="2091"/>
              <a:chOff x="288" y="1272"/>
              <a:chExt cx="2241" cy="2091"/>
            </a:xfrm>
          </p:grpSpPr>
          <p:sp>
            <p:nvSpPr>
              <p:cNvPr id="10261" name="Freeform 9"/>
              <p:cNvSpPr>
                <a:spLocks/>
              </p:cNvSpPr>
              <p:nvPr/>
            </p:nvSpPr>
            <p:spPr bwMode="auto">
              <a:xfrm rot="1715486">
                <a:off x="456" y="2883"/>
                <a:ext cx="360" cy="480"/>
              </a:xfrm>
              <a:custGeom>
                <a:avLst/>
                <a:gdLst>
                  <a:gd name="T0" fmla="*/ 1853 w 338"/>
                  <a:gd name="T1" fmla="*/ 480 h 480"/>
                  <a:gd name="T2" fmla="*/ 1320 w 338"/>
                  <a:gd name="T3" fmla="*/ 228 h 480"/>
                  <a:gd name="T4" fmla="*/ 0 w 338"/>
                  <a:gd name="T5" fmla="*/ 0 h 480"/>
                  <a:gd name="T6" fmla="*/ 0 60000 65536"/>
                  <a:gd name="T7" fmla="*/ 0 60000 65536"/>
                  <a:gd name="T8" fmla="*/ 0 60000 65536"/>
                  <a:gd name="T9" fmla="*/ 0 w 338"/>
                  <a:gd name="T10" fmla="*/ 0 h 480"/>
                  <a:gd name="T11" fmla="*/ 338 w 338"/>
                  <a:gd name="T12" fmla="*/ 480 h 480"/>
                </a:gdLst>
                <a:ahLst/>
                <a:cxnLst>
                  <a:cxn ang="T6">
                    <a:pos x="T0" y="T1"/>
                  </a:cxn>
                  <a:cxn ang="T7">
                    <a:pos x="T2" y="T3"/>
                  </a:cxn>
                  <a:cxn ang="T8">
                    <a:pos x="T4" y="T5"/>
                  </a:cxn>
                </a:cxnLst>
                <a:rect l="T9" t="T10" r="T11" b="T12"/>
                <a:pathLst>
                  <a:path w="338" h="480">
                    <a:moveTo>
                      <a:pt x="338" y="480"/>
                    </a:moveTo>
                    <a:cubicBezTo>
                      <a:pt x="322" y="438"/>
                      <a:pt x="288" y="312"/>
                      <a:pt x="240" y="228"/>
                    </a:cubicBezTo>
                    <a:cubicBezTo>
                      <a:pt x="192" y="144"/>
                      <a:pt x="50" y="47"/>
                      <a:pt x="0" y="0"/>
                    </a:cubicBezTo>
                  </a:path>
                </a:pathLst>
              </a:custGeom>
              <a:noFill/>
              <a:ln w="57150">
                <a:solidFill>
                  <a:srgbClr val="0000CC"/>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10262" name="Freeform 10"/>
              <p:cNvSpPr>
                <a:spLocks/>
              </p:cNvSpPr>
              <p:nvPr/>
            </p:nvSpPr>
            <p:spPr bwMode="auto">
              <a:xfrm rot="1715486">
                <a:off x="1344" y="2753"/>
                <a:ext cx="288" cy="432"/>
              </a:xfrm>
              <a:custGeom>
                <a:avLst/>
                <a:gdLst>
                  <a:gd name="T0" fmla="*/ 5 w 338"/>
                  <a:gd name="T1" fmla="*/ 29 h 480"/>
                  <a:gd name="T2" fmla="*/ 3 w 338"/>
                  <a:gd name="T3" fmla="*/ 14 h 480"/>
                  <a:gd name="T4" fmla="*/ 0 w 338"/>
                  <a:gd name="T5" fmla="*/ 0 h 480"/>
                  <a:gd name="T6" fmla="*/ 0 60000 65536"/>
                  <a:gd name="T7" fmla="*/ 0 60000 65536"/>
                  <a:gd name="T8" fmla="*/ 0 60000 65536"/>
                  <a:gd name="T9" fmla="*/ 0 w 338"/>
                  <a:gd name="T10" fmla="*/ 0 h 480"/>
                  <a:gd name="T11" fmla="*/ 338 w 338"/>
                  <a:gd name="T12" fmla="*/ 480 h 480"/>
                </a:gdLst>
                <a:ahLst/>
                <a:cxnLst>
                  <a:cxn ang="T6">
                    <a:pos x="T0" y="T1"/>
                  </a:cxn>
                  <a:cxn ang="T7">
                    <a:pos x="T2" y="T3"/>
                  </a:cxn>
                  <a:cxn ang="T8">
                    <a:pos x="T4" y="T5"/>
                  </a:cxn>
                </a:cxnLst>
                <a:rect l="T9" t="T10" r="T11" b="T12"/>
                <a:pathLst>
                  <a:path w="338" h="480">
                    <a:moveTo>
                      <a:pt x="338" y="480"/>
                    </a:moveTo>
                    <a:cubicBezTo>
                      <a:pt x="322" y="438"/>
                      <a:pt x="288" y="312"/>
                      <a:pt x="240" y="228"/>
                    </a:cubicBezTo>
                    <a:cubicBezTo>
                      <a:pt x="192" y="144"/>
                      <a:pt x="50" y="47"/>
                      <a:pt x="0" y="0"/>
                    </a:cubicBezTo>
                  </a:path>
                </a:pathLst>
              </a:custGeom>
              <a:noFill/>
              <a:ln w="57150">
                <a:solidFill>
                  <a:srgbClr val="0000CC"/>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10263" name="Freeform 11"/>
              <p:cNvSpPr>
                <a:spLocks/>
              </p:cNvSpPr>
              <p:nvPr/>
            </p:nvSpPr>
            <p:spPr bwMode="auto">
              <a:xfrm>
                <a:off x="288" y="1440"/>
                <a:ext cx="45" cy="596"/>
              </a:xfrm>
              <a:custGeom>
                <a:avLst/>
                <a:gdLst>
                  <a:gd name="T0" fmla="*/ 1 w 87"/>
                  <a:gd name="T1" fmla="*/ 0 h 596"/>
                  <a:gd name="T2" fmla="*/ 1 w 87"/>
                  <a:gd name="T3" fmla="*/ 290 h 596"/>
                  <a:gd name="T4" fmla="*/ 0 w 87"/>
                  <a:gd name="T5" fmla="*/ 596 h 596"/>
                  <a:gd name="T6" fmla="*/ 0 60000 65536"/>
                  <a:gd name="T7" fmla="*/ 0 60000 65536"/>
                  <a:gd name="T8" fmla="*/ 0 60000 65536"/>
                  <a:gd name="T9" fmla="*/ 0 w 87"/>
                  <a:gd name="T10" fmla="*/ 0 h 596"/>
                  <a:gd name="T11" fmla="*/ 87 w 87"/>
                  <a:gd name="T12" fmla="*/ 596 h 596"/>
                </a:gdLst>
                <a:ahLst/>
                <a:cxnLst>
                  <a:cxn ang="T6">
                    <a:pos x="T0" y="T1"/>
                  </a:cxn>
                  <a:cxn ang="T7">
                    <a:pos x="T2" y="T3"/>
                  </a:cxn>
                  <a:cxn ang="T8">
                    <a:pos x="T4" y="T5"/>
                  </a:cxn>
                </a:cxnLst>
                <a:rect l="T9" t="T10" r="T11" b="T12"/>
                <a:pathLst>
                  <a:path w="87" h="596">
                    <a:moveTo>
                      <a:pt x="20" y="0"/>
                    </a:moveTo>
                    <a:cubicBezTo>
                      <a:pt x="31" y="48"/>
                      <a:pt x="87" y="191"/>
                      <a:pt x="84" y="290"/>
                    </a:cubicBezTo>
                    <a:cubicBezTo>
                      <a:pt x="81" y="386"/>
                      <a:pt x="18" y="532"/>
                      <a:pt x="0" y="596"/>
                    </a:cubicBezTo>
                  </a:path>
                </a:pathLst>
              </a:custGeom>
              <a:noFill/>
              <a:ln w="57150">
                <a:solidFill>
                  <a:srgbClr val="0000CC"/>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10264" name="Freeform 22"/>
              <p:cNvSpPr>
                <a:spLocks/>
              </p:cNvSpPr>
              <p:nvPr/>
            </p:nvSpPr>
            <p:spPr bwMode="auto">
              <a:xfrm rot="907092">
                <a:off x="1276" y="1272"/>
                <a:ext cx="27" cy="600"/>
              </a:xfrm>
              <a:custGeom>
                <a:avLst/>
                <a:gdLst>
                  <a:gd name="T0" fmla="*/ 0 w 87"/>
                  <a:gd name="T1" fmla="*/ 0 h 596"/>
                  <a:gd name="T2" fmla="*/ 0 w 87"/>
                  <a:gd name="T3" fmla="*/ 344 h 596"/>
                  <a:gd name="T4" fmla="*/ 0 w 87"/>
                  <a:gd name="T5" fmla="*/ 712 h 596"/>
                  <a:gd name="T6" fmla="*/ 0 60000 65536"/>
                  <a:gd name="T7" fmla="*/ 0 60000 65536"/>
                  <a:gd name="T8" fmla="*/ 0 60000 65536"/>
                  <a:gd name="T9" fmla="*/ 0 w 87"/>
                  <a:gd name="T10" fmla="*/ 0 h 596"/>
                  <a:gd name="T11" fmla="*/ 87 w 87"/>
                  <a:gd name="T12" fmla="*/ 596 h 596"/>
                </a:gdLst>
                <a:ahLst/>
                <a:cxnLst>
                  <a:cxn ang="T6">
                    <a:pos x="T0" y="T1"/>
                  </a:cxn>
                  <a:cxn ang="T7">
                    <a:pos x="T2" y="T3"/>
                  </a:cxn>
                  <a:cxn ang="T8">
                    <a:pos x="T4" y="T5"/>
                  </a:cxn>
                </a:cxnLst>
                <a:rect l="T9" t="T10" r="T11" b="T12"/>
                <a:pathLst>
                  <a:path w="87" h="596">
                    <a:moveTo>
                      <a:pt x="20" y="0"/>
                    </a:moveTo>
                    <a:cubicBezTo>
                      <a:pt x="31" y="48"/>
                      <a:pt x="87" y="191"/>
                      <a:pt x="84" y="290"/>
                    </a:cubicBezTo>
                    <a:cubicBezTo>
                      <a:pt x="81" y="386"/>
                      <a:pt x="18" y="532"/>
                      <a:pt x="0" y="596"/>
                    </a:cubicBezTo>
                  </a:path>
                </a:pathLst>
              </a:custGeom>
              <a:noFill/>
              <a:ln w="57150">
                <a:solidFill>
                  <a:srgbClr val="0000CC"/>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10265" name="Freeform 23"/>
              <p:cNvSpPr>
                <a:spLocks/>
              </p:cNvSpPr>
              <p:nvPr/>
            </p:nvSpPr>
            <p:spPr bwMode="auto">
              <a:xfrm rot="3200108">
                <a:off x="1787" y="2175"/>
                <a:ext cx="282" cy="325"/>
              </a:xfrm>
              <a:custGeom>
                <a:avLst/>
                <a:gdLst>
                  <a:gd name="T0" fmla="*/ 3 w 338"/>
                  <a:gd name="T1" fmla="*/ 1 h 480"/>
                  <a:gd name="T2" fmla="*/ 3 w 338"/>
                  <a:gd name="T3" fmla="*/ 1 h 480"/>
                  <a:gd name="T4" fmla="*/ 0 w 338"/>
                  <a:gd name="T5" fmla="*/ 0 h 480"/>
                  <a:gd name="T6" fmla="*/ 0 60000 65536"/>
                  <a:gd name="T7" fmla="*/ 0 60000 65536"/>
                  <a:gd name="T8" fmla="*/ 0 60000 65536"/>
                  <a:gd name="T9" fmla="*/ 0 w 338"/>
                  <a:gd name="T10" fmla="*/ 0 h 480"/>
                  <a:gd name="T11" fmla="*/ 338 w 338"/>
                  <a:gd name="T12" fmla="*/ 480 h 480"/>
                </a:gdLst>
                <a:ahLst/>
                <a:cxnLst>
                  <a:cxn ang="T6">
                    <a:pos x="T0" y="T1"/>
                  </a:cxn>
                  <a:cxn ang="T7">
                    <a:pos x="T2" y="T3"/>
                  </a:cxn>
                  <a:cxn ang="T8">
                    <a:pos x="T4" y="T5"/>
                  </a:cxn>
                </a:cxnLst>
                <a:rect l="T9" t="T10" r="T11" b="T12"/>
                <a:pathLst>
                  <a:path w="338" h="480">
                    <a:moveTo>
                      <a:pt x="338" y="480"/>
                    </a:moveTo>
                    <a:cubicBezTo>
                      <a:pt x="322" y="438"/>
                      <a:pt x="288" y="312"/>
                      <a:pt x="240" y="228"/>
                    </a:cubicBezTo>
                    <a:cubicBezTo>
                      <a:pt x="192" y="144"/>
                      <a:pt x="50" y="47"/>
                      <a:pt x="0" y="0"/>
                    </a:cubicBezTo>
                  </a:path>
                </a:pathLst>
              </a:custGeom>
              <a:noFill/>
              <a:ln w="57150">
                <a:solidFill>
                  <a:srgbClr val="0000CC"/>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10266" name="Freeform 24"/>
              <p:cNvSpPr>
                <a:spLocks/>
              </p:cNvSpPr>
              <p:nvPr/>
            </p:nvSpPr>
            <p:spPr bwMode="auto">
              <a:xfrm rot="2596685">
                <a:off x="2299" y="3021"/>
                <a:ext cx="230" cy="299"/>
              </a:xfrm>
              <a:custGeom>
                <a:avLst/>
                <a:gdLst>
                  <a:gd name="T0" fmla="*/ 1 w 338"/>
                  <a:gd name="T1" fmla="*/ 1 h 480"/>
                  <a:gd name="T2" fmla="*/ 1 w 338"/>
                  <a:gd name="T3" fmla="*/ 1 h 480"/>
                  <a:gd name="T4" fmla="*/ 0 w 338"/>
                  <a:gd name="T5" fmla="*/ 0 h 480"/>
                  <a:gd name="T6" fmla="*/ 0 60000 65536"/>
                  <a:gd name="T7" fmla="*/ 0 60000 65536"/>
                  <a:gd name="T8" fmla="*/ 0 60000 65536"/>
                  <a:gd name="T9" fmla="*/ 0 w 338"/>
                  <a:gd name="T10" fmla="*/ 0 h 480"/>
                  <a:gd name="T11" fmla="*/ 338 w 338"/>
                  <a:gd name="T12" fmla="*/ 480 h 480"/>
                </a:gdLst>
                <a:ahLst/>
                <a:cxnLst>
                  <a:cxn ang="T6">
                    <a:pos x="T0" y="T1"/>
                  </a:cxn>
                  <a:cxn ang="T7">
                    <a:pos x="T2" y="T3"/>
                  </a:cxn>
                  <a:cxn ang="T8">
                    <a:pos x="T4" y="T5"/>
                  </a:cxn>
                </a:cxnLst>
                <a:rect l="T9" t="T10" r="T11" b="T12"/>
                <a:pathLst>
                  <a:path w="338" h="480">
                    <a:moveTo>
                      <a:pt x="338" y="480"/>
                    </a:moveTo>
                    <a:cubicBezTo>
                      <a:pt x="322" y="438"/>
                      <a:pt x="288" y="312"/>
                      <a:pt x="240" y="228"/>
                    </a:cubicBezTo>
                    <a:cubicBezTo>
                      <a:pt x="192" y="144"/>
                      <a:pt x="50" y="47"/>
                      <a:pt x="0" y="0"/>
                    </a:cubicBezTo>
                  </a:path>
                </a:pathLst>
              </a:custGeom>
              <a:noFill/>
              <a:ln w="57150">
                <a:solidFill>
                  <a:srgbClr val="0000CC"/>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grpSp>
        <p:grpSp>
          <p:nvGrpSpPr>
            <p:cNvPr id="10254" name="Group 84"/>
            <p:cNvGrpSpPr>
              <a:grpSpLocks/>
            </p:cNvGrpSpPr>
            <p:nvPr/>
          </p:nvGrpSpPr>
          <p:grpSpPr bwMode="auto">
            <a:xfrm>
              <a:off x="384" y="1488"/>
              <a:ext cx="5616" cy="1824"/>
              <a:chOff x="384" y="1488"/>
              <a:chExt cx="5616" cy="1824"/>
            </a:xfrm>
          </p:grpSpPr>
          <p:sp>
            <p:nvSpPr>
              <p:cNvPr id="10255" name="Line 66"/>
              <p:cNvSpPr>
                <a:spLocks noChangeShapeType="1"/>
              </p:cNvSpPr>
              <p:nvPr/>
            </p:nvSpPr>
            <p:spPr bwMode="auto">
              <a:xfrm>
                <a:off x="1872" y="2304"/>
                <a:ext cx="1248" cy="816"/>
              </a:xfrm>
              <a:prstGeom prst="line">
                <a:avLst/>
              </a:prstGeom>
              <a:noFill/>
              <a:ln w="9525">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56" name="Line 78"/>
              <p:cNvSpPr>
                <a:spLocks noChangeShapeType="1"/>
              </p:cNvSpPr>
              <p:nvPr/>
            </p:nvSpPr>
            <p:spPr bwMode="auto">
              <a:xfrm>
                <a:off x="1584" y="3072"/>
                <a:ext cx="1536" cy="48"/>
              </a:xfrm>
              <a:prstGeom prst="line">
                <a:avLst/>
              </a:prstGeom>
              <a:noFill/>
              <a:ln w="9525">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57" name="Line 79"/>
              <p:cNvSpPr>
                <a:spLocks noChangeShapeType="1"/>
              </p:cNvSpPr>
              <p:nvPr/>
            </p:nvSpPr>
            <p:spPr bwMode="auto">
              <a:xfrm flipV="1">
                <a:off x="786" y="3120"/>
                <a:ext cx="2304" cy="192"/>
              </a:xfrm>
              <a:prstGeom prst="line">
                <a:avLst/>
              </a:prstGeom>
              <a:noFill/>
              <a:ln w="9525">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58" name="Line 80"/>
              <p:cNvSpPr>
                <a:spLocks noChangeShapeType="1"/>
              </p:cNvSpPr>
              <p:nvPr/>
            </p:nvSpPr>
            <p:spPr bwMode="auto">
              <a:xfrm>
                <a:off x="1344" y="1680"/>
                <a:ext cx="1776" cy="1440"/>
              </a:xfrm>
              <a:prstGeom prst="line">
                <a:avLst/>
              </a:prstGeom>
              <a:noFill/>
              <a:ln w="9525">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59" name="Line 81"/>
              <p:cNvSpPr>
                <a:spLocks noChangeShapeType="1"/>
              </p:cNvSpPr>
              <p:nvPr/>
            </p:nvSpPr>
            <p:spPr bwMode="auto">
              <a:xfrm>
                <a:off x="384" y="1488"/>
                <a:ext cx="2736" cy="1632"/>
              </a:xfrm>
              <a:prstGeom prst="line">
                <a:avLst/>
              </a:prstGeom>
              <a:noFill/>
              <a:ln w="9525">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60" name="Text Box 82"/>
              <p:cNvSpPr txBox="1">
                <a:spLocks noChangeArrowheads="1"/>
              </p:cNvSpPr>
              <p:nvPr/>
            </p:nvSpPr>
            <p:spPr bwMode="auto">
              <a:xfrm>
                <a:off x="3120" y="2927"/>
                <a:ext cx="2880" cy="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buFontTx/>
                  <a:buChar char="-"/>
                </a:pPr>
                <a:r>
                  <a:rPr lang="en-US" altLang="en-US" sz="2800" b="1">
                    <a:latin typeface="Times New Roman" panose="02020603050405020304" pitchFamily="18" charset="0"/>
                    <a:cs typeface="Times New Roman" panose="02020603050405020304" pitchFamily="18" charset="0"/>
                  </a:rPr>
                  <a:t>Ven bờ có dòng biển lạnh</a:t>
                </a:r>
                <a:r>
                  <a:rPr lang="en-US" altLang="en-US" sz="2800" b="1">
                    <a:solidFill>
                      <a:srgbClr val="FFFF00"/>
                    </a:solidFill>
                    <a:latin typeface="Times New Roman" panose="02020603050405020304" pitchFamily="18" charset="0"/>
                    <a:cs typeface="Times New Roman" panose="02020603050405020304" pitchFamily="18" charset="0"/>
                  </a:rPr>
                  <a:t>.</a:t>
                </a:r>
              </a:p>
            </p:txBody>
          </p:sp>
        </p:grpSp>
      </p:grpSp>
      <p:sp>
        <p:nvSpPr>
          <p:cNvPr id="18520" name="Text Box 88"/>
          <p:cNvSpPr txBox="1">
            <a:spLocks noChangeArrowheads="1"/>
          </p:cNvSpPr>
          <p:nvPr/>
        </p:nvSpPr>
        <p:spPr bwMode="auto">
          <a:xfrm>
            <a:off x="5029200" y="1674813"/>
            <a:ext cx="4114800" cy="1373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2800">
                <a:latin typeface="Times New Roman" panose="02020603050405020304" pitchFamily="18" charset="0"/>
                <a:cs typeface="Times New Roman" panose="02020603050405020304" pitchFamily="18" charset="0"/>
              </a:rPr>
              <a:t>   Do 2 dải khí áp cao, hơi nước khó ngưng tụ thành mây  </a:t>
            </a:r>
            <a:r>
              <a:rPr lang="en-US" altLang="en-US" sz="280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b="1">
                <a:latin typeface="Times New Roman" panose="02020603050405020304" pitchFamily="18" charset="0"/>
                <a:cs typeface="Times New Roman" panose="02020603050405020304" pitchFamily="18" charset="0"/>
              </a:rPr>
              <a:t>ít mưa</a:t>
            </a:r>
          </a:p>
        </p:txBody>
      </p:sp>
      <p:sp>
        <p:nvSpPr>
          <p:cNvPr id="10249" name="Text Box 89"/>
          <p:cNvSpPr txBox="1">
            <a:spLocks noChangeArrowheads="1"/>
          </p:cNvSpPr>
          <p:nvPr/>
        </p:nvSpPr>
        <p:spPr bwMode="auto">
          <a:xfrm>
            <a:off x="1317625" y="5173663"/>
            <a:ext cx="3559175"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endParaRPr lang="vi-VN" altLang="en-US" sz="2800"/>
          </a:p>
        </p:txBody>
      </p:sp>
      <p:sp>
        <p:nvSpPr>
          <p:cNvPr id="18522" name="Text Box 90"/>
          <p:cNvSpPr txBox="1">
            <a:spLocks noChangeArrowheads="1"/>
          </p:cNvSpPr>
          <p:nvPr/>
        </p:nvSpPr>
        <p:spPr bwMode="auto">
          <a:xfrm>
            <a:off x="5029200" y="3427413"/>
            <a:ext cx="4114800" cy="1373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2800">
                <a:solidFill>
                  <a:srgbClr val="0000FF"/>
                </a:solidFill>
              </a:rPr>
              <a:t>    </a:t>
            </a:r>
            <a:r>
              <a:rPr lang="en-US" altLang="en-US" sz="2800">
                <a:latin typeface="Times New Roman" panose="02020603050405020304" pitchFamily="18" charset="0"/>
                <a:cs typeface="Times New Roman" panose="02020603050405020304" pitchFamily="18" charset="0"/>
              </a:rPr>
              <a:t>Do xa biển nhận được ít hơi nước do gió mang đến  </a:t>
            </a:r>
            <a:r>
              <a:rPr lang="en-US" altLang="en-US" sz="280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b="1">
                <a:latin typeface="Times New Roman" panose="02020603050405020304" pitchFamily="18" charset="0"/>
                <a:cs typeface="Times New Roman" panose="02020603050405020304" pitchFamily="18" charset="0"/>
              </a:rPr>
              <a:t>ít mưa</a:t>
            </a:r>
          </a:p>
        </p:txBody>
      </p:sp>
      <p:sp>
        <p:nvSpPr>
          <p:cNvPr id="18523" name="Text Box 91"/>
          <p:cNvSpPr txBox="1">
            <a:spLocks noChangeArrowheads="1"/>
          </p:cNvSpPr>
          <p:nvPr/>
        </p:nvSpPr>
        <p:spPr bwMode="auto">
          <a:xfrm>
            <a:off x="5165725" y="5105400"/>
            <a:ext cx="3978275" cy="180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2800">
                <a:solidFill>
                  <a:srgbClr val="0000FF"/>
                </a:solidFill>
              </a:rPr>
              <a:t>   </a:t>
            </a:r>
            <a:r>
              <a:rPr lang="en-US" altLang="en-US" sz="2800">
                <a:latin typeface="Times New Roman" panose="02020603050405020304" pitchFamily="18" charset="0"/>
                <a:cs typeface="Times New Roman" panose="02020603050405020304" pitchFamily="18" charset="0"/>
              </a:rPr>
              <a:t> Nước biển có nhiệt độ thấp hơn, nước khó bốc hơi </a:t>
            </a:r>
            <a:r>
              <a:rPr lang="en-US" altLang="en-US" sz="280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b="1">
                <a:latin typeface="Times New Roman" panose="02020603050405020304" pitchFamily="18" charset="0"/>
                <a:cs typeface="Times New Roman" panose="02020603050405020304" pitchFamily="18" charset="0"/>
              </a:rPr>
              <a:t>ít mưa</a:t>
            </a:r>
            <a:r>
              <a:rPr lang="en-US" altLang="en-US" sz="2800">
                <a:latin typeface="Times New Roman" panose="02020603050405020304" pitchFamily="18" charset="0"/>
                <a:cs typeface="Times New Roman" panose="02020603050405020304" pitchFamily="18" charset="0"/>
              </a:rPr>
              <a:t> </a:t>
            </a:r>
          </a:p>
          <a:p>
            <a:endParaRPr lang="en-US" altLang="en-US" sz="2800"/>
          </a:p>
        </p:txBody>
      </p:sp>
      <p:sp>
        <p:nvSpPr>
          <p:cNvPr id="10252" name="Text Box 27"/>
          <p:cNvSpPr txBox="1">
            <a:spLocks noChangeArrowheads="1"/>
          </p:cNvSpPr>
          <p:nvPr/>
        </p:nvSpPr>
        <p:spPr bwMode="auto">
          <a:xfrm>
            <a:off x="160338" y="314325"/>
            <a:ext cx="7383462"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2800" b="1">
                <a:solidFill>
                  <a:srgbClr val="FFFF00"/>
                </a:solidFill>
                <a:latin typeface="Arial" panose="020B0604020202020204" pitchFamily="34" charset="0"/>
              </a:rPr>
              <a:t> </a:t>
            </a:r>
            <a:r>
              <a:rPr lang="en-US" altLang="en-US" sz="2800" b="1">
                <a:latin typeface="Arial" panose="020B0604020202020204" pitchFamily="34" charset="0"/>
              </a:rPr>
              <a:t>Lược đồ phân bố hoang mạc trên thế giới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5"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18520"/>
                                        </p:tgtEl>
                                        <p:attrNameLst>
                                          <p:attrName>style.visibility</p:attrName>
                                        </p:attrNameLst>
                                      </p:cBhvr>
                                      <p:to>
                                        <p:strVal val="visible"/>
                                      </p:to>
                                    </p:set>
                                    <p:anim calcmode="lin" valueType="num">
                                      <p:cBhvr>
                                        <p:cTn id="15" dur="1000" fill="hold"/>
                                        <p:tgtEl>
                                          <p:spTgt spid="18520"/>
                                        </p:tgtEl>
                                        <p:attrNameLst>
                                          <p:attrName>ppt_w</p:attrName>
                                        </p:attrNameLst>
                                      </p:cBhvr>
                                      <p:tavLst>
                                        <p:tav tm="0">
                                          <p:val>
                                            <p:strVal val="#ppt_w*0.70"/>
                                          </p:val>
                                        </p:tav>
                                        <p:tav tm="100000">
                                          <p:val>
                                            <p:strVal val="#ppt_w"/>
                                          </p:val>
                                        </p:tav>
                                      </p:tavLst>
                                    </p:anim>
                                    <p:anim calcmode="lin" valueType="num">
                                      <p:cBhvr>
                                        <p:cTn id="16" dur="1000" fill="hold"/>
                                        <p:tgtEl>
                                          <p:spTgt spid="18520"/>
                                        </p:tgtEl>
                                        <p:attrNameLst>
                                          <p:attrName>ppt_h</p:attrName>
                                        </p:attrNameLst>
                                      </p:cBhvr>
                                      <p:tavLst>
                                        <p:tav tm="0">
                                          <p:val>
                                            <p:strVal val="#ppt_h"/>
                                          </p:val>
                                        </p:tav>
                                        <p:tav tm="100000">
                                          <p:val>
                                            <p:strVal val="#ppt_h"/>
                                          </p:val>
                                        </p:tav>
                                      </p:tavLst>
                                    </p:anim>
                                    <p:animEffect transition="in" filter="fade">
                                      <p:cBhvr>
                                        <p:cTn id="17" dur="1000"/>
                                        <p:tgtEl>
                                          <p:spTgt spid="1852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xit" presetSubtype="16" fill="hold" grpId="1" nodeType="clickEffect">
                                  <p:stCondLst>
                                    <p:cond delay="0"/>
                                  </p:stCondLst>
                                  <p:childTnLst>
                                    <p:animEffect transition="out" filter="box(in)">
                                      <p:cBhvr>
                                        <p:cTn id="21" dur="500"/>
                                        <p:tgtEl>
                                          <p:spTgt spid="18520"/>
                                        </p:tgtEl>
                                      </p:cBhvr>
                                    </p:animEffect>
                                    <p:set>
                                      <p:cBhvr>
                                        <p:cTn id="22" dur="1" fill="hold">
                                          <p:stCondLst>
                                            <p:cond delay="499"/>
                                          </p:stCondLst>
                                        </p:cTn>
                                        <p:tgtEl>
                                          <p:spTgt spid="18520"/>
                                        </p:tgtEl>
                                        <p:attrNameLst>
                                          <p:attrName>style.visibility</p:attrName>
                                        </p:attrNameLst>
                                      </p:cBhvr>
                                      <p:to>
                                        <p:strVal val="hidden"/>
                                      </p:to>
                                    </p:set>
                                  </p:childTnLst>
                                </p:cTn>
                              </p:par>
                              <p:par>
                                <p:cTn id="23" presetID="4" presetClass="exit" presetSubtype="16" fill="hold" nodeType="withEffect">
                                  <p:stCondLst>
                                    <p:cond delay="0"/>
                                  </p:stCondLst>
                                  <p:childTnLst>
                                    <p:animEffect transition="out" filter="box(in)">
                                      <p:cBhvr>
                                        <p:cTn id="24" dur="500"/>
                                        <p:tgtEl>
                                          <p:spTgt spid="3"/>
                                        </p:tgtEl>
                                      </p:cBhvr>
                                    </p:animEffect>
                                    <p:set>
                                      <p:cBhvr>
                                        <p:cTn id="25" dur="1" fill="hold">
                                          <p:stCondLst>
                                            <p:cond delay="499"/>
                                          </p:stCondLst>
                                        </p:cTn>
                                        <p:tgtEl>
                                          <p:spTgt spid="3"/>
                                        </p:tgtEl>
                                        <p:attrNameLst>
                                          <p:attrName>style.visibility</p:attrName>
                                        </p:attrNameLst>
                                      </p:cBhvr>
                                      <p:to>
                                        <p:strVal val="hidden"/>
                                      </p:to>
                                    </p:set>
                                  </p:childTnLst>
                                </p:cTn>
                              </p:par>
                              <p:par>
                                <p:cTn id="26" presetID="5" presetClass="entr" presetSubtype="1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checkerboard(across)">
                                      <p:cBhvr>
                                        <p:cTn id="28" dur="500"/>
                                        <p:tgtEl>
                                          <p:spTgt spid="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5" presetClass="entr" presetSubtype="0" fill="hold" nodeType="clickEffect">
                                  <p:stCondLst>
                                    <p:cond delay="0"/>
                                  </p:stCondLst>
                                  <p:childTnLst>
                                    <p:set>
                                      <p:cBhvr>
                                        <p:cTn id="32" dur="1" fill="hold">
                                          <p:stCondLst>
                                            <p:cond delay="0"/>
                                          </p:stCondLst>
                                        </p:cTn>
                                        <p:tgtEl>
                                          <p:spTgt spid="18522">
                                            <p:txEl>
                                              <p:pRg st="0" end="0"/>
                                            </p:txEl>
                                          </p:spTgt>
                                        </p:tgtEl>
                                        <p:attrNameLst>
                                          <p:attrName>style.visibility</p:attrName>
                                        </p:attrNameLst>
                                      </p:cBhvr>
                                      <p:to>
                                        <p:strVal val="visible"/>
                                      </p:to>
                                    </p:set>
                                    <p:anim calcmode="lin" valueType="num">
                                      <p:cBhvr>
                                        <p:cTn id="33" dur="1000" fill="hold"/>
                                        <p:tgtEl>
                                          <p:spTgt spid="18522">
                                            <p:txEl>
                                              <p:pRg st="0" end="0"/>
                                            </p:txEl>
                                          </p:spTgt>
                                        </p:tgtEl>
                                        <p:attrNameLst>
                                          <p:attrName>ppt_w</p:attrName>
                                        </p:attrNameLst>
                                      </p:cBhvr>
                                      <p:tavLst>
                                        <p:tav tm="0">
                                          <p:val>
                                            <p:strVal val="#ppt_w*0.70"/>
                                          </p:val>
                                        </p:tav>
                                        <p:tav tm="100000">
                                          <p:val>
                                            <p:strVal val="#ppt_w"/>
                                          </p:val>
                                        </p:tav>
                                      </p:tavLst>
                                    </p:anim>
                                    <p:anim calcmode="lin" valueType="num">
                                      <p:cBhvr>
                                        <p:cTn id="34" dur="1000" fill="hold"/>
                                        <p:tgtEl>
                                          <p:spTgt spid="18522">
                                            <p:txEl>
                                              <p:pRg st="0" end="0"/>
                                            </p:txEl>
                                          </p:spTgt>
                                        </p:tgtEl>
                                        <p:attrNameLst>
                                          <p:attrName>ppt_h</p:attrName>
                                        </p:attrNameLst>
                                      </p:cBhvr>
                                      <p:tavLst>
                                        <p:tav tm="0">
                                          <p:val>
                                            <p:strVal val="#ppt_h"/>
                                          </p:val>
                                        </p:tav>
                                        <p:tav tm="100000">
                                          <p:val>
                                            <p:strVal val="#ppt_h"/>
                                          </p:val>
                                        </p:tav>
                                      </p:tavLst>
                                    </p:anim>
                                    <p:animEffect transition="in" filter="fade">
                                      <p:cBhvr>
                                        <p:cTn id="35" dur="1000"/>
                                        <p:tgtEl>
                                          <p:spTgt spid="18522">
                                            <p:txEl>
                                              <p:pRg st="0" end="0"/>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xit" presetSubtype="16" fill="hold" nodeType="clickEffect">
                                  <p:stCondLst>
                                    <p:cond delay="0"/>
                                  </p:stCondLst>
                                  <p:childTnLst>
                                    <p:animEffect transition="out" filter="box(in)">
                                      <p:cBhvr>
                                        <p:cTn id="39" dur="500"/>
                                        <p:tgtEl>
                                          <p:spTgt spid="5"/>
                                        </p:tgtEl>
                                      </p:cBhvr>
                                    </p:animEffect>
                                    <p:set>
                                      <p:cBhvr>
                                        <p:cTn id="40" dur="1" fill="hold">
                                          <p:stCondLst>
                                            <p:cond delay="499"/>
                                          </p:stCondLst>
                                        </p:cTn>
                                        <p:tgtEl>
                                          <p:spTgt spid="5"/>
                                        </p:tgtEl>
                                        <p:attrNameLst>
                                          <p:attrName>style.visibility</p:attrName>
                                        </p:attrNameLst>
                                      </p:cBhvr>
                                      <p:to>
                                        <p:strVal val="hidden"/>
                                      </p:to>
                                    </p:set>
                                  </p:childTnLst>
                                </p:cTn>
                              </p:par>
                              <p:par>
                                <p:cTn id="41" presetID="5" presetClass="exit" presetSubtype="10" fill="hold" grpId="0" nodeType="withEffect">
                                  <p:stCondLst>
                                    <p:cond delay="0"/>
                                  </p:stCondLst>
                                  <p:childTnLst>
                                    <p:animEffect transition="out" filter="checkerboard(across)">
                                      <p:cBhvr>
                                        <p:cTn id="42" dur="500"/>
                                        <p:tgtEl>
                                          <p:spTgt spid="18522">
                                            <p:txEl>
                                              <p:pRg st="0" end="0"/>
                                            </p:txEl>
                                          </p:spTgt>
                                        </p:tgtEl>
                                      </p:cBhvr>
                                    </p:animEffect>
                                    <p:set>
                                      <p:cBhvr>
                                        <p:cTn id="43" dur="1" fill="hold">
                                          <p:stCondLst>
                                            <p:cond delay="499"/>
                                          </p:stCondLst>
                                        </p:cTn>
                                        <p:tgtEl>
                                          <p:spTgt spid="18522">
                                            <p:txEl>
                                              <p:pRg st="0" end="0"/>
                                            </p:txEl>
                                          </p:spTgt>
                                        </p:tgtEl>
                                        <p:attrNameLst>
                                          <p:attrName>style.visibility</p:attrName>
                                        </p:attrNameLst>
                                      </p:cBhvr>
                                      <p:to>
                                        <p:strVal val="hidden"/>
                                      </p:to>
                                    </p:set>
                                  </p:childTnLst>
                                </p:cTn>
                              </p:par>
                              <p:par>
                                <p:cTn id="44" presetID="8" presetClass="entr" presetSubtype="16" fill="hold"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diamond(in)">
                                      <p:cBhvr>
                                        <p:cTn id="46" dur="2000"/>
                                        <p:tgtEl>
                                          <p:spTgt spid="6"/>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55" presetClass="entr" presetSubtype="0" fill="hold" grpId="0" nodeType="clickEffect">
                                  <p:stCondLst>
                                    <p:cond delay="0"/>
                                  </p:stCondLst>
                                  <p:childTnLst>
                                    <p:set>
                                      <p:cBhvr>
                                        <p:cTn id="50" dur="1" fill="hold">
                                          <p:stCondLst>
                                            <p:cond delay="0"/>
                                          </p:stCondLst>
                                        </p:cTn>
                                        <p:tgtEl>
                                          <p:spTgt spid="18523"/>
                                        </p:tgtEl>
                                        <p:attrNameLst>
                                          <p:attrName>style.visibility</p:attrName>
                                        </p:attrNameLst>
                                      </p:cBhvr>
                                      <p:to>
                                        <p:strVal val="visible"/>
                                      </p:to>
                                    </p:set>
                                    <p:anim calcmode="lin" valueType="num">
                                      <p:cBhvr>
                                        <p:cTn id="51" dur="1000" fill="hold"/>
                                        <p:tgtEl>
                                          <p:spTgt spid="18523"/>
                                        </p:tgtEl>
                                        <p:attrNameLst>
                                          <p:attrName>ppt_w</p:attrName>
                                        </p:attrNameLst>
                                      </p:cBhvr>
                                      <p:tavLst>
                                        <p:tav tm="0">
                                          <p:val>
                                            <p:strVal val="#ppt_w*0.70"/>
                                          </p:val>
                                        </p:tav>
                                        <p:tav tm="100000">
                                          <p:val>
                                            <p:strVal val="#ppt_w"/>
                                          </p:val>
                                        </p:tav>
                                      </p:tavLst>
                                    </p:anim>
                                    <p:anim calcmode="lin" valueType="num">
                                      <p:cBhvr>
                                        <p:cTn id="52" dur="1000" fill="hold"/>
                                        <p:tgtEl>
                                          <p:spTgt spid="18523"/>
                                        </p:tgtEl>
                                        <p:attrNameLst>
                                          <p:attrName>ppt_h</p:attrName>
                                        </p:attrNameLst>
                                      </p:cBhvr>
                                      <p:tavLst>
                                        <p:tav tm="0">
                                          <p:val>
                                            <p:strVal val="#ppt_h"/>
                                          </p:val>
                                        </p:tav>
                                        <p:tav tm="100000">
                                          <p:val>
                                            <p:strVal val="#ppt_h"/>
                                          </p:val>
                                        </p:tav>
                                      </p:tavLst>
                                    </p:anim>
                                    <p:animEffect transition="in" filter="fade">
                                      <p:cBhvr>
                                        <p:cTn id="53" dur="1000"/>
                                        <p:tgtEl>
                                          <p:spTgt spid="18523"/>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5" presetClass="exit" presetSubtype="10" fill="hold" nodeType="clickEffect">
                                  <p:stCondLst>
                                    <p:cond delay="0"/>
                                  </p:stCondLst>
                                  <p:childTnLst>
                                    <p:animEffect transition="out" filter="checkerboard(across)">
                                      <p:cBhvr>
                                        <p:cTn id="57" dur="500"/>
                                        <p:tgtEl>
                                          <p:spTgt spid="6"/>
                                        </p:tgtEl>
                                      </p:cBhvr>
                                    </p:animEffect>
                                    <p:set>
                                      <p:cBhvr>
                                        <p:cTn id="58" dur="1" fill="hold">
                                          <p:stCondLst>
                                            <p:cond delay="499"/>
                                          </p:stCondLst>
                                        </p:cTn>
                                        <p:tgtEl>
                                          <p:spTgt spid="6"/>
                                        </p:tgtEl>
                                        <p:attrNameLst>
                                          <p:attrName>style.visibility</p:attrName>
                                        </p:attrNameLst>
                                      </p:cBhvr>
                                      <p:to>
                                        <p:strVal val="hidden"/>
                                      </p:to>
                                    </p:set>
                                  </p:childTnLst>
                                </p:cTn>
                              </p:par>
                              <p:par>
                                <p:cTn id="59" presetID="4" presetClass="exit" presetSubtype="16" fill="hold" grpId="1" nodeType="withEffect">
                                  <p:stCondLst>
                                    <p:cond delay="0"/>
                                  </p:stCondLst>
                                  <p:childTnLst>
                                    <p:animEffect transition="out" filter="box(in)">
                                      <p:cBhvr>
                                        <p:cTn id="60" dur="500"/>
                                        <p:tgtEl>
                                          <p:spTgt spid="18523"/>
                                        </p:tgtEl>
                                      </p:cBhvr>
                                    </p:animEffect>
                                    <p:set>
                                      <p:cBhvr>
                                        <p:cTn id="61" dur="1" fill="hold">
                                          <p:stCondLst>
                                            <p:cond delay="499"/>
                                          </p:stCondLst>
                                        </p:cTn>
                                        <p:tgtEl>
                                          <p:spTgt spid="185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20" grpId="0"/>
      <p:bldP spid="18520" grpId="1"/>
      <p:bldP spid="18522" grpId="0" build="allAtOnce"/>
      <p:bldP spid="18523" grpId="0"/>
      <p:bldP spid="18523"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8"/>
          <p:cNvSpPr txBox="1">
            <a:spLocks noChangeArrowheads="1"/>
          </p:cNvSpPr>
          <p:nvPr/>
        </p:nvSpPr>
        <p:spPr bwMode="auto">
          <a:xfrm>
            <a:off x="228600" y="1524000"/>
            <a:ext cx="8229600" cy="1323975"/>
          </a:xfrm>
          <a:prstGeom prst="rect">
            <a:avLst/>
          </a:prstGeom>
          <a:noFill/>
          <a:ln>
            <a:noFill/>
          </a:ln>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marL="514350" indent="-514350">
              <a:spcBef>
                <a:spcPct val="50000"/>
              </a:spcBef>
              <a:buFontTx/>
              <a:buAutoNum type="arabicPeriod"/>
              <a:defRPr/>
            </a:pPr>
            <a:r>
              <a:rPr lang="en-US" sz="3200" b="1" u="sng" dirty="0" err="1">
                <a:latin typeface="Times New Roman" pitchFamily="18" charset="0"/>
                <a:cs typeface="Times New Roman" pitchFamily="18" charset="0"/>
              </a:rPr>
              <a:t>Đặc</a:t>
            </a:r>
            <a:r>
              <a:rPr lang="en-US" sz="3200" b="1" u="sng" dirty="0">
                <a:latin typeface="Times New Roman" pitchFamily="18" charset="0"/>
                <a:cs typeface="Times New Roman" pitchFamily="18" charset="0"/>
              </a:rPr>
              <a:t> </a:t>
            </a:r>
            <a:r>
              <a:rPr lang="en-US" sz="3200" b="1" u="sng" dirty="0" err="1">
                <a:latin typeface="Times New Roman" pitchFamily="18" charset="0"/>
                <a:cs typeface="Times New Roman" pitchFamily="18" charset="0"/>
              </a:rPr>
              <a:t>điểm</a:t>
            </a:r>
            <a:r>
              <a:rPr lang="en-US" sz="3200" b="1" u="sng" dirty="0">
                <a:latin typeface="Times New Roman" pitchFamily="18" charset="0"/>
                <a:cs typeface="Times New Roman" pitchFamily="18" charset="0"/>
              </a:rPr>
              <a:t> </a:t>
            </a:r>
            <a:r>
              <a:rPr lang="en-US" sz="3200" b="1" u="sng" dirty="0" err="1">
                <a:latin typeface="Times New Roman" pitchFamily="18" charset="0"/>
                <a:cs typeface="Times New Roman" pitchFamily="18" charset="0"/>
              </a:rPr>
              <a:t>của</a:t>
            </a:r>
            <a:r>
              <a:rPr lang="en-US" sz="3200" b="1" u="sng" dirty="0">
                <a:latin typeface="Times New Roman" pitchFamily="18" charset="0"/>
                <a:cs typeface="Times New Roman" pitchFamily="18" charset="0"/>
              </a:rPr>
              <a:t> </a:t>
            </a:r>
            <a:r>
              <a:rPr lang="en-US" sz="3200" b="1" u="sng" dirty="0" err="1">
                <a:latin typeface="Times New Roman" pitchFamily="18" charset="0"/>
                <a:cs typeface="Times New Roman" pitchFamily="18" charset="0"/>
              </a:rPr>
              <a:t>môi</a:t>
            </a:r>
            <a:r>
              <a:rPr lang="en-US" sz="3200" b="1" u="sng" dirty="0">
                <a:latin typeface="Times New Roman" pitchFamily="18" charset="0"/>
                <a:cs typeface="Times New Roman" pitchFamily="18" charset="0"/>
              </a:rPr>
              <a:t> </a:t>
            </a:r>
            <a:r>
              <a:rPr lang="en-US" sz="3200" b="1" u="sng" dirty="0" err="1">
                <a:latin typeface="Times New Roman" pitchFamily="18" charset="0"/>
                <a:cs typeface="Times New Roman" pitchFamily="18" charset="0"/>
              </a:rPr>
              <a:t>trường</a:t>
            </a:r>
            <a:r>
              <a:rPr lang="en-US" sz="3200" b="1" dirty="0">
                <a:latin typeface="Times New Roman" pitchFamily="18" charset="0"/>
                <a:cs typeface="Times New Roman" pitchFamily="18" charset="0"/>
              </a:rPr>
              <a:t>:</a:t>
            </a:r>
          </a:p>
          <a:p>
            <a:pPr>
              <a:spcBef>
                <a:spcPct val="50000"/>
              </a:spcBef>
              <a:defRPr/>
            </a:pPr>
            <a:r>
              <a:rPr lang="en-US" sz="3200" b="1" dirty="0">
                <a:solidFill>
                  <a:schemeClr val="hlink"/>
                </a:solidFill>
                <a:latin typeface="Times New Roman" pitchFamily="18" charset="0"/>
                <a:cs typeface="Times New Roman" pitchFamily="18" charset="0"/>
              </a:rPr>
              <a:t>    </a:t>
            </a:r>
            <a:r>
              <a:rPr lang="en-US" sz="3200" b="1" dirty="0">
                <a:solidFill>
                  <a:srgbClr val="FFFF00"/>
                </a:solidFill>
                <a:latin typeface="Times New Roman" pitchFamily="18" charset="0"/>
                <a:cs typeface="Times New Roman" pitchFamily="18" charset="0"/>
              </a:rPr>
              <a:t> </a:t>
            </a:r>
            <a:r>
              <a:rPr lang="en-US" sz="3200" b="1" dirty="0">
                <a:latin typeface="Times New Roman" pitchFamily="18" charset="0"/>
                <a:cs typeface="Times New Roman" pitchFamily="18" charset="0"/>
              </a:rPr>
              <a:t>a. </a:t>
            </a:r>
            <a:r>
              <a:rPr lang="en-US" sz="3200" b="1" u="sng" dirty="0" err="1">
                <a:latin typeface="Times New Roman" pitchFamily="18" charset="0"/>
                <a:cs typeface="Times New Roman" pitchFamily="18" charset="0"/>
              </a:rPr>
              <a:t>Vị</a:t>
            </a:r>
            <a:r>
              <a:rPr lang="en-US" sz="3200" b="1" u="sng" dirty="0">
                <a:latin typeface="Times New Roman" pitchFamily="18" charset="0"/>
                <a:cs typeface="Times New Roman" pitchFamily="18" charset="0"/>
              </a:rPr>
              <a:t> </a:t>
            </a:r>
            <a:r>
              <a:rPr lang="en-US" sz="3200" b="1" u="sng" dirty="0" err="1">
                <a:latin typeface="Times New Roman" pitchFamily="18" charset="0"/>
                <a:cs typeface="Times New Roman" pitchFamily="18" charset="0"/>
              </a:rPr>
              <a:t>trí</a:t>
            </a:r>
            <a:r>
              <a:rPr lang="en-US" sz="3200" b="1" dirty="0">
                <a:latin typeface="Times New Roman" pitchFamily="18" charset="0"/>
                <a:cs typeface="Times New Roman" pitchFamily="18" charset="0"/>
              </a:rPr>
              <a:t>:</a:t>
            </a:r>
          </a:p>
        </p:txBody>
      </p:sp>
      <p:sp>
        <p:nvSpPr>
          <p:cNvPr id="128009" name="Text Box 9"/>
          <p:cNvSpPr txBox="1">
            <a:spLocks noChangeArrowheads="1"/>
          </p:cNvSpPr>
          <p:nvPr/>
        </p:nvSpPr>
        <p:spPr bwMode="auto">
          <a:xfrm>
            <a:off x="0" y="2871788"/>
            <a:ext cx="9144000" cy="4493538"/>
          </a:xfrm>
          <a:prstGeom prst="rect">
            <a:avLst/>
          </a:prstGeom>
          <a:noFill/>
          <a:ln>
            <a:noFill/>
          </a:ln>
          <a:extLst/>
        </p:spPr>
        <p:txBody>
          <a:bodyPr wrap="square">
            <a:spAutoFit/>
          </a:bodyPr>
          <a:lstStyle>
            <a:lvl1pPr marL="342900" indent="-34290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50000"/>
              </a:spcBef>
              <a:buClrTx/>
              <a:buSzTx/>
              <a:buFontTx/>
              <a:buChar char="-"/>
              <a:defRPr/>
            </a:pPr>
            <a:r>
              <a:rPr lang="en-US" altLang="en-US" sz="4400" b="1" dirty="0" err="1">
                <a:latin typeface="Arial" charset="0"/>
              </a:rPr>
              <a:t>Phân</a:t>
            </a:r>
            <a:r>
              <a:rPr lang="en-US" altLang="en-US" sz="4400" b="1" dirty="0">
                <a:latin typeface="Arial" charset="0"/>
              </a:rPr>
              <a:t> </a:t>
            </a:r>
            <a:r>
              <a:rPr lang="en-US" altLang="en-US" sz="4400" b="1" dirty="0" err="1">
                <a:latin typeface="Arial" charset="0"/>
              </a:rPr>
              <a:t>bố</a:t>
            </a:r>
            <a:r>
              <a:rPr lang="en-US" altLang="en-US" sz="4400" b="1" dirty="0">
                <a:latin typeface="Arial" charset="0"/>
              </a:rPr>
              <a:t> </a:t>
            </a:r>
            <a:r>
              <a:rPr lang="en-US" altLang="en-US" sz="4400" b="1" dirty="0" err="1">
                <a:latin typeface="Arial" charset="0"/>
              </a:rPr>
              <a:t>dọc</a:t>
            </a:r>
            <a:r>
              <a:rPr lang="en-US" altLang="en-US" sz="4400" b="1" dirty="0">
                <a:latin typeface="Arial" charset="0"/>
              </a:rPr>
              <a:t> </a:t>
            </a:r>
            <a:r>
              <a:rPr lang="en-US" altLang="en-US" sz="4400" b="1" dirty="0" err="1">
                <a:latin typeface="Arial" charset="0"/>
              </a:rPr>
              <a:t>theo</a:t>
            </a:r>
            <a:r>
              <a:rPr lang="en-US" altLang="en-US" sz="4400" b="1" dirty="0">
                <a:latin typeface="Arial" charset="0"/>
              </a:rPr>
              <a:t> </a:t>
            </a:r>
            <a:r>
              <a:rPr lang="en-US" altLang="en-US" sz="4400" b="1" dirty="0" err="1">
                <a:latin typeface="Arial" charset="0"/>
              </a:rPr>
              <a:t>hai</a:t>
            </a:r>
            <a:r>
              <a:rPr lang="en-US" altLang="en-US" sz="4400" b="1" dirty="0">
                <a:latin typeface="Arial" charset="0"/>
              </a:rPr>
              <a:t> </a:t>
            </a:r>
            <a:r>
              <a:rPr lang="en-US" altLang="en-US" sz="4400" b="1" dirty="0" err="1">
                <a:latin typeface="Arial" charset="0"/>
              </a:rPr>
              <a:t>bên</a:t>
            </a:r>
            <a:r>
              <a:rPr lang="en-US" altLang="en-US" sz="4400" b="1" dirty="0">
                <a:latin typeface="Arial" charset="0"/>
              </a:rPr>
              <a:t> </a:t>
            </a:r>
            <a:r>
              <a:rPr lang="en-US" altLang="en-US" sz="4400" b="1" dirty="0" err="1">
                <a:latin typeface="Arial" charset="0"/>
              </a:rPr>
              <a:t>chí</a:t>
            </a:r>
            <a:r>
              <a:rPr lang="en-US" altLang="en-US" sz="4400" b="1" dirty="0">
                <a:latin typeface="Arial" charset="0"/>
              </a:rPr>
              <a:t> </a:t>
            </a:r>
            <a:r>
              <a:rPr lang="en-US" altLang="en-US" sz="4400" b="1" dirty="0" err="1">
                <a:latin typeface="Arial" charset="0"/>
              </a:rPr>
              <a:t>tuyến</a:t>
            </a:r>
            <a:r>
              <a:rPr lang="en-US" altLang="en-US" sz="4400" b="1" dirty="0">
                <a:latin typeface="Arial" charset="0"/>
              </a:rPr>
              <a:t>.</a:t>
            </a:r>
          </a:p>
          <a:p>
            <a:pPr>
              <a:spcBef>
                <a:spcPct val="50000"/>
              </a:spcBef>
              <a:buClrTx/>
              <a:buSzTx/>
              <a:buFontTx/>
              <a:buChar char="-"/>
              <a:defRPr/>
            </a:pPr>
            <a:r>
              <a:rPr lang="en-US" altLang="en-US" sz="4400" b="1" dirty="0" err="1">
                <a:latin typeface="Arial" charset="0"/>
              </a:rPr>
              <a:t>Giữa</a:t>
            </a:r>
            <a:r>
              <a:rPr lang="en-US" altLang="en-US" sz="4400" b="1" dirty="0">
                <a:latin typeface="Arial" charset="0"/>
              </a:rPr>
              <a:t> </a:t>
            </a:r>
            <a:r>
              <a:rPr lang="en-US" altLang="en-US" sz="4400" b="1" dirty="0" err="1">
                <a:latin typeface="Arial" charset="0"/>
              </a:rPr>
              <a:t>lục</a:t>
            </a:r>
            <a:r>
              <a:rPr lang="en-US" altLang="en-US" sz="4400" b="1" dirty="0">
                <a:latin typeface="Arial" charset="0"/>
              </a:rPr>
              <a:t> </a:t>
            </a:r>
            <a:r>
              <a:rPr lang="en-US" altLang="en-US" sz="4400" b="1" dirty="0" err="1">
                <a:latin typeface="Arial" charset="0"/>
              </a:rPr>
              <a:t>địa</a:t>
            </a:r>
            <a:r>
              <a:rPr lang="en-US" altLang="en-US" sz="4400" b="1" dirty="0">
                <a:latin typeface="Arial" charset="0"/>
              </a:rPr>
              <a:t> Á- </a:t>
            </a:r>
            <a:r>
              <a:rPr lang="en-US" altLang="en-US" sz="4400" b="1" dirty="0" err="1">
                <a:latin typeface="Arial" charset="0"/>
              </a:rPr>
              <a:t>Âu</a:t>
            </a:r>
            <a:r>
              <a:rPr lang="en-US" altLang="en-US" sz="4400" b="1" dirty="0">
                <a:latin typeface="Arial" charset="0"/>
              </a:rPr>
              <a:t>.</a:t>
            </a:r>
          </a:p>
          <a:p>
            <a:pPr>
              <a:spcBef>
                <a:spcPct val="50000"/>
              </a:spcBef>
              <a:buClrTx/>
              <a:buSzTx/>
              <a:buFontTx/>
              <a:buChar char="-"/>
              <a:defRPr/>
            </a:pPr>
            <a:r>
              <a:rPr lang="en-US" altLang="en-US" sz="4400" b="1" dirty="0" err="1">
                <a:latin typeface="Arial" charset="0"/>
              </a:rPr>
              <a:t>Ven</a:t>
            </a:r>
            <a:r>
              <a:rPr lang="en-US" altLang="en-US" sz="4400" b="1" dirty="0">
                <a:latin typeface="Arial" charset="0"/>
              </a:rPr>
              <a:t> </a:t>
            </a:r>
            <a:r>
              <a:rPr lang="en-US" altLang="en-US" sz="4400" b="1" dirty="0" err="1">
                <a:latin typeface="Arial" charset="0"/>
              </a:rPr>
              <a:t>bờ</a:t>
            </a:r>
            <a:r>
              <a:rPr lang="en-US" altLang="en-US" sz="4400" b="1" dirty="0">
                <a:latin typeface="Arial" charset="0"/>
              </a:rPr>
              <a:t> </a:t>
            </a:r>
            <a:r>
              <a:rPr lang="en-US" altLang="en-US" sz="4400" b="1" dirty="0" err="1">
                <a:latin typeface="Arial" charset="0"/>
              </a:rPr>
              <a:t>nơi</a:t>
            </a:r>
            <a:r>
              <a:rPr lang="en-US" altLang="en-US" sz="4400" b="1" dirty="0">
                <a:latin typeface="Arial" charset="0"/>
              </a:rPr>
              <a:t> </a:t>
            </a:r>
            <a:r>
              <a:rPr lang="en-US" altLang="en-US" sz="4400" b="1" dirty="0" err="1">
                <a:latin typeface="Arial" charset="0"/>
              </a:rPr>
              <a:t>có</a:t>
            </a:r>
            <a:r>
              <a:rPr lang="en-US" altLang="en-US" sz="4400" b="1" dirty="0">
                <a:latin typeface="Arial" charset="0"/>
              </a:rPr>
              <a:t> </a:t>
            </a:r>
            <a:r>
              <a:rPr lang="en-US" altLang="en-US" sz="4400" b="1" dirty="0" err="1">
                <a:latin typeface="Arial" charset="0"/>
              </a:rPr>
              <a:t>dòng</a:t>
            </a:r>
            <a:r>
              <a:rPr lang="en-US" altLang="en-US" sz="4400" b="1" dirty="0">
                <a:latin typeface="Arial" charset="0"/>
              </a:rPr>
              <a:t> </a:t>
            </a:r>
            <a:r>
              <a:rPr lang="en-US" altLang="en-US" sz="4400" b="1" dirty="0" err="1">
                <a:latin typeface="Arial" charset="0"/>
              </a:rPr>
              <a:t>biển</a:t>
            </a:r>
            <a:r>
              <a:rPr lang="en-US" altLang="en-US" sz="4400" b="1" dirty="0">
                <a:latin typeface="Arial" charset="0"/>
              </a:rPr>
              <a:t> </a:t>
            </a:r>
            <a:r>
              <a:rPr lang="en-US" altLang="en-US" sz="4400" b="1" dirty="0" err="1">
                <a:latin typeface="Arial" charset="0"/>
              </a:rPr>
              <a:t>lạnh</a:t>
            </a:r>
            <a:r>
              <a:rPr lang="en-US" altLang="en-US" sz="4400" b="1" dirty="0">
                <a:latin typeface="Arial" charset="0"/>
              </a:rPr>
              <a:t>.</a:t>
            </a:r>
          </a:p>
          <a:p>
            <a:pPr marL="0" indent="0">
              <a:spcBef>
                <a:spcPct val="50000"/>
              </a:spcBef>
              <a:buClrTx/>
              <a:buSzTx/>
              <a:buFont typeface="Wingdings" pitchFamily="2" charset="2"/>
              <a:buNone/>
              <a:defRPr/>
            </a:pPr>
            <a:endParaRPr lang="en-US" altLang="en-US" sz="4400" b="1" dirty="0">
              <a:latin typeface="Arial" charset="0"/>
            </a:endParaRPr>
          </a:p>
        </p:txBody>
      </p:sp>
      <p:sp>
        <p:nvSpPr>
          <p:cNvPr id="128017" name="Text Box 17"/>
          <p:cNvSpPr txBox="1">
            <a:spLocks noChangeArrowheads="1"/>
          </p:cNvSpPr>
          <p:nvPr/>
        </p:nvSpPr>
        <p:spPr bwMode="auto">
          <a:xfrm>
            <a:off x="152400" y="649288"/>
            <a:ext cx="8763000" cy="646112"/>
          </a:xfrm>
          <a:prstGeom prst="rect">
            <a:avLst/>
          </a:prstGeom>
          <a:solidFill>
            <a:schemeClr val="tx1"/>
          </a:solidFill>
          <a:ln w="9525">
            <a:noFill/>
            <a:miter lim="800000"/>
            <a:headEnd/>
            <a:tailEnd/>
          </a:ln>
          <a:effectLst/>
        </p:spPr>
        <p:txBody>
          <a:bodyPr>
            <a:spAutoFit/>
          </a:bodyPr>
          <a:lstStyle/>
          <a:p>
            <a:pPr>
              <a:spcBef>
                <a:spcPct val="50000"/>
              </a:spcBef>
              <a:defRPr/>
            </a:pPr>
            <a:r>
              <a:rPr lang="en-US" sz="3600" b="1" u="sng" dirty="0" err="1">
                <a:solidFill>
                  <a:srgbClr val="FF0000"/>
                </a:solidFill>
                <a:latin typeface="Times New Roman" panose="02020603050405020304" pitchFamily="18" charset="0"/>
                <a:cs typeface="Times New Roman" panose="02020603050405020304" pitchFamily="18" charset="0"/>
              </a:rPr>
              <a:t>Ti</a:t>
            </a:r>
            <a:r>
              <a:rPr lang="en-US" sz="3200" b="1" u="sng" dirty="0" err="1">
                <a:solidFill>
                  <a:srgbClr val="FF0000"/>
                </a:solidFill>
                <a:latin typeface="Times New Roman" panose="02020603050405020304" pitchFamily="18" charset="0"/>
                <a:cs typeface="Times New Roman" panose="02020603050405020304" pitchFamily="18" charset="0"/>
              </a:rPr>
              <a:t>ết</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smtClean="0">
                <a:solidFill>
                  <a:srgbClr val="FF0000"/>
                </a:solidFill>
                <a:latin typeface="Times New Roman" panose="02020603050405020304" pitchFamily="18" charset="0"/>
                <a:cs typeface="Times New Roman" panose="02020603050405020304" pitchFamily="18" charset="0"/>
              </a:rPr>
              <a:t>16</a:t>
            </a:r>
            <a:r>
              <a:rPr lang="en-US" sz="3200" b="1" u="sng" dirty="0" smtClean="0">
                <a:solidFill>
                  <a:srgbClr val="FF0000"/>
                </a:solidFill>
                <a:latin typeface="Times New Roman" panose="02020603050405020304" pitchFamily="18" charset="0"/>
                <a:cs typeface="Times New Roman" panose="02020603050405020304" pitchFamily="18" charset="0"/>
              </a:rPr>
              <a:t> </a:t>
            </a:r>
            <a:r>
              <a:rPr lang="en-US" sz="3200" b="1" dirty="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3200" b="1" dirty="0" err="1">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Bài</a:t>
            </a:r>
            <a:r>
              <a:rPr lang="en-US" sz="3200" b="1" dirty="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19: MÔI TRƯỜNG HOANG MẠC</a:t>
            </a:r>
          </a:p>
        </p:txBody>
      </p:sp>
      <p:grpSp>
        <p:nvGrpSpPr>
          <p:cNvPr id="2" name="Group 17">
            <a:extLst>
              <a:ext uri="{FF2B5EF4-FFF2-40B4-BE49-F238E27FC236}">
                <a16:creationId xmlns:a16="http://schemas.microsoft.com/office/drawing/2014/main" xmlns="" id="{32976B9C-3DD1-B54B-8F3A-19F326A2F7AE}"/>
              </a:ext>
            </a:extLst>
          </p:cNvPr>
          <p:cNvGrpSpPr>
            <a:grpSpLocks/>
          </p:cNvGrpSpPr>
          <p:nvPr/>
        </p:nvGrpSpPr>
        <p:grpSpPr bwMode="auto">
          <a:xfrm>
            <a:off x="6163829" y="1259509"/>
            <a:ext cx="1671294" cy="1066915"/>
            <a:chOff x="816" y="3792"/>
            <a:chExt cx="337" cy="366"/>
          </a:xfrm>
        </p:grpSpPr>
        <p:sp>
          <p:nvSpPr>
            <p:cNvPr id="7" name="Text Box 18">
              <a:extLst>
                <a:ext uri="{FF2B5EF4-FFF2-40B4-BE49-F238E27FC236}">
                  <a16:creationId xmlns:a16="http://schemas.microsoft.com/office/drawing/2014/main" xmlns="" id="{B2245D71-908F-AF40-ACEC-F3EC51191E72}"/>
                </a:ext>
              </a:extLst>
            </p:cNvPr>
            <p:cNvSpPr txBox="1">
              <a:spLocks noChangeArrowheads="1"/>
            </p:cNvSpPr>
            <p:nvPr/>
          </p:nvSpPr>
          <p:spPr bwMode="auto">
            <a:xfrm>
              <a:off x="1086" y="3809"/>
              <a:ext cx="67" cy="3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800">
                <a:solidFill>
                  <a:srgbClr val="0000FF"/>
                </a:solidFill>
                <a:latin typeface=".VnTime" pitchFamily="34" charset="0"/>
              </a:endParaRPr>
            </a:p>
          </p:txBody>
        </p:sp>
        <p:pic>
          <p:nvPicPr>
            <p:cNvPr id="8" name="Picture 19" descr="Tay viÕt ">
              <a:extLst>
                <a:ext uri="{FF2B5EF4-FFF2-40B4-BE49-F238E27FC236}">
                  <a16:creationId xmlns:a16="http://schemas.microsoft.com/office/drawing/2014/main" xmlns="" id="{C6EA7284-599A-444F-81B8-61F81FAD44E3}"/>
                </a:ext>
              </a:extLst>
            </p:cNvPr>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a:off x="816" y="3792"/>
              <a:ext cx="288"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8009"/>
                                        </p:tgtEl>
                                        <p:attrNameLst>
                                          <p:attrName>style.visibility</p:attrName>
                                        </p:attrNameLst>
                                      </p:cBhvr>
                                      <p:to>
                                        <p:strVal val="visible"/>
                                      </p:to>
                                    </p:set>
                                    <p:animEffect transition="in" filter="blinds(horizontal)">
                                      <p:cBhvr>
                                        <p:cTn id="7" dur="500"/>
                                        <p:tgtEl>
                                          <p:spTgt spid="128009"/>
                                        </p:tgtEl>
                                      </p:cBhvr>
                                    </p:animEffect>
                                  </p:childTnLst>
                                </p:cTn>
                              </p:par>
                              <p:par>
                                <p:cTn id="8" presetID="55"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1000" fill="hold"/>
                                        <p:tgtEl>
                                          <p:spTgt spid="2"/>
                                        </p:tgtEl>
                                        <p:attrNameLst>
                                          <p:attrName>ppt_w</p:attrName>
                                        </p:attrNameLst>
                                      </p:cBhvr>
                                      <p:tavLst>
                                        <p:tav tm="0">
                                          <p:val>
                                            <p:strVal val="#ppt_w*0.70"/>
                                          </p:val>
                                        </p:tav>
                                        <p:tav tm="100000">
                                          <p:val>
                                            <p:strVal val="#ppt_w"/>
                                          </p:val>
                                        </p:tav>
                                      </p:tavLst>
                                    </p:anim>
                                    <p:anim calcmode="lin" valueType="num">
                                      <p:cBhvr>
                                        <p:cTn id="11" dur="1000" fill="hold"/>
                                        <p:tgtEl>
                                          <p:spTgt spid="2"/>
                                        </p:tgtEl>
                                        <p:attrNameLst>
                                          <p:attrName>ppt_h</p:attrName>
                                        </p:attrNameLst>
                                      </p:cBhvr>
                                      <p:tavLst>
                                        <p:tav tm="0">
                                          <p:val>
                                            <p:strVal val="#ppt_h"/>
                                          </p:val>
                                        </p:tav>
                                        <p:tav tm="100000">
                                          <p:val>
                                            <p:strVal val="#ppt_h"/>
                                          </p:val>
                                        </p:tav>
                                      </p:tavLst>
                                    </p:anim>
                                    <p:animEffect transition="in" filter="fade">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Untitled-1"/>
          <p:cNvPicPr>
            <a:picLocks noGrp="1" noChangeAspect="1" noChangeArrowheads="1"/>
          </p:cNvPicPr>
          <p:nvPr>
            <p:ph idx="1"/>
          </p:nvPr>
        </p:nvPicPr>
        <p:blipFill>
          <a:blip r:embed="rId3">
            <a:lum contrast="54000"/>
            <a:extLst>
              <a:ext uri="{28A0092B-C50C-407E-A947-70E740481C1C}">
                <a14:useLocalDpi xmlns:a14="http://schemas.microsoft.com/office/drawing/2010/main" xmlns="" val="0"/>
              </a:ext>
            </a:extLst>
          </a:blip>
          <a:srcRect/>
          <a:stretch>
            <a:fillRect/>
          </a:stretch>
        </p:blipFill>
        <p:spPr>
          <a:xfrm>
            <a:off x="2703513" y="915988"/>
            <a:ext cx="6288087" cy="4583112"/>
          </a:xfrm>
          <a:noFill/>
          <a:extLst>
            <a:ext uri="{909E8E84-426E-40DD-AFC4-6F175D3DCCD1}">
              <a14:hiddenFill xmlns:a14="http://schemas.microsoft.com/office/drawing/2010/main" xmlns="">
                <a:solidFill>
                  <a:srgbClr val="FFFFFF"/>
                </a:solidFill>
              </a14:hiddenFill>
            </a:ext>
          </a:extLst>
        </p:spPr>
      </p:pic>
      <p:cxnSp>
        <p:nvCxnSpPr>
          <p:cNvPr id="12291" name="AutoShape 27"/>
          <p:cNvCxnSpPr>
            <a:cxnSpLocks noChangeShapeType="1"/>
          </p:cNvCxnSpPr>
          <p:nvPr/>
        </p:nvCxnSpPr>
        <p:spPr bwMode="auto">
          <a:xfrm>
            <a:off x="930275" y="3198813"/>
            <a:ext cx="0"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grpSp>
        <p:nvGrpSpPr>
          <p:cNvPr id="12292" name="Group 104"/>
          <p:cNvGrpSpPr>
            <a:grpSpLocks/>
          </p:cNvGrpSpPr>
          <p:nvPr/>
        </p:nvGrpSpPr>
        <p:grpSpPr bwMode="auto">
          <a:xfrm>
            <a:off x="2743200" y="2292350"/>
            <a:ext cx="6113463" cy="1822450"/>
            <a:chOff x="680" y="1408"/>
            <a:chExt cx="4408" cy="1244"/>
          </a:xfrm>
        </p:grpSpPr>
        <p:sp>
          <p:nvSpPr>
            <p:cNvPr id="12322" name="Freeform 60"/>
            <p:cNvSpPr>
              <a:spLocks/>
            </p:cNvSpPr>
            <p:nvPr/>
          </p:nvSpPr>
          <p:spPr bwMode="auto">
            <a:xfrm>
              <a:off x="741" y="2573"/>
              <a:ext cx="4347" cy="79"/>
            </a:xfrm>
            <a:custGeom>
              <a:avLst/>
              <a:gdLst>
                <a:gd name="T0" fmla="*/ 0 w 4347"/>
                <a:gd name="T1" fmla="*/ 43 h 79"/>
                <a:gd name="T2" fmla="*/ 1328 w 4347"/>
                <a:gd name="T3" fmla="*/ 11 h 79"/>
                <a:gd name="T4" fmla="*/ 2784 w 4347"/>
                <a:gd name="T5" fmla="*/ 11 h 79"/>
                <a:gd name="T6" fmla="*/ 4347 w 4347"/>
                <a:gd name="T7" fmla="*/ 79 h 79"/>
                <a:gd name="T8" fmla="*/ 0 60000 65536"/>
                <a:gd name="T9" fmla="*/ 0 60000 65536"/>
                <a:gd name="T10" fmla="*/ 0 60000 65536"/>
                <a:gd name="T11" fmla="*/ 0 60000 65536"/>
                <a:gd name="T12" fmla="*/ 0 w 4347"/>
                <a:gd name="T13" fmla="*/ 0 h 79"/>
                <a:gd name="T14" fmla="*/ 4347 w 4347"/>
                <a:gd name="T15" fmla="*/ 79 h 79"/>
              </a:gdLst>
              <a:ahLst/>
              <a:cxnLst>
                <a:cxn ang="T8">
                  <a:pos x="T0" y="T1"/>
                </a:cxn>
                <a:cxn ang="T9">
                  <a:pos x="T2" y="T3"/>
                </a:cxn>
                <a:cxn ang="T10">
                  <a:pos x="T4" y="T5"/>
                </a:cxn>
                <a:cxn ang="T11">
                  <a:pos x="T6" y="T7"/>
                </a:cxn>
              </a:cxnLst>
              <a:rect l="T12" t="T13" r="T14" b="T15"/>
              <a:pathLst>
                <a:path w="4347" h="79">
                  <a:moveTo>
                    <a:pt x="0" y="43"/>
                  </a:moveTo>
                  <a:cubicBezTo>
                    <a:pt x="221" y="38"/>
                    <a:pt x="864" y="16"/>
                    <a:pt x="1328" y="11"/>
                  </a:cubicBezTo>
                  <a:cubicBezTo>
                    <a:pt x="1792" y="6"/>
                    <a:pt x="2281" y="0"/>
                    <a:pt x="2784" y="11"/>
                  </a:cubicBezTo>
                  <a:cubicBezTo>
                    <a:pt x="3287" y="22"/>
                    <a:pt x="4022" y="65"/>
                    <a:pt x="4347" y="79"/>
                  </a:cubicBezTo>
                </a:path>
              </a:pathLst>
            </a:custGeom>
            <a:noFill/>
            <a:ln w="76200">
              <a:solidFill>
                <a:srgbClr val="FF0000"/>
              </a:solidFill>
              <a:prstDash val="sysDot"/>
              <a:round/>
              <a:headEnd/>
              <a:tailEnd/>
            </a:ln>
            <a:extLst>
              <a:ext uri="{909E8E84-426E-40DD-AFC4-6F175D3DCCD1}">
                <a14:hiddenFill xmlns:a14="http://schemas.microsoft.com/office/drawing/2010/main" xmlns="">
                  <a:solidFill>
                    <a:srgbClr val="FFFFFF"/>
                  </a:solidFill>
                </a14:hiddenFill>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12323" name="Freeform 64"/>
            <p:cNvSpPr>
              <a:spLocks/>
            </p:cNvSpPr>
            <p:nvPr/>
          </p:nvSpPr>
          <p:spPr bwMode="auto">
            <a:xfrm>
              <a:off x="680" y="1408"/>
              <a:ext cx="4408" cy="197"/>
            </a:xfrm>
            <a:custGeom>
              <a:avLst/>
              <a:gdLst>
                <a:gd name="T0" fmla="*/ 0 w 4408"/>
                <a:gd name="T1" fmla="*/ 0 h 197"/>
                <a:gd name="T2" fmla="*/ 800 w 4408"/>
                <a:gd name="T3" fmla="*/ 120 h 197"/>
                <a:gd name="T4" fmla="*/ 1560 w 4408"/>
                <a:gd name="T5" fmla="*/ 168 h 197"/>
                <a:gd name="T6" fmla="*/ 2624 w 4408"/>
                <a:gd name="T7" fmla="*/ 192 h 197"/>
                <a:gd name="T8" fmla="*/ 3696 w 4408"/>
                <a:gd name="T9" fmla="*/ 136 h 197"/>
                <a:gd name="T10" fmla="*/ 4408 w 4408"/>
                <a:gd name="T11" fmla="*/ 56 h 197"/>
                <a:gd name="T12" fmla="*/ 0 60000 65536"/>
                <a:gd name="T13" fmla="*/ 0 60000 65536"/>
                <a:gd name="T14" fmla="*/ 0 60000 65536"/>
                <a:gd name="T15" fmla="*/ 0 60000 65536"/>
                <a:gd name="T16" fmla="*/ 0 60000 65536"/>
                <a:gd name="T17" fmla="*/ 0 60000 65536"/>
                <a:gd name="T18" fmla="*/ 0 w 4408"/>
                <a:gd name="T19" fmla="*/ 0 h 197"/>
                <a:gd name="T20" fmla="*/ 4408 w 4408"/>
                <a:gd name="T21" fmla="*/ 197 h 197"/>
              </a:gdLst>
              <a:ahLst/>
              <a:cxnLst>
                <a:cxn ang="T12">
                  <a:pos x="T0" y="T1"/>
                </a:cxn>
                <a:cxn ang="T13">
                  <a:pos x="T2" y="T3"/>
                </a:cxn>
                <a:cxn ang="T14">
                  <a:pos x="T4" y="T5"/>
                </a:cxn>
                <a:cxn ang="T15">
                  <a:pos x="T6" y="T7"/>
                </a:cxn>
                <a:cxn ang="T16">
                  <a:pos x="T8" y="T9"/>
                </a:cxn>
                <a:cxn ang="T17">
                  <a:pos x="T10" y="T11"/>
                </a:cxn>
              </a:cxnLst>
              <a:rect l="T18" t="T19" r="T20" b="T21"/>
              <a:pathLst>
                <a:path w="4408" h="197">
                  <a:moveTo>
                    <a:pt x="0" y="0"/>
                  </a:moveTo>
                  <a:cubicBezTo>
                    <a:pt x="135" y="20"/>
                    <a:pt x="540" y="92"/>
                    <a:pt x="800" y="120"/>
                  </a:cubicBezTo>
                  <a:cubicBezTo>
                    <a:pt x="1060" y="148"/>
                    <a:pt x="1256" y="156"/>
                    <a:pt x="1560" y="168"/>
                  </a:cubicBezTo>
                  <a:cubicBezTo>
                    <a:pt x="1864" y="180"/>
                    <a:pt x="2268" y="197"/>
                    <a:pt x="2624" y="192"/>
                  </a:cubicBezTo>
                  <a:cubicBezTo>
                    <a:pt x="2980" y="187"/>
                    <a:pt x="3399" y="159"/>
                    <a:pt x="3696" y="136"/>
                  </a:cubicBezTo>
                  <a:cubicBezTo>
                    <a:pt x="3993" y="113"/>
                    <a:pt x="4260" y="73"/>
                    <a:pt x="4408" y="56"/>
                  </a:cubicBezTo>
                </a:path>
              </a:pathLst>
            </a:custGeom>
            <a:noFill/>
            <a:ln w="76200">
              <a:solidFill>
                <a:srgbClr val="FF0000"/>
              </a:solidFill>
              <a:prstDash val="sysDot"/>
              <a:round/>
              <a:headEnd/>
              <a:tailEnd/>
            </a:ln>
            <a:extLst>
              <a:ext uri="{909E8E84-426E-40DD-AFC4-6F175D3DCCD1}">
                <a14:hiddenFill xmlns:a14="http://schemas.microsoft.com/office/drawing/2010/main" xmlns="">
                  <a:solidFill>
                    <a:srgbClr val="FFFFFF"/>
                  </a:solidFill>
                </a14:hiddenFill>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grpSp>
      <p:sp>
        <p:nvSpPr>
          <p:cNvPr id="12293" name="Text Box 76"/>
          <p:cNvSpPr txBox="1">
            <a:spLocks noChangeArrowheads="1"/>
          </p:cNvSpPr>
          <p:nvPr/>
        </p:nvSpPr>
        <p:spPr bwMode="auto">
          <a:xfrm>
            <a:off x="3810000" y="4564063"/>
            <a:ext cx="739775"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endParaRPr lang="vi-VN" altLang="en-US" sz="3200">
              <a:latin typeface="Arial" panose="020B0604020202020204" pitchFamily="34" charset="0"/>
            </a:endParaRPr>
          </a:p>
        </p:txBody>
      </p:sp>
      <p:sp>
        <p:nvSpPr>
          <p:cNvPr id="74830" name="Text Box 78"/>
          <p:cNvSpPr txBox="1">
            <a:spLocks noChangeArrowheads="1"/>
          </p:cNvSpPr>
          <p:nvPr/>
        </p:nvSpPr>
        <p:spPr bwMode="auto">
          <a:xfrm>
            <a:off x="657225" y="5867400"/>
            <a:ext cx="8321675"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2800" b="1">
                <a:solidFill>
                  <a:srgbClr val="FFFF00"/>
                </a:solidFill>
                <a:latin typeface="Arial" panose="020B0604020202020204" pitchFamily="34" charset="0"/>
              </a:rPr>
              <a:t>Em có nhận xét gì về diện tích hoang mạc trên Trái Đất?</a:t>
            </a:r>
          </a:p>
        </p:txBody>
      </p:sp>
      <p:sp>
        <p:nvSpPr>
          <p:cNvPr id="74834" name="Text Box 82"/>
          <p:cNvSpPr txBox="1">
            <a:spLocks noChangeArrowheads="1"/>
          </p:cNvSpPr>
          <p:nvPr/>
        </p:nvSpPr>
        <p:spPr bwMode="auto">
          <a:xfrm>
            <a:off x="1222375" y="5867400"/>
            <a:ext cx="7845425"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2800" b="1">
                <a:latin typeface="Arial" panose="020B0604020202020204" pitchFamily="34" charset="0"/>
              </a:rPr>
              <a:t>Chiếm gần 1/3 diện tích đất nổi trên  bề mặt Trái Đất.</a:t>
            </a:r>
          </a:p>
        </p:txBody>
      </p:sp>
      <p:sp>
        <p:nvSpPr>
          <p:cNvPr id="12296" name="Text Box 88"/>
          <p:cNvSpPr txBox="1">
            <a:spLocks noChangeArrowheads="1"/>
          </p:cNvSpPr>
          <p:nvPr/>
        </p:nvSpPr>
        <p:spPr bwMode="auto">
          <a:xfrm>
            <a:off x="76200" y="34925"/>
            <a:ext cx="75358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3200" b="1">
                <a:latin typeface="Times New Roman" panose="02020603050405020304" pitchFamily="18" charset="0"/>
                <a:cs typeface="Times New Roman" panose="02020603050405020304" pitchFamily="18" charset="0"/>
              </a:rPr>
              <a:t>1. Đặc điểm của môi trường :</a:t>
            </a:r>
          </a:p>
        </p:txBody>
      </p:sp>
      <p:sp>
        <p:nvSpPr>
          <p:cNvPr id="12297" name="Text Box 91"/>
          <p:cNvSpPr txBox="1">
            <a:spLocks noChangeArrowheads="1"/>
          </p:cNvSpPr>
          <p:nvPr/>
        </p:nvSpPr>
        <p:spPr bwMode="auto">
          <a:xfrm>
            <a:off x="4457700" y="2106613"/>
            <a:ext cx="18415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vi-VN" altLang="en-US" sz="3200" u="sng">
              <a:latin typeface="Arial" panose="020B0604020202020204" pitchFamily="34" charset="0"/>
            </a:endParaRPr>
          </a:p>
        </p:txBody>
      </p:sp>
      <p:grpSp>
        <p:nvGrpSpPr>
          <p:cNvPr id="12298" name="Group 102"/>
          <p:cNvGrpSpPr>
            <a:grpSpLocks/>
          </p:cNvGrpSpPr>
          <p:nvPr/>
        </p:nvGrpSpPr>
        <p:grpSpPr bwMode="auto">
          <a:xfrm>
            <a:off x="2860675" y="1558925"/>
            <a:ext cx="6054725" cy="3394075"/>
            <a:chOff x="1802" y="982"/>
            <a:chExt cx="3814" cy="2138"/>
          </a:xfrm>
        </p:grpSpPr>
        <p:sp>
          <p:nvSpPr>
            <p:cNvPr id="12304" name="Freeform 15"/>
            <p:cNvSpPr>
              <a:spLocks/>
            </p:cNvSpPr>
            <p:nvPr/>
          </p:nvSpPr>
          <p:spPr bwMode="auto">
            <a:xfrm>
              <a:off x="3916" y="982"/>
              <a:ext cx="548" cy="266"/>
            </a:xfrm>
            <a:custGeom>
              <a:avLst/>
              <a:gdLst>
                <a:gd name="T0" fmla="*/ 2 w 713"/>
                <a:gd name="T1" fmla="*/ 2 h 343"/>
                <a:gd name="T2" fmla="*/ 2 w 713"/>
                <a:gd name="T3" fmla="*/ 2 h 343"/>
                <a:gd name="T4" fmla="*/ 2 w 713"/>
                <a:gd name="T5" fmla="*/ 0 h 343"/>
                <a:gd name="T6" fmla="*/ 2 w 713"/>
                <a:gd name="T7" fmla="*/ 2 h 343"/>
                <a:gd name="T8" fmla="*/ 2 w 713"/>
                <a:gd name="T9" fmla="*/ 2 h 343"/>
                <a:gd name="T10" fmla="*/ 2 w 713"/>
                <a:gd name="T11" fmla="*/ 2 h 343"/>
                <a:gd name="T12" fmla="*/ 2 w 713"/>
                <a:gd name="T13" fmla="*/ 2 h 343"/>
                <a:gd name="T14" fmla="*/ 2 w 713"/>
                <a:gd name="T15" fmla="*/ 2 h 343"/>
                <a:gd name="T16" fmla="*/ 2 w 713"/>
                <a:gd name="T17" fmla="*/ 2 h 343"/>
                <a:gd name="T18" fmla="*/ 2 w 713"/>
                <a:gd name="T19" fmla="*/ 2 h 343"/>
                <a:gd name="T20" fmla="*/ 2 w 713"/>
                <a:gd name="T21" fmla="*/ 2 h 343"/>
                <a:gd name="T22" fmla="*/ 2 w 713"/>
                <a:gd name="T23" fmla="*/ 2 h 343"/>
                <a:gd name="T24" fmla="*/ 2 w 713"/>
                <a:gd name="T25" fmla="*/ 2 h 343"/>
                <a:gd name="T26" fmla="*/ 2 w 713"/>
                <a:gd name="T27" fmla="*/ 2 h 343"/>
                <a:gd name="T28" fmla="*/ 2 w 713"/>
                <a:gd name="T29" fmla="*/ 2 h 343"/>
                <a:gd name="T30" fmla="*/ 2 w 713"/>
                <a:gd name="T31" fmla="*/ 2 h 3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13"/>
                <a:gd name="T49" fmla="*/ 0 h 343"/>
                <a:gd name="T50" fmla="*/ 713 w 713"/>
                <a:gd name="T51" fmla="*/ 343 h 34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13" h="343">
                  <a:moveTo>
                    <a:pt x="712" y="59"/>
                  </a:moveTo>
                  <a:cubicBezTo>
                    <a:pt x="653" y="54"/>
                    <a:pt x="593" y="56"/>
                    <a:pt x="535" y="44"/>
                  </a:cubicBezTo>
                  <a:cubicBezTo>
                    <a:pt x="503" y="38"/>
                    <a:pt x="477" y="10"/>
                    <a:pt x="446" y="0"/>
                  </a:cubicBezTo>
                  <a:cubicBezTo>
                    <a:pt x="401" y="15"/>
                    <a:pt x="361" y="54"/>
                    <a:pt x="314" y="59"/>
                  </a:cubicBezTo>
                  <a:cubicBezTo>
                    <a:pt x="235" y="67"/>
                    <a:pt x="156" y="69"/>
                    <a:pt x="77" y="74"/>
                  </a:cubicBezTo>
                  <a:cubicBezTo>
                    <a:pt x="62" y="84"/>
                    <a:pt x="0" y="112"/>
                    <a:pt x="18" y="148"/>
                  </a:cubicBezTo>
                  <a:cubicBezTo>
                    <a:pt x="25" y="162"/>
                    <a:pt x="47" y="157"/>
                    <a:pt x="62" y="162"/>
                  </a:cubicBezTo>
                  <a:cubicBezTo>
                    <a:pt x="92" y="152"/>
                    <a:pt x="141" y="103"/>
                    <a:pt x="151" y="133"/>
                  </a:cubicBezTo>
                  <a:cubicBezTo>
                    <a:pt x="163" y="167"/>
                    <a:pt x="159" y="208"/>
                    <a:pt x="181" y="236"/>
                  </a:cubicBezTo>
                  <a:cubicBezTo>
                    <a:pt x="191" y="248"/>
                    <a:pt x="210" y="246"/>
                    <a:pt x="225" y="251"/>
                  </a:cubicBezTo>
                  <a:cubicBezTo>
                    <a:pt x="230" y="271"/>
                    <a:pt x="221" y="304"/>
                    <a:pt x="240" y="310"/>
                  </a:cubicBezTo>
                  <a:cubicBezTo>
                    <a:pt x="351" y="343"/>
                    <a:pt x="420" y="246"/>
                    <a:pt x="520" y="222"/>
                  </a:cubicBezTo>
                  <a:cubicBezTo>
                    <a:pt x="530" y="207"/>
                    <a:pt x="534" y="184"/>
                    <a:pt x="550" y="177"/>
                  </a:cubicBezTo>
                  <a:cubicBezTo>
                    <a:pt x="582" y="163"/>
                    <a:pt x="619" y="169"/>
                    <a:pt x="653" y="162"/>
                  </a:cubicBezTo>
                  <a:cubicBezTo>
                    <a:pt x="668" y="159"/>
                    <a:pt x="690" y="162"/>
                    <a:pt x="698" y="148"/>
                  </a:cubicBezTo>
                  <a:cubicBezTo>
                    <a:pt x="713" y="122"/>
                    <a:pt x="707" y="89"/>
                    <a:pt x="712" y="59"/>
                  </a:cubicBezTo>
                  <a:close/>
                </a:path>
              </a:pathLst>
            </a:custGeom>
            <a:solidFill>
              <a:srgbClr val="FFFF66"/>
            </a:solidFill>
            <a:ln w="9525">
              <a:solidFill>
                <a:schemeClr val="tx1"/>
              </a:solidFill>
              <a:round/>
              <a:headEnd/>
              <a:tailEnd/>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12305" name="Freeform 18"/>
            <p:cNvSpPr>
              <a:spLocks/>
            </p:cNvSpPr>
            <p:nvPr/>
          </p:nvSpPr>
          <p:spPr bwMode="auto">
            <a:xfrm>
              <a:off x="1917" y="1089"/>
              <a:ext cx="147" cy="207"/>
            </a:xfrm>
            <a:custGeom>
              <a:avLst/>
              <a:gdLst>
                <a:gd name="T0" fmla="*/ 113 w 147"/>
                <a:gd name="T1" fmla="*/ 0 h 207"/>
                <a:gd name="T2" fmla="*/ 54 w 147"/>
                <a:gd name="T3" fmla="*/ 207 h 207"/>
                <a:gd name="T4" fmla="*/ 98 w 147"/>
                <a:gd name="T5" fmla="*/ 192 h 207"/>
                <a:gd name="T6" fmla="*/ 113 w 147"/>
                <a:gd name="T7" fmla="*/ 0 h 207"/>
                <a:gd name="T8" fmla="*/ 0 60000 65536"/>
                <a:gd name="T9" fmla="*/ 0 60000 65536"/>
                <a:gd name="T10" fmla="*/ 0 60000 65536"/>
                <a:gd name="T11" fmla="*/ 0 60000 65536"/>
                <a:gd name="T12" fmla="*/ 0 w 147"/>
                <a:gd name="T13" fmla="*/ 0 h 207"/>
                <a:gd name="T14" fmla="*/ 147 w 147"/>
                <a:gd name="T15" fmla="*/ 207 h 207"/>
              </a:gdLst>
              <a:ahLst/>
              <a:cxnLst>
                <a:cxn ang="T8">
                  <a:pos x="T0" y="T1"/>
                </a:cxn>
                <a:cxn ang="T9">
                  <a:pos x="T2" y="T3"/>
                </a:cxn>
                <a:cxn ang="T10">
                  <a:pos x="T4" y="T5"/>
                </a:cxn>
                <a:cxn ang="T11">
                  <a:pos x="T6" y="T7"/>
                </a:cxn>
              </a:cxnLst>
              <a:rect l="T12" t="T13" r="T14" b="T15"/>
              <a:pathLst>
                <a:path w="147" h="207">
                  <a:moveTo>
                    <a:pt x="113" y="0"/>
                  </a:moveTo>
                  <a:cubicBezTo>
                    <a:pt x="0" y="38"/>
                    <a:pt x="42" y="86"/>
                    <a:pt x="54" y="207"/>
                  </a:cubicBezTo>
                  <a:cubicBezTo>
                    <a:pt x="69" y="202"/>
                    <a:pt x="89" y="205"/>
                    <a:pt x="98" y="192"/>
                  </a:cubicBezTo>
                  <a:cubicBezTo>
                    <a:pt x="147" y="124"/>
                    <a:pt x="124" y="75"/>
                    <a:pt x="113" y="0"/>
                  </a:cubicBezTo>
                  <a:close/>
                </a:path>
              </a:pathLst>
            </a:custGeom>
            <a:solidFill>
              <a:srgbClr val="FFFF66"/>
            </a:solidFill>
            <a:ln w="9525">
              <a:solidFill>
                <a:schemeClr val="tx1"/>
              </a:solidFill>
              <a:round/>
              <a:headEnd/>
              <a:tailEnd/>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12306" name="Oval 90"/>
            <p:cNvSpPr>
              <a:spLocks noChangeArrowheads="1"/>
            </p:cNvSpPr>
            <p:nvPr/>
          </p:nvSpPr>
          <p:spPr bwMode="auto">
            <a:xfrm rot="658838">
              <a:off x="3686" y="2437"/>
              <a:ext cx="93" cy="147"/>
            </a:xfrm>
            <a:prstGeom prst="ellipse">
              <a:avLst/>
            </a:prstGeom>
            <a:solidFill>
              <a:schemeClr val="hlink"/>
            </a:solidFill>
            <a:ln w="9525">
              <a:solidFill>
                <a:schemeClr val="tx1"/>
              </a:solidFill>
              <a:round/>
              <a:headEnd/>
              <a:tailEnd/>
            </a:ln>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vi-VN" altLang="en-US"/>
            </a:p>
          </p:txBody>
        </p:sp>
        <p:grpSp>
          <p:nvGrpSpPr>
            <p:cNvPr id="12307" name="Group 98"/>
            <p:cNvGrpSpPr>
              <a:grpSpLocks/>
            </p:cNvGrpSpPr>
            <p:nvPr/>
          </p:nvGrpSpPr>
          <p:grpSpPr bwMode="auto">
            <a:xfrm>
              <a:off x="2882" y="1200"/>
              <a:ext cx="1198" cy="624"/>
              <a:chOff x="2882" y="1200"/>
              <a:chExt cx="1198" cy="624"/>
            </a:xfrm>
          </p:grpSpPr>
          <p:sp>
            <p:nvSpPr>
              <p:cNvPr id="12320" name="Freeform 8"/>
              <p:cNvSpPr>
                <a:spLocks/>
              </p:cNvSpPr>
              <p:nvPr/>
            </p:nvSpPr>
            <p:spPr bwMode="auto">
              <a:xfrm>
                <a:off x="3188" y="1205"/>
                <a:ext cx="892" cy="619"/>
              </a:xfrm>
              <a:custGeom>
                <a:avLst/>
                <a:gdLst>
                  <a:gd name="T0" fmla="*/ 1 w 1213"/>
                  <a:gd name="T1" fmla="*/ 12 h 683"/>
                  <a:gd name="T2" fmla="*/ 1 w 1213"/>
                  <a:gd name="T3" fmla="*/ 7 h 683"/>
                  <a:gd name="T4" fmla="*/ 1 w 1213"/>
                  <a:gd name="T5" fmla="*/ 5 h 683"/>
                  <a:gd name="T6" fmla="*/ 1 w 1213"/>
                  <a:gd name="T7" fmla="*/ 5 h 683"/>
                  <a:gd name="T8" fmla="*/ 1 w 1213"/>
                  <a:gd name="T9" fmla="*/ 5 h 683"/>
                  <a:gd name="T10" fmla="*/ 1 w 1213"/>
                  <a:gd name="T11" fmla="*/ 6 h 683"/>
                  <a:gd name="T12" fmla="*/ 1 w 1213"/>
                  <a:gd name="T13" fmla="*/ 10 h 683"/>
                  <a:gd name="T14" fmla="*/ 1 w 1213"/>
                  <a:gd name="T15" fmla="*/ 14 h 683"/>
                  <a:gd name="T16" fmla="*/ 1 w 1213"/>
                  <a:gd name="T17" fmla="*/ 18 h 683"/>
                  <a:gd name="T18" fmla="*/ 1 w 1213"/>
                  <a:gd name="T19" fmla="*/ 21 h 683"/>
                  <a:gd name="T20" fmla="*/ 1 w 1213"/>
                  <a:gd name="T21" fmla="*/ 22 h 683"/>
                  <a:gd name="T22" fmla="*/ 1 w 1213"/>
                  <a:gd name="T23" fmla="*/ 33 h 683"/>
                  <a:gd name="T24" fmla="*/ 1 w 1213"/>
                  <a:gd name="T25" fmla="*/ 35 h 683"/>
                  <a:gd name="T26" fmla="*/ 1 w 1213"/>
                  <a:gd name="T27" fmla="*/ 33 h 683"/>
                  <a:gd name="T28" fmla="*/ 1 w 1213"/>
                  <a:gd name="T29" fmla="*/ 35 h 683"/>
                  <a:gd name="T30" fmla="*/ 1 w 1213"/>
                  <a:gd name="T31" fmla="*/ 40 h 683"/>
                  <a:gd name="T32" fmla="*/ 1 w 1213"/>
                  <a:gd name="T33" fmla="*/ 41 h 683"/>
                  <a:gd name="T34" fmla="*/ 1 w 1213"/>
                  <a:gd name="T35" fmla="*/ 34 h 683"/>
                  <a:gd name="T36" fmla="*/ 1 w 1213"/>
                  <a:gd name="T37" fmla="*/ 30 h 683"/>
                  <a:gd name="T38" fmla="*/ 1 w 1213"/>
                  <a:gd name="T39" fmla="*/ 24 h 683"/>
                  <a:gd name="T40" fmla="*/ 1 w 1213"/>
                  <a:gd name="T41" fmla="*/ 19 h 683"/>
                  <a:gd name="T42" fmla="*/ 1 w 1213"/>
                  <a:gd name="T43" fmla="*/ 12 h 68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13"/>
                  <a:gd name="T67" fmla="*/ 0 h 683"/>
                  <a:gd name="T68" fmla="*/ 1213 w 1213"/>
                  <a:gd name="T69" fmla="*/ 683 h 68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13" h="683">
                    <a:moveTo>
                      <a:pt x="1036" y="172"/>
                    </a:moveTo>
                    <a:cubicBezTo>
                      <a:pt x="925" y="135"/>
                      <a:pt x="830" y="125"/>
                      <a:pt x="711" y="113"/>
                    </a:cubicBezTo>
                    <a:cubicBezTo>
                      <a:pt x="701" y="98"/>
                      <a:pt x="695" y="80"/>
                      <a:pt x="681" y="69"/>
                    </a:cubicBezTo>
                    <a:cubicBezTo>
                      <a:pt x="669" y="59"/>
                      <a:pt x="651" y="61"/>
                      <a:pt x="637" y="54"/>
                    </a:cubicBezTo>
                    <a:cubicBezTo>
                      <a:pt x="532" y="0"/>
                      <a:pt x="653" y="43"/>
                      <a:pt x="548" y="10"/>
                    </a:cubicBezTo>
                    <a:cubicBezTo>
                      <a:pt x="426" y="50"/>
                      <a:pt x="486" y="22"/>
                      <a:pt x="371" y="98"/>
                    </a:cubicBezTo>
                    <a:cubicBezTo>
                      <a:pt x="327" y="127"/>
                      <a:pt x="259" y="126"/>
                      <a:pt x="209" y="142"/>
                    </a:cubicBezTo>
                    <a:cubicBezTo>
                      <a:pt x="170" y="258"/>
                      <a:pt x="228" y="117"/>
                      <a:pt x="149" y="216"/>
                    </a:cubicBezTo>
                    <a:cubicBezTo>
                      <a:pt x="92" y="288"/>
                      <a:pt x="189" y="244"/>
                      <a:pt x="90" y="275"/>
                    </a:cubicBezTo>
                    <a:cubicBezTo>
                      <a:pt x="85" y="290"/>
                      <a:pt x="86" y="308"/>
                      <a:pt x="76" y="320"/>
                    </a:cubicBezTo>
                    <a:cubicBezTo>
                      <a:pt x="65" y="334"/>
                      <a:pt x="34" y="331"/>
                      <a:pt x="31" y="349"/>
                    </a:cubicBezTo>
                    <a:cubicBezTo>
                      <a:pt x="0" y="533"/>
                      <a:pt x="14" y="474"/>
                      <a:pt x="90" y="512"/>
                    </a:cubicBezTo>
                    <a:cubicBezTo>
                      <a:pt x="205" y="569"/>
                      <a:pt x="69" y="518"/>
                      <a:pt x="179" y="556"/>
                    </a:cubicBezTo>
                    <a:cubicBezTo>
                      <a:pt x="189" y="541"/>
                      <a:pt x="192" y="517"/>
                      <a:pt x="209" y="512"/>
                    </a:cubicBezTo>
                    <a:cubicBezTo>
                      <a:pt x="268" y="495"/>
                      <a:pt x="284" y="537"/>
                      <a:pt x="327" y="556"/>
                    </a:cubicBezTo>
                    <a:cubicBezTo>
                      <a:pt x="404" y="589"/>
                      <a:pt x="496" y="609"/>
                      <a:pt x="578" y="630"/>
                    </a:cubicBezTo>
                    <a:cubicBezTo>
                      <a:pt x="701" y="609"/>
                      <a:pt x="826" y="604"/>
                      <a:pt x="947" y="645"/>
                    </a:cubicBezTo>
                    <a:cubicBezTo>
                      <a:pt x="1143" y="632"/>
                      <a:pt x="1166" y="683"/>
                      <a:pt x="1213" y="541"/>
                    </a:cubicBezTo>
                    <a:cubicBezTo>
                      <a:pt x="1208" y="516"/>
                      <a:pt x="1208" y="490"/>
                      <a:pt x="1198" y="467"/>
                    </a:cubicBezTo>
                    <a:cubicBezTo>
                      <a:pt x="1183" y="435"/>
                      <a:pt x="1139" y="379"/>
                      <a:pt x="1139" y="379"/>
                    </a:cubicBezTo>
                    <a:cubicBezTo>
                      <a:pt x="1129" y="349"/>
                      <a:pt x="1119" y="320"/>
                      <a:pt x="1109" y="290"/>
                    </a:cubicBezTo>
                    <a:cubicBezTo>
                      <a:pt x="1094" y="246"/>
                      <a:pt x="1056" y="214"/>
                      <a:pt x="1036" y="172"/>
                    </a:cubicBezTo>
                    <a:close/>
                  </a:path>
                </a:pathLst>
              </a:custGeom>
              <a:solidFill>
                <a:srgbClr val="FFFF66"/>
              </a:solidFill>
              <a:ln w="22225">
                <a:solidFill>
                  <a:schemeClr val="tx1"/>
                </a:solidFill>
                <a:round/>
                <a:headEnd/>
                <a:tailEnd/>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12321" name="Text Box 92"/>
              <p:cNvSpPr txBox="1">
                <a:spLocks noChangeArrowheads="1"/>
              </p:cNvSpPr>
              <p:nvPr/>
            </p:nvSpPr>
            <p:spPr bwMode="auto">
              <a:xfrm>
                <a:off x="2882" y="1200"/>
                <a:ext cx="76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2000" u="sng">
                    <a:solidFill>
                      <a:srgbClr val="000000"/>
                    </a:solidFill>
                    <a:latin typeface="Arial" panose="020B0604020202020204" pitchFamily="34" charset="0"/>
                  </a:rPr>
                  <a:t>Xahara</a:t>
                </a:r>
              </a:p>
            </p:txBody>
          </p:sp>
        </p:grpSp>
        <p:grpSp>
          <p:nvGrpSpPr>
            <p:cNvPr id="12308" name="Group 100"/>
            <p:cNvGrpSpPr>
              <a:grpSpLocks/>
            </p:cNvGrpSpPr>
            <p:nvPr/>
          </p:nvGrpSpPr>
          <p:grpSpPr bwMode="auto">
            <a:xfrm>
              <a:off x="4166" y="993"/>
              <a:ext cx="678" cy="303"/>
              <a:chOff x="4166" y="993"/>
              <a:chExt cx="678" cy="303"/>
            </a:xfrm>
          </p:grpSpPr>
          <p:sp>
            <p:nvSpPr>
              <p:cNvPr id="12318" name="Freeform 11"/>
              <p:cNvSpPr>
                <a:spLocks/>
              </p:cNvSpPr>
              <p:nvPr/>
            </p:nvSpPr>
            <p:spPr bwMode="auto">
              <a:xfrm>
                <a:off x="4166" y="993"/>
                <a:ext cx="586" cy="303"/>
              </a:xfrm>
              <a:custGeom>
                <a:avLst/>
                <a:gdLst>
                  <a:gd name="T0" fmla="*/ 30 w 650"/>
                  <a:gd name="T1" fmla="*/ 1 h 329"/>
                  <a:gd name="T2" fmla="*/ 29 w 650"/>
                  <a:gd name="T3" fmla="*/ 6 h 329"/>
                  <a:gd name="T4" fmla="*/ 26 w 650"/>
                  <a:gd name="T5" fmla="*/ 6 h 329"/>
                  <a:gd name="T6" fmla="*/ 22 w 650"/>
                  <a:gd name="T7" fmla="*/ 6 h 329"/>
                  <a:gd name="T8" fmla="*/ 8 w 650"/>
                  <a:gd name="T9" fmla="*/ 1 h 329"/>
                  <a:gd name="T10" fmla="*/ 5 w 650"/>
                  <a:gd name="T11" fmla="*/ 6 h 329"/>
                  <a:gd name="T12" fmla="*/ 5 w 650"/>
                  <a:gd name="T13" fmla="*/ 11 h 329"/>
                  <a:gd name="T14" fmla="*/ 12 w 650"/>
                  <a:gd name="T15" fmla="*/ 13 h 329"/>
                  <a:gd name="T16" fmla="*/ 12 w 650"/>
                  <a:gd name="T17" fmla="*/ 17 h 329"/>
                  <a:gd name="T18" fmla="*/ 9 w 650"/>
                  <a:gd name="T19" fmla="*/ 16 h 329"/>
                  <a:gd name="T20" fmla="*/ 5 w 650"/>
                  <a:gd name="T21" fmla="*/ 17 h 329"/>
                  <a:gd name="T22" fmla="*/ 0 w 650"/>
                  <a:gd name="T23" fmla="*/ 21 h 329"/>
                  <a:gd name="T24" fmla="*/ 5 w 650"/>
                  <a:gd name="T25" fmla="*/ 28 h 329"/>
                  <a:gd name="T26" fmla="*/ 5 w 650"/>
                  <a:gd name="T27" fmla="*/ 27 h 329"/>
                  <a:gd name="T28" fmla="*/ 12 w 650"/>
                  <a:gd name="T29" fmla="*/ 25 h 329"/>
                  <a:gd name="T30" fmla="*/ 14 w 650"/>
                  <a:gd name="T31" fmla="*/ 27 h 329"/>
                  <a:gd name="T32" fmla="*/ 18 w 650"/>
                  <a:gd name="T33" fmla="*/ 29 h 329"/>
                  <a:gd name="T34" fmla="*/ 30 w 650"/>
                  <a:gd name="T35" fmla="*/ 28 h 329"/>
                  <a:gd name="T36" fmla="*/ 32 w 650"/>
                  <a:gd name="T37" fmla="*/ 25 h 329"/>
                  <a:gd name="T38" fmla="*/ 34 w 650"/>
                  <a:gd name="T39" fmla="*/ 24 h 329"/>
                  <a:gd name="T40" fmla="*/ 36 w 650"/>
                  <a:gd name="T41" fmla="*/ 19 h 329"/>
                  <a:gd name="T42" fmla="*/ 33 w 650"/>
                  <a:gd name="T43" fmla="*/ 17 h 329"/>
                  <a:gd name="T44" fmla="*/ 34 w 650"/>
                  <a:gd name="T45" fmla="*/ 13 h 329"/>
                  <a:gd name="T46" fmla="*/ 33 w 650"/>
                  <a:gd name="T47" fmla="*/ 1 h 329"/>
                  <a:gd name="T48" fmla="*/ 30 w 650"/>
                  <a:gd name="T49" fmla="*/ 1 h 3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50"/>
                  <a:gd name="T76" fmla="*/ 0 h 329"/>
                  <a:gd name="T77" fmla="*/ 650 w 650"/>
                  <a:gd name="T78" fmla="*/ 329 h 3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50" h="329">
                    <a:moveTo>
                      <a:pt x="562" y="1"/>
                    </a:moveTo>
                    <a:cubicBezTo>
                      <a:pt x="547" y="11"/>
                      <a:pt x="535" y="27"/>
                      <a:pt x="517" y="30"/>
                    </a:cubicBezTo>
                    <a:cubicBezTo>
                      <a:pt x="502" y="32"/>
                      <a:pt x="488" y="15"/>
                      <a:pt x="473" y="15"/>
                    </a:cubicBezTo>
                    <a:cubicBezTo>
                      <a:pt x="453" y="15"/>
                      <a:pt x="434" y="25"/>
                      <a:pt x="414" y="30"/>
                    </a:cubicBezTo>
                    <a:cubicBezTo>
                      <a:pt x="324" y="91"/>
                      <a:pt x="230" y="55"/>
                      <a:pt x="148" y="1"/>
                    </a:cubicBezTo>
                    <a:cubicBezTo>
                      <a:pt x="114" y="6"/>
                      <a:pt x="76" y="0"/>
                      <a:pt x="45" y="15"/>
                    </a:cubicBezTo>
                    <a:cubicBezTo>
                      <a:pt x="25" y="25"/>
                      <a:pt x="25" y="94"/>
                      <a:pt x="45" y="104"/>
                    </a:cubicBezTo>
                    <a:cubicBezTo>
                      <a:pt x="98" y="131"/>
                      <a:pt x="163" y="122"/>
                      <a:pt x="222" y="133"/>
                    </a:cubicBezTo>
                    <a:cubicBezTo>
                      <a:pt x="217" y="148"/>
                      <a:pt x="221" y="171"/>
                      <a:pt x="207" y="178"/>
                    </a:cubicBezTo>
                    <a:cubicBezTo>
                      <a:pt x="193" y="185"/>
                      <a:pt x="178" y="163"/>
                      <a:pt x="163" y="163"/>
                    </a:cubicBezTo>
                    <a:cubicBezTo>
                      <a:pt x="138" y="163"/>
                      <a:pt x="113" y="171"/>
                      <a:pt x="89" y="178"/>
                    </a:cubicBezTo>
                    <a:cubicBezTo>
                      <a:pt x="59" y="186"/>
                      <a:pt x="0" y="207"/>
                      <a:pt x="0" y="207"/>
                    </a:cubicBezTo>
                    <a:cubicBezTo>
                      <a:pt x="11" y="241"/>
                      <a:pt x="12" y="274"/>
                      <a:pt x="59" y="281"/>
                    </a:cubicBezTo>
                    <a:cubicBezTo>
                      <a:pt x="75" y="283"/>
                      <a:pt x="88" y="269"/>
                      <a:pt x="104" y="266"/>
                    </a:cubicBezTo>
                    <a:cubicBezTo>
                      <a:pt x="138" y="259"/>
                      <a:pt x="173" y="257"/>
                      <a:pt x="207" y="252"/>
                    </a:cubicBezTo>
                    <a:cubicBezTo>
                      <a:pt x="227" y="257"/>
                      <a:pt x="250" y="253"/>
                      <a:pt x="266" y="266"/>
                    </a:cubicBezTo>
                    <a:cubicBezTo>
                      <a:pt x="324" y="313"/>
                      <a:pt x="228" y="329"/>
                      <a:pt x="325" y="296"/>
                    </a:cubicBezTo>
                    <a:cubicBezTo>
                      <a:pt x="366" y="177"/>
                      <a:pt x="459" y="252"/>
                      <a:pt x="547" y="281"/>
                    </a:cubicBezTo>
                    <a:cubicBezTo>
                      <a:pt x="562" y="271"/>
                      <a:pt x="575" y="260"/>
                      <a:pt x="591" y="252"/>
                    </a:cubicBezTo>
                    <a:cubicBezTo>
                      <a:pt x="605" y="245"/>
                      <a:pt x="624" y="248"/>
                      <a:pt x="635" y="237"/>
                    </a:cubicBezTo>
                    <a:cubicBezTo>
                      <a:pt x="646" y="226"/>
                      <a:pt x="645" y="208"/>
                      <a:pt x="650" y="193"/>
                    </a:cubicBezTo>
                    <a:cubicBezTo>
                      <a:pt x="635" y="188"/>
                      <a:pt x="610" y="193"/>
                      <a:pt x="606" y="178"/>
                    </a:cubicBezTo>
                    <a:cubicBezTo>
                      <a:pt x="602" y="161"/>
                      <a:pt x="633" y="151"/>
                      <a:pt x="635" y="133"/>
                    </a:cubicBezTo>
                    <a:cubicBezTo>
                      <a:pt x="639" y="89"/>
                      <a:pt x="626" y="45"/>
                      <a:pt x="621" y="1"/>
                    </a:cubicBezTo>
                    <a:cubicBezTo>
                      <a:pt x="557" y="16"/>
                      <a:pt x="562" y="35"/>
                      <a:pt x="562" y="1"/>
                    </a:cubicBezTo>
                    <a:close/>
                  </a:path>
                </a:pathLst>
              </a:custGeom>
              <a:solidFill>
                <a:srgbClr val="FFFF66"/>
              </a:solidFill>
              <a:ln w="25400">
                <a:solidFill>
                  <a:schemeClr val="tx1"/>
                </a:solidFill>
                <a:round/>
                <a:headEnd/>
                <a:tailEnd/>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12319" name="Text Box 93"/>
              <p:cNvSpPr txBox="1">
                <a:spLocks noChangeArrowheads="1"/>
              </p:cNvSpPr>
              <p:nvPr/>
            </p:nvSpPr>
            <p:spPr bwMode="auto">
              <a:xfrm>
                <a:off x="4464" y="1008"/>
                <a:ext cx="380"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2000" u="sng">
                    <a:solidFill>
                      <a:srgbClr val="000000"/>
                    </a:solidFill>
                    <a:latin typeface="Arial" panose="020B0604020202020204" pitchFamily="34" charset="0"/>
                  </a:rPr>
                  <a:t>Gôbi</a:t>
                </a:r>
              </a:p>
            </p:txBody>
          </p:sp>
        </p:grpSp>
        <p:grpSp>
          <p:nvGrpSpPr>
            <p:cNvPr id="12309" name="Group 101"/>
            <p:cNvGrpSpPr>
              <a:grpSpLocks/>
            </p:cNvGrpSpPr>
            <p:nvPr/>
          </p:nvGrpSpPr>
          <p:grpSpPr bwMode="auto">
            <a:xfrm>
              <a:off x="5082" y="2208"/>
              <a:ext cx="534" cy="528"/>
              <a:chOff x="5082" y="2208"/>
              <a:chExt cx="534" cy="528"/>
            </a:xfrm>
          </p:grpSpPr>
          <p:sp>
            <p:nvSpPr>
              <p:cNvPr id="12316" name="Freeform 12"/>
              <p:cNvSpPr>
                <a:spLocks/>
              </p:cNvSpPr>
              <p:nvPr/>
            </p:nvSpPr>
            <p:spPr bwMode="auto">
              <a:xfrm>
                <a:off x="5088" y="2456"/>
                <a:ext cx="336" cy="280"/>
              </a:xfrm>
              <a:custGeom>
                <a:avLst/>
                <a:gdLst>
                  <a:gd name="T0" fmla="*/ 3 w 394"/>
                  <a:gd name="T1" fmla="*/ 0 h 310"/>
                  <a:gd name="T2" fmla="*/ 3 w 394"/>
                  <a:gd name="T3" fmla="*/ 5 h 310"/>
                  <a:gd name="T4" fmla="*/ 3 w 394"/>
                  <a:gd name="T5" fmla="*/ 5 h 310"/>
                  <a:gd name="T6" fmla="*/ 3 w 394"/>
                  <a:gd name="T7" fmla="*/ 6 h 310"/>
                  <a:gd name="T8" fmla="*/ 3 w 394"/>
                  <a:gd name="T9" fmla="*/ 12 h 310"/>
                  <a:gd name="T10" fmla="*/ 3 w 394"/>
                  <a:gd name="T11" fmla="*/ 14 h 310"/>
                  <a:gd name="T12" fmla="*/ 3 w 394"/>
                  <a:gd name="T13" fmla="*/ 15 h 310"/>
                  <a:gd name="T14" fmla="*/ 3 w 394"/>
                  <a:gd name="T15" fmla="*/ 17 h 310"/>
                  <a:gd name="T16" fmla="*/ 3 w 394"/>
                  <a:gd name="T17" fmla="*/ 18 h 310"/>
                  <a:gd name="T18" fmla="*/ 4 w 394"/>
                  <a:gd name="T19" fmla="*/ 17 h 310"/>
                  <a:gd name="T20" fmla="*/ 4 w 394"/>
                  <a:gd name="T21" fmla="*/ 14 h 310"/>
                  <a:gd name="T22" fmla="*/ 5 w 394"/>
                  <a:gd name="T23" fmla="*/ 12 h 310"/>
                  <a:gd name="T24" fmla="*/ 4 w 394"/>
                  <a:gd name="T25" fmla="*/ 5 h 310"/>
                  <a:gd name="T26" fmla="*/ 3 w 394"/>
                  <a:gd name="T27" fmla="*/ 0 h 3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4"/>
                  <a:gd name="T43" fmla="*/ 0 h 310"/>
                  <a:gd name="T44" fmla="*/ 394 w 394"/>
                  <a:gd name="T45" fmla="*/ 310 h 3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4" h="310">
                    <a:moveTo>
                      <a:pt x="305" y="0"/>
                    </a:moveTo>
                    <a:cubicBezTo>
                      <a:pt x="250" y="38"/>
                      <a:pt x="191" y="53"/>
                      <a:pt x="128" y="74"/>
                    </a:cubicBezTo>
                    <a:cubicBezTo>
                      <a:pt x="113" y="79"/>
                      <a:pt x="99" y="84"/>
                      <a:pt x="84" y="89"/>
                    </a:cubicBezTo>
                    <a:cubicBezTo>
                      <a:pt x="69" y="94"/>
                      <a:pt x="40" y="103"/>
                      <a:pt x="40" y="103"/>
                    </a:cubicBezTo>
                    <a:cubicBezTo>
                      <a:pt x="30" y="133"/>
                      <a:pt x="0" y="162"/>
                      <a:pt x="10" y="192"/>
                    </a:cubicBezTo>
                    <a:cubicBezTo>
                      <a:pt x="15" y="207"/>
                      <a:pt x="12" y="227"/>
                      <a:pt x="25" y="236"/>
                    </a:cubicBezTo>
                    <a:cubicBezTo>
                      <a:pt x="50" y="254"/>
                      <a:pt x="84" y="256"/>
                      <a:pt x="113" y="266"/>
                    </a:cubicBezTo>
                    <a:cubicBezTo>
                      <a:pt x="130" y="272"/>
                      <a:pt x="141" y="291"/>
                      <a:pt x="158" y="295"/>
                    </a:cubicBezTo>
                    <a:cubicBezTo>
                      <a:pt x="206" y="306"/>
                      <a:pt x="256" y="305"/>
                      <a:pt x="305" y="310"/>
                    </a:cubicBezTo>
                    <a:cubicBezTo>
                      <a:pt x="320" y="305"/>
                      <a:pt x="339" y="306"/>
                      <a:pt x="350" y="295"/>
                    </a:cubicBezTo>
                    <a:cubicBezTo>
                      <a:pt x="361" y="284"/>
                      <a:pt x="357" y="265"/>
                      <a:pt x="364" y="251"/>
                    </a:cubicBezTo>
                    <a:cubicBezTo>
                      <a:pt x="372" y="235"/>
                      <a:pt x="384" y="222"/>
                      <a:pt x="394" y="207"/>
                    </a:cubicBezTo>
                    <a:cubicBezTo>
                      <a:pt x="353" y="147"/>
                      <a:pt x="337" y="84"/>
                      <a:pt x="320" y="15"/>
                    </a:cubicBezTo>
                    <a:cubicBezTo>
                      <a:pt x="244" y="34"/>
                      <a:pt x="244" y="41"/>
                      <a:pt x="305" y="0"/>
                    </a:cubicBezTo>
                    <a:close/>
                  </a:path>
                </a:pathLst>
              </a:custGeom>
              <a:solidFill>
                <a:srgbClr val="FFFF66"/>
              </a:solidFill>
              <a:ln w="25400">
                <a:solidFill>
                  <a:schemeClr val="tx1"/>
                </a:solidFill>
                <a:round/>
                <a:headEnd/>
                <a:tailEnd/>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12317" name="Text Box 94"/>
              <p:cNvSpPr txBox="1">
                <a:spLocks noChangeArrowheads="1"/>
              </p:cNvSpPr>
              <p:nvPr/>
            </p:nvSpPr>
            <p:spPr bwMode="auto">
              <a:xfrm>
                <a:off x="5082" y="2208"/>
                <a:ext cx="534"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2000" u="sng">
                    <a:solidFill>
                      <a:srgbClr val="000000"/>
                    </a:solidFill>
                    <a:latin typeface="Arial" panose="020B0604020202020204" pitchFamily="34" charset="0"/>
                  </a:rPr>
                  <a:t>Simson</a:t>
                </a:r>
              </a:p>
            </p:txBody>
          </p:sp>
        </p:grpSp>
        <p:grpSp>
          <p:nvGrpSpPr>
            <p:cNvPr id="12310" name="Group 97"/>
            <p:cNvGrpSpPr>
              <a:grpSpLocks/>
            </p:cNvGrpSpPr>
            <p:nvPr/>
          </p:nvGrpSpPr>
          <p:grpSpPr bwMode="auto">
            <a:xfrm>
              <a:off x="1802" y="2656"/>
              <a:ext cx="886" cy="464"/>
              <a:chOff x="1802" y="2656"/>
              <a:chExt cx="886" cy="464"/>
            </a:xfrm>
          </p:grpSpPr>
          <p:sp>
            <p:nvSpPr>
              <p:cNvPr id="12314" name="Freeform 17"/>
              <p:cNvSpPr>
                <a:spLocks/>
              </p:cNvSpPr>
              <p:nvPr/>
            </p:nvSpPr>
            <p:spPr bwMode="auto">
              <a:xfrm>
                <a:off x="2489" y="2656"/>
                <a:ext cx="199" cy="464"/>
              </a:xfrm>
              <a:custGeom>
                <a:avLst/>
                <a:gdLst>
                  <a:gd name="T0" fmla="*/ 0 w 273"/>
                  <a:gd name="T1" fmla="*/ 1 h 624"/>
                  <a:gd name="T2" fmla="*/ 0 w 273"/>
                  <a:gd name="T3" fmla="*/ 1 h 624"/>
                  <a:gd name="T4" fmla="*/ 1 w 273"/>
                  <a:gd name="T5" fmla="*/ 1 h 624"/>
                  <a:gd name="T6" fmla="*/ 1 w 273"/>
                  <a:gd name="T7" fmla="*/ 1 h 624"/>
                  <a:gd name="T8" fmla="*/ 1 w 273"/>
                  <a:gd name="T9" fmla="*/ 1 h 624"/>
                  <a:gd name="T10" fmla="*/ 1 w 273"/>
                  <a:gd name="T11" fmla="*/ 1 h 624"/>
                  <a:gd name="T12" fmla="*/ 1 w 273"/>
                  <a:gd name="T13" fmla="*/ 1 h 624"/>
                  <a:gd name="T14" fmla="*/ 1 w 273"/>
                  <a:gd name="T15" fmla="*/ 1 h 624"/>
                  <a:gd name="T16" fmla="*/ 1 w 273"/>
                  <a:gd name="T17" fmla="*/ 1 h 624"/>
                  <a:gd name="T18" fmla="*/ 1 w 273"/>
                  <a:gd name="T19" fmla="*/ 1 h 624"/>
                  <a:gd name="T20" fmla="*/ 1 w 273"/>
                  <a:gd name="T21" fmla="*/ 1 h 624"/>
                  <a:gd name="T22" fmla="*/ 1 w 273"/>
                  <a:gd name="T23" fmla="*/ 1 h 624"/>
                  <a:gd name="T24" fmla="*/ 0 w 273"/>
                  <a:gd name="T25" fmla="*/ 1 h 6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3"/>
                  <a:gd name="T40" fmla="*/ 0 h 624"/>
                  <a:gd name="T41" fmla="*/ 273 w 273"/>
                  <a:gd name="T42" fmla="*/ 624 h 6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3" h="624">
                    <a:moveTo>
                      <a:pt x="0" y="19"/>
                    </a:moveTo>
                    <a:cubicBezTo>
                      <a:pt x="52" y="97"/>
                      <a:pt x="29" y="156"/>
                      <a:pt x="0" y="240"/>
                    </a:cubicBezTo>
                    <a:cubicBezTo>
                      <a:pt x="12" y="299"/>
                      <a:pt x="34" y="447"/>
                      <a:pt x="89" y="491"/>
                    </a:cubicBezTo>
                    <a:cubicBezTo>
                      <a:pt x="101" y="501"/>
                      <a:pt x="118" y="501"/>
                      <a:pt x="133" y="506"/>
                    </a:cubicBezTo>
                    <a:cubicBezTo>
                      <a:pt x="174" y="568"/>
                      <a:pt x="157" y="582"/>
                      <a:pt x="221" y="624"/>
                    </a:cubicBezTo>
                    <a:cubicBezTo>
                      <a:pt x="231" y="609"/>
                      <a:pt x="251" y="598"/>
                      <a:pt x="251" y="580"/>
                    </a:cubicBezTo>
                    <a:cubicBezTo>
                      <a:pt x="251" y="549"/>
                      <a:pt x="221" y="491"/>
                      <a:pt x="221" y="491"/>
                    </a:cubicBezTo>
                    <a:cubicBezTo>
                      <a:pt x="243" y="428"/>
                      <a:pt x="245" y="362"/>
                      <a:pt x="266" y="299"/>
                    </a:cubicBezTo>
                    <a:cubicBezTo>
                      <a:pt x="237" y="214"/>
                      <a:pt x="273" y="291"/>
                      <a:pt x="207" y="225"/>
                    </a:cubicBezTo>
                    <a:cubicBezTo>
                      <a:pt x="83" y="101"/>
                      <a:pt x="258" y="257"/>
                      <a:pt x="162" y="137"/>
                    </a:cubicBezTo>
                    <a:cubicBezTo>
                      <a:pt x="151" y="123"/>
                      <a:pt x="132" y="118"/>
                      <a:pt x="118" y="107"/>
                    </a:cubicBezTo>
                    <a:cubicBezTo>
                      <a:pt x="102" y="94"/>
                      <a:pt x="89" y="78"/>
                      <a:pt x="74" y="63"/>
                    </a:cubicBezTo>
                    <a:cubicBezTo>
                      <a:pt x="53" y="0"/>
                      <a:pt x="74" y="19"/>
                      <a:pt x="0" y="19"/>
                    </a:cubicBezTo>
                    <a:close/>
                  </a:path>
                </a:pathLst>
              </a:custGeom>
              <a:solidFill>
                <a:srgbClr val="FFFF66"/>
              </a:solidFill>
              <a:ln w="31750">
                <a:solidFill>
                  <a:schemeClr val="tx1"/>
                </a:solidFill>
                <a:round/>
                <a:headEnd/>
                <a:tailEnd/>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12315" name="Text Box 95"/>
              <p:cNvSpPr txBox="1">
                <a:spLocks noChangeArrowheads="1"/>
              </p:cNvSpPr>
              <p:nvPr/>
            </p:nvSpPr>
            <p:spPr bwMode="auto">
              <a:xfrm>
                <a:off x="1802" y="2818"/>
                <a:ext cx="838"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vi-VN" altLang="en-US" sz="2000" u="sng">
                  <a:solidFill>
                    <a:srgbClr val="000000"/>
                  </a:solidFill>
                  <a:latin typeface="Arial" panose="020B0604020202020204" pitchFamily="34" charset="0"/>
                </a:endParaRPr>
              </a:p>
            </p:txBody>
          </p:sp>
        </p:grpSp>
        <p:grpSp>
          <p:nvGrpSpPr>
            <p:cNvPr id="12311" name="Group 99"/>
            <p:cNvGrpSpPr>
              <a:grpSpLocks/>
            </p:cNvGrpSpPr>
            <p:nvPr/>
          </p:nvGrpSpPr>
          <p:grpSpPr bwMode="auto">
            <a:xfrm>
              <a:off x="3870" y="1296"/>
              <a:ext cx="594" cy="521"/>
              <a:chOff x="3870" y="1296"/>
              <a:chExt cx="594" cy="521"/>
            </a:xfrm>
          </p:grpSpPr>
          <p:sp>
            <p:nvSpPr>
              <p:cNvPr id="12312" name="Freeform 14"/>
              <p:cNvSpPr>
                <a:spLocks/>
              </p:cNvSpPr>
              <p:nvPr/>
            </p:nvSpPr>
            <p:spPr bwMode="auto">
              <a:xfrm>
                <a:off x="3870" y="1296"/>
                <a:ext cx="594" cy="521"/>
              </a:xfrm>
              <a:custGeom>
                <a:avLst/>
                <a:gdLst>
                  <a:gd name="T0" fmla="*/ 1 w 812"/>
                  <a:gd name="T1" fmla="*/ 2 h 690"/>
                  <a:gd name="T2" fmla="*/ 1 w 812"/>
                  <a:gd name="T3" fmla="*/ 2 h 690"/>
                  <a:gd name="T4" fmla="*/ 1 w 812"/>
                  <a:gd name="T5" fmla="*/ 2 h 690"/>
                  <a:gd name="T6" fmla="*/ 1 w 812"/>
                  <a:gd name="T7" fmla="*/ 2 h 690"/>
                  <a:gd name="T8" fmla="*/ 1 w 812"/>
                  <a:gd name="T9" fmla="*/ 2 h 690"/>
                  <a:gd name="T10" fmla="*/ 1 w 812"/>
                  <a:gd name="T11" fmla="*/ 2 h 690"/>
                  <a:gd name="T12" fmla="*/ 1 w 812"/>
                  <a:gd name="T13" fmla="*/ 2 h 690"/>
                  <a:gd name="T14" fmla="*/ 1 w 812"/>
                  <a:gd name="T15" fmla="*/ 2 h 690"/>
                  <a:gd name="T16" fmla="*/ 1 w 812"/>
                  <a:gd name="T17" fmla="*/ 2 h 690"/>
                  <a:gd name="T18" fmla="*/ 1 w 812"/>
                  <a:gd name="T19" fmla="*/ 2 h 690"/>
                  <a:gd name="T20" fmla="*/ 1 w 812"/>
                  <a:gd name="T21" fmla="*/ 2 h 690"/>
                  <a:gd name="T22" fmla="*/ 1 w 812"/>
                  <a:gd name="T23" fmla="*/ 2 h 690"/>
                  <a:gd name="T24" fmla="*/ 1 w 812"/>
                  <a:gd name="T25" fmla="*/ 2 h 690"/>
                  <a:gd name="T26" fmla="*/ 1 w 812"/>
                  <a:gd name="T27" fmla="*/ 2 h 690"/>
                  <a:gd name="T28" fmla="*/ 1 w 812"/>
                  <a:gd name="T29" fmla="*/ 2 h 690"/>
                  <a:gd name="T30" fmla="*/ 1 w 812"/>
                  <a:gd name="T31" fmla="*/ 2 h 690"/>
                  <a:gd name="T32" fmla="*/ 0 w 812"/>
                  <a:gd name="T33" fmla="*/ 2 h 690"/>
                  <a:gd name="T34" fmla="*/ 1 w 812"/>
                  <a:gd name="T35" fmla="*/ 2 h 690"/>
                  <a:gd name="T36" fmla="*/ 1 w 812"/>
                  <a:gd name="T37" fmla="*/ 2 h 690"/>
                  <a:gd name="T38" fmla="*/ 1 w 812"/>
                  <a:gd name="T39" fmla="*/ 2 h 690"/>
                  <a:gd name="T40" fmla="*/ 1 w 812"/>
                  <a:gd name="T41" fmla="*/ 2 h 690"/>
                  <a:gd name="T42" fmla="*/ 1 w 812"/>
                  <a:gd name="T43" fmla="*/ 2 h 690"/>
                  <a:gd name="T44" fmla="*/ 1 w 812"/>
                  <a:gd name="T45" fmla="*/ 2 h 690"/>
                  <a:gd name="T46" fmla="*/ 1 w 812"/>
                  <a:gd name="T47" fmla="*/ 2 h 690"/>
                  <a:gd name="T48" fmla="*/ 1 w 812"/>
                  <a:gd name="T49" fmla="*/ 2 h 690"/>
                  <a:gd name="T50" fmla="*/ 1 w 812"/>
                  <a:gd name="T51" fmla="*/ 2 h 690"/>
                  <a:gd name="T52" fmla="*/ 1 w 812"/>
                  <a:gd name="T53" fmla="*/ 2 h 690"/>
                  <a:gd name="T54" fmla="*/ 1 w 812"/>
                  <a:gd name="T55" fmla="*/ 2 h 690"/>
                  <a:gd name="T56" fmla="*/ 1 w 812"/>
                  <a:gd name="T57" fmla="*/ 2 h 690"/>
                  <a:gd name="T58" fmla="*/ 1 w 812"/>
                  <a:gd name="T59" fmla="*/ 2 h 690"/>
                  <a:gd name="T60" fmla="*/ 1 w 812"/>
                  <a:gd name="T61" fmla="*/ 2 h 690"/>
                  <a:gd name="T62" fmla="*/ 1 w 812"/>
                  <a:gd name="T63" fmla="*/ 2 h 690"/>
                  <a:gd name="T64" fmla="*/ 1 w 812"/>
                  <a:gd name="T65" fmla="*/ 2 h 690"/>
                  <a:gd name="T66" fmla="*/ 1 w 812"/>
                  <a:gd name="T67" fmla="*/ 2 h 690"/>
                  <a:gd name="T68" fmla="*/ 1 w 812"/>
                  <a:gd name="T69" fmla="*/ 2 h 690"/>
                  <a:gd name="T70" fmla="*/ 1 w 812"/>
                  <a:gd name="T71" fmla="*/ 2 h 690"/>
                  <a:gd name="T72" fmla="*/ 1 w 812"/>
                  <a:gd name="T73" fmla="*/ 2 h 6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12"/>
                  <a:gd name="T112" fmla="*/ 0 h 690"/>
                  <a:gd name="T113" fmla="*/ 812 w 812"/>
                  <a:gd name="T114" fmla="*/ 690 h 6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12" h="690">
                    <a:moveTo>
                      <a:pt x="797" y="182"/>
                    </a:moveTo>
                    <a:cubicBezTo>
                      <a:pt x="782" y="187"/>
                      <a:pt x="767" y="190"/>
                      <a:pt x="753" y="197"/>
                    </a:cubicBezTo>
                    <a:cubicBezTo>
                      <a:pt x="737" y="205"/>
                      <a:pt x="726" y="223"/>
                      <a:pt x="709" y="226"/>
                    </a:cubicBezTo>
                    <a:cubicBezTo>
                      <a:pt x="694" y="228"/>
                      <a:pt x="680" y="216"/>
                      <a:pt x="665" y="211"/>
                    </a:cubicBezTo>
                    <a:cubicBezTo>
                      <a:pt x="711" y="141"/>
                      <a:pt x="699" y="184"/>
                      <a:pt x="665" y="78"/>
                    </a:cubicBezTo>
                    <a:cubicBezTo>
                      <a:pt x="660" y="63"/>
                      <a:pt x="635" y="68"/>
                      <a:pt x="620" y="64"/>
                    </a:cubicBezTo>
                    <a:cubicBezTo>
                      <a:pt x="600" y="59"/>
                      <a:pt x="580" y="55"/>
                      <a:pt x="561" y="49"/>
                    </a:cubicBezTo>
                    <a:cubicBezTo>
                      <a:pt x="531" y="40"/>
                      <a:pt x="502" y="29"/>
                      <a:pt x="473" y="19"/>
                    </a:cubicBezTo>
                    <a:cubicBezTo>
                      <a:pt x="458" y="14"/>
                      <a:pt x="428" y="5"/>
                      <a:pt x="428" y="5"/>
                    </a:cubicBezTo>
                    <a:cubicBezTo>
                      <a:pt x="408" y="10"/>
                      <a:pt x="376" y="0"/>
                      <a:pt x="369" y="19"/>
                    </a:cubicBezTo>
                    <a:cubicBezTo>
                      <a:pt x="357" y="52"/>
                      <a:pt x="371" y="90"/>
                      <a:pt x="384" y="123"/>
                    </a:cubicBezTo>
                    <a:cubicBezTo>
                      <a:pt x="414" y="200"/>
                      <a:pt x="492" y="243"/>
                      <a:pt x="399" y="182"/>
                    </a:cubicBezTo>
                    <a:cubicBezTo>
                      <a:pt x="389" y="167"/>
                      <a:pt x="384" y="147"/>
                      <a:pt x="369" y="137"/>
                    </a:cubicBezTo>
                    <a:cubicBezTo>
                      <a:pt x="343" y="121"/>
                      <a:pt x="281" y="108"/>
                      <a:pt x="281" y="108"/>
                    </a:cubicBezTo>
                    <a:cubicBezTo>
                      <a:pt x="212" y="6"/>
                      <a:pt x="255" y="30"/>
                      <a:pt x="177" y="5"/>
                    </a:cubicBezTo>
                    <a:cubicBezTo>
                      <a:pt x="143" y="10"/>
                      <a:pt x="103" y="0"/>
                      <a:pt x="74" y="19"/>
                    </a:cubicBezTo>
                    <a:cubicBezTo>
                      <a:pt x="32" y="46"/>
                      <a:pt x="15" y="107"/>
                      <a:pt x="0" y="152"/>
                    </a:cubicBezTo>
                    <a:cubicBezTo>
                      <a:pt x="63" y="195"/>
                      <a:pt x="47" y="209"/>
                      <a:pt x="89" y="270"/>
                    </a:cubicBezTo>
                    <a:cubicBezTo>
                      <a:pt x="123" y="376"/>
                      <a:pt x="100" y="333"/>
                      <a:pt x="148" y="403"/>
                    </a:cubicBezTo>
                    <a:cubicBezTo>
                      <a:pt x="153" y="418"/>
                      <a:pt x="154" y="434"/>
                      <a:pt x="162" y="448"/>
                    </a:cubicBezTo>
                    <a:cubicBezTo>
                      <a:pt x="179" y="479"/>
                      <a:pt x="221" y="536"/>
                      <a:pt x="221" y="536"/>
                    </a:cubicBezTo>
                    <a:cubicBezTo>
                      <a:pt x="234" y="628"/>
                      <a:pt x="218" y="690"/>
                      <a:pt x="325" y="654"/>
                    </a:cubicBezTo>
                    <a:cubicBezTo>
                      <a:pt x="340" y="639"/>
                      <a:pt x="357" y="627"/>
                      <a:pt x="369" y="610"/>
                    </a:cubicBezTo>
                    <a:cubicBezTo>
                      <a:pt x="378" y="597"/>
                      <a:pt x="370" y="572"/>
                      <a:pt x="384" y="566"/>
                    </a:cubicBezTo>
                    <a:cubicBezTo>
                      <a:pt x="420" y="550"/>
                      <a:pt x="463" y="556"/>
                      <a:pt x="502" y="551"/>
                    </a:cubicBezTo>
                    <a:cubicBezTo>
                      <a:pt x="517" y="546"/>
                      <a:pt x="535" y="547"/>
                      <a:pt x="546" y="536"/>
                    </a:cubicBezTo>
                    <a:cubicBezTo>
                      <a:pt x="591" y="491"/>
                      <a:pt x="564" y="367"/>
                      <a:pt x="517" y="329"/>
                    </a:cubicBezTo>
                    <a:cubicBezTo>
                      <a:pt x="478" y="297"/>
                      <a:pt x="419" y="307"/>
                      <a:pt x="369" y="300"/>
                    </a:cubicBezTo>
                    <a:cubicBezTo>
                      <a:pt x="364" y="280"/>
                      <a:pt x="334" y="241"/>
                      <a:pt x="354" y="241"/>
                    </a:cubicBezTo>
                    <a:cubicBezTo>
                      <a:pt x="390" y="241"/>
                      <a:pt x="443" y="300"/>
                      <a:pt x="443" y="300"/>
                    </a:cubicBezTo>
                    <a:cubicBezTo>
                      <a:pt x="458" y="295"/>
                      <a:pt x="472" y="283"/>
                      <a:pt x="487" y="285"/>
                    </a:cubicBezTo>
                    <a:cubicBezTo>
                      <a:pt x="518" y="289"/>
                      <a:pt x="546" y="305"/>
                      <a:pt x="576" y="315"/>
                    </a:cubicBezTo>
                    <a:cubicBezTo>
                      <a:pt x="609" y="326"/>
                      <a:pt x="645" y="324"/>
                      <a:pt x="679" y="329"/>
                    </a:cubicBezTo>
                    <a:cubicBezTo>
                      <a:pt x="694" y="334"/>
                      <a:pt x="710" y="337"/>
                      <a:pt x="724" y="344"/>
                    </a:cubicBezTo>
                    <a:cubicBezTo>
                      <a:pt x="740" y="352"/>
                      <a:pt x="751" y="378"/>
                      <a:pt x="768" y="374"/>
                    </a:cubicBezTo>
                    <a:cubicBezTo>
                      <a:pt x="787" y="370"/>
                      <a:pt x="807" y="299"/>
                      <a:pt x="812" y="285"/>
                    </a:cubicBezTo>
                    <a:cubicBezTo>
                      <a:pt x="791" y="222"/>
                      <a:pt x="797" y="256"/>
                      <a:pt x="797" y="182"/>
                    </a:cubicBezTo>
                    <a:close/>
                  </a:path>
                </a:pathLst>
              </a:custGeom>
              <a:solidFill>
                <a:srgbClr val="FFFF66"/>
              </a:solidFill>
              <a:ln w="28575">
                <a:solidFill>
                  <a:schemeClr val="tx1"/>
                </a:solidFill>
                <a:round/>
                <a:headEnd/>
                <a:tailEnd/>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12313" name="Text Box 96"/>
              <p:cNvSpPr txBox="1">
                <a:spLocks noChangeArrowheads="1"/>
              </p:cNvSpPr>
              <p:nvPr/>
            </p:nvSpPr>
            <p:spPr bwMode="auto">
              <a:xfrm>
                <a:off x="3982" y="1440"/>
                <a:ext cx="386"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2000" u="sng">
                    <a:solidFill>
                      <a:srgbClr val="000000"/>
                    </a:solidFill>
                    <a:latin typeface="Arial" panose="020B0604020202020204" pitchFamily="34" charset="0"/>
                  </a:rPr>
                  <a:t>Arap</a:t>
                </a:r>
              </a:p>
            </p:txBody>
          </p:sp>
        </p:grpSp>
      </p:grpSp>
      <p:sp>
        <p:nvSpPr>
          <p:cNvPr id="12299" name="Text Box 34"/>
          <p:cNvSpPr txBox="1">
            <a:spLocks noChangeArrowheads="1"/>
          </p:cNvSpPr>
          <p:nvPr/>
        </p:nvSpPr>
        <p:spPr bwMode="auto">
          <a:xfrm>
            <a:off x="3308350" y="1676400"/>
            <a:ext cx="8826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2000" b="1">
                <a:solidFill>
                  <a:schemeClr val="bg2"/>
                </a:solidFill>
                <a:latin typeface="Times New Roman" panose="02020603050405020304" pitchFamily="18" charset="0"/>
                <a:cs typeface="Times New Roman" panose="02020603050405020304" pitchFamily="18" charset="0"/>
              </a:rPr>
              <a:t>Arizona</a:t>
            </a:r>
          </a:p>
        </p:txBody>
      </p:sp>
      <p:sp>
        <p:nvSpPr>
          <p:cNvPr id="12300" name="Text Box 27"/>
          <p:cNvSpPr txBox="1">
            <a:spLocks noChangeArrowheads="1"/>
          </p:cNvSpPr>
          <p:nvPr/>
        </p:nvSpPr>
        <p:spPr bwMode="auto">
          <a:xfrm>
            <a:off x="4156075" y="4419600"/>
            <a:ext cx="133032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2000" b="1">
                <a:solidFill>
                  <a:srgbClr val="002060"/>
                </a:solidFill>
                <a:latin typeface="Arial" panose="020B0604020202020204" pitchFamily="34" charset="0"/>
              </a:rPr>
              <a:t>Atacama</a:t>
            </a:r>
          </a:p>
        </p:txBody>
      </p:sp>
      <p:sp>
        <p:nvSpPr>
          <p:cNvPr id="12301" name="AutoShape 37"/>
          <p:cNvSpPr>
            <a:spLocks noChangeArrowheads="1"/>
          </p:cNvSpPr>
          <p:nvPr/>
        </p:nvSpPr>
        <p:spPr bwMode="auto">
          <a:xfrm>
            <a:off x="5413375" y="4389438"/>
            <a:ext cx="1063625" cy="334962"/>
          </a:xfrm>
          <a:prstGeom prst="wedgeEllipseCallout">
            <a:avLst>
              <a:gd name="adj1" fmla="val -4986"/>
              <a:gd name="adj2" fmla="val -186704"/>
            </a:avLst>
          </a:prstGeom>
          <a:solidFill>
            <a:srgbClr val="FFFF00"/>
          </a:solidFill>
          <a:ln w="9525">
            <a:solidFill>
              <a:srgbClr val="000000"/>
            </a:solidFill>
            <a:miter lim="800000"/>
            <a:headEnd/>
            <a:tailEnd/>
          </a:ln>
        </p:spPr>
        <p:txBody>
          <a:bodyPr lIns="0" tIns="0" rIns="0" bIns="0"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r>
              <a:rPr lang="en-US" altLang="en-US" b="1">
                <a:solidFill>
                  <a:srgbClr val="002060"/>
                </a:solidFill>
                <a:latin typeface="Times New Roman" panose="02020603050405020304" pitchFamily="18" charset="0"/>
                <a:cs typeface="Times New Roman" panose="02020603050405020304" pitchFamily="18" charset="0"/>
              </a:rPr>
              <a:t>Namip</a:t>
            </a:r>
          </a:p>
        </p:txBody>
      </p:sp>
      <p:sp>
        <p:nvSpPr>
          <p:cNvPr id="12302" name="Text Box 27"/>
          <p:cNvSpPr txBox="1">
            <a:spLocks noChangeArrowheads="1"/>
          </p:cNvSpPr>
          <p:nvPr/>
        </p:nvSpPr>
        <p:spPr bwMode="auto">
          <a:xfrm>
            <a:off x="2743200" y="5419725"/>
            <a:ext cx="6400800" cy="461963"/>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2400" b="1">
                <a:solidFill>
                  <a:srgbClr val="FF0000"/>
                </a:solidFill>
                <a:latin typeface="Arial" panose="020B0604020202020204" pitchFamily="34" charset="0"/>
              </a:rPr>
              <a:t> Lược đồ phân bố hoang mạc trên thế giới</a:t>
            </a:r>
          </a:p>
        </p:txBody>
      </p:sp>
      <p:sp>
        <p:nvSpPr>
          <p:cNvPr id="12303" name="Text Box 88"/>
          <p:cNvSpPr txBox="1">
            <a:spLocks noChangeArrowheads="1"/>
          </p:cNvSpPr>
          <p:nvPr/>
        </p:nvSpPr>
        <p:spPr bwMode="auto">
          <a:xfrm>
            <a:off x="461963" y="685800"/>
            <a:ext cx="2052637"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3200" b="1">
                <a:latin typeface="Times New Roman" panose="02020603050405020304" pitchFamily="18" charset="0"/>
                <a:cs typeface="Times New Roman" panose="02020603050405020304" pitchFamily="18" charset="0"/>
              </a:rPr>
              <a:t>a. Vị trí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4830"/>
                                        </p:tgtEl>
                                        <p:attrNameLst>
                                          <p:attrName>style.visibility</p:attrName>
                                        </p:attrNameLst>
                                      </p:cBhvr>
                                      <p:to>
                                        <p:strVal val="visible"/>
                                      </p:to>
                                    </p:set>
                                    <p:animEffect transition="in" filter="blinds(horizontal)">
                                      <p:cBhvr>
                                        <p:cTn id="7" dur="500"/>
                                        <p:tgtEl>
                                          <p:spTgt spid="748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74830"/>
                                        </p:tgtEl>
                                      </p:cBhvr>
                                    </p:animEffect>
                                    <p:set>
                                      <p:cBhvr>
                                        <p:cTn id="12" dur="1" fill="hold">
                                          <p:stCondLst>
                                            <p:cond delay="499"/>
                                          </p:stCondLst>
                                        </p:cTn>
                                        <p:tgtEl>
                                          <p:spTgt spid="74830"/>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4834"/>
                                        </p:tgtEl>
                                        <p:attrNameLst>
                                          <p:attrName>style.visibility</p:attrName>
                                        </p:attrNameLst>
                                      </p:cBhvr>
                                      <p:to>
                                        <p:strVal val="visible"/>
                                      </p:to>
                                    </p:set>
                                    <p:animEffect transition="in" filter="blinds(horizontal)">
                                      <p:cBhvr>
                                        <p:cTn id="17" dur="500"/>
                                        <p:tgtEl>
                                          <p:spTgt spid="7483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xit" presetSubtype="10" fill="hold" grpId="1" nodeType="clickEffect">
                                  <p:stCondLst>
                                    <p:cond delay="0"/>
                                  </p:stCondLst>
                                  <p:childTnLst>
                                    <p:animEffect transition="out" filter="blinds(horizontal)">
                                      <p:cBhvr>
                                        <p:cTn id="21" dur="500"/>
                                        <p:tgtEl>
                                          <p:spTgt spid="74834"/>
                                        </p:tgtEl>
                                      </p:cBhvr>
                                    </p:animEffect>
                                    <p:set>
                                      <p:cBhvr>
                                        <p:cTn id="22" dur="1" fill="hold">
                                          <p:stCondLst>
                                            <p:cond delay="499"/>
                                          </p:stCondLst>
                                        </p:cTn>
                                        <p:tgtEl>
                                          <p:spTgt spid="748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830" grpId="0"/>
      <p:bldP spid="74830" grpId="1"/>
      <p:bldP spid="74834" grpId="0"/>
      <p:bldP spid="74834" grpId="1"/>
    </p:bldLst>
  </p:timing>
</p:sld>
</file>

<file path=ppt/tags/tag1.xml><?xml version="1.0" encoding="utf-8"?>
<p:tagLst xmlns:a="http://schemas.openxmlformats.org/drawingml/2006/main" xmlns:r="http://schemas.openxmlformats.org/officeDocument/2006/relationships" xmlns:p="http://schemas.openxmlformats.org/presentationml/2006/main">
  <p:tag name="PPSNARRATIONPROPS" val="E:\cuối cùng\slai15.wav"/>
  <p:tag name="PPSNARRATION" val="15,1546631521,D:\Bai giang goc\Dia7_tiet21_Lehongphong_sau\Media.ppcx"/>
</p:tagLst>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3482</TotalTime>
  <Words>2146</Words>
  <Application>Microsoft Office PowerPoint</Application>
  <PresentationFormat>On-screen Show (4:3)</PresentationFormat>
  <Paragraphs>303</Paragraphs>
  <Slides>40</Slides>
  <Notes>7</Notes>
  <HiddenSlides>0</HiddenSlides>
  <MMClips>1</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Stream</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VUI ĐỂ HỌC</vt:lpstr>
      <vt:lpstr>TIẾT 16- BÀI 19: MÔI TRƯỜNG HOANG MẠC </vt:lpstr>
      <vt:lpstr>Slide 38</vt:lpstr>
      <vt:lpstr>                            Dặn dò :   - Học bài, làm bài tập ở sgk. - Sưu tầm tranh ảnh về hoạt động kinh tế vùng hoang mạc.</vt:lpstr>
      <vt:lpstr>Slide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Vo Thanh Nam</dc:creator>
  <cp:lastModifiedBy>Admin</cp:lastModifiedBy>
  <cp:revision>275</cp:revision>
  <dcterms:created xsi:type="dcterms:W3CDTF">2006-11-12T01:02:10Z</dcterms:created>
  <dcterms:modified xsi:type="dcterms:W3CDTF">2020-10-26T01:54:39Z</dcterms:modified>
</cp:coreProperties>
</file>