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notesMasterIdLst>
    <p:notesMasterId r:id="rId34"/>
  </p:notesMasterIdLst>
  <p:sldIdLst>
    <p:sldId id="257" r:id="rId3"/>
    <p:sldId id="263" r:id="rId4"/>
    <p:sldId id="282" r:id="rId5"/>
    <p:sldId id="283" r:id="rId6"/>
    <p:sldId id="285" r:id="rId7"/>
    <p:sldId id="288" r:id="rId8"/>
    <p:sldId id="324" r:id="rId9"/>
    <p:sldId id="325" r:id="rId10"/>
    <p:sldId id="343" r:id="rId11"/>
    <p:sldId id="344" r:id="rId12"/>
    <p:sldId id="326" r:id="rId13"/>
    <p:sldId id="328" r:id="rId14"/>
    <p:sldId id="329" r:id="rId15"/>
    <p:sldId id="323" r:id="rId16"/>
    <p:sldId id="320" r:id="rId17"/>
    <p:sldId id="321" r:id="rId18"/>
    <p:sldId id="318" r:id="rId19"/>
    <p:sldId id="322" r:id="rId20"/>
    <p:sldId id="308" r:id="rId21"/>
    <p:sldId id="319" r:id="rId22"/>
    <p:sldId id="317" r:id="rId23"/>
    <p:sldId id="333" r:id="rId24"/>
    <p:sldId id="331" r:id="rId25"/>
    <p:sldId id="339" r:id="rId26"/>
    <p:sldId id="337" r:id="rId27"/>
    <p:sldId id="338" r:id="rId28"/>
    <p:sldId id="340" r:id="rId29"/>
    <p:sldId id="341" r:id="rId30"/>
    <p:sldId id="332" r:id="rId31"/>
    <p:sldId id="309" r:id="rId32"/>
    <p:sldId id="34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A5757D-F5BA-46E1-BAEB-528C5866486B}" type="datetimeFigureOut">
              <a:rPr lang="en-US" smtClean="0"/>
              <a:t>9/25/2022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BDAB4-C8E7-4FC3-A75E-99A20FDAF751}" type="slidenum">
              <a:rPr lang="en-US" smtClean="0"/>
              <a:t>‹#›</a:t>
            </a:fld>
            <a:endParaRPr lang="en-US"/>
          </a:p>
        </p:txBody>
      </p:sp>
    </p:spTree>
    <p:extLst>
      <p:ext uri="{BB962C8B-B14F-4D97-AF65-F5344CB8AC3E}">
        <p14:creationId xmlns:p14="http://schemas.microsoft.com/office/powerpoint/2010/main" val="3856948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Trong</a:t>
            </a:r>
            <a:r>
              <a:rPr lang="en-US" dirty="0"/>
              <a:t> </a:t>
            </a:r>
            <a:r>
              <a:rPr lang="en-US" dirty="0" err="1"/>
              <a:t>bước</a:t>
            </a:r>
            <a:r>
              <a:rPr lang="en-US" dirty="0"/>
              <a:t> </a:t>
            </a:r>
            <a:r>
              <a:rPr lang="en-US" dirty="0" err="1"/>
              <a:t>thứ</a:t>
            </a:r>
            <a:r>
              <a:rPr lang="en-US" dirty="0"/>
              <a:t> </a:t>
            </a:r>
            <a:r>
              <a:rPr lang="en-US" dirty="0" err="1"/>
              <a:t>nhất</a:t>
            </a:r>
            <a:r>
              <a:rPr lang="en-US" dirty="0"/>
              <a:t> </a:t>
            </a:r>
            <a:r>
              <a:rPr lang="en-US" dirty="0" err="1"/>
              <a:t>Khởi</a:t>
            </a:r>
            <a:r>
              <a:rPr lang="en-US" dirty="0"/>
              <a:t> </a:t>
            </a:r>
            <a:r>
              <a:rPr lang="en-US" dirty="0" err="1"/>
              <a:t>động</a:t>
            </a:r>
            <a:r>
              <a:rPr lang="en-US" dirty="0"/>
              <a:t> </a:t>
            </a:r>
            <a:r>
              <a:rPr lang="en-US" dirty="0" err="1"/>
              <a:t>cô</a:t>
            </a:r>
            <a:r>
              <a:rPr lang="en-US" dirty="0"/>
              <a:t> </a:t>
            </a:r>
            <a:r>
              <a:rPr lang="en-US" dirty="0" err="1"/>
              <a:t>đã</a:t>
            </a:r>
            <a:r>
              <a:rPr lang="en-US" dirty="0"/>
              <a:t> </a:t>
            </a:r>
            <a:r>
              <a:rPr lang="en-US" dirty="0" err="1"/>
              <a:t>chuẩn</a:t>
            </a:r>
            <a:r>
              <a:rPr lang="en-US" dirty="0"/>
              <a:t> </a:t>
            </a:r>
            <a:r>
              <a:rPr lang="en-US" dirty="0" err="1"/>
              <a:t>bị</a:t>
            </a:r>
            <a:r>
              <a:rPr lang="en-US" dirty="0"/>
              <a:t> 1 </a:t>
            </a:r>
            <a:r>
              <a:rPr lang="en-US" dirty="0" err="1"/>
              <a:t>câu</a:t>
            </a:r>
            <a:r>
              <a:rPr lang="en-US" dirty="0"/>
              <a:t> </a:t>
            </a:r>
            <a:r>
              <a:rPr lang="en-US" dirty="0" err="1"/>
              <a:t>chuyện</a:t>
            </a:r>
            <a:r>
              <a:rPr lang="en-US" dirty="0"/>
              <a:t> </a:t>
            </a:r>
            <a:r>
              <a:rPr lang="en-US" dirty="0" err="1"/>
              <a:t>mang</a:t>
            </a:r>
            <a:r>
              <a:rPr lang="en-US" dirty="0"/>
              <a:t> </a:t>
            </a:r>
            <a:r>
              <a:rPr lang="en-US" dirty="0" err="1"/>
              <a:t>tên</a:t>
            </a:r>
            <a:r>
              <a:rPr lang="en-US" dirty="0"/>
              <a:t> “</a:t>
            </a:r>
            <a:r>
              <a:rPr lang="en-US" dirty="0" err="1"/>
              <a:t>Chuyện</a:t>
            </a:r>
            <a:r>
              <a:rPr lang="en-US" dirty="0"/>
              <a:t> </a:t>
            </a:r>
            <a:r>
              <a:rPr lang="en-US" dirty="0" err="1"/>
              <a:t>của</a:t>
            </a:r>
            <a:r>
              <a:rPr lang="en-US" dirty="0"/>
              <a:t> Cher Ami”. </a:t>
            </a:r>
            <a:r>
              <a:rPr lang="en-US" dirty="0" err="1"/>
              <a:t>Mời</a:t>
            </a:r>
            <a:r>
              <a:rPr lang="en-US" dirty="0"/>
              <a:t> </a:t>
            </a:r>
            <a:r>
              <a:rPr lang="en-US" dirty="0" err="1"/>
              <a:t>các</a:t>
            </a:r>
            <a:r>
              <a:rPr lang="en-US" dirty="0"/>
              <a:t> </a:t>
            </a:r>
            <a:r>
              <a:rPr lang="en-US" dirty="0" err="1"/>
              <a:t>em</a:t>
            </a:r>
            <a:r>
              <a:rPr lang="en-US" dirty="0"/>
              <a:t> </a:t>
            </a:r>
            <a:r>
              <a:rPr lang="en-US" dirty="0" err="1"/>
              <a:t>lắng</a:t>
            </a:r>
            <a:r>
              <a:rPr lang="en-US" dirty="0"/>
              <a:t> </a:t>
            </a:r>
            <a:r>
              <a:rPr lang="en-US" dirty="0" err="1"/>
              <a:t>nghe</a:t>
            </a:r>
            <a:r>
              <a:rPr lang="en-US" dirty="0"/>
              <a:t> </a:t>
            </a:r>
            <a:r>
              <a:rPr lang="en-US" dirty="0" err="1"/>
              <a:t>để</a:t>
            </a:r>
            <a:r>
              <a:rPr lang="en-US" dirty="0"/>
              <a:t> </a:t>
            </a:r>
            <a:r>
              <a:rPr lang="en-US" dirty="0" err="1"/>
              <a:t>hiểu</a:t>
            </a:r>
            <a:r>
              <a:rPr lang="en-US" dirty="0"/>
              <a:t> </a:t>
            </a:r>
            <a:r>
              <a:rPr lang="en-US" dirty="0" err="1"/>
              <a:t>số</a:t>
            </a:r>
            <a:r>
              <a:rPr lang="en-US" dirty="0"/>
              <a:t> </a:t>
            </a:r>
            <a:r>
              <a:rPr lang="en-US" dirty="0" err="1"/>
              <a:t>phận</a:t>
            </a:r>
            <a:r>
              <a:rPr lang="en-US" dirty="0"/>
              <a:t> </a:t>
            </a:r>
            <a:r>
              <a:rPr lang="en-US" dirty="0" err="1"/>
              <a:t>của</a:t>
            </a:r>
            <a:r>
              <a:rPr lang="en-US" dirty="0"/>
              <a:t> </a:t>
            </a:r>
            <a:r>
              <a:rPr lang="en-US" dirty="0" err="1"/>
              <a:t>một</a:t>
            </a:r>
            <a:r>
              <a:rPr lang="en-US" dirty="0"/>
              <a:t> </a:t>
            </a:r>
            <a:r>
              <a:rPr lang="en-US" dirty="0" err="1"/>
              <a:t>loài</a:t>
            </a:r>
            <a:r>
              <a:rPr lang="en-US" dirty="0"/>
              <a:t> </a:t>
            </a:r>
            <a:r>
              <a:rPr lang="en-US" dirty="0" err="1"/>
              <a:t>chim</a:t>
            </a:r>
            <a:r>
              <a:rPr lang="en-US" dirty="0"/>
              <a:t> </a:t>
            </a:r>
            <a:r>
              <a:rPr lang="en-US" dirty="0" err="1"/>
              <a:t>vỗn</a:t>
            </a:r>
            <a:r>
              <a:rPr lang="en-US" dirty="0"/>
              <a:t> </a:t>
            </a:r>
            <a:r>
              <a:rPr lang="en-US" dirty="0" err="1"/>
              <a:t>dĩ</a:t>
            </a:r>
            <a:r>
              <a:rPr lang="en-US" dirty="0"/>
              <a:t> </a:t>
            </a:r>
            <a:r>
              <a:rPr lang="en-US" dirty="0" err="1"/>
              <a:t>là</a:t>
            </a:r>
            <a:r>
              <a:rPr lang="en-US" dirty="0"/>
              <a:t> </a:t>
            </a:r>
            <a:r>
              <a:rPr lang="en-US" dirty="0" err="1"/>
              <a:t>biểu</a:t>
            </a:r>
            <a:r>
              <a:rPr lang="en-US" dirty="0"/>
              <a:t> </a:t>
            </a:r>
            <a:r>
              <a:rPr lang="en-US" dirty="0" err="1"/>
              <a:t>tượng</a:t>
            </a:r>
            <a:r>
              <a:rPr lang="en-US" dirty="0"/>
              <a:t> </a:t>
            </a:r>
            <a:r>
              <a:rPr lang="en-US" dirty="0" err="1"/>
              <a:t>của</a:t>
            </a:r>
            <a:r>
              <a:rPr lang="en-US" dirty="0"/>
              <a:t> </a:t>
            </a:r>
            <a:r>
              <a:rPr lang="en-US" dirty="0" err="1"/>
              <a:t>hòa</a:t>
            </a:r>
            <a:r>
              <a:rPr lang="en-US" dirty="0"/>
              <a:t> </a:t>
            </a:r>
            <a:r>
              <a:rPr lang="en-US" dirty="0" err="1"/>
              <a:t>bình</a:t>
            </a:r>
            <a:r>
              <a:rPr lang="en-US" dirty="0"/>
              <a:t>, </a:t>
            </a:r>
            <a:r>
              <a:rPr lang="en-US" dirty="0" err="1"/>
              <a:t>được</a:t>
            </a:r>
            <a:r>
              <a:rPr lang="en-US" dirty="0"/>
              <a:t> tung </a:t>
            </a:r>
            <a:r>
              <a:rPr lang="en-US" dirty="0" err="1"/>
              <a:t>cánh</a:t>
            </a:r>
            <a:r>
              <a:rPr lang="en-US" dirty="0"/>
              <a:t> </a:t>
            </a:r>
            <a:r>
              <a:rPr lang="en-US" dirty="0" err="1"/>
              <a:t>tự</a:t>
            </a:r>
            <a:r>
              <a:rPr lang="en-US" dirty="0"/>
              <a:t> do </a:t>
            </a:r>
            <a:r>
              <a:rPr lang="en-US" dirty="0" err="1"/>
              <a:t>trên</a:t>
            </a:r>
            <a:r>
              <a:rPr lang="en-US" dirty="0"/>
              <a:t> </a:t>
            </a:r>
            <a:r>
              <a:rPr lang="en-US" dirty="0" err="1"/>
              <a:t>bầu</a:t>
            </a:r>
            <a:r>
              <a:rPr lang="en-US" dirty="0"/>
              <a:t> </a:t>
            </a:r>
            <a:r>
              <a:rPr lang="en-US" dirty="0" err="1"/>
              <a:t>trời</a:t>
            </a:r>
            <a:r>
              <a:rPr lang="en-US" dirty="0"/>
              <a:t>. </a:t>
            </a:r>
            <a:r>
              <a:rPr lang="en-US" dirty="0" err="1"/>
              <a:t>Nhưng</a:t>
            </a:r>
            <a:r>
              <a:rPr lang="en-US" dirty="0"/>
              <a:t> </a:t>
            </a:r>
            <a:r>
              <a:rPr lang="en-US" dirty="0" err="1"/>
              <a:t>khi</a:t>
            </a:r>
            <a:r>
              <a:rPr lang="en-US" dirty="0"/>
              <a:t> </a:t>
            </a:r>
            <a:r>
              <a:rPr lang="en-US" dirty="0" err="1"/>
              <a:t>cuộc</a:t>
            </a:r>
            <a:r>
              <a:rPr lang="en-US" dirty="0"/>
              <a:t> </a:t>
            </a:r>
            <a:r>
              <a:rPr lang="en-US" dirty="0" err="1"/>
              <a:t>chiến</a:t>
            </a:r>
            <a:r>
              <a:rPr lang="en-US" dirty="0"/>
              <a:t> </a:t>
            </a:r>
            <a:r>
              <a:rPr lang="en-US" dirty="0" err="1"/>
              <a:t>bùng</a:t>
            </a:r>
            <a:r>
              <a:rPr lang="en-US" dirty="0"/>
              <a:t> </a:t>
            </a:r>
            <a:r>
              <a:rPr lang="en-US" dirty="0" err="1"/>
              <a:t>nổ</a:t>
            </a:r>
            <a:r>
              <a:rPr lang="en-US" dirty="0"/>
              <a:t> </a:t>
            </a:r>
            <a:r>
              <a:rPr lang="en-US" dirty="0" err="1"/>
              <a:t>nó</a:t>
            </a:r>
            <a:r>
              <a:rPr lang="en-US" dirty="0"/>
              <a:t> </a:t>
            </a:r>
            <a:r>
              <a:rPr lang="en-US" dirty="0" err="1"/>
              <a:t>lại</a:t>
            </a:r>
            <a:r>
              <a:rPr lang="en-US" dirty="0"/>
              <a:t> </a:t>
            </a:r>
            <a:r>
              <a:rPr lang="en-US" dirty="0" err="1"/>
              <a:t>mang</a:t>
            </a:r>
            <a:r>
              <a:rPr lang="en-US" dirty="0"/>
              <a:t> </a:t>
            </a:r>
            <a:r>
              <a:rPr lang="en-US" dirty="0" err="1"/>
              <a:t>một</a:t>
            </a:r>
            <a:r>
              <a:rPr lang="en-US" dirty="0"/>
              <a:t> </a:t>
            </a:r>
            <a:r>
              <a:rPr lang="en-US" dirty="0" err="1"/>
              <a:t>số</a:t>
            </a:r>
            <a:r>
              <a:rPr lang="en-US" dirty="0"/>
              <a:t> </a:t>
            </a:r>
            <a:r>
              <a:rPr lang="en-US" dirty="0" err="1"/>
              <a:t>phận</a:t>
            </a:r>
            <a:r>
              <a:rPr lang="en-US" dirty="0"/>
              <a:t> </a:t>
            </a:r>
            <a:r>
              <a:rPr lang="en-US" dirty="0" err="1"/>
              <a:t>hoàn</a:t>
            </a:r>
            <a:r>
              <a:rPr lang="en-US" dirty="0"/>
              <a:t> </a:t>
            </a:r>
            <a:r>
              <a:rPr lang="en-US" dirty="0" err="1"/>
              <a:t>toàn</a:t>
            </a:r>
            <a:r>
              <a:rPr lang="en-US" dirty="0"/>
              <a:t> </a:t>
            </a:r>
            <a:r>
              <a:rPr lang="en-US" dirty="0" err="1"/>
              <a:t>khác</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06CE0-C286-40ED-A4A3-5463B9EBE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273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6A9D9C-808D-4898-8CB1-70B0488CE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B5ADDC3-2936-41F9-BBEF-52D65043F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7031907-2253-442A-BE60-522194F496F8}"/>
              </a:ext>
            </a:extLst>
          </p:cNvPr>
          <p:cNvSpPr>
            <a:spLocks noGrp="1"/>
          </p:cNvSpPr>
          <p:nvPr>
            <p:ph type="dt" sz="half" idx="10"/>
          </p:nvPr>
        </p:nvSpPr>
        <p:spPr/>
        <p:txBody>
          <a:bodyPr/>
          <a:lstStyle/>
          <a:p>
            <a:fld id="{CFBB3E6A-01BE-4C8E-B7EA-50058A8AE0C9}" type="datetimeFigureOut">
              <a:rPr lang="en-US" smtClean="0"/>
              <a:t>9/25/2022</a:t>
            </a:fld>
            <a:endParaRPr lang="en-US"/>
          </a:p>
        </p:txBody>
      </p:sp>
      <p:sp>
        <p:nvSpPr>
          <p:cNvPr id="5" name="Footer Placeholder 4">
            <a:extLst>
              <a:ext uri="{FF2B5EF4-FFF2-40B4-BE49-F238E27FC236}">
                <a16:creationId xmlns:a16="http://schemas.microsoft.com/office/drawing/2014/main" xmlns="" id="{3177AFDB-ABBB-40F3-8A09-F99071DA9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C5C930-11E0-4CBC-BF39-C7478791D99F}"/>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120655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5A647A-1B8A-4D4D-8515-6932C96469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A081D6A-D919-4794-95A8-7C32C6BA2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F0F4FF-8ABE-469F-A5C7-A34D19F41902}"/>
              </a:ext>
            </a:extLst>
          </p:cNvPr>
          <p:cNvSpPr>
            <a:spLocks noGrp="1"/>
          </p:cNvSpPr>
          <p:nvPr>
            <p:ph type="dt" sz="half" idx="10"/>
          </p:nvPr>
        </p:nvSpPr>
        <p:spPr/>
        <p:txBody>
          <a:bodyPr/>
          <a:lstStyle/>
          <a:p>
            <a:fld id="{CFBB3E6A-01BE-4C8E-B7EA-50058A8AE0C9}" type="datetimeFigureOut">
              <a:rPr lang="en-US" smtClean="0"/>
              <a:t>9/25/2022</a:t>
            </a:fld>
            <a:endParaRPr lang="en-US"/>
          </a:p>
        </p:txBody>
      </p:sp>
      <p:sp>
        <p:nvSpPr>
          <p:cNvPr id="5" name="Footer Placeholder 4">
            <a:extLst>
              <a:ext uri="{FF2B5EF4-FFF2-40B4-BE49-F238E27FC236}">
                <a16:creationId xmlns:a16="http://schemas.microsoft.com/office/drawing/2014/main" xmlns="" id="{13E57601-EBCF-4689-9593-C12564B78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F3E9557-4646-4CFA-ACF0-F9A1E34F7D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4291742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A7DE272-FA00-415B-AF1D-AA9CF299C7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83E9C7C-17C7-408A-B99D-9E10B09B42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27DA42F-F9B7-4365-885A-DF988BC8E179}"/>
              </a:ext>
            </a:extLst>
          </p:cNvPr>
          <p:cNvSpPr>
            <a:spLocks noGrp="1"/>
          </p:cNvSpPr>
          <p:nvPr>
            <p:ph type="dt" sz="half" idx="10"/>
          </p:nvPr>
        </p:nvSpPr>
        <p:spPr/>
        <p:txBody>
          <a:bodyPr/>
          <a:lstStyle/>
          <a:p>
            <a:fld id="{CFBB3E6A-01BE-4C8E-B7EA-50058A8AE0C9}" type="datetimeFigureOut">
              <a:rPr lang="en-US" smtClean="0"/>
              <a:t>9/25/2022</a:t>
            </a:fld>
            <a:endParaRPr lang="en-US"/>
          </a:p>
        </p:txBody>
      </p:sp>
      <p:sp>
        <p:nvSpPr>
          <p:cNvPr id="5" name="Footer Placeholder 4">
            <a:extLst>
              <a:ext uri="{FF2B5EF4-FFF2-40B4-BE49-F238E27FC236}">
                <a16:creationId xmlns:a16="http://schemas.microsoft.com/office/drawing/2014/main" xmlns="" id="{F924DA43-425E-4042-8C7A-0BFAE0924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5FB0164-40D3-46F4-ABAA-821A71A0E3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862667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xmlns="" id="{1C9CBF14-B56F-4DB9-BA22-801AEFB27105}"/>
              </a:ext>
            </a:extLst>
          </p:cNvPr>
          <p:cNvSpPr>
            <a:spLocks noGrp="1"/>
          </p:cNvSpPr>
          <p:nvPr>
            <p:ph type="media" sz="quarter" idx="10"/>
          </p:nvPr>
        </p:nvSpPr>
        <p:spPr>
          <a:xfrm>
            <a:off x="1422400" y="1752600"/>
            <a:ext cx="9347200" cy="4724400"/>
          </a:xfrm>
        </p:spPr>
        <p:txBody>
          <a:bodyPr/>
          <a:lstStyle/>
          <a:p>
            <a:endParaRPr lang="en-US"/>
          </a:p>
        </p:txBody>
      </p:sp>
      <p:sp>
        <p:nvSpPr>
          <p:cNvPr id="8" name="Title 7">
            <a:extLst>
              <a:ext uri="{FF2B5EF4-FFF2-40B4-BE49-F238E27FC236}">
                <a16:creationId xmlns:a16="http://schemas.microsoft.com/office/drawing/2014/main" xmlns="" id="{72AC8E71-BC80-46D7-AB0C-F8675BC3FDAE}"/>
              </a:ext>
            </a:extLst>
          </p:cNvPr>
          <p:cNvSpPr>
            <a:spLocks noGrp="1"/>
          </p:cNvSpPr>
          <p:nvPr>
            <p:ph type="title"/>
          </p:nvPr>
        </p:nvSpPr>
        <p:spPr>
          <a:xfrm>
            <a:off x="1168400" y="838200"/>
            <a:ext cx="10515600" cy="660400"/>
          </a:xfrm>
        </p:spPr>
        <p:txBody>
          <a:bodyPr>
            <a:normAutofit/>
          </a:bodyPr>
          <a:lstStyle>
            <a:lvl1pPr algn="ctr">
              <a:defRPr sz="2133">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621069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824412-6333-4155-B28A-DE21EC909E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C7B8B4B-8B37-4D70-A7A9-7A115C94BEF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0B4F016-627B-4C12-8877-E6C2022C3A47}"/>
              </a:ext>
            </a:extLst>
          </p:cNvPr>
          <p:cNvSpPr>
            <a:spLocks noGrp="1"/>
          </p:cNvSpPr>
          <p:nvPr>
            <p:ph type="dt" sz="half" idx="10"/>
          </p:nvPr>
        </p:nvSpPr>
        <p:spPr/>
        <p:txBody>
          <a:bodyPr/>
          <a:lstStyle/>
          <a:p>
            <a:fld id="{22004DBA-1107-473C-AEBE-70BA08F29E88}" type="datetimeFigureOut">
              <a:rPr lang="en-US" smtClean="0"/>
              <a:t>9/25/2022</a:t>
            </a:fld>
            <a:endParaRPr lang="en-US"/>
          </a:p>
        </p:txBody>
      </p:sp>
      <p:sp>
        <p:nvSpPr>
          <p:cNvPr id="5" name="Footer Placeholder 4">
            <a:extLst>
              <a:ext uri="{FF2B5EF4-FFF2-40B4-BE49-F238E27FC236}">
                <a16:creationId xmlns:a16="http://schemas.microsoft.com/office/drawing/2014/main" xmlns="" id="{269553A2-BA41-4554-88EB-6EC107EC45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24647A6-2F4F-43B8-9A36-0973E8FCF814}"/>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4010508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xmlns="" id="{B447C8A3-2EEF-45F1-8470-C4F791D0C3C6}"/>
              </a:ext>
            </a:extLst>
          </p:cNvPr>
          <p:cNvSpPr>
            <a:spLocks noGrp="1"/>
          </p:cNvSpPr>
          <p:nvPr>
            <p:ph type="sldNum" sz="quarter" idx="12"/>
          </p:nvPr>
        </p:nvSpPr>
        <p:spPr/>
        <p:txBody>
          <a:bodyPr/>
          <a:lstStyle/>
          <a:p>
            <a:fld id="{0F32B9D0-101F-44B1-B0F2-017800657787}" type="slidenum">
              <a:rPr lang="en-US" smtClean="0"/>
              <a:t>‹#›</a:t>
            </a:fld>
            <a:endParaRPr lang="en-US"/>
          </a:p>
        </p:txBody>
      </p:sp>
      <p:sp>
        <p:nvSpPr>
          <p:cNvPr id="7" name="Picture Placeholder 6">
            <a:extLst>
              <a:ext uri="{FF2B5EF4-FFF2-40B4-BE49-F238E27FC236}">
                <a16:creationId xmlns:a16="http://schemas.microsoft.com/office/drawing/2014/main" xmlns="" id="{8606397A-B8EE-4559-8891-0365B0F9D8A5}"/>
              </a:ext>
            </a:extLst>
          </p:cNvPr>
          <p:cNvSpPr>
            <a:spLocks noGrp="1"/>
          </p:cNvSpPr>
          <p:nvPr>
            <p:ph type="pic" sz="quarter" idx="13"/>
          </p:nvPr>
        </p:nvSpPr>
        <p:spPr>
          <a:xfrm>
            <a:off x="6534364" y="1869897"/>
            <a:ext cx="4819435" cy="4335694"/>
          </a:xfrm>
          <a:prstGeom prst="rect">
            <a:avLst/>
          </a:prstGeom>
        </p:spPr>
        <p:txBody>
          <a:bodyPr/>
          <a:lstStyle/>
          <a:p>
            <a:endParaRPr lang="en-US"/>
          </a:p>
        </p:txBody>
      </p:sp>
    </p:spTree>
    <p:extLst>
      <p:ext uri="{BB962C8B-B14F-4D97-AF65-F5344CB8AC3E}">
        <p14:creationId xmlns:p14="http://schemas.microsoft.com/office/powerpoint/2010/main" val="660034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xmlns="" id="{B447C8A3-2EEF-45F1-8470-C4F791D0C3C6}"/>
              </a:ext>
            </a:extLst>
          </p:cNvPr>
          <p:cNvSpPr>
            <a:spLocks noGrp="1"/>
          </p:cNvSpPr>
          <p:nvPr>
            <p:ph type="sldNum" sz="quarter" idx="12"/>
          </p:nvPr>
        </p:nvSpPr>
        <p:spPr/>
        <p:txBody>
          <a:bodyPr/>
          <a:lstStyle/>
          <a:p>
            <a:fld id="{0F32B9D0-101F-44B1-B0F2-017800657787}" type="slidenum">
              <a:rPr lang="en-US" smtClean="0"/>
              <a:t>‹#›</a:t>
            </a:fld>
            <a:endParaRPr lang="en-US"/>
          </a:p>
        </p:txBody>
      </p:sp>
      <p:sp>
        <p:nvSpPr>
          <p:cNvPr id="7" name="Picture Placeholder 6">
            <a:extLst>
              <a:ext uri="{FF2B5EF4-FFF2-40B4-BE49-F238E27FC236}">
                <a16:creationId xmlns:a16="http://schemas.microsoft.com/office/drawing/2014/main" xmlns="" id="{8606397A-B8EE-4559-8891-0365B0F9D8A5}"/>
              </a:ext>
            </a:extLst>
          </p:cNvPr>
          <p:cNvSpPr>
            <a:spLocks noGrp="1"/>
          </p:cNvSpPr>
          <p:nvPr>
            <p:ph type="pic" sz="quarter" idx="13"/>
          </p:nvPr>
        </p:nvSpPr>
        <p:spPr>
          <a:xfrm>
            <a:off x="842469" y="1869897"/>
            <a:ext cx="4819435" cy="4335694"/>
          </a:xfrm>
          <a:prstGeom prst="rect">
            <a:avLst/>
          </a:prstGeom>
        </p:spPr>
        <p:txBody>
          <a:bodyPr/>
          <a:lstStyle/>
          <a:p>
            <a:endParaRPr lang="en-US"/>
          </a:p>
        </p:txBody>
      </p:sp>
    </p:spTree>
    <p:extLst>
      <p:ext uri="{BB962C8B-B14F-4D97-AF65-F5344CB8AC3E}">
        <p14:creationId xmlns:p14="http://schemas.microsoft.com/office/powerpoint/2010/main" val="180293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xmlns="" id="{B447C8A3-2EEF-45F1-8470-C4F791D0C3C6}"/>
              </a:ext>
            </a:extLst>
          </p:cNvPr>
          <p:cNvSpPr>
            <a:spLocks noGrp="1"/>
          </p:cNvSpPr>
          <p:nvPr>
            <p:ph type="sldNum" sz="quarter" idx="12"/>
          </p:nvPr>
        </p:nvSpPr>
        <p:spPr/>
        <p:txBody>
          <a:bodyPr/>
          <a:lstStyle/>
          <a:p>
            <a:fld id="{0F32B9D0-101F-44B1-B0F2-017800657787}" type="slidenum">
              <a:rPr lang="en-US" smtClean="0"/>
              <a:t>‹#›</a:t>
            </a:fld>
            <a:endParaRPr lang="en-US"/>
          </a:p>
        </p:txBody>
      </p:sp>
      <p:sp>
        <p:nvSpPr>
          <p:cNvPr id="7" name="Picture Placeholder 6">
            <a:extLst>
              <a:ext uri="{FF2B5EF4-FFF2-40B4-BE49-F238E27FC236}">
                <a16:creationId xmlns:a16="http://schemas.microsoft.com/office/drawing/2014/main" xmlns="" id="{8606397A-B8EE-4559-8891-0365B0F9D8A5}"/>
              </a:ext>
            </a:extLst>
          </p:cNvPr>
          <p:cNvSpPr>
            <a:spLocks noGrp="1"/>
          </p:cNvSpPr>
          <p:nvPr>
            <p:ph type="pic" sz="quarter" idx="13"/>
          </p:nvPr>
        </p:nvSpPr>
        <p:spPr>
          <a:xfrm>
            <a:off x="6534364" y="1869897"/>
            <a:ext cx="4819435" cy="4335694"/>
          </a:xfrm>
          <a:prstGeom prst="rect">
            <a:avLst/>
          </a:prstGeom>
        </p:spPr>
        <p:txBody>
          <a:bodyPr/>
          <a:lstStyle/>
          <a:p>
            <a:endParaRPr lang="en-US"/>
          </a:p>
        </p:txBody>
      </p:sp>
    </p:spTree>
    <p:extLst>
      <p:ext uri="{BB962C8B-B14F-4D97-AF65-F5344CB8AC3E}">
        <p14:creationId xmlns:p14="http://schemas.microsoft.com/office/powerpoint/2010/main" val="2906802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FC7A8C-ED8E-4C1A-AAD7-F4991DCC55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EF03B41-2F9E-4CFA-A757-BF9B9C3F6A9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14010D5-A9CA-470F-B817-AC7FC67D0F81}"/>
              </a:ext>
            </a:extLst>
          </p:cNvPr>
          <p:cNvSpPr>
            <a:spLocks noGrp="1"/>
          </p:cNvSpPr>
          <p:nvPr>
            <p:ph type="dt" sz="half" idx="10"/>
          </p:nvPr>
        </p:nvSpPr>
        <p:spPr/>
        <p:txBody>
          <a:bodyPr/>
          <a:lstStyle/>
          <a:p>
            <a:fld id="{22004DBA-1107-473C-AEBE-70BA08F29E88}" type="datetimeFigureOut">
              <a:rPr lang="en-US" smtClean="0"/>
              <a:t>9/25/2022</a:t>
            </a:fld>
            <a:endParaRPr lang="en-US"/>
          </a:p>
        </p:txBody>
      </p:sp>
      <p:sp>
        <p:nvSpPr>
          <p:cNvPr id="5" name="Footer Placeholder 4">
            <a:extLst>
              <a:ext uri="{FF2B5EF4-FFF2-40B4-BE49-F238E27FC236}">
                <a16:creationId xmlns:a16="http://schemas.microsoft.com/office/drawing/2014/main" xmlns="" id="{059E7A87-3EEC-48DE-82B8-D4C6C6498A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ACE1F1C-C7D3-4699-96F1-1B17A656C44D}"/>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4228931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7CB6FB-F7DD-4248-96E5-682C6D2FED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7F79F2D-B389-4FAB-9A3C-4F63F99BDF9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94BB477-7A95-46F8-A994-38D4EB28D588}"/>
              </a:ext>
            </a:extLst>
          </p:cNvPr>
          <p:cNvSpPr>
            <a:spLocks noGrp="1"/>
          </p:cNvSpPr>
          <p:nvPr>
            <p:ph type="dt" sz="half" idx="10"/>
          </p:nvPr>
        </p:nvSpPr>
        <p:spPr/>
        <p:txBody>
          <a:bodyPr/>
          <a:lstStyle/>
          <a:p>
            <a:fld id="{22004DBA-1107-473C-AEBE-70BA08F29E88}" type="datetimeFigureOut">
              <a:rPr lang="en-US" smtClean="0"/>
              <a:t>9/25/2022</a:t>
            </a:fld>
            <a:endParaRPr lang="en-US"/>
          </a:p>
        </p:txBody>
      </p:sp>
      <p:sp>
        <p:nvSpPr>
          <p:cNvPr id="5" name="Footer Placeholder 4">
            <a:extLst>
              <a:ext uri="{FF2B5EF4-FFF2-40B4-BE49-F238E27FC236}">
                <a16:creationId xmlns:a16="http://schemas.microsoft.com/office/drawing/2014/main" xmlns="" id="{92DF8A8E-F1CD-4F31-A437-04CC051C87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8550BBF-556E-408D-9555-1D69BD93DFEF}"/>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1019037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7F60B6-F411-48F9-BF8F-64A77D3421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FE6A2D-8452-4F43-BCDA-05F406C68F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2AEE9C6-DEC0-4ADD-8591-32DD3A3A489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968BC82-92AC-4157-B598-0A12E8430A9C}"/>
              </a:ext>
            </a:extLst>
          </p:cNvPr>
          <p:cNvSpPr>
            <a:spLocks noGrp="1"/>
          </p:cNvSpPr>
          <p:nvPr>
            <p:ph type="dt" sz="half" idx="10"/>
          </p:nvPr>
        </p:nvSpPr>
        <p:spPr/>
        <p:txBody>
          <a:bodyPr/>
          <a:lstStyle/>
          <a:p>
            <a:fld id="{22004DBA-1107-473C-AEBE-70BA08F29E88}" type="datetimeFigureOut">
              <a:rPr lang="en-US" smtClean="0"/>
              <a:t>9/25/2022</a:t>
            </a:fld>
            <a:endParaRPr lang="en-US"/>
          </a:p>
        </p:txBody>
      </p:sp>
      <p:sp>
        <p:nvSpPr>
          <p:cNvPr id="6" name="Footer Placeholder 5">
            <a:extLst>
              <a:ext uri="{FF2B5EF4-FFF2-40B4-BE49-F238E27FC236}">
                <a16:creationId xmlns:a16="http://schemas.microsoft.com/office/drawing/2014/main" xmlns="" id="{3193E0DB-0864-4F9D-932B-469EB7D38A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62A9190-5234-4E6A-91C8-FCB3EDAC4919}"/>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3308379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B418AE-60A1-4DDB-89AC-438B41A56507}"/>
              </a:ext>
            </a:extLst>
          </p:cNvPr>
          <p:cNvSpPr>
            <a:spLocks noGrp="1"/>
          </p:cNvSpPr>
          <p:nvPr>
            <p:ph type="dt" sz="half" idx="10"/>
          </p:nvPr>
        </p:nvSpPr>
        <p:spPr/>
        <p:txBody>
          <a:bodyPr/>
          <a:lstStyle/>
          <a:p>
            <a:fld id="{CFBB3E6A-01BE-4C8E-B7EA-50058A8AE0C9}" type="datetimeFigureOut">
              <a:rPr lang="en-US" smtClean="0"/>
              <a:t>9/25/2022</a:t>
            </a:fld>
            <a:endParaRPr lang="en-US"/>
          </a:p>
        </p:txBody>
      </p:sp>
      <p:sp>
        <p:nvSpPr>
          <p:cNvPr id="5" name="Footer Placeholder 4">
            <a:extLst>
              <a:ext uri="{FF2B5EF4-FFF2-40B4-BE49-F238E27FC236}">
                <a16:creationId xmlns:a16="http://schemas.microsoft.com/office/drawing/2014/main" xmlns="" id="{DC18D8B6-C871-47B5-A2D3-092F6F7F8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C0C6222-DE59-499D-8499-4C43A46C4CD2}"/>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612978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762CB3-F36F-4099-8606-96910C882C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E974236-78C4-4015-A496-A4626ED851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6F842CE-2B33-4039-92C7-FDA315F4FE7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657ACD1-3970-41DE-AF30-376932920FF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310334A-52C3-4370-BDF5-861F603B1E5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CB9888D-7BA2-4A2D-BDC6-793B1B125EC2}"/>
              </a:ext>
            </a:extLst>
          </p:cNvPr>
          <p:cNvSpPr>
            <a:spLocks noGrp="1"/>
          </p:cNvSpPr>
          <p:nvPr>
            <p:ph type="dt" sz="half" idx="10"/>
          </p:nvPr>
        </p:nvSpPr>
        <p:spPr/>
        <p:txBody>
          <a:bodyPr/>
          <a:lstStyle/>
          <a:p>
            <a:fld id="{22004DBA-1107-473C-AEBE-70BA08F29E88}" type="datetimeFigureOut">
              <a:rPr lang="en-US" smtClean="0"/>
              <a:t>9/25/2022</a:t>
            </a:fld>
            <a:endParaRPr lang="en-US"/>
          </a:p>
        </p:txBody>
      </p:sp>
      <p:sp>
        <p:nvSpPr>
          <p:cNvPr id="8" name="Footer Placeholder 7">
            <a:extLst>
              <a:ext uri="{FF2B5EF4-FFF2-40B4-BE49-F238E27FC236}">
                <a16:creationId xmlns:a16="http://schemas.microsoft.com/office/drawing/2014/main" xmlns="" id="{A0E32ED8-02DF-400C-9E08-5DA2EB01D5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6C7FB66-116D-4FE3-840B-9677FA45B520}"/>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2435891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29FA02-C4A3-4DF9-8803-663EABCE51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EC972F7-BE8A-4298-B119-4A732D6E8A96}"/>
              </a:ext>
            </a:extLst>
          </p:cNvPr>
          <p:cNvSpPr>
            <a:spLocks noGrp="1"/>
          </p:cNvSpPr>
          <p:nvPr>
            <p:ph type="dt" sz="half" idx="10"/>
          </p:nvPr>
        </p:nvSpPr>
        <p:spPr/>
        <p:txBody>
          <a:bodyPr/>
          <a:lstStyle/>
          <a:p>
            <a:fld id="{22004DBA-1107-473C-AEBE-70BA08F29E88}" type="datetimeFigureOut">
              <a:rPr lang="en-US" smtClean="0"/>
              <a:t>9/25/2022</a:t>
            </a:fld>
            <a:endParaRPr lang="en-US"/>
          </a:p>
        </p:txBody>
      </p:sp>
      <p:sp>
        <p:nvSpPr>
          <p:cNvPr id="4" name="Footer Placeholder 3">
            <a:extLst>
              <a:ext uri="{FF2B5EF4-FFF2-40B4-BE49-F238E27FC236}">
                <a16:creationId xmlns:a16="http://schemas.microsoft.com/office/drawing/2014/main" xmlns="" id="{6A5D34F4-FD25-4FE5-B153-5796D2046D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8D7E8C3-E497-4DEE-83BD-BDF2ACBD3B8E}"/>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1907009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3ABEC7-25CB-4822-8A07-1314B6553E26}"/>
              </a:ext>
            </a:extLst>
          </p:cNvPr>
          <p:cNvSpPr>
            <a:spLocks noGrp="1"/>
          </p:cNvSpPr>
          <p:nvPr>
            <p:ph type="dt" sz="half" idx="10"/>
          </p:nvPr>
        </p:nvSpPr>
        <p:spPr/>
        <p:txBody>
          <a:bodyPr/>
          <a:lstStyle/>
          <a:p>
            <a:fld id="{22004DBA-1107-473C-AEBE-70BA08F29E88}" type="datetimeFigureOut">
              <a:rPr lang="en-US" smtClean="0"/>
              <a:t>9/25/2022</a:t>
            </a:fld>
            <a:endParaRPr lang="en-US"/>
          </a:p>
        </p:txBody>
      </p:sp>
      <p:sp>
        <p:nvSpPr>
          <p:cNvPr id="3" name="Footer Placeholder 2">
            <a:extLst>
              <a:ext uri="{FF2B5EF4-FFF2-40B4-BE49-F238E27FC236}">
                <a16:creationId xmlns:a16="http://schemas.microsoft.com/office/drawing/2014/main" xmlns="" id="{16732CC9-C55D-4F09-84C4-D51A6C3255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F4D12BF-6CB0-421B-835A-77E29C5FE831}"/>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14612050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72327C-E21C-497D-80F5-CEFF52215C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2C149E8-95CE-430E-8F51-152B6D70D9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8730EE1-B13F-47A4-B276-6A4199D132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211606A-7466-4C8D-89F3-1614C96CD3DA}"/>
              </a:ext>
            </a:extLst>
          </p:cNvPr>
          <p:cNvSpPr>
            <a:spLocks noGrp="1"/>
          </p:cNvSpPr>
          <p:nvPr>
            <p:ph type="dt" sz="half" idx="10"/>
          </p:nvPr>
        </p:nvSpPr>
        <p:spPr/>
        <p:txBody>
          <a:bodyPr/>
          <a:lstStyle/>
          <a:p>
            <a:fld id="{22004DBA-1107-473C-AEBE-70BA08F29E88}" type="datetimeFigureOut">
              <a:rPr lang="en-US" smtClean="0"/>
              <a:t>9/25/2022</a:t>
            </a:fld>
            <a:endParaRPr lang="en-US"/>
          </a:p>
        </p:txBody>
      </p:sp>
      <p:sp>
        <p:nvSpPr>
          <p:cNvPr id="6" name="Footer Placeholder 5">
            <a:extLst>
              <a:ext uri="{FF2B5EF4-FFF2-40B4-BE49-F238E27FC236}">
                <a16:creationId xmlns:a16="http://schemas.microsoft.com/office/drawing/2014/main" xmlns="" id="{391EE206-E5BA-41B4-9C4A-74062A60C9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2525AC7-D8FB-4F75-A9C1-76AC3035CDAB}"/>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1028930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AC353E-EA35-4A08-9C43-7C717E91D0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1569C23-8CDD-4060-A266-B7A6C6E3CE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8BA496B-198E-466E-A82A-F10573FC6A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53CFDE2-760F-4808-A724-A546BA4EE462}"/>
              </a:ext>
            </a:extLst>
          </p:cNvPr>
          <p:cNvSpPr>
            <a:spLocks noGrp="1"/>
          </p:cNvSpPr>
          <p:nvPr>
            <p:ph type="dt" sz="half" idx="10"/>
          </p:nvPr>
        </p:nvSpPr>
        <p:spPr/>
        <p:txBody>
          <a:bodyPr/>
          <a:lstStyle/>
          <a:p>
            <a:fld id="{22004DBA-1107-473C-AEBE-70BA08F29E88}" type="datetimeFigureOut">
              <a:rPr lang="en-US" smtClean="0"/>
              <a:t>9/25/2022</a:t>
            </a:fld>
            <a:endParaRPr lang="en-US"/>
          </a:p>
        </p:txBody>
      </p:sp>
      <p:sp>
        <p:nvSpPr>
          <p:cNvPr id="6" name="Footer Placeholder 5">
            <a:extLst>
              <a:ext uri="{FF2B5EF4-FFF2-40B4-BE49-F238E27FC236}">
                <a16:creationId xmlns:a16="http://schemas.microsoft.com/office/drawing/2014/main" xmlns="" id="{30CB1173-B154-49AE-BA5E-F8A3000248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8129501-7490-4D09-835E-629A4BF11607}"/>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2144004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74C948-B81A-44DC-90E5-4E18E1805F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D8ACEC7-0369-4615-9F8B-8F7E91B5F1D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5B63D9-F24C-4EFD-86FC-951A2CF041C8}"/>
              </a:ext>
            </a:extLst>
          </p:cNvPr>
          <p:cNvSpPr>
            <a:spLocks noGrp="1"/>
          </p:cNvSpPr>
          <p:nvPr>
            <p:ph type="dt" sz="half" idx="10"/>
          </p:nvPr>
        </p:nvSpPr>
        <p:spPr/>
        <p:txBody>
          <a:bodyPr/>
          <a:lstStyle/>
          <a:p>
            <a:fld id="{22004DBA-1107-473C-AEBE-70BA08F29E88}" type="datetimeFigureOut">
              <a:rPr lang="en-US" smtClean="0"/>
              <a:t>9/25/2022</a:t>
            </a:fld>
            <a:endParaRPr lang="en-US"/>
          </a:p>
        </p:txBody>
      </p:sp>
      <p:sp>
        <p:nvSpPr>
          <p:cNvPr id="5" name="Footer Placeholder 4">
            <a:extLst>
              <a:ext uri="{FF2B5EF4-FFF2-40B4-BE49-F238E27FC236}">
                <a16:creationId xmlns:a16="http://schemas.microsoft.com/office/drawing/2014/main" xmlns="" id="{5917D670-8775-418D-A79A-7F8EF14FFB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D6946B0-AE1B-4224-9B04-2A69AE995EC5}"/>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3520141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02D8346-B3A0-443D-B5F1-01C044F71C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A8FE19B-DBE7-4826-8572-B12A28E6A74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25D50AB-CB6A-4E54-9346-8B4D5A474E63}"/>
              </a:ext>
            </a:extLst>
          </p:cNvPr>
          <p:cNvSpPr>
            <a:spLocks noGrp="1"/>
          </p:cNvSpPr>
          <p:nvPr>
            <p:ph type="dt" sz="half" idx="10"/>
          </p:nvPr>
        </p:nvSpPr>
        <p:spPr/>
        <p:txBody>
          <a:bodyPr/>
          <a:lstStyle/>
          <a:p>
            <a:fld id="{22004DBA-1107-473C-AEBE-70BA08F29E88}" type="datetimeFigureOut">
              <a:rPr lang="en-US" smtClean="0"/>
              <a:t>9/25/2022</a:t>
            </a:fld>
            <a:endParaRPr lang="en-US"/>
          </a:p>
        </p:txBody>
      </p:sp>
      <p:sp>
        <p:nvSpPr>
          <p:cNvPr id="5" name="Footer Placeholder 4">
            <a:extLst>
              <a:ext uri="{FF2B5EF4-FFF2-40B4-BE49-F238E27FC236}">
                <a16:creationId xmlns:a16="http://schemas.microsoft.com/office/drawing/2014/main" xmlns="" id="{64B51229-EE5C-4A8F-A481-F42D029B5F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03B9F04-3A8B-4D43-A0A8-237CB8B8EA4F}"/>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578632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3D15E9-4C8F-49A5-9678-6F88A177D4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EA2CB9D-74EE-4EF4-9F47-850B828CB1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BE8CAD7-31EE-41B4-B452-98A0D69FDE52}"/>
              </a:ext>
            </a:extLst>
          </p:cNvPr>
          <p:cNvSpPr>
            <a:spLocks noGrp="1"/>
          </p:cNvSpPr>
          <p:nvPr>
            <p:ph type="dt" sz="half" idx="10"/>
          </p:nvPr>
        </p:nvSpPr>
        <p:spPr/>
        <p:txBody>
          <a:bodyPr/>
          <a:lstStyle/>
          <a:p>
            <a:fld id="{CFBB3E6A-01BE-4C8E-B7EA-50058A8AE0C9}" type="datetimeFigureOut">
              <a:rPr lang="en-US" smtClean="0"/>
              <a:t>9/25/2022</a:t>
            </a:fld>
            <a:endParaRPr lang="en-US"/>
          </a:p>
        </p:txBody>
      </p:sp>
      <p:sp>
        <p:nvSpPr>
          <p:cNvPr id="5" name="Footer Placeholder 4">
            <a:extLst>
              <a:ext uri="{FF2B5EF4-FFF2-40B4-BE49-F238E27FC236}">
                <a16:creationId xmlns:a16="http://schemas.microsoft.com/office/drawing/2014/main" xmlns="" id="{FFA1E1E7-1419-44ED-9BB3-EC1C2A6BC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3666C56-0137-4FC3-A7FC-ABFF425B7AC7}"/>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552832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8983E5-B6C1-475E-A685-DC3D02B29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2F09B79-6816-4AE6-8AE4-1600398BCF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2296BBB-4BB3-4D27-B776-DDF8667392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1D22F9D-1B3A-4451-B62A-A9687604F022}"/>
              </a:ext>
            </a:extLst>
          </p:cNvPr>
          <p:cNvSpPr>
            <a:spLocks noGrp="1"/>
          </p:cNvSpPr>
          <p:nvPr>
            <p:ph type="dt" sz="half" idx="10"/>
          </p:nvPr>
        </p:nvSpPr>
        <p:spPr/>
        <p:txBody>
          <a:bodyPr/>
          <a:lstStyle/>
          <a:p>
            <a:fld id="{CFBB3E6A-01BE-4C8E-B7EA-50058A8AE0C9}" type="datetimeFigureOut">
              <a:rPr lang="en-US" smtClean="0"/>
              <a:t>9/25/2022</a:t>
            </a:fld>
            <a:endParaRPr lang="en-US"/>
          </a:p>
        </p:txBody>
      </p:sp>
      <p:sp>
        <p:nvSpPr>
          <p:cNvPr id="6" name="Footer Placeholder 5">
            <a:extLst>
              <a:ext uri="{FF2B5EF4-FFF2-40B4-BE49-F238E27FC236}">
                <a16:creationId xmlns:a16="http://schemas.microsoft.com/office/drawing/2014/main" xmlns="" id="{354C1CA9-C68F-436C-930A-AE9E02DB3F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C964BE2-FCF8-43F3-8AC7-80966686C01B}"/>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919703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12F2FC-31BD-424A-97AA-8BFB17E95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54A0A2A-44C0-4BB1-8B37-BD1F435511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D1BD8D7-CEBB-4203-B1F9-DBCFB8AE6D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DCC6E71-A67F-4827-A5FB-3ABA475254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DA5CB6F-271D-4739-A726-652BAAA808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FA79EE2-2888-4847-B470-D80DDE94AF8D}"/>
              </a:ext>
            </a:extLst>
          </p:cNvPr>
          <p:cNvSpPr>
            <a:spLocks noGrp="1"/>
          </p:cNvSpPr>
          <p:nvPr>
            <p:ph type="dt" sz="half" idx="10"/>
          </p:nvPr>
        </p:nvSpPr>
        <p:spPr/>
        <p:txBody>
          <a:bodyPr/>
          <a:lstStyle/>
          <a:p>
            <a:fld id="{CFBB3E6A-01BE-4C8E-B7EA-50058A8AE0C9}" type="datetimeFigureOut">
              <a:rPr lang="en-US" smtClean="0"/>
              <a:t>9/25/2022</a:t>
            </a:fld>
            <a:endParaRPr lang="en-US"/>
          </a:p>
        </p:txBody>
      </p:sp>
      <p:sp>
        <p:nvSpPr>
          <p:cNvPr id="8" name="Footer Placeholder 7">
            <a:extLst>
              <a:ext uri="{FF2B5EF4-FFF2-40B4-BE49-F238E27FC236}">
                <a16:creationId xmlns:a16="http://schemas.microsoft.com/office/drawing/2014/main" xmlns="" id="{F9052796-7816-4580-B9DF-0EB1C00306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5DB9362-3F3A-4237-BE6D-3143BCAB4730}"/>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586215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DA2D06-3A3A-4B37-BDCD-8C476A9A26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DF1AFF9-0B7D-4C3B-873D-C0A83AD1FF19}"/>
              </a:ext>
            </a:extLst>
          </p:cNvPr>
          <p:cNvSpPr>
            <a:spLocks noGrp="1"/>
          </p:cNvSpPr>
          <p:nvPr>
            <p:ph type="dt" sz="half" idx="10"/>
          </p:nvPr>
        </p:nvSpPr>
        <p:spPr/>
        <p:txBody>
          <a:bodyPr/>
          <a:lstStyle/>
          <a:p>
            <a:fld id="{CFBB3E6A-01BE-4C8E-B7EA-50058A8AE0C9}" type="datetimeFigureOut">
              <a:rPr lang="en-US" smtClean="0"/>
              <a:t>9/25/2022</a:t>
            </a:fld>
            <a:endParaRPr lang="en-US"/>
          </a:p>
        </p:txBody>
      </p:sp>
      <p:sp>
        <p:nvSpPr>
          <p:cNvPr id="4" name="Footer Placeholder 3">
            <a:extLst>
              <a:ext uri="{FF2B5EF4-FFF2-40B4-BE49-F238E27FC236}">
                <a16:creationId xmlns:a16="http://schemas.microsoft.com/office/drawing/2014/main" xmlns="" id="{A7EFE8C2-B636-4FB1-90BC-BF4675EF02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441C782-E205-44C6-A7A4-EBD257DF9BD8}"/>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767761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2E52DDD-78FA-4E88-9F8F-F1971A00E4F0}"/>
              </a:ext>
            </a:extLst>
          </p:cNvPr>
          <p:cNvSpPr>
            <a:spLocks noGrp="1"/>
          </p:cNvSpPr>
          <p:nvPr>
            <p:ph type="dt" sz="half" idx="10"/>
          </p:nvPr>
        </p:nvSpPr>
        <p:spPr/>
        <p:txBody>
          <a:bodyPr/>
          <a:lstStyle/>
          <a:p>
            <a:fld id="{CFBB3E6A-01BE-4C8E-B7EA-50058A8AE0C9}" type="datetimeFigureOut">
              <a:rPr lang="en-US" smtClean="0"/>
              <a:t>9/25/2022</a:t>
            </a:fld>
            <a:endParaRPr lang="en-US"/>
          </a:p>
        </p:txBody>
      </p:sp>
      <p:sp>
        <p:nvSpPr>
          <p:cNvPr id="3" name="Footer Placeholder 2">
            <a:extLst>
              <a:ext uri="{FF2B5EF4-FFF2-40B4-BE49-F238E27FC236}">
                <a16:creationId xmlns:a16="http://schemas.microsoft.com/office/drawing/2014/main" xmlns="" id="{073C2676-B5E9-4366-8000-9808933E29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4A9B8D0-AAF1-4D4F-88E4-6223A559573D}"/>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847782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96BC5F-A323-4CEC-9A1B-18BD4974B5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5FF8AAE-5563-4925-B9DD-AE559F8E39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D006140-BA48-4348-9438-F711CB158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129A80E-8738-4E72-85EB-7C5873B49290}"/>
              </a:ext>
            </a:extLst>
          </p:cNvPr>
          <p:cNvSpPr>
            <a:spLocks noGrp="1"/>
          </p:cNvSpPr>
          <p:nvPr>
            <p:ph type="dt" sz="half" idx="10"/>
          </p:nvPr>
        </p:nvSpPr>
        <p:spPr/>
        <p:txBody>
          <a:bodyPr/>
          <a:lstStyle/>
          <a:p>
            <a:fld id="{CFBB3E6A-01BE-4C8E-B7EA-50058A8AE0C9}" type="datetimeFigureOut">
              <a:rPr lang="en-US" smtClean="0"/>
              <a:t>9/25/2022</a:t>
            </a:fld>
            <a:endParaRPr lang="en-US"/>
          </a:p>
        </p:txBody>
      </p:sp>
      <p:sp>
        <p:nvSpPr>
          <p:cNvPr id="6" name="Footer Placeholder 5">
            <a:extLst>
              <a:ext uri="{FF2B5EF4-FFF2-40B4-BE49-F238E27FC236}">
                <a16:creationId xmlns:a16="http://schemas.microsoft.com/office/drawing/2014/main" xmlns="" id="{A2FCC8C9-144B-4C09-A414-7413D6553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1327611-50C7-4FB8-B61A-D65FF72A87D9}"/>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889856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250377-A9EC-42F5-861C-1C0418F55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C6D067C-67CC-4B0B-8132-B00DB375FB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4254B43-B965-4487-A7B5-12E7341F3B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22C9FD4-23D3-4AC3-A1D4-F632C979FE64}"/>
              </a:ext>
            </a:extLst>
          </p:cNvPr>
          <p:cNvSpPr>
            <a:spLocks noGrp="1"/>
          </p:cNvSpPr>
          <p:nvPr>
            <p:ph type="dt" sz="half" idx="10"/>
          </p:nvPr>
        </p:nvSpPr>
        <p:spPr/>
        <p:txBody>
          <a:bodyPr/>
          <a:lstStyle/>
          <a:p>
            <a:fld id="{CFBB3E6A-01BE-4C8E-B7EA-50058A8AE0C9}" type="datetimeFigureOut">
              <a:rPr lang="en-US" smtClean="0"/>
              <a:t>9/25/2022</a:t>
            </a:fld>
            <a:endParaRPr lang="en-US"/>
          </a:p>
        </p:txBody>
      </p:sp>
      <p:sp>
        <p:nvSpPr>
          <p:cNvPr id="6" name="Footer Placeholder 5">
            <a:extLst>
              <a:ext uri="{FF2B5EF4-FFF2-40B4-BE49-F238E27FC236}">
                <a16:creationId xmlns:a16="http://schemas.microsoft.com/office/drawing/2014/main" xmlns="" id="{CA5B51A0-2EE7-4C94-AD4B-DB3599378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94BD166-7DD3-47FE-A6B4-31E8DC83C23C}"/>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591986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0CCF3F0-E179-488B-81CA-42376E3BFE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9A0A6FB-E1D7-4233-93C1-BBAB93EDD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9EE39B3-42E9-43FF-AB9B-62F5B03435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B3E6A-01BE-4C8E-B7EA-50058A8AE0C9}" type="datetimeFigureOut">
              <a:rPr lang="en-US" smtClean="0"/>
              <a:t>9/25/2022</a:t>
            </a:fld>
            <a:endParaRPr lang="en-US"/>
          </a:p>
        </p:txBody>
      </p:sp>
      <p:sp>
        <p:nvSpPr>
          <p:cNvPr id="5" name="Footer Placeholder 4">
            <a:extLst>
              <a:ext uri="{FF2B5EF4-FFF2-40B4-BE49-F238E27FC236}">
                <a16:creationId xmlns:a16="http://schemas.microsoft.com/office/drawing/2014/main" xmlns="" id="{BD611648-BDA2-4DBB-B3A5-FF8EB62D0E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6C93334-D931-48A1-9857-24D2DFC3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A6F3-9DB0-4F59-9CE2-036EC47F4A04}" type="slidenum">
              <a:rPr lang="en-US" smtClean="0"/>
              <a:t>‹#›</a:t>
            </a:fld>
            <a:endParaRPr lang="en-US"/>
          </a:p>
        </p:txBody>
      </p:sp>
    </p:spTree>
    <p:extLst>
      <p:ext uri="{BB962C8B-B14F-4D97-AF65-F5344CB8AC3E}">
        <p14:creationId xmlns:p14="http://schemas.microsoft.com/office/powerpoint/2010/main" val="1534321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6712F33-AE7B-484C-86A1-00641468D7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xmlns="" id="{98026379-EB4A-44D1-B9DD-39CE222C27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004DBA-1107-473C-AEBE-70BA08F29E88}" type="datetimeFigureOut">
              <a:rPr lang="en-US" smtClean="0"/>
              <a:t>9/25/2022</a:t>
            </a:fld>
            <a:endParaRPr lang="en-US"/>
          </a:p>
        </p:txBody>
      </p:sp>
      <p:sp>
        <p:nvSpPr>
          <p:cNvPr id="5" name="Footer Placeholder 4">
            <a:extLst>
              <a:ext uri="{FF2B5EF4-FFF2-40B4-BE49-F238E27FC236}">
                <a16:creationId xmlns:a16="http://schemas.microsoft.com/office/drawing/2014/main" xmlns="" id="{A6EB9C5B-000B-4637-A494-9C4EF5998D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9764BB8-85AE-4905-B679-00FDEF47BC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32B9D0-101F-44B1-B0F2-017800657787}" type="slidenum">
              <a:rPr lang="en-US" smtClean="0"/>
              <a:t>‹#›</a:t>
            </a:fld>
            <a:endParaRPr lang="en-US"/>
          </a:p>
        </p:txBody>
      </p:sp>
    </p:spTree>
    <p:extLst>
      <p:ext uri="{BB962C8B-B14F-4D97-AF65-F5344CB8AC3E}">
        <p14:creationId xmlns:p14="http://schemas.microsoft.com/office/powerpoint/2010/main" val="4101940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l" defTabSz="914400" rtl="0" eaLnBrk="1" latinLnBrk="0" hangingPunct="1">
        <a:lnSpc>
          <a:spcPct val="90000"/>
        </a:lnSpc>
        <a:spcBef>
          <a:spcPct val="0"/>
        </a:spcBef>
        <a:buNone/>
        <a:defRPr sz="4400" kern="1200">
          <a:solidFill>
            <a:schemeClr val="tx1"/>
          </a:solidFill>
          <a:latin typeface="#9Slide03 Bebas Neue Bold"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0.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6.xml"/><Relationship Id="rId7" Type="http://schemas.openxmlformats.org/officeDocument/2006/relationships/image" Target="../media/image6.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jpe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vi.wikipedia.org/wiki/Qu%E1%BB%B3nh_L%C6%B0u" TargetMode="External"/><Relationship Id="rId2" Type="http://schemas.openxmlformats.org/officeDocument/2006/relationships/hyperlink" Target="https://vi.wikipedia.org/wiki/Qu%E1%BB%B3nh_V%C4%83n" TargetMode="Externa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hyperlink" Target="https://vi.wikipedia.org/w/index.php?title=Di_ch%E1%BB%89_Qu%E1%BB%B3nh_V%C4%83n&amp;action=edit&amp;redlink=1" TargetMode="External"/><Relationship Id="rId4" Type="http://schemas.openxmlformats.org/officeDocument/2006/relationships/hyperlink" Target="https://vi.wikipedia.org/wiki/Ngh%E1%BB%87_An"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2.wav"/><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196E6805-20F9-48E9-8368-8D2B210C7723}"/>
              </a:ext>
            </a:extLst>
          </p:cNvPr>
          <p:cNvSpPr/>
          <p:nvPr/>
        </p:nvSpPr>
        <p:spPr>
          <a:xfrm>
            <a:off x="1748900" y="2769834"/>
            <a:ext cx="3124940" cy="2379216"/>
          </a:xfrm>
          <a:prstGeom prst="roundRect">
            <a:avLst/>
          </a:prstGeom>
          <a:blipFill>
            <a:blip r:embed="rId3"/>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1A870BF2-D3B3-44CC-9A3B-D6AB1D630F9D}"/>
              </a:ext>
            </a:extLst>
          </p:cNvPr>
          <p:cNvSpPr/>
          <p:nvPr/>
        </p:nvSpPr>
        <p:spPr>
          <a:xfrm>
            <a:off x="5150533" y="2769834"/>
            <a:ext cx="3124940" cy="2379216"/>
          </a:xfrm>
          <a:prstGeom prst="roundRect">
            <a:avLst/>
          </a:prstGeom>
          <a:blipFill>
            <a:blip r:embed="rId4"/>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xmlns="" id="{667876C7-18E8-4244-994C-92894412996D}"/>
              </a:ext>
            </a:extLst>
          </p:cNvPr>
          <p:cNvSpPr/>
          <p:nvPr/>
        </p:nvSpPr>
        <p:spPr>
          <a:xfrm>
            <a:off x="8552166" y="2769834"/>
            <a:ext cx="3124940" cy="2379216"/>
          </a:xfrm>
          <a:prstGeom prst="roundRect">
            <a:avLst/>
          </a:prstGeom>
          <a:blipFill>
            <a:blip r:embed="rId5"/>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A2706E76-D101-4CB3-AAA3-0B67B3650F98}"/>
              </a:ext>
            </a:extLst>
          </p:cNvPr>
          <p:cNvSpPr/>
          <p:nvPr/>
        </p:nvSpPr>
        <p:spPr>
          <a:xfrm>
            <a:off x="1300766" y="1455938"/>
            <a:ext cx="9530366" cy="710213"/>
          </a:xfrm>
          <a:prstGeom prst="roundRect">
            <a:avLst/>
          </a:prstGeom>
          <a:solidFill>
            <a:schemeClr val="dk1">
              <a:alpha val="54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smtClean="0">
                <a:solidFill>
                  <a:prstClr val="white"/>
                </a:solidFill>
                <a:latin typeface="Times New Roman" panose="02020603050405020304" pitchFamily="18" charset="0"/>
                <a:cs typeface="Times New Roman" panose="02020603050405020304" pitchFamily="18" charset="0"/>
              </a:rPr>
              <a:t>BÀI</a:t>
            </a:r>
            <a:r>
              <a:rPr lang="en-US" sz="3600" smtClean="0">
                <a:solidFill>
                  <a:prstClr val="white"/>
                </a:solidFill>
                <a:latin typeface="Times New Roman" panose="02020603050405020304" pitchFamily="18" charset="0"/>
                <a:cs typeface="Times New Roman" panose="02020603050405020304" pitchFamily="18" charset="0"/>
              </a:rPr>
              <a:t> 5:</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XÃ HỘI NGUYÊN THỦY</a:t>
            </a:r>
          </a:p>
        </p:txBody>
      </p:sp>
      <p:cxnSp>
        <p:nvCxnSpPr>
          <p:cNvPr id="9" name="Straight Arrow Connector 8">
            <a:extLst>
              <a:ext uri="{FF2B5EF4-FFF2-40B4-BE49-F238E27FC236}">
                <a16:creationId xmlns:a16="http://schemas.microsoft.com/office/drawing/2014/main" xmlns="" id="{E093324E-A1D2-417C-A5C3-65D27B1DEF0E}"/>
              </a:ext>
            </a:extLst>
          </p:cNvPr>
          <p:cNvCxnSpPr>
            <a:cxnSpLocks/>
          </p:cNvCxnSpPr>
          <p:nvPr/>
        </p:nvCxnSpPr>
        <p:spPr>
          <a:xfrm>
            <a:off x="1748900" y="5326601"/>
            <a:ext cx="294738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C5A1E128-7CAF-4731-A4C4-BC71246DCFD4}"/>
              </a:ext>
            </a:extLst>
          </p:cNvPr>
          <p:cNvCxnSpPr>
            <a:cxnSpLocks/>
          </p:cNvCxnSpPr>
          <p:nvPr/>
        </p:nvCxnSpPr>
        <p:spPr>
          <a:xfrm>
            <a:off x="5203801" y="5326601"/>
            <a:ext cx="6473305"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811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652508"/>
            <a:ext cx="11231880" cy="5676901"/>
          </a:xfrm>
        </p:spPr>
      </p:pic>
    </p:spTree>
    <p:extLst>
      <p:ext uri="{BB962C8B-B14F-4D97-AF65-F5344CB8AC3E}">
        <p14:creationId xmlns:p14="http://schemas.microsoft.com/office/powerpoint/2010/main" val="39184469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F677C678-8A30-2845-9513-5B37404D9410}"/>
              </a:ext>
            </a:extLst>
          </p:cNvPr>
          <p:cNvSpPr/>
          <p:nvPr/>
        </p:nvSpPr>
        <p:spPr>
          <a:xfrm>
            <a:off x="0" y="0"/>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smtClean="0"/>
          </a:p>
          <a:p>
            <a:endParaRPr lang="en-US" dirty="0" smtClean="0"/>
          </a:p>
          <a:p>
            <a:endParaRPr lang="en-US" dirty="0" smtClean="0"/>
          </a:p>
          <a:p>
            <a:endParaRPr lang="en-US" dirty="0" smtClean="0"/>
          </a:p>
          <a:p>
            <a:endParaRPr lang="en-US" sz="2400" dirty="0" smtClean="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EE82ACD1-580D-3D4F-981A-1725373A7B91}"/>
              </a:ext>
            </a:extLst>
          </p:cNvPr>
          <p:cNvPicPr>
            <a:picLocks noChangeAspect="1"/>
          </p:cNvPicPr>
          <p:nvPr/>
        </p:nvPicPr>
        <p:blipFill>
          <a:blip r:embed="rId2"/>
          <a:stretch>
            <a:fillRect/>
          </a:stretch>
        </p:blipFill>
        <p:spPr>
          <a:xfrm>
            <a:off x="10395030" y="0"/>
            <a:ext cx="1366837" cy="1366837"/>
          </a:xfrm>
          <a:prstGeom prst="rect">
            <a:avLst/>
          </a:prstGeom>
        </p:spPr>
      </p:pic>
      <p:sp>
        <p:nvSpPr>
          <p:cNvPr id="6" name="TextBox 5"/>
          <p:cNvSpPr txBox="1"/>
          <p:nvPr/>
        </p:nvSpPr>
        <p:spPr>
          <a:xfrm flipH="1">
            <a:off x="1172770" y="1477888"/>
            <a:ext cx="2919154" cy="369332"/>
          </a:xfrm>
          <a:prstGeom prst="rect">
            <a:avLst/>
          </a:prstGeom>
          <a:noFill/>
        </p:spPr>
        <p:txBody>
          <a:bodyPr wrap="square" rtlCol="0">
            <a:spAutoFit/>
          </a:bodyPr>
          <a:lstStyle/>
          <a:p>
            <a:endParaRPr lang="en-US" dirty="0"/>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10" name="Rectangle 9"/>
          <p:cNvSpPr/>
          <p:nvPr/>
        </p:nvSpPr>
        <p:spPr>
          <a:xfrm>
            <a:off x="332510" y="766808"/>
            <a:ext cx="4710543" cy="69050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smtClean="0"/>
          </a:p>
          <a:p>
            <a:pPr algn="ctr"/>
            <a:endParaRPr lang="en-US" dirty="0"/>
          </a:p>
          <a:p>
            <a:pPr algn="ctr"/>
            <a:r>
              <a:rPr lang="en-US" sz="2400" b="1" dirty="0" err="1" smtClean="0">
                <a:latin typeface="Times New Roman" panose="02020603050405020304" pitchFamily="18" charset="0"/>
                <a:cs typeface="Times New Roman" panose="02020603050405020304" pitchFamily="18" charset="0"/>
              </a:rPr>
              <a:t>Bầy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người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nguyên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thuỷ</a:t>
            </a:r>
            <a:endParaRPr lang="en-US" sz="2400" b="1" dirty="0" smtClean="0">
              <a:latin typeface="Times New Roman" panose="02020603050405020304" pitchFamily="18" charset="0"/>
              <a:cs typeface="Times New Roman" panose="02020603050405020304" pitchFamily="18" charset="0"/>
            </a:endParaRPr>
          </a:p>
          <a:p>
            <a:pPr algn="ctr"/>
            <a:endParaRPr lang="en-US" dirty="0"/>
          </a:p>
          <a:p>
            <a:pPr algn="ctr"/>
            <a:endParaRPr lang="en-US" dirty="0"/>
          </a:p>
        </p:txBody>
      </p:sp>
      <p:sp>
        <p:nvSpPr>
          <p:cNvPr id="12" name="Rectangle 11"/>
          <p:cNvSpPr/>
          <p:nvPr/>
        </p:nvSpPr>
        <p:spPr>
          <a:xfrm>
            <a:off x="332510" y="1522840"/>
            <a:ext cx="4710543" cy="40051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Dạng</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cổ</a:t>
            </a:r>
            <a:endParaRPr lang="en-US" sz="2400" dirty="0" smtClean="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sống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vật</a:t>
            </a:r>
            <a:r>
              <a:rPr lang="en-US" sz="2400" b="1" i="1"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hang </a:t>
            </a:r>
            <a:r>
              <a:rPr lang="en-US" sz="2400" dirty="0" err="1">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a:t>
            </a:r>
          </a:p>
          <a:p>
            <a:r>
              <a:rPr lang="en-US" sz="2400" dirty="0" smtClean="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a:t>
            </a:r>
            <a:r>
              <a:rPr lang="en-US" sz="2400" b="1" i="1" dirty="0" err="1" smtClean="0">
                <a:latin typeface="Times New Roman" panose="02020603050405020304" pitchFamily="18" charset="0"/>
                <a:cs typeface="Times New Roman" panose="02020603050405020304" pitchFamily="18" charset="0"/>
              </a:rPr>
              <a:t>ổ</a:t>
            </a:r>
            <a:r>
              <a:rPr lang="en-US" sz="2400" b="1" i="1" dirty="0" smtClean="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chức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xã</a:t>
            </a:r>
            <a:r>
              <a:rPr lang="en-US" sz="2400" b="1" i="1"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hội</a:t>
            </a:r>
            <a:r>
              <a:rPr lang="en-US" sz="2400" dirty="0" smtClean="0">
                <a:latin typeface="Times New Roman" panose="02020603050405020304" pitchFamily="18" charset="0"/>
                <a:cs typeface="Times New Roman" panose="02020603050405020304" pitchFamily="18" charset="0"/>
              </a:rPr>
              <a:t>:</a:t>
            </a:r>
          </a:p>
          <a:p>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loài</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bầy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đầu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lao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sóc</a:t>
            </a:r>
            <a:r>
              <a:rPr lang="en-US" sz="2400" dirty="0" smtClean="0">
                <a:latin typeface="Times New Roman" panose="02020603050405020304" pitchFamily="18" charset="0"/>
                <a:cs typeface="Times New Roman" panose="02020603050405020304" pitchFamily="18" charset="0"/>
              </a:rPr>
              <a:t> con </a:t>
            </a:r>
            <a:r>
              <a:rPr lang="en-US" sz="2400" dirty="0" err="1" smtClean="0">
                <a:latin typeface="Times New Roman" panose="02020603050405020304" pitchFamily="18" charset="0"/>
                <a:cs typeface="Times New Roman" panose="02020603050405020304" pitchFamily="18" charset="0"/>
              </a:rPr>
              <a:t>cái</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3CA65F91-1529-460A-A7AB-398C76D770EE}"/>
              </a:ext>
            </a:extLst>
          </p:cNvPr>
          <p:cNvSpPr txBox="1"/>
          <p:nvPr/>
        </p:nvSpPr>
        <p:spPr>
          <a:xfrm>
            <a:off x="8823482" y="4997084"/>
            <a:ext cx="2473788"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Bầy người nguyên thủy</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xmlns="" id="{B99DB5B8-C7D3-45CB-A5CA-A5AD88DD5272}"/>
              </a:ext>
            </a:extLst>
          </p:cNvPr>
          <p:cNvSpPr txBox="1"/>
          <p:nvPr/>
        </p:nvSpPr>
        <p:spPr>
          <a:xfrm>
            <a:off x="6719372" y="4997084"/>
            <a:ext cx="1218463"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Gia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đình</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xmlns="" id="{E16BD596-C330-4466-9B7D-6EDA547E4A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783" y="3466028"/>
            <a:ext cx="2534717" cy="1520830"/>
          </a:xfrm>
          <a:prstGeom prst="rect">
            <a:avLst/>
          </a:prstGeom>
        </p:spPr>
      </p:pic>
      <p:grpSp>
        <p:nvGrpSpPr>
          <p:cNvPr id="14" name="Group 13">
            <a:extLst>
              <a:ext uri="{FF2B5EF4-FFF2-40B4-BE49-F238E27FC236}">
                <a16:creationId xmlns:a16="http://schemas.microsoft.com/office/drawing/2014/main" xmlns="" id="{641AD860-32EC-4348-A1C3-93ADDB4DF314}"/>
              </a:ext>
            </a:extLst>
          </p:cNvPr>
          <p:cNvGrpSpPr/>
          <p:nvPr/>
        </p:nvGrpSpPr>
        <p:grpSpPr>
          <a:xfrm>
            <a:off x="8882051" y="2271524"/>
            <a:ext cx="2183907" cy="2715333"/>
            <a:chOff x="3630968" y="2947385"/>
            <a:chExt cx="2183907" cy="2715333"/>
          </a:xfrm>
        </p:grpSpPr>
        <p:sp>
          <p:nvSpPr>
            <p:cNvPr id="15" name="Oval 14">
              <a:extLst>
                <a:ext uri="{FF2B5EF4-FFF2-40B4-BE49-F238E27FC236}">
                  <a16:creationId xmlns:a16="http://schemas.microsoft.com/office/drawing/2014/main" xmlns="" id="{26E2F3A0-DADA-43C5-8580-34751D81EEE7}"/>
                </a:ext>
              </a:extLst>
            </p:cNvPr>
            <p:cNvSpPr/>
            <p:nvPr/>
          </p:nvSpPr>
          <p:spPr>
            <a:xfrm>
              <a:off x="3630968" y="2947385"/>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xmlns="" id="{49F7D55E-7140-4D4D-8CFD-1F33768B34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5042" y="4293514"/>
              <a:ext cx="852442" cy="511465"/>
            </a:xfrm>
            <a:prstGeom prst="rect">
              <a:avLst/>
            </a:prstGeom>
          </p:spPr>
        </p:pic>
        <p:pic>
          <p:nvPicPr>
            <p:cNvPr id="17" name="Picture 16">
              <a:extLst>
                <a:ext uri="{FF2B5EF4-FFF2-40B4-BE49-F238E27FC236}">
                  <a16:creationId xmlns:a16="http://schemas.microsoft.com/office/drawing/2014/main" xmlns="" id="{48EBB157-042C-4156-9357-F62853C98E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1713" y="3615526"/>
              <a:ext cx="852442" cy="511465"/>
            </a:xfrm>
            <a:prstGeom prst="rect">
              <a:avLst/>
            </a:prstGeom>
          </p:spPr>
        </p:pic>
        <p:pic>
          <p:nvPicPr>
            <p:cNvPr id="18" name="Picture 17">
              <a:extLst>
                <a:ext uri="{FF2B5EF4-FFF2-40B4-BE49-F238E27FC236}">
                  <a16:creationId xmlns:a16="http://schemas.microsoft.com/office/drawing/2014/main" xmlns="" id="{9ACD002D-E724-45F6-AEAA-D4604669C6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3235" y="4293514"/>
              <a:ext cx="852442" cy="511465"/>
            </a:xfrm>
            <a:prstGeom prst="rect">
              <a:avLst/>
            </a:prstGeom>
          </p:spPr>
        </p:pic>
        <p:pic>
          <p:nvPicPr>
            <p:cNvPr id="19" name="Picture 18">
              <a:extLst>
                <a:ext uri="{FF2B5EF4-FFF2-40B4-BE49-F238E27FC236}">
                  <a16:creationId xmlns:a16="http://schemas.microsoft.com/office/drawing/2014/main" xmlns="" id="{3AE1EEC2-CB97-45A8-BD58-6350352520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2785" y="4978116"/>
              <a:ext cx="852442" cy="511465"/>
            </a:xfrm>
            <a:prstGeom prst="rect">
              <a:avLst/>
            </a:prstGeom>
          </p:spPr>
        </p:pic>
      </p:grpSp>
      <p:sp>
        <p:nvSpPr>
          <p:cNvPr id="20" name="Rectangle 19">
            <a:extLst>
              <a:ext uri="{FF2B5EF4-FFF2-40B4-BE49-F238E27FC236}">
                <a16:creationId xmlns:a16="http://schemas.microsoft.com/office/drawing/2014/main" xmlns="" id="{E6854F18-D508-416D-A4C9-338141C3AA19}"/>
              </a:ext>
            </a:extLst>
          </p:cNvPr>
          <p:cNvSpPr/>
          <p:nvPr/>
        </p:nvSpPr>
        <p:spPr>
          <a:xfrm>
            <a:off x="5974713" y="2494197"/>
            <a:ext cx="2546965" cy="79860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Gia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gồm</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bố</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mẹ</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-con</a:t>
            </a:r>
          </a:p>
        </p:txBody>
      </p:sp>
      <p:sp>
        <p:nvSpPr>
          <p:cNvPr id="21" name="Rectangle 20">
            <a:extLst>
              <a:ext uri="{FF2B5EF4-FFF2-40B4-BE49-F238E27FC236}">
                <a16:creationId xmlns:a16="http://schemas.microsoft.com/office/drawing/2014/main" xmlns="" id="{6FAF1EEF-2B6C-4675-89A2-5A72789FEA77}"/>
              </a:ext>
            </a:extLst>
          </p:cNvPr>
          <p:cNvSpPr/>
          <p:nvPr/>
        </p:nvSpPr>
        <p:spPr>
          <a:xfrm>
            <a:off x="8786893" y="661918"/>
            <a:ext cx="2546965" cy="153181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Bầy</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gồm</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cùng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nhau</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22" name="Straight Arrow Connector 21">
            <a:extLst>
              <a:ext uri="{FF2B5EF4-FFF2-40B4-BE49-F238E27FC236}">
                <a16:creationId xmlns:a16="http://schemas.microsoft.com/office/drawing/2014/main" xmlns="" id="{3CB0C221-D152-4BFB-A960-6B8DE815C829}"/>
              </a:ext>
            </a:extLst>
          </p:cNvPr>
          <p:cNvCxnSpPr>
            <a:cxnSpLocks/>
          </p:cNvCxnSpPr>
          <p:nvPr/>
        </p:nvCxnSpPr>
        <p:spPr>
          <a:xfrm>
            <a:off x="6088738" y="5547385"/>
            <a:ext cx="5208532"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xmlns="" id="{2100BC1C-5887-4ED7-86A2-BD6DC2CF21A3}"/>
              </a:ext>
            </a:extLst>
          </p:cNvPr>
          <p:cNvSpPr txBox="1"/>
          <p:nvPr/>
        </p:nvSpPr>
        <p:spPr>
          <a:xfrm>
            <a:off x="7609628" y="5660972"/>
            <a:ext cx="2166752" cy="369332"/>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tối cổ</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512411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0-#ppt_w/2"/>
                                          </p:val>
                                        </p:tav>
                                        <p:tav tm="100000">
                                          <p:val>
                                            <p:strVal val="#ppt_x"/>
                                          </p:val>
                                        </p:tav>
                                      </p:tavLst>
                                    </p:anim>
                                    <p:anim calcmode="lin" valueType="num">
                                      <p:cBhvr additive="base">
                                        <p:cTn id="43"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2">
                                            <p:txEl>
                                              <p:pRg st="0" end="0"/>
                                            </p:txEl>
                                          </p:spTgt>
                                        </p:tgtEl>
                                        <p:attrNameLst>
                                          <p:attrName>style.visibility</p:attrName>
                                        </p:attrNameLst>
                                      </p:cBhvr>
                                      <p:to>
                                        <p:strVal val="visible"/>
                                      </p:to>
                                    </p:set>
                                    <p:anim calcmode="lin" valueType="num">
                                      <p:cBhvr additive="base">
                                        <p:cTn id="54"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12">
                                            <p:txEl>
                                              <p:pRg st="1" end="1"/>
                                            </p:txEl>
                                          </p:spTgt>
                                        </p:tgtEl>
                                        <p:attrNameLst>
                                          <p:attrName>style.visibility</p:attrName>
                                        </p:attrNameLst>
                                      </p:cBhvr>
                                      <p:to>
                                        <p:strVal val="visible"/>
                                      </p:to>
                                    </p:set>
                                    <p:anim calcmode="lin" valueType="num">
                                      <p:cBhvr additive="base">
                                        <p:cTn id="58"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12">
                                            <p:txEl>
                                              <p:pRg st="2" end="2"/>
                                            </p:txEl>
                                          </p:spTgt>
                                        </p:tgtEl>
                                        <p:attrNameLst>
                                          <p:attrName>style.visibility</p:attrName>
                                        </p:attrNameLst>
                                      </p:cBhvr>
                                      <p:to>
                                        <p:strVal val="visible"/>
                                      </p:to>
                                    </p:set>
                                    <p:anim calcmode="lin" valueType="num">
                                      <p:cBhvr additive="base">
                                        <p:cTn id="62"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12">
                                            <p:txEl>
                                              <p:pRg st="3" end="3"/>
                                            </p:txEl>
                                          </p:spTgt>
                                        </p:tgtEl>
                                        <p:attrNameLst>
                                          <p:attrName>style.visibility</p:attrName>
                                        </p:attrNameLst>
                                      </p:cBhvr>
                                      <p:to>
                                        <p:strVal val="visible"/>
                                      </p:to>
                                    </p:set>
                                    <p:anim calcmode="lin" valueType="num">
                                      <p:cBhvr additive="base">
                                        <p:cTn id="68"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1" grpId="0" animBg="1"/>
      <p:bldP spid="20" grpId="0" animBg="1"/>
      <p:bldP spid="21"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3E398446-7B1C-4E2A-9C30-52317412F3BF}"/>
              </a:ext>
            </a:extLst>
          </p:cNvPr>
          <p:cNvGrpSpPr/>
          <p:nvPr/>
        </p:nvGrpSpPr>
        <p:grpSpPr>
          <a:xfrm>
            <a:off x="5146127" y="2757800"/>
            <a:ext cx="2259724" cy="2039006"/>
            <a:chOff x="5146127" y="2757800"/>
            <a:chExt cx="2259724" cy="2039006"/>
          </a:xfrm>
        </p:grpSpPr>
        <p:sp>
          <p:nvSpPr>
            <p:cNvPr id="3" name="Circle: Hollow 2">
              <a:extLst>
                <a:ext uri="{FF2B5EF4-FFF2-40B4-BE49-F238E27FC236}">
                  <a16:creationId xmlns:a16="http://schemas.microsoft.com/office/drawing/2014/main" xmlns="" id="{672F4AF9-4CD5-4500-8DCC-0A03C9427B1C}"/>
                </a:ext>
              </a:extLst>
            </p:cNvPr>
            <p:cNvSpPr/>
            <p:nvPr/>
          </p:nvSpPr>
          <p:spPr>
            <a:xfrm>
              <a:off x="5146127" y="2757800"/>
              <a:ext cx="2259724" cy="2039006"/>
            </a:xfrm>
            <a:prstGeom prst="donut">
              <a:avLst>
                <a:gd name="adj" fmla="val 9156"/>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BC67631F-E239-4550-8842-D0397D8572D8}"/>
                </a:ext>
              </a:extLst>
            </p:cNvPr>
            <p:cNvSpPr txBox="1"/>
            <p:nvPr/>
          </p:nvSpPr>
          <p:spPr>
            <a:xfrm>
              <a:off x="5276191" y="3400097"/>
              <a:ext cx="1863011"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grpSp>
        <p:nvGrpSpPr>
          <p:cNvPr id="26" name="Group 25">
            <a:extLst>
              <a:ext uri="{FF2B5EF4-FFF2-40B4-BE49-F238E27FC236}">
                <a16:creationId xmlns:a16="http://schemas.microsoft.com/office/drawing/2014/main" xmlns="" id="{D6EF2EA3-9612-4DD8-9FC2-DAEB1219188E}"/>
              </a:ext>
            </a:extLst>
          </p:cNvPr>
          <p:cNvGrpSpPr/>
          <p:nvPr/>
        </p:nvGrpSpPr>
        <p:grpSpPr>
          <a:xfrm>
            <a:off x="7409793" y="2933085"/>
            <a:ext cx="2070538" cy="1082565"/>
            <a:chOff x="7409793" y="2933085"/>
            <a:chExt cx="2070538" cy="1082565"/>
          </a:xfrm>
        </p:grpSpPr>
        <p:sp>
          <p:nvSpPr>
            <p:cNvPr id="9" name="Flowchart: Connector 8">
              <a:extLst>
                <a:ext uri="{FF2B5EF4-FFF2-40B4-BE49-F238E27FC236}">
                  <a16:creationId xmlns:a16="http://schemas.microsoft.com/office/drawing/2014/main" xmlns="" id="{33B0E60D-80D1-49E7-AAA8-BDA02BF605A7}"/>
                </a:ext>
              </a:extLst>
            </p:cNvPr>
            <p:cNvSpPr/>
            <p:nvPr/>
          </p:nvSpPr>
          <p:spPr>
            <a:xfrm>
              <a:off x="8397766" y="2933085"/>
              <a:ext cx="1082565" cy="1082565"/>
            </a:xfrm>
            <a:prstGeom prst="flowChartConnector">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đẹp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xmlns="" id="{00EA1B03-E8C0-44BC-8D46-809AF0736732}"/>
                </a:ext>
              </a:extLst>
            </p:cNvPr>
            <p:cNvCxnSpPr>
              <a:cxnSpLocks/>
            </p:cNvCxnSpPr>
            <p:nvPr/>
          </p:nvCxnSpPr>
          <p:spPr>
            <a:xfrm flipV="1">
              <a:off x="7409793" y="3647090"/>
              <a:ext cx="987973" cy="607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xmlns="" id="{1BC6D52B-DC0C-4063-86C4-3148F2F8C3E7}"/>
              </a:ext>
            </a:extLst>
          </p:cNvPr>
          <p:cNvGrpSpPr/>
          <p:nvPr/>
        </p:nvGrpSpPr>
        <p:grpSpPr>
          <a:xfrm>
            <a:off x="5733394" y="4796806"/>
            <a:ext cx="1082565" cy="1724862"/>
            <a:chOff x="5733394" y="4796806"/>
            <a:chExt cx="1082565" cy="1724862"/>
          </a:xfrm>
        </p:grpSpPr>
        <p:sp>
          <p:nvSpPr>
            <p:cNvPr id="10" name="Flowchart: Connector 9">
              <a:extLst>
                <a:ext uri="{FF2B5EF4-FFF2-40B4-BE49-F238E27FC236}">
                  <a16:creationId xmlns:a16="http://schemas.microsoft.com/office/drawing/2014/main" xmlns="" id="{3C9B0411-E196-4E76-8135-F30A73564F9B}"/>
                </a:ext>
              </a:extLst>
            </p:cNvPr>
            <p:cNvSpPr/>
            <p:nvPr/>
          </p:nvSpPr>
          <p:spPr>
            <a:xfrm>
              <a:off x="5733394" y="5439103"/>
              <a:ext cx="1082565" cy="1082565"/>
            </a:xfrm>
            <a:prstGeom prst="flowChartConnector">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Nghệ</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thuật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xmlns="" id="{B02449AC-88AE-4A50-BAB2-5E0CC0B9FC9A}"/>
                </a:ext>
              </a:extLst>
            </p:cNvPr>
            <p:cNvCxnSpPr>
              <a:cxnSpLocks/>
              <a:stCxn id="3" idx="4"/>
            </p:cNvCxnSpPr>
            <p:nvPr/>
          </p:nvCxnSpPr>
          <p:spPr>
            <a:xfrm>
              <a:off x="6275989" y="4796806"/>
              <a:ext cx="19709" cy="7013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xmlns="" id="{E79702A3-FD07-4800-90BF-62CEC4A22E50}"/>
              </a:ext>
            </a:extLst>
          </p:cNvPr>
          <p:cNvGrpSpPr/>
          <p:nvPr/>
        </p:nvGrpSpPr>
        <p:grpSpPr>
          <a:xfrm>
            <a:off x="5754415" y="1032937"/>
            <a:ext cx="1082565" cy="1724863"/>
            <a:chOff x="5754415" y="1032937"/>
            <a:chExt cx="1082565" cy="1724863"/>
          </a:xfrm>
        </p:grpSpPr>
        <p:sp>
          <p:nvSpPr>
            <p:cNvPr id="8" name="Flowchart: Connector 7">
              <a:extLst>
                <a:ext uri="{FF2B5EF4-FFF2-40B4-BE49-F238E27FC236}">
                  <a16:creationId xmlns:a16="http://schemas.microsoft.com/office/drawing/2014/main" xmlns="" id="{1FFFA902-058B-44FA-A4B6-90591E2DE3A1}"/>
                </a:ext>
              </a:extLst>
            </p:cNvPr>
            <p:cNvSpPr/>
            <p:nvPr/>
          </p:nvSpPr>
          <p:spPr>
            <a:xfrm>
              <a:off x="5754415" y="1032937"/>
              <a:ext cx="1082565" cy="1082565"/>
            </a:xfrm>
            <a:prstGeom prst="flowChartConnector">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Tinh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thần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xmlns="" id="{E2D8D71B-46B9-451B-8206-E069BFBABB1B}"/>
                </a:ext>
              </a:extLst>
            </p:cNvPr>
            <p:cNvCxnSpPr>
              <a:cxnSpLocks/>
              <a:endCxn id="8" idx="4"/>
            </p:cNvCxnSpPr>
            <p:nvPr/>
          </p:nvCxnSpPr>
          <p:spPr>
            <a:xfrm flipH="1" flipV="1">
              <a:off x="6295698" y="2115502"/>
              <a:ext cx="17077" cy="642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xmlns="" id="{9460CFEB-B1B0-45CE-A2F5-B08F59076497}"/>
              </a:ext>
            </a:extLst>
          </p:cNvPr>
          <p:cNvGrpSpPr/>
          <p:nvPr/>
        </p:nvGrpSpPr>
        <p:grpSpPr>
          <a:xfrm>
            <a:off x="3118614" y="2933085"/>
            <a:ext cx="2071195" cy="1082565"/>
            <a:chOff x="3071647" y="2933085"/>
            <a:chExt cx="2071195" cy="1082565"/>
          </a:xfrm>
        </p:grpSpPr>
        <p:sp>
          <p:nvSpPr>
            <p:cNvPr id="7" name="Flowchart: Connector 6">
              <a:extLst>
                <a:ext uri="{FF2B5EF4-FFF2-40B4-BE49-F238E27FC236}">
                  <a16:creationId xmlns:a16="http://schemas.microsoft.com/office/drawing/2014/main" xmlns="" id="{F5C4EFFA-3AB6-408B-AD10-8A613E705964}"/>
                </a:ext>
              </a:extLst>
            </p:cNvPr>
            <p:cNvSpPr/>
            <p:nvPr/>
          </p:nvSpPr>
          <p:spPr>
            <a:xfrm>
              <a:off x="3071647" y="2933085"/>
              <a:ext cx="1082565" cy="1082565"/>
            </a:xfrm>
            <a:prstGeom prst="flowChartConnector">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Tâm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linh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 name="Straight Arrow Connector 19">
              <a:extLst>
                <a:ext uri="{FF2B5EF4-FFF2-40B4-BE49-F238E27FC236}">
                  <a16:creationId xmlns:a16="http://schemas.microsoft.com/office/drawing/2014/main" xmlns="" id="{9A93C2BC-10D1-4A4D-9181-78CD1CDC9051}"/>
                </a:ext>
              </a:extLst>
            </p:cNvPr>
            <p:cNvCxnSpPr>
              <a:cxnSpLocks/>
            </p:cNvCxnSpPr>
            <p:nvPr/>
          </p:nvCxnSpPr>
          <p:spPr>
            <a:xfrm flipH="1">
              <a:off x="4154212" y="3707873"/>
              <a:ext cx="988630" cy="13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855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0-#ppt_w/2"/>
                                          </p:val>
                                        </p:tav>
                                        <p:tav tm="100000">
                                          <p:val>
                                            <p:strVal val="#ppt_x"/>
                                          </p:val>
                                        </p:tav>
                                      </p:tavLst>
                                    </p:anim>
                                    <p:anim calcmode="lin" valueType="num">
                                      <p:cBhvr additive="base">
                                        <p:cTn id="2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0-#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F677C678-8A30-2845-9513-5B37404D9410}"/>
              </a:ext>
            </a:extLst>
          </p:cNvPr>
          <p:cNvSpPr/>
          <p:nvPr/>
        </p:nvSpPr>
        <p:spPr>
          <a:xfrm>
            <a:off x="0" y="0"/>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smtClean="0"/>
          </a:p>
          <a:p>
            <a:endParaRPr lang="en-US" dirty="0" smtClean="0"/>
          </a:p>
          <a:p>
            <a:endParaRPr lang="en-US" dirty="0" smtClean="0"/>
          </a:p>
          <a:p>
            <a:endParaRPr lang="en-US" dirty="0" smtClean="0"/>
          </a:p>
          <a:p>
            <a:endParaRPr lang="en-US" sz="2400" dirty="0" smtClean="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EE82ACD1-580D-3D4F-981A-1725373A7B91}"/>
              </a:ext>
            </a:extLst>
          </p:cNvPr>
          <p:cNvPicPr>
            <a:picLocks noChangeAspect="1"/>
          </p:cNvPicPr>
          <p:nvPr/>
        </p:nvPicPr>
        <p:blipFill>
          <a:blip r:embed="rId2"/>
          <a:stretch>
            <a:fillRect/>
          </a:stretch>
        </p:blipFill>
        <p:spPr>
          <a:xfrm>
            <a:off x="10395030" y="0"/>
            <a:ext cx="1366837" cy="1366837"/>
          </a:xfrm>
          <a:prstGeom prst="rect">
            <a:avLst/>
          </a:prstGeom>
        </p:spPr>
      </p:pic>
      <p:sp>
        <p:nvSpPr>
          <p:cNvPr id="6" name="TextBox 5"/>
          <p:cNvSpPr txBox="1"/>
          <p:nvPr/>
        </p:nvSpPr>
        <p:spPr>
          <a:xfrm flipH="1">
            <a:off x="1172770" y="1477888"/>
            <a:ext cx="2919154" cy="369332"/>
          </a:xfrm>
          <a:prstGeom prst="rect">
            <a:avLst/>
          </a:prstGeom>
          <a:noFill/>
        </p:spPr>
        <p:txBody>
          <a:bodyPr wrap="square" rtlCol="0">
            <a:spAutoFit/>
          </a:bodyPr>
          <a:lstStyle/>
          <a:p>
            <a:endParaRPr lang="en-US" dirty="0"/>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10" name="Rectangle 9"/>
          <p:cNvSpPr/>
          <p:nvPr/>
        </p:nvSpPr>
        <p:spPr>
          <a:xfrm>
            <a:off x="332510" y="766808"/>
            <a:ext cx="5258393" cy="69050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smtClean="0"/>
          </a:p>
          <a:p>
            <a:pPr algn="ctr"/>
            <a:endParaRPr lang="en-US" dirty="0"/>
          </a:p>
          <a:p>
            <a:pPr algn="ctr"/>
            <a:r>
              <a:rPr lang="en-US" sz="2400" b="1" dirty="0" err="1" smtClean="0">
                <a:latin typeface="Times New Roman" panose="02020603050405020304" pitchFamily="18" charset="0"/>
                <a:cs typeface="Times New Roman" panose="02020603050405020304" pitchFamily="18" charset="0"/>
              </a:rPr>
              <a:t>Bầy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người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nguyên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thuỷ</a:t>
            </a:r>
            <a:endParaRPr lang="en-US" sz="2400" b="1" dirty="0" smtClean="0">
              <a:latin typeface="Times New Roman" panose="02020603050405020304" pitchFamily="18" charset="0"/>
              <a:cs typeface="Times New Roman" panose="02020603050405020304" pitchFamily="18" charset="0"/>
            </a:endParaRPr>
          </a:p>
          <a:p>
            <a:pPr algn="ctr"/>
            <a:endParaRPr lang="en-US" dirty="0"/>
          </a:p>
          <a:p>
            <a:pPr algn="ctr"/>
            <a:endParaRPr lang="en-US" dirty="0"/>
          </a:p>
        </p:txBody>
      </p:sp>
      <p:sp>
        <p:nvSpPr>
          <p:cNvPr id="12" name="Rectangle 11"/>
          <p:cNvSpPr/>
          <p:nvPr/>
        </p:nvSpPr>
        <p:spPr>
          <a:xfrm>
            <a:off x="332510" y="1522839"/>
            <a:ext cx="5258393" cy="470814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Dạng</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cổ</a:t>
            </a:r>
            <a:endParaRPr lang="en-US" sz="2400" dirty="0" smtClean="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sống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vật</a:t>
            </a:r>
            <a:r>
              <a:rPr lang="en-US" sz="2400" b="1" i="1"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hang </a:t>
            </a:r>
            <a:r>
              <a:rPr lang="en-US" sz="2400" dirty="0" err="1">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a:t>
            </a:r>
          </a:p>
          <a:p>
            <a:r>
              <a:rPr lang="en-US" sz="2400" dirty="0" smtClean="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a:t>
            </a:r>
            <a:r>
              <a:rPr lang="en-US" sz="2400" b="1" i="1" dirty="0" err="1" smtClean="0">
                <a:latin typeface="Times New Roman" panose="02020603050405020304" pitchFamily="18" charset="0"/>
                <a:cs typeface="Times New Roman" panose="02020603050405020304" pitchFamily="18" charset="0"/>
              </a:rPr>
              <a:t>ổ</a:t>
            </a:r>
            <a:r>
              <a:rPr lang="en-US" sz="2400" b="1" i="1" dirty="0" smtClean="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chức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xã</a:t>
            </a:r>
            <a:r>
              <a:rPr lang="en-US" sz="2400" b="1" i="1"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hội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loài</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bầy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đầu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lao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sóc</a:t>
            </a:r>
            <a:r>
              <a:rPr lang="en-US" sz="2400" dirty="0" smtClean="0">
                <a:latin typeface="Times New Roman" panose="02020603050405020304" pitchFamily="18" charset="0"/>
                <a:cs typeface="Times New Roman" panose="02020603050405020304" pitchFamily="18" charset="0"/>
              </a:rPr>
              <a:t> con </a:t>
            </a:r>
            <a:r>
              <a:rPr lang="en-US" sz="2400" dirty="0" err="1" smtClean="0">
                <a:latin typeface="Times New Roman" panose="02020603050405020304" pitchFamily="18" charset="0"/>
                <a:cs typeface="Times New Roman" panose="02020603050405020304" pitchFamily="18" charset="0"/>
              </a:rPr>
              <a:t>cái</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Đời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sống</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tinh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thần</a:t>
            </a:r>
            <a:r>
              <a:rPr lang="en-US" sz="2400" dirty="0" smtClean="0">
                <a:latin typeface="Times New Roman" panose="02020603050405020304" pitchFamily="18" charset="0"/>
                <a:cs typeface="Times New Roman" panose="02020603050405020304" pitchFamily="18" charset="0"/>
              </a:rPr>
              <a:t>: </a:t>
            </a:r>
          </a:p>
          <a:p>
            <a:r>
              <a:rPr lang="en-US" sz="2400" dirty="0" err="1" smtClean="0">
                <a:latin typeface="Times New Roman" panose="02020603050405020304" pitchFamily="18" charset="0"/>
                <a:cs typeface="Times New Roman" panose="02020603050405020304" pitchFamily="18" charset="0"/>
              </a:rPr>
              <a:t>Biết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đồ</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đá</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161809" y="1620982"/>
            <a:ext cx="4991100" cy="4048125"/>
          </a:xfrm>
          <a:prstGeom prst="rect">
            <a:avLst/>
          </a:prstGeom>
        </p:spPr>
      </p:pic>
    </p:spTree>
    <p:extLst>
      <p:ext uri="{BB962C8B-B14F-4D97-AF65-F5344CB8AC3E}">
        <p14:creationId xmlns:p14="http://schemas.microsoft.com/office/powerpoint/2010/main" val="33067459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 calcmode="lin" valueType="num">
                                      <p:cBhvr additive="base">
                                        <p:cTn id="1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 calcmode="lin" valueType="num">
                                      <p:cBhvr additive="base">
                                        <p:cTn id="21"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Effect transition="in" filter="fade">
                                      <p:cBhvr>
                                        <p:cTn id="31" dur="1000"/>
                                        <p:tgtEl>
                                          <p:spTgt spid="12">
                                            <p:txEl>
                                              <p:pRg st="4" end="4"/>
                                            </p:txEl>
                                          </p:spTgt>
                                        </p:tgtEl>
                                      </p:cBhvr>
                                    </p:animEffect>
                                    <p:anim calcmode="lin" valueType="num">
                                      <p:cBhvr>
                                        <p:cTn id="32"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F677C678-8A30-2845-9513-5B37404D9410}"/>
              </a:ext>
            </a:extLst>
          </p:cNvPr>
          <p:cNvSpPr/>
          <p:nvPr/>
        </p:nvSpPr>
        <p:spPr>
          <a:xfrm>
            <a:off x="0" y="74852"/>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smtClean="0"/>
          </a:p>
          <a:p>
            <a:endParaRPr lang="en-US" dirty="0" smtClean="0"/>
          </a:p>
          <a:p>
            <a:endParaRPr lang="en-US" dirty="0" smtClean="0"/>
          </a:p>
          <a:p>
            <a:endParaRPr lang="en-US" dirty="0" smtClean="0"/>
          </a:p>
          <a:p>
            <a:endParaRPr lang="en-US" sz="2400" dirty="0" smtClean="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EE82ACD1-580D-3D4F-981A-1725373A7B91}"/>
              </a:ext>
            </a:extLst>
          </p:cNvPr>
          <p:cNvPicPr>
            <a:picLocks noChangeAspect="1"/>
          </p:cNvPicPr>
          <p:nvPr/>
        </p:nvPicPr>
        <p:blipFill>
          <a:blip r:embed="rId2"/>
          <a:stretch>
            <a:fillRect/>
          </a:stretch>
        </p:blipFill>
        <p:spPr>
          <a:xfrm>
            <a:off x="10395030" y="0"/>
            <a:ext cx="1366837" cy="1366837"/>
          </a:xfrm>
          <a:prstGeom prst="rect">
            <a:avLst/>
          </a:prstGeom>
        </p:spPr>
      </p:pic>
      <p:sp>
        <p:nvSpPr>
          <p:cNvPr id="6" name="TextBox 5"/>
          <p:cNvSpPr txBox="1"/>
          <p:nvPr/>
        </p:nvSpPr>
        <p:spPr>
          <a:xfrm flipH="1">
            <a:off x="1172770" y="1477888"/>
            <a:ext cx="2919154" cy="369332"/>
          </a:xfrm>
          <a:prstGeom prst="rect">
            <a:avLst/>
          </a:prstGeom>
          <a:noFill/>
        </p:spPr>
        <p:txBody>
          <a:bodyPr wrap="square" rtlCol="0">
            <a:spAutoFit/>
          </a:bodyPr>
          <a:lstStyle/>
          <a:p>
            <a:endParaRPr lang="en-US" dirty="0"/>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11" name="Rectangle 10"/>
          <p:cNvSpPr/>
          <p:nvPr/>
        </p:nvSpPr>
        <p:spPr>
          <a:xfrm>
            <a:off x="367146" y="692872"/>
            <a:ext cx="5172264" cy="6787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b</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Công</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tộc</a:t>
            </a:r>
            <a:endParaRPr lang="en-US" sz="2400" b="1" dirty="0"/>
          </a:p>
        </p:txBody>
      </p:sp>
      <p:sp>
        <p:nvSpPr>
          <p:cNvPr id="13" name="Rectangle 12"/>
          <p:cNvSpPr/>
          <p:nvPr/>
        </p:nvSpPr>
        <p:spPr>
          <a:xfrm>
            <a:off x="329046" y="1442320"/>
            <a:ext cx="5210364" cy="48392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Dạng</a:t>
            </a:r>
            <a:r>
              <a:rPr lang="en-US" sz="2400" b="1" i="1"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người</a:t>
            </a:r>
            <a:r>
              <a:rPr lang="en-US" sz="2400" b="1" i="1" dirty="0" smtClean="0">
                <a:latin typeface="Times New Roman" panose="02020603050405020304" pitchFamily="18" charset="0"/>
                <a:cs typeface="Times New Roman" panose="02020603050405020304" pitchFamily="18" charset="0"/>
              </a:rPr>
              <a:t>:</a:t>
            </a:r>
          </a:p>
          <a:p>
            <a:r>
              <a:rPr lang="en-US" sz="2400" b="1" i="1"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a:t>
            </a:r>
            <a:r>
              <a:rPr lang="en-US" sz="2400" dirty="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5868456" y="1032248"/>
            <a:ext cx="5715000" cy="5041511"/>
          </a:xfrm>
          <a:prstGeom prst="rect">
            <a:avLst/>
          </a:prstGeom>
        </p:spPr>
      </p:pic>
    </p:spTree>
    <p:extLst>
      <p:ext uri="{BB962C8B-B14F-4D97-AF65-F5344CB8AC3E}">
        <p14:creationId xmlns:p14="http://schemas.microsoft.com/office/powerpoint/2010/main" val="36944169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1000"/>
                                        <p:tgtEl>
                                          <p:spTgt spid="13">
                                            <p:txEl>
                                              <p:pRg st="0" end="0"/>
                                            </p:txEl>
                                          </p:spTgt>
                                        </p:tgtEl>
                                      </p:cBhvr>
                                    </p:animEffect>
                                    <p:anim calcmode="lin" valueType="num">
                                      <p:cBhvr>
                                        <p:cTn id="22"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fade">
                                      <p:cBhvr>
                                        <p:cTn id="28" dur="1000"/>
                                        <p:tgtEl>
                                          <p:spTgt spid="13">
                                            <p:txEl>
                                              <p:pRg st="1" end="1"/>
                                            </p:txEl>
                                          </p:spTgt>
                                        </p:tgtEl>
                                      </p:cBhvr>
                                    </p:animEffect>
                                    <p:anim calcmode="lin" valueType="num">
                                      <p:cBhvr>
                                        <p:cTn id="29"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F677C678-8A30-2845-9513-5B37404D9410}"/>
              </a:ext>
            </a:extLst>
          </p:cNvPr>
          <p:cNvSpPr/>
          <p:nvPr/>
        </p:nvSpPr>
        <p:spPr>
          <a:xfrm>
            <a:off x="0" y="74852"/>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smtClean="0"/>
          </a:p>
          <a:p>
            <a:endParaRPr lang="en-US" dirty="0" smtClean="0"/>
          </a:p>
          <a:p>
            <a:endParaRPr lang="en-US" dirty="0" smtClean="0"/>
          </a:p>
          <a:p>
            <a:endParaRPr lang="en-US" dirty="0" smtClean="0"/>
          </a:p>
          <a:p>
            <a:endParaRPr lang="en-US" sz="2400" dirty="0" smtClean="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EE82ACD1-580D-3D4F-981A-1725373A7B91}"/>
              </a:ext>
            </a:extLst>
          </p:cNvPr>
          <p:cNvPicPr>
            <a:picLocks noChangeAspect="1"/>
          </p:cNvPicPr>
          <p:nvPr/>
        </p:nvPicPr>
        <p:blipFill>
          <a:blip r:embed="rId2"/>
          <a:stretch>
            <a:fillRect/>
          </a:stretch>
        </p:blipFill>
        <p:spPr>
          <a:xfrm>
            <a:off x="10395030" y="0"/>
            <a:ext cx="1366837" cy="1366837"/>
          </a:xfrm>
          <a:prstGeom prst="rect">
            <a:avLst/>
          </a:prstGeom>
        </p:spPr>
      </p:pic>
      <p:sp>
        <p:nvSpPr>
          <p:cNvPr id="6" name="TextBox 5"/>
          <p:cNvSpPr txBox="1"/>
          <p:nvPr/>
        </p:nvSpPr>
        <p:spPr>
          <a:xfrm flipH="1">
            <a:off x="1172770" y="1477888"/>
            <a:ext cx="2919154" cy="369332"/>
          </a:xfrm>
          <a:prstGeom prst="rect">
            <a:avLst/>
          </a:prstGeom>
          <a:noFill/>
        </p:spPr>
        <p:txBody>
          <a:bodyPr wrap="square" rtlCol="0">
            <a:spAutoFit/>
          </a:bodyPr>
          <a:lstStyle/>
          <a:p>
            <a:endParaRPr lang="en-US" dirty="0"/>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11" name="Rectangle 10"/>
          <p:cNvSpPr/>
          <p:nvPr/>
        </p:nvSpPr>
        <p:spPr>
          <a:xfrm>
            <a:off x="367146" y="692872"/>
            <a:ext cx="5172264" cy="6787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C</a:t>
            </a:r>
            <a:r>
              <a:rPr lang="en-US" sz="2400" b="1" dirty="0" err="1" smtClean="0">
                <a:latin typeface="Times New Roman" panose="02020603050405020304" pitchFamily="18" charset="0"/>
                <a:cs typeface="Times New Roman" panose="02020603050405020304" pitchFamily="18" charset="0"/>
              </a:rPr>
              <a:t>ông</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tộc</a:t>
            </a:r>
            <a:endParaRPr lang="en-US" sz="2400" b="1" dirty="0"/>
          </a:p>
        </p:txBody>
      </p:sp>
      <p:sp>
        <p:nvSpPr>
          <p:cNvPr id="13" name="Rectangle 12"/>
          <p:cNvSpPr/>
          <p:nvPr/>
        </p:nvSpPr>
        <p:spPr>
          <a:xfrm>
            <a:off x="329046" y="1442320"/>
            <a:ext cx="5210364" cy="48392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sống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vật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smtClean="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3"/>
          <a:stretch>
            <a:fillRect/>
          </a:stretch>
        </p:blipFill>
        <p:spPr>
          <a:xfrm>
            <a:off x="5868456" y="692872"/>
            <a:ext cx="5705235" cy="5745987"/>
          </a:xfrm>
          <a:prstGeom prst="rect">
            <a:avLst/>
          </a:prstGeom>
        </p:spPr>
      </p:pic>
    </p:spTree>
    <p:extLst>
      <p:ext uri="{BB962C8B-B14F-4D97-AF65-F5344CB8AC3E}">
        <p14:creationId xmlns:p14="http://schemas.microsoft.com/office/powerpoint/2010/main" val="21735331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1000"/>
                                        <p:tgtEl>
                                          <p:spTgt spid="13">
                                            <p:txEl>
                                              <p:pRg st="0" end="0"/>
                                            </p:txEl>
                                          </p:spTgt>
                                        </p:tgtEl>
                                      </p:cBhvr>
                                    </p:animEffect>
                                    <p:anim calcmode="lin" valueType="num">
                                      <p:cBhvr>
                                        <p:cTn id="2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EEF68CD-59CC-4089-B5ED-AC29C7BCAC4C}"/>
              </a:ext>
            </a:extLst>
          </p:cNvPr>
          <p:cNvSpPr txBox="1"/>
          <p:nvPr/>
        </p:nvSpPr>
        <p:spPr>
          <a:xfrm>
            <a:off x="6965646" y="5672945"/>
            <a:ext cx="942980"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Thị tộc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xmlns="" id="{9BA48009-FDA0-408A-BDDB-C4EEA046B909}"/>
              </a:ext>
            </a:extLst>
          </p:cNvPr>
          <p:cNvSpPr txBox="1"/>
          <p:nvPr/>
        </p:nvSpPr>
        <p:spPr>
          <a:xfrm>
            <a:off x="10166643" y="5672945"/>
            <a:ext cx="942980"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Bộ lạc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xmlns="" id="{4595B8E5-F667-48BB-9EDB-5228C85E301C}"/>
              </a:ext>
            </a:extLst>
          </p:cNvPr>
          <p:cNvSpPr/>
          <p:nvPr/>
        </p:nvSpPr>
        <p:spPr>
          <a:xfrm>
            <a:off x="5618922" y="397565"/>
            <a:ext cx="3191383" cy="23434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Nhóm</a:t>
            </a:r>
            <a:r>
              <a:rPr kumimoji="0" lang="en-US" sz="24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gồm</a:t>
            </a:r>
            <a:r>
              <a:rPr kumimoji="0" lang="en-US" sz="24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2, 3 </a:t>
            </a:r>
            <a:r>
              <a:rPr kumimoji="0" lang="en-US" sz="24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hệ</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huyết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thống</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quần</a:t>
            </a:r>
            <a:r>
              <a:rPr kumimoji="0" lang="en-US" sz="24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tụ</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tộc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trưởng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đứng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đầu</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 name="Group 4">
            <a:extLst>
              <a:ext uri="{FF2B5EF4-FFF2-40B4-BE49-F238E27FC236}">
                <a16:creationId xmlns:a16="http://schemas.microsoft.com/office/drawing/2014/main" xmlns="" id="{0BB2B8FD-0CC1-434F-95B1-BA32FE1C4FBE}"/>
              </a:ext>
            </a:extLst>
          </p:cNvPr>
          <p:cNvGrpSpPr/>
          <p:nvPr/>
        </p:nvGrpSpPr>
        <p:grpSpPr>
          <a:xfrm>
            <a:off x="9104108" y="1938371"/>
            <a:ext cx="2986165" cy="3712810"/>
            <a:chOff x="9104108" y="1938371"/>
            <a:chExt cx="2986165" cy="3712810"/>
          </a:xfrm>
        </p:grpSpPr>
        <p:grpSp>
          <p:nvGrpSpPr>
            <p:cNvPr id="6" name="Group 5">
              <a:extLst>
                <a:ext uri="{FF2B5EF4-FFF2-40B4-BE49-F238E27FC236}">
                  <a16:creationId xmlns:a16="http://schemas.microsoft.com/office/drawing/2014/main" xmlns="" id="{1EBF0E5A-A439-4851-8A11-99E0AAD38842}"/>
                </a:ext>
              </a:extLst>
            </p:cNvPr>
            <p:cNvGrpSpPr/>
            <p:nvPr/>
          </p:nvGrpSpPr>
          <p:grpSpPr>
            <a:xfrm>
              <a:off x="9104108" y="1938371"/>
              <a:ext cx="2986165" cy="3712810"/>
              <a:chOff x="9104108" y="1938371"/>
              <a:chExt cx="2986165" cy="3712810"/>
            </a:xfrm>
          </p:grpSpPr>
          <p:sp>
            <p:nvSpPr>
              <p:cNvPr id="31" name="Oval 30">
                <a:extLst>
                  <a:ext uri="{FF2B5EF4-FFF2-40B4-BE49-F238E27FC236}">
                    <a16:creationId xmlns:a16="http://schemas.microsoft.com/office/drawing/2014/main" xmlns="" id="{E5246B29-2B0E-4FF6-84F3-B043628865A5}"/>
                  </a:ext>
                </a:extLst>
              </p:cNvPr>
              <p:cNvSpPr/>
              <p:nvPr/>
            </p:nvSpPr>
            <p:spPr>
              <a:xfrm>
                <a:off x="9104108" y="1938371"/>
                <a:ext cx="2986165" cy="371281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xmlns="" id="{2CC01D8A-51ED-4F13-968C-975D0D2079E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9807017" y="2047759"/>
                <a:ext cx="1647703" cy="1989078"/>
              </a:xfrm>
              <a:prstGeom prst="rect">
                <a:avLst/>
              </a:prstGeom>
            </p:spPr>
          </p:pic>
        </p:grpSp>
        <p:grpSp>
          <p:nvGrpSpPr>
            <p:cNvPr id="7" name="Group 6">
              <a:extLst>
                <a:ext uri="{FF2B5EF4-FFF2-40B4-BE49-F238E27FC236}">
                  <a16:creationId xmlns:a16="http://schemas.microsoft.com/office/drawing/2014/main" xmlns="" id="{8246863C-36A7-4476-8C63-9542E3DA6E34}"/>
                </a:ext>
              </a:extLst>
            </p:cNvPr>
            <p:cNvGrpSpPr/>
            <p:nvPr/>
          </p:nvGrpSpPr>
          <p:grpSpPr>
            <a:xfrm>
              <a:off x="9991254" y="4370929"/>
              <a:ext cx="849186" cy="1174555"/>
              <a:chOff x="6811386" y="2957612"/>
              <a:chExt cx="2183907" cy="2715333"/>
            </a:xfrm>
          </p:grpSpPr>
          <p:sp>
            <p:nvSpPr>
              <p:cNvPr id="26" name="Oval 25">
                <a:extLst>
                  <a:ext uri="{FF2B5EF4-FFF2-40B4-BE49-F238E27FC236}">
                    <a16:creationId xmlns:a16="http://schemas.microsoft.com/office/drawing/2014/main" xmlns="" id="{48C0326F-FB2C-4419-A766-42C7377A5577}"/>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xmlns="" id="{89320737-A55E-42E5-AEA2-BB4F84F653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28" name="Picture 27">
                <a:extLst>
                  <a:ext uri="{FF2B5EF4-FFF2-40B4-BE49-F238E27FC236}">
                    <a16:creationId xmlns:a16="http://schemas.microsoft.com/office/drawing/2014/main" xmlns="" id="{83A2660C-B08E-4905-B437-6F88B0C934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29" name="Picture 28">
                <a:extLst>
                  <a:ext uri="{FF2B5EF4-FFF2-40B4-BE49-F238E27FC236}">
                    <a16:creationId xmlns:a16="http://schemas.microsoft.com/office/drawing/2014/main" xmlns="" id="{2BB07F51-2C9B-4DB1-AD42-D49AC82FDB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30" name="Picture 29">
                <a:extLst>
                  <a:ext uri="{FF2B5EF4-FFF2-40B4-BE49-F238E27FC236}">
                    <a16:creationId xmlns:a16="http://schemas.microsoft.com/office/drawing/2014/main" xmlns="" id="{F0051EB6-5F84-4C4B-B251-20F83F0CB6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8" name="Group 7">
              <a:extLst>
                <a:ext uri="{FF2B5EF4-FFF2-40B4-BE49-F238E27FC236}">
                  <a16:creationId xmlns:a16="http://schemas.microsoft.com/office/drawing/2014/main" xmlns="" id="{FE43491F-7013-44C7-94EA-8D5FAD97043A}"/>
                </a:ext>
              </a:extLst>
            </p:cNvPr>
            <p:cNvGrpSpPr/>
            <p:nvPr/>
          </p:nvGrpSpPr>
          <p:grpSpPr>
            <a:xfrm>
              <a:off x="9201752" y="3294744"/>
              <a:ext cx="849186" cy="1174555"/>
              <a:chOff x="6811386" y="2957612"/>
              <a:chExt cx="2183907" cy="2715333"/>
            </a:xfrm>
          </p:grpSpPr>
          <p:sp>
            <p:nvSpPr>
              <p:cNvPr id="21" name="Oval 20">
                <a:extLst>
                  <a:ext uri="{FF2B5EF4-FFF2-40B4-BE49-F238E27FC236}">
                    <a16:creationId xmlns:a16="http://schemas.microsoft.com/office/drawing/2014/main" xmlns="" id="{55C048A7-9F23-4BD1-854A-57486623587D}"/>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xmlns="" id="{457A9F67-8281-4807-800D-1FED01089F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23" name="Picture 22">
                <a:extLst>
                  <a:ext uri="{FF2B5EF4-FFF2-40B4-BE49-F238E27FC236}">
                    <a16:creationId xmlns:a16="http://schemas.microsoft.com/office/drawing/2014/main" xmlns="" id="{E2581074-DCF9-406B-BA10-9D0B1F44DB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24" name="Picture 23">
                <a:extLst>
                  <a:ext uri="{FF2B5EF4-FFF2-40B4-BE49-F238E27FC236}">
                    <a16:creationId xmlns:a16="http://schemas.microsoft.com/office/drawing/2014/main" xmlns="" id="{AB9BCB2D-A548-4904-BA2E-3381AF4C11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25" name="Picture 24">
                <a:extLst>
                  <a:ext uri="{FF2B5EF4-FFF2-40B4-BE49-F238E27FC236}">
                    <a16:creationId xmlns:a16="http://schemas.microsoft.com/office/drawing/2014/main" xmlns="" id="{13B55821-6E03-41C3-8368-3F593F6E66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9" name="Group 8">
              <a:extLst>
                <a:ext uri="{FF2B5EF4-FFF2-40B4-BE49-F238E27FC236}">
                  <a16:creationId xmlns:a16="http://schemas.microsoft.com/office/drawing/2014/main" xmlns="" id="{1E2C4153-CAF6-4BEE-8021-5F5A4E345765}"/>
                </a:ext>
              </a:extLst>
            </p:cNvPr>
            <p:cNvGrpSpPr/>
            <p:nvPr/>
          </p:nvGrpSpPr>
          <p:grpSpPr>
            <a:xfrm>
              <a:off x="11075772" y="2741019"/>
              <a:ext cx="849186" cy="1174555"/>
              <a:chOff x="6811386" y="2957612"/>
              <a:chExt cx="2183907" cy="2715333"/>
            </a:xfrm>
          </p:grpSpPr>
          <p:sp>
            <p:nvSpPr>
              <p:cNvPr id="16" name="Oval 15">
                <a:extLst>
                  <a:ext uri="{FF2B5EF4-FFF2-40B4-BE49-F238E27FC236}">
                    <a16:creationId xmlns:a16="http://schemas.microsoft.com/office/drawing/2014/main" xmlns="" id="{9327461B-DE7B-45F3-A249-77C80511AF89}"/>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xmlns="" id="{1BD7C609-50B4-4281-94A8-151FE47BE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18" name="Picture 17">
                <a:extLst>
                  <a:ext uri="{FF2B5EF4-FFF2-40B4-BE49-F238E27FC236}">
                    <a16:creationId xmlns:a16="http://schemas.microsoft.com/office/drawing/2014/main" xmlns="" id="{07A42C88-BE6B-41C6-872B-8614C52EFA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19" name="Picture 18">
                <a:extLst>
                  <a:ext uri="{FF2B5EF4-FFF2-40B4-BE49-F238E27FC236}">
                    <a16:creationId xmlns:a16="http://schemas.microsoft.com/office/drawing/2014/main" xmlns="" id="{2FED9734-3AD6-49F5-B5E8-D7165B3E0E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20" name="Picture 19">
                <a:extLst>
                  <a:ext uri="{FF2B5EF4-FFF2-40B4-BE49-F238E27FC236}">
                    <a16:creationId xmlns:a16="http://schemas.microsoft.com/office/drawing/2014/main" xmlns="" id="{7B127D5C-BC97-43B3-92FE-D73F4348A9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10" name="Group 9">
              <a:extLst>
                <a:ext uri="{FF2B5EF4-FFF2-40B4-BE49-F238E27FC236}">
                  <a16:creationId xmlns:a16="http://schemas.microsoft.com/office/drawing/2014/main" xmlns="" id="{EE9622B2-7716-4682-8BB6-09C842E7DB63}"/>
                </a:ext>
              </a:extLst>
            </p:cNvPr>
            <p:cNvGrpSpPr/>
            <p:nvPr/>
          </p:nvGrpSpPr>
          <p:grpSpPr>
            <a:xfrm>
              <a:off x="10944519" y="4005846"/>
              <a:ext cx="849186" cy="1174555"/>
              <a:chOff x="6811386" y="2957612"/>
              <a:chExt cx="2183907" cy="2715333"/>
            </a:xfrm>
          </p:grpSpPr>
          <p:sp>
            <p:nvSpPr>
              <p:cNvPr id="11" name="Oval 10">
                <a:extLst>
                  <a:ext uri="{FF2B5EF4-FFF2-40B4-BE49-F238E27FC236}">
                    <a16:creationId xmlns:a16="http://schemas.microsoft.com/office/drawing/2014/main" xmlns="" id="{091AB724-7109-496B-9542-6D3FA286E74E}"/>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xmlns="" id="{26C8334D-A3C7-49B7-8E00-B5B4830D13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13" name="Picture 12">
                <a:extLst>
                  <a:ext uri="{FF2B5EF4-FFF2-40B4-BE49-F238E27FC236}">
                    <a16:creationId xmlns:a16="http://schemas.microsoft.com/office/drawing/2014/main" xmlns="" id="{CA3C216A-BA81-44A1-B9CE-7B59FC273C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14" name="Picture 13">
                <a:extLst>
                  <a:ext uri="{FF2B5EF4-FFF2-40B4-BE49-F238E27FC236}">
                    <a16:creationId xmlns:a16="http://schemas.microsoft.com/office/drawing/2014/main" xmlns="" id="{C9E780E2-70E0-4F76-AE08-AF28C21702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15" name="Picture 14">
                <a:extLst>
                  <a:ext uri="{FF2B5EF4-FFF2-40B4-BE49-F238E27FC236}">
                    <a16:creationId xmlns:a16="http://schemas.microsoft.com/office/drawing/2014/main" xmlns="" id="{D3F60AE3-EEFC-44F4-A06D-E995ACFD0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sp>
        <p:nvSpPr>
          <p:cNvPr id="33" name="Rectangle 32">
            <a:extLst>
              <a:ext uri="{FF2B5EF4-FFF2-40B4-BE49-F238E27FC236}">
                <a16:creationId xmlns:a16="http://schemas.microsoft.com/office/drawing/2014/main" xmlns="" id="{DDBA63D3-8EC0-476C-9D27-A8D526B592B7}"/>
              </a:ext>
            </a:extLst>
          </p:cNvPr>
          <p:cNvSpPr/>
          <p:nvPr/>
        </p:nvSpPr>
        <p:spPr>
          <a:xfrm>
            <a:off x="9349043" y="110243"/>
            <a:ext cx="2578179" cy="17499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Gồm</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thị</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tộc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sinh</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trên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cùng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địa</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đứng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đầu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tù</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trưởng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cxnSp>
        <p:nvCxnSpPr>
          <p:cNvPr id="34" name="Straight Arrow Connector 33">
            <a:extLst>
              <a:ext uri="{FF2B5EF4-FFF2-40B4-BE49-F238E27FC236}">
                <a16:creationId xmlns:a16="http://schemas.microsoft.com/office/drawing/2014/main" xmlns="" id="{22F6807E-3EC8-4344-91F1-D6E78F1724CE}"/>
              </a:ext>
            </a:extLst>
          </p:cNvPr>
          <p:cNvCxnSpPr>
            <a:cxnSpLocks/>
          </p:cNvCxnSpPr>
          <p:nvPr/>
        </p:nvCxnSpPr>
        <p:spPr>
          <a:xfrm>
            <a:off x="6371892" y="6223246"/>
            <a:ext cx="5305214"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xmlns="" id="{92B3D624-B8AC-40BE-9699-40A6CDE3CEE5}"/>
              </a:ext>
            </a:extLst>
          </p:cNvPr>
          <p:cNvSpPr txBox="1"/>
          <p:nvPr/>
        </p:nvSpPr>
        <p:spPr>
          <a:xfrm>
            <a:off x="8001303" y="6336833"/>
            <a:ext cx="2166752" cy="369332"/>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tinh khôn</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36" name="Group 35">
            <a:extLst>
              <a:ext uri="{FF2B5EF4-FFF2-40B4-BE49-F238E27FC236}">
                <a16:creationId xmlns:a16="http://schemas.microsoft.com/office/drawing/2014/main" xmlns="" id="{08B80E0E-C393-4984-9703-6498092D164E}"/>
              </a:ext>
            </a:extLst>
          </p:cNvPr>
          <p:cNvGrpSpPr/>
          <p:nvPr/>
        </p:nvGrpSpPr>
        <p:grpSpPr>
          <a:xfrm>
            <a:off x="6300138" y="2935501"/>
            <a:ext cx="2183907" cy="2737444"/>
            <a:chOff x="6300138" y="2935501"/>
            <a:chExt cx="2183907" cy="2737444"/>
          </a:xfrm>
        </p:grpSpPr>
        <p:grpSp>
          <p:nvGrpSpPr>
            <p:cNvPr id="37" name="Group 36">
              <a:extLst>
                <a:ext uri="{FF2B5EF4-FFF2-40B4-BE49-F238E27FC236}">
                  <a16:creationId xmlns:a16="http://schemas.microsoft.com/office/drawing/2014/main" xmlns="" id="{195B05B0-BDF0-4F90-AAFF-05938AE17775}"/>
                </a:ext>
              </a:extLst>
            </p:cNvPr>
            <p:cNvGrpSpPr/>
            <p:nvPr/>
          </p:nvGrpSpPr>
          <p:grpSpPr>
            <a:xfrm>
              <a:off x="6300138" y="2957612"/>
              <a:ext cx="2183907" cy="2715333"/>
              <a:chOff x="6811386" y="2957612"/>
              <a:chExt cx="2183907" cy="2715333"/>
            </a:xfrm>
          </p:grpSpPr>
          <p:sp>
            <p:nvSpPr>
              <p:cNvPr id="39" name="Oval 38">
                <a:extLst>
                  <a:ext uri="{FF2B5EF4-FFF2-40B4-BE49-F238E27FC236}">
                    <a16:creationId xmlns:a16="http://schemas.microsoft.com/office/drawing/2014/main" xmlns="" id="{D135D93C-F871-47E5-9634-3C9644FD56D3}"/>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xmlns="" id="{4D864A63-FF87-4E23-8617-C13734394D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41" name="Picture 40">
                <a:extLst>
                  <a:ext uri="{FF2B5EF4-FFF2-40B4-BE49-F238E27FC236}">
                    <a16:creationId xmlns:a16="http://schemas.microsoft.com/office/drawing/2014/main" xmlns="" id="{2A0DD196-24F8-46D4-930C-4E09414B94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42" name="Picture 41">
                <a:extLst>
                  <a:ext uri="{FF2B5EF4-FFF2-40B4-BE49-F238E27FC236}">
                    <a16:creationId xmlns:a16="http://schemas.microsoft.com/office/drawing/2014/main" xmlns="" id="{D46E268E-A130-4DC4-8831-6DCCEBC53D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43" name="Picture 42">
                <a:extLst>
                  <a:ext uri="{FF2B5EF4-FFF2-40B4-BE49-F238E27FC236}">
                    <a16:creationId xmlns:a16="http://schemas.microsoft.com/office/drawing/2014/main" xmlns="" id="{C0A5703F-EFD0-45DE-8388-93E150F82A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pic>
          <p:nvPicPr>
            <p:cNvPr id="38" name="Picture 37">
              <a:extLst>
                <a:ext uri="{FF2B5EF4-FFF2-40B4-BE49-F238E27FC236}">
                  <a16:creationId xmlns:a16="http://schemas.microsoft.com/office/drawing/2014/main" xmlns="" id="{23B9D7C0-0421-4935-93E2-312CBF4040A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108843" y="2935501"/>
              <a:ext cx="642598" cy="776568"/>
            </a:xfrm>
            <a:prstGeom prst="rect">
              <a:avLst/>
            </a:prstGeom>
          </p:spPr>
        </p:pic>
      </p:grpSp>
      <p:sp>
        <p:nvSpPr>
          <p:cNvPr id="44" name="Rectangle 43"/>
          <p:cNvSpPr/>
          <p:nvPr/>
        </p:nvSpPr>
        <p:spPr>
          <a:xfrm>
            <a:off x="636025" y="1668462"/>
            <a:ext cx="3737113" cy="2172219"/>
          </a:xfrm>
          <a:prstGeom prst="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033671" y="1860167"/>
            <a:ext cx="3232584" cy="1384995"/>
          </a:xfrm>
          <a:prstGeom prst="rect">
            <a:avLst/>
          </a:prstGeom>
          <a:noFill/>
        </p:spPr>
        <p:txBody>
          <a:bodyPr wrap="square" rtlCol="0">
            <a:spAutoFit/>
          </a:bodyPr>
          <a:lstStyle/>
          <a:p>
            <a:r>
              <a:rPr lang="en-US" sz="2800" dirty="0" err="1" smtClean="0">
                <a:solidFill>
                  <a:schemeClr val="bg1"/>
                </a:solidFill>
                <a:latin typeface="Times New Roman" panose="02020603050405020304" pitchFamily="18" charset="0"/>
                <a:cs typeface="Times New Roman" panose="02020603050405020304" pitchFamily="18" charset="0"/>
              </a:rPr>
              <a:t>Tổ</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chức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xã</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hội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của</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công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xã</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thị</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tộc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như</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thế</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nào</a:t>
            </a:r>
            <a:r>
              <a:rPr lang="en-US" sz="2800" dirty="0" smtClean="0">
                <a:solidFill>
                  <a:schemeClr val="bg1"/>
                </a:solidFill>
                <a:latin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61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42"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1000"/>
                                        <p:tgtEl>
                                          <p:spTgt spid="35"/>
                                        </p:tgtEl>
                                      </p:cBhvr>
                                    </p:animEffect>
                                    <p:anim calcmode="lin" valueType="num">
                                      <p:cBhvr>
                                        <p:cTn id="45" dur="1000" fill="hold"/>
                                        <p:tgtEl>
                                          <p:spTgt spid="35"/>
                                        </p:tgtEl>
                                        <p:attrNameLst>
                                          <p:attrName>ppt_x</p:attrName>
                                        </p:attrNameLst>
                                      </p:cBhvr>
                                      <p:tavLst>
                                        <p:tav tm="0">
                                          <p:val>
                                            <p:strVal val="#ppt_x"/>
                                          </p:val>
                                        </p:tav>
                                        <p:tav tm="100000">
                                          <p:val>
                                            <p:strVal val="#ppt_x"/>
                                          </p:val>
                                        </p:tav>
                                      </p:tavLst>
                                    </p:anim>
                                    <p:anim calcmode="lin" valueType="num">
                                      <p:cBhvr>
                                        <p:cTn id="46" dur="1000" fill="hold"/>
                                        <p:tgtEl>
                                          <p:spTgt spid="3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1000"/>
                                        <p:tgtEl>
                                          <p:spTgt spid="34"/>
                                        </p:tgtEl>
                                      </p:cBhvr>
                                    </p:animEffect>
                                    <p:anim calcmode="lin" valueType="num">
                                      <p:cBhvr>
                                        <p:cTn id="50" dur="1000" fill="hold"/>
                                        <p:tgtEl>
                                          <p:spTgt spid="34"/>
                                        </p:tgtEl>
                                        <p:attrNameLst>
                                          <p:attrName>ppt_x</p:attrName>
                                        </p:attrNameLst>
                                      </p:cBhvr>
                                      <p:tavLst>
                                        <p:tav tm="0">
                                          <p:val>
                                            <p:strVal val="#ppt_x"/>
                                          </p:val>
                                        </p:tav>
                                        <p:tav tm="100000">
                                          <p:val>
                                            <p:strVal val="#ppt_x"/>
                                          </p:val>
                                        </p:tav>
                                      </p:tavLst>
                                    </p:anim>
                                    <p:anim calcmode="lin" valueType="num">
                                      <p:cBhvr>
                                        <p:cTn id="5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33" grpId="0" animBg="1"/>
      <p:bldP spid="35"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F677C678-8A30-2845-9513-5B37404D9410}"/>
              </a:ext>
            </a:extLst>
          </p:cNvPr>
          <p:cNvSpPr/>
          <p:nvPr/>
        </p:nvSpPr>
        <p:spPr>
          <a:xfrm>
            <a:off x="0" y="74852"/>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smtClean="0"/>
          </a:p>
          <a:p>
            <a:endParaRPr lang="en-US" dirty="0" smtClean="0"/>
          </a:p>
          <a:p>
            <a:endParaRPr lang="en-US" dirty="0" smtClean="0"/>
          </a:p>
          <a:p>
            <a:endParaRPr lang="en-US" dirty="0" smtClean="0"/>
          </a:p>
          <a:p>
            <a:endParaRPr lang="en-US" sz="2400" dirty="0" smtClean="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EE82ACD1-580D-3D4F-981A-1725373A7B91}"/>
              </a:ext>
            </a:extLst>
          </p:cNvPr>
          <p:cNvPicPr>
            <a:picLocks noChangeAspect="1"/>
          </p:cNvPicPr>
          <p:nvPr/>
        </p:nvPicPr>
        <p:blipFill>
          <a:blip r:embed="rId2"/>
          <a:stretch>
            <a:fillRect/>
          </a:stretch>
        </p:blipFill>
        <p:spPr>
          <a:xfrm>
            <a:off x="10395030" y="0"/>
            <a:ext cx="1366837" cy="1366837"/>
          </a:xfrm>
          <a:prstGeom prst="rect">
            <a:avLst/>
          </a:prstGeom>
        </p:spPr>
      </p:pic>
      <p:sp>
        <p:nvSpPr>
          <p:cNvPr id="6" name="TextBox 5"/>
          <p:cNvSpPr txBox="1"/>
          <p:nvPr/>
        </p:nvSpPr>
        <p:spPr>
          <a:xfrm flipH="1">
            <a:off x="1172770" y="1477888"/>
            <a:ext cx="2919154" cy="369332"/>
          </a:xfrm>
          <a:prstGeom prst="rect">
            <a:avLst/>
          </a:prstGeom>
          <a:noFill/>
        </p:spPr>
        <p:txBody>
          <a:bodyPr wrap="square" rtlCol="0">
            <a:spAutoFit/>
          </a:bodyPr>
          <a:lstStyle/>
          <a:p>
            <a:endParaRPr lang="en-US" dirty="0"/>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11" name="Rectangle 10"/>
          <p:cNvSpPr/>
          <p:nvPr/>
        </p:nvSpPr>
        <p:spPr>
          <a:xfrm>
            <a:off x="367146" y="692872"/>
            <a:ext cx="6740236" cy="6787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C</a:t>
            </a:r>
            <a:r>
              <a:rPr lang="en-US" sz="2400" b="1" dirty="0" err="1" smtClean="0">
                <a:latin typeface="Times New Roman" panose="02020603050405020304" pitchFamily="18" charset="0"/>
                <a:cs typeface="Times New Roman" panose="02020603050405020304" pitchFamily="18" charset="0"/>
              </a:rPr>
              <a:t>ông</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tộc</a:t>
            </a:r>
            <a:endParaRPr lang="en-US" sz="2400" b="1" dirty="0"/>
          </a:p>
        </p:txBody>
      </p:sp>
      <p:sp>
        <p:nvSpPr>
          <p:cNvPr id="13" name="Rectangle 12"/>
          <p:cNvSpPr/>
          <p:nvPr/>
        </p:nvSpPr>
        <p:spPr>
          <a:xfrm>
            <a:off x="329045" y="1442320"/>
            <a:ext cx="6816437" cy="48392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Dạng</a:t>
            </a:r>
            <a:r>
              <a:rPr lang="en-US" sz="2400" b="1" i="1"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người</a:t>
            </a:r>
            <a:r>
              <a:rPr lang="en-US" sz="2400" b="1" i="1"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a:t>
            </a:r>
            <a:r>
              <a:rPr lang="en-US" sz="2400" dirty="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sống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vật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smtClean="0">
                <a:latin typeface="Times New Roman" panose="02020603050405020304" pitchFamily="18" charset="0"/>
                <a:cs typeface="Times New Roman" panose="02020603050405020304" pitchFamily="18" charset="0"/>
              </a:rPr>
              <a:t>.</a:t>
            </a:r>
          </a:p>
          <a:p>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Tổ</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chức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xã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hội</a:t>
            </a:r>
            <a:r>
              <a:rPr lang="en-US" sz="2400" b="1" i="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2, 3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lạc</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65747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 calcmode="lin" valueType="num">
                                      <p:cBhvr additive="base">
                                        <p:cTn id="14"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 calcmode="lin" valueType="num">
                                      <p:cBhvr additive="base">
                                        <p:cTn id="18"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 calcmode="lin" valueType="num">
                                      <p:cBhvr additive="base">
                                        <p:cTn id="22"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E4810F-38D8-4B31-958E-3762BC451DE7}"/>
              </a:ext>
            </a:extLst>
          </p:cNvPr>
          <p:cNvSpPr>
            <a:spLocks noGrp="1"/>
          </p:cNvSpPr>
          <p:nvPr>
            <p:ph type="title"/>
          </p:nvPr>
        </p:nvSpPr>
        <p:spPr>
          <a:xfrm>
            <a:off x="971365" y="106764"/>
            <a:ext cx="10515600" cy="1325563"/>
          </a:xfrm>
        </p:spPr>
        <p:txBody>
          <a:bodyPr>
            <a:noAutofit/>
          </a:bodyPr>
          <a:lstStyle/>
          <a:p>
            <a:pPr algn="ctr"/>
            <a:r>
              <a:rPr lang="en-US" sz="3200" dirty="0">
                <a:latin typeface="Times New Roman" panose="02020603050405020304" pitchFamily="18" charset="0"/>
                <a:cs typeface="Times New Roman" panose="02020603050405020304" pitchFamily="18" charset="0"/>
              </a:rPr>
              <a:t>Ai </a:t>
            </a:r>
            <a:r>
              <a:rPr lang="en-US" sz="3200" dirty="0" err="1">
                <a:latin typeface="Times New Roman" panose="02020603050405020304" pitchFamily="18" charset="0"/>
                <a:cs typeface="Times New Roman" panose="02020603050405020304" pitchFamily="18" charset="0"/>
              </a:rPr>
              <a:t>nhanh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a:t>
            </a:r>
          </a:p>
        </p:txBody>
      </p:sp>
      <p:sp>
        <p:nvSpPr>
          <p:cNvPr id="4" name="Oval 3">
            <a:extLst>
              <a:ext uri="{FF2B5EF4-FFF2-40B4-BE49-F238E27FC236}">
                <a16:creationId xmlns:a16="http://schemas.microsoft.com/office/drawing/2014/main" xmlns="" id="{7658B559-1019-4AC4-AF21-F551FCFBF1C6}"/>
              </a:ext>
            </a:extLst>
          </p:cNvPr>
          <p:cNvSpPr/>
          <p:nvPr/>
        </p:nvSpPr>
        <p:spPr>
          <a:xfrm>
            <a:off x="4190260" y="1731145"/>
            <a:ext cx="3515558" cy="3471168"/>
          </a:xfrm>
          <a:prstGeom prst="ellipse">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A959CEC8-4E76-425A-A701-7AD09F36763B}"/>
              </a:ext>
            </a:extLst>
          </p:cNvPr>
          <p:cNvGrpSpPr/>
          <p:nvPr/>
        </p:nvGrpSpPr>
        <p:grpSpPr>
          <a:xfrm>
            <a:off x="4465467" y="2613732"/>
            <a:ext cx="2574523" cy="1429814"/>
            <a:chOff x="4465467" y="2613732"/>
            <a:chExt cx="2574523" cy="1429814"/>
          </a:xfrm>
        </p:grpSpPr>
        <p:sp>
          <p:nvSpPr>
            <p:cNvPr id="5" name="Oval 4">
              <a:extLst>
                <a:ext uri="{FF2B5EF4-FFF2-40B4-BE49-F238E27FC236}">
                  <a16:creationId xmlns:a16="http://schemas.microsoft.com/office/drawing/2014/main" xmlns="" id="{2ADA4B6A-F3C4-4A39-B194-E143680F4A53}"/>
                </a:ext>
              </a:extLst>
            </p:cNvPr>
            <p:cNvSpPr/>
            <p:nvPr/>
          </p:nvSpPr>
          <p:spPr>
            <a:xfrm>
              <a:off x="4465467" y="2976236"/>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xmlns="" id="{FB616E27-F818-4C92-B12D-38C2D6B300EA}"/>
                </a:ext>
              </a:extLst>
            </p:cNvPr>
            <p:cNvSpPr/>
            <p:nvPr/>
          </p:nvSpPr>
          <p:spPr>
            <a:xfrm>
              <a:off x="5592932" y="2613732"/>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xmlns="" id="{240C12BF-EC1C-4B74-9069-B83B48BB8244}"/>
                </a:ext>
              </a:extLst>
            </p:cNvPr>
            <p:cNvSpPr/>
            <p:nvPr/>
          </p:nvSpPr>
          <p:spPr>
            <a:xfrm>
              <a:off x="5335479" y="3575249"/>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xmlns="" id="{3AE26E8E-91AD-4188-ABB2-499E33ACAB1F}"/>
                </a:ext>
              </a:extLst>
            </p:cNvPr>
            <p:cNvSpPr/>
            <p:nvPr/>
          </p:nvSpPr>
          <p:spPr>
            <a:xfrm>
              <a:off x="6341618" y="3575248"/>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xmlns="" id="{A2A5B6E4-A70D-4DE4-872F-7D9FCDC4A91C}"/>
                </a:ext>
              </a:extLst>
            </p:cNvPr>
            <p:cNvSpPr/>
            <p:nvPr/>
          </p:nvSpPr>
          <p:spPr>
            <a:xfrm>
              <a:off x="6525085" y="2635071"/>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xmlns="" id="{99906C89-FC74-4FC1-BA1B-42B7FA80037B}"/>
              </a:ext>
            </a:extLst>
          </p:cNvPr>
          <p:cNvGrpSpPr/>
          <p:nvPr/>
        </p:nvGrpSpPr>
        <p:grpSpPr>
          <a:xfrm>
            <a:off x="7705818" y="3450961"/>
            <a:ext cx="4190259" cy="707886"/>
            <a:chOff x="7705818" y="3450961"/>
            <a:chExt cx="4190259" cy="707886"/>
          </a:xfrm>
        </p:grpSpPr>
        <p:cxnSp>
          <p:nvCxnSpPr>
            <p:cNvPr id="11" name="Straight Arrow Connector 10">
              <a:extLst>
                <a:ext uri="{FF2B5EF4-FFF2-40B4-BE49-F238E27FC236}">
                  <a16:creationId xmlns:a16="http://schemas.microsoft.com/office/drawing/2014/main" xmlns="" id="{3E36AD9D-56FA-43E3-8C67-71044D427E86}"/>
                </a:ext>
              </a:extLst>
            </p:cNvPr>
            <p:cNvCxnSpPr>
              <a:cxnSpLocks/>
              <a:stCxn id="4" idx="6"/>
            </p:cNvCxnSpPr>
            <p:nvPr/>
          </p:nvCxnSpPr>
          <p:spPr>
            <a:xfrm>
              <a:off x="7705818" y="3466729"/>
              <a:ext cx="2032986" cy="3773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ED7BFDE2-7A9C-4E91-9C7C-FC4B7BD338AA}"/>
                </a:ext>
              </a:extLst>
            </p:cNvPr>
            <p:cNvSpPr txBox="1"/>
            <p:nvPr/>
          </p:nvSpPr>
          <p:spPr>
            <a:xfrm>
              <a:off x="9863091" y="3450961"/>
              <a:ext cx="20329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0" name="Group 9">
            <a:extLst>
              <a:ext uri="{FF2B5EF4-FFF2-40B4-BE49-F238E27FC236}">
                <a16:creationId xmlns:a16="http://schemas.microsoft.com/office/drawing/2014/main" xmlns="" id="{D19D3EF2-D995-4151-A81B-5B1E6DC04582}"/>
              </a:ext>
            </a:extLst>
          </p:cNvPr>
          <p:cNvGrpSpPr/>
          <p:nvPr/>
        </p:nvGrpSpPr>
        <p:grpSpPr>
          <a:xfrm>
            <a:off x="6829888" y="2328398"/>
            <a:ext cx="4523912" cy="707886"/>
            <a:chOff x="6829888" y="2328398"/>
            <a:chExt cx="4523912" cy="707886"/>
          </a:xfrm>
        </p:grpSpPr>
        <p:cxnSp>
          <p:nvCxnSpPr>
            <p:cNvPr id="13" name="Straight Arrow Connector 12">
              <a:extLst>
                <a:ext uri="{FF2B5EF4-FFF2-40B4-BE49-F238E27FC236}">
                  <a16:creationId xmlns:a16="http://schemas.microsoft.com/office/drawing/2014/main" xmlns="" id="{68D59A0B-0D23-4AB0-8F4F-32BC5960CC86}"/>
                </a:ext>
              </a:extLst>
            </p:cNvPr>
            <p:cNvCxnSpPr/>
            <p:nvPr/>
          </p:nvCxnSpPr>
          <p:spPr>
            <a:xfrm>
              <a:off x="6829888" y="2753556"/>
              <a:ext cx="203298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0855E1C1-6C6D-4FD7-A0E2-542368082A95}"/>
                </a:ext>
              </a:extLst>
            </p:cNvPr>
            <p:cNvSpPr txBox="1"/>
            <p:nvPr/>
          </p:nvSpPr>
          <p:spPr>
            <a:xfrm>
              <a:off x="9320814" y="2328398"/>
              <a:ext cx="20329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Thị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18469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CFD9037-29EE-4956-92A1-3A56EEE9EDFC}"/>
              </a:ext>
            </a:extLst>
          </p:cNvPr>
          <p:cNvSpPr txBox="1"/>
          <p:nvPr/>
        </p:nvSpPr>
        <p:spPr>
          <a:xfrm>
            <a:off x="3447394" y="4122888"/>
            <a:ext cx="529721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Chôn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khắc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xmlns="" id="{DAA88E61-F3D9-486E-9082-FC45696CABFA}"/>
              </a:ext>
            </a:extLst>
          </p:cNvPr>
          <p:cNvPicPr>
            <a:picLocks noChangeAspect="1"/>
          </p:cNvPicPr>
          <p:nvPr/>
        </p:nvPicPr>
        <p:blipFill>
          <a:blip r:embed="rId2"/>
          <a:stretch>
            <a:fillRect/>
          </a:stretch>
        </p:blipFill>
        <p:spPr>
          <a:xfrm>
            <a:off x="0" y="291548"/>
            <a:ext cx="3368332" cy="3657600"/>
          </a:xfrm>
          <a:prstGeom prst="rect">
            <a:avLst/>
          </a:prstGeom>
        </p:spPr>
      </p:pic>
      <p:pic>
        <p:nvPicPr>
          <p:cNvPr id="14" name="Picture 13">
            <a:extLst>
              <a:ext uri="{FF2B5EF4-FFF2-40B4-BE49-F238E27FC236}">
                <a16:creationId xmlns:a16="http://schemas.microsoft.com/office/drawing/2014/main" xmlns="" id="{CCD5F0C7-D752-4D38-956E-0D40DB366EE9}"/>
              </a:ext>
            </a:extLst>
          </p:cNvPr>
          <p:cNvPicPr>
            <a:picLocks noChangeAspect="1"/>
          </p:cNvPicPr>
          <p:nvPr/>
        </p:nvPicPr>
        <p:blipFill>
          <a:blip r:embed="rId3"/>
          <a:stretch>
            <a:fillRect/>
          </a:stretch>
        </p:blipFill>
        <p:spPr>
          <a:xfrm>
            <a:off x="3337974" y="318053"/>
            <a:ext cx="2865368" cy="3297484"/>
          </a:xfrm>
          <a:prstGeom prst="rect">
            <a:avLst/>
          </a:prstGeom>
        </p:spPr>
      </p:pic>
      <p:pic>
        <p:nvPicPr>
          <p:cNvPr id="18" name="Picture 17">
            <a:extLst>
              <a:ext uri="{FF2B5EF4-FFF2-40B4-BE49-F238E27FC236}">
                <a16:creationId xmlns:a16="http://schemas.microsoft.com/office/drawing/2014/main" xmlns="" id="{D0574D40-9B6D-4518-BDB8-8CE3C6B0A760}"/>
              </a:ext>
            </a:extLst>
          </p:cNvPr>
          <p:cNvPicPr>
            <a:picLocks noChangeAspect="1"/>
          </p:cNvPicPr>
          <p:nvPr/>
        </p:nvPicPr>
        <p:blipFill>
          <a:blip r:embed="rId4"/>
          <a:stretch>
            <a:fillRect/>
          </a:stretch>
        </p:blipFill>
        <p:spPr>
          <a:xfrm>
            <a:off x="6172984" y="437322"/>
            <a:ext cx="2987299" cy="3178215"/>
          </a:xfrm>
          <a:prstGeom prst="rect">
            <a:avLst/>
          </a:prstGeom>
        </p:spPr>
      </p:pic>
      <p:pic>
        <p:nvPicPr>
          <p:cNvPr id="21" name="Picture 20">
            <a:extLst>
              <a:ext uri="{FF2B5EF4-FFF2-40B4-BE49-F238E27FC236}">
                <a16:creationId xmlns:a16="http://schemas.microsoft.com/office/drawing/2014/main" xmlns="" id="{4094190D-2A36-4F2E-B1DA-BB051B2F0E6C}"/>
              </a:ext>
            </a:extLst>
          </p:cNvPr>
          <p:cNvPicPr>
            <a:picLocks noChangeAspect="1"/>
          </p:cNvPicPr>
          <p:nvPr/>
        </p:nvPicPr>
        <p:blipFill>
          <a:blip r:embed="rId5"/>
          <a:stretch>
            <a:fillRect/>
          </a:stretch>
        </p:blipFill>
        <p:spPr>
          <a:xfrm>
            <a:off x="9129925" y="556591"/>
            <a:ext cx="2857748" cy="3218980"/>
          </a:xfrm>
          <a:prstGeom prst="rect">
            <a:avLst/>
          </a:prstGeom>
        </p:spPr>
      </p:pic>
    </p:spTree>
    <p:extLst>
      <p:ext uri="{BB962C8B-B14F-4D97-AF65-F5344CB8AC3E}">
        <p14:creationId xmlns:p14="http://schemas.microsoft.com/office/powerpoint/2010/main" val="346546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be 6">
            <a:extLst>
              <a:ext uri="{FF2B5EF4-FFF2-40B4-BE49-F238E27FC236}">
                <a16:creationId xmlns:a16="http://schemas.microsoft.com/office/drawing/2014/main" xmlns="" id="{993735CA-86C0-453A-A501-208363E77F38}"/>
              </a:ext>
            </a:extLst>
          </p:cNvPr>
          <p:cNvSpPr/>
          <p:nvPr/>
        </p:nvSpPr>
        <p:spPr>
          <a:xfrm>
            <a:off x="2269436" y="0"/>
            <a:ext cx="7653129" cy="1522482"/>
          </a:xfrm>
          <a:prstGeom prst="cube">
            <a:avLst/>
          </a:prstGeom>
          <a:solidFill>
            <a:srgbClr val="315561"/>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F1CC1B79-E5A9-4DF1-BFA3-D2C4163EF620}"/>
              </a:ext>
            </a:extLst>
          </p:cNvPr>
          <p:cNvSpPr txBox="1"/>
          <p:nvPr/>
        </p:nvSpPr>
        <p:spPr>
          <a:xfrm>
            <a:off x="4618673" y="614124"/>
            <a:ext cx="295465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9Slide04 SFU Fenice Bold" panose="00000700000000000000" pitchFamily="2" charset="0"/>
                <a:ea typeface="+mn-ea"/>
                <a:cs typeface="+mn-cs"/>
              </a:rPr>
              <a:t>A. KHỞI ĐỘNG</a:t>
            </a:r>
          </a:p>
        </p:txBody>
      </p:sp>
      <p:pic>
        <p:nvPicPr>
          <p:cNvPr id="1026" name="Picture 2" descr="Sửa tivi mất tiếng chuyên nghiệp">
            <a:extLst>
              <a:ext uri="{FF2B5EF4-FFF2-40B4-BE49-F238E27FC236}">
                <a16:creationId xmlns:a16="http://schemas.microsoft.com/office/drawing/2014/main" xmlns="" id="{9ECDC0D5-DBB8-4C1E-BF28-3E68FD92CF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2857" y="1809750"/>
            <a:ext cx="8166287" cy="5048250"/>
          </a:xfrm>
          <a:prstGeom prst="rect">
            <a:avLst/>
          </a:prstGeom>
          <a:noFill/>
          <a:extLst>
            <a:ext uri="{909E8E84-426E-40DD-AFC4-6F175D3DCCD1}">
              <a14:hiddenFill xmlns:a14="http://schemas.microsoft.com/office/drawing/2010/main">
                <a:solidFill>
                  <a:srgbClr val="FFFFFF"/>
                </a:solidFill>
              </a14:hiddenFill>
            </a:ext>
          </a:extLst>
        </p:spPr>
      </p:pic>
      <p:pic>
        <p:nvPicPr>
          <p:cNvPr id="2" name="Untitled Project">
            <a:hlinkClick r:id="" action="ppaction://media"/>
            <a:extLst>
              <a:ext uri="{FF2B5EF4-FFF2-40B4-BE49-F238E27FC236}">
                <a16:creationId xmlns:a16="http://schemas.microsoft.com/office/drawing/2014/main" xmlns="" id="{8CF550FE-0BE4-4E75-8825-40D93467AF0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414726" y="1937550"/>
            <a:ext cx="7430610" cy="4140645"/>
          </a:xfrm>
          <a:prstGeom prst="rect">
            <a:avLst/>
          </a:prstGeom>
        </p:spPr>
      </p:pic>
      <p:pic>
        <p:nvPicPr>
          <p:cNvPr id="5" name="Picture 4">
            <a:extLst>
              <a:ext uri="{FF2B5EF4-FFF2-40B4-BE49-F238E27FC236}">
                <a16:creationId xmlns:a16="http://schemas.microsoft.com/office/drawing/2014/main" xmlns="" id="{12E3C831-9A39-410A-B6F8-D9F74ADFCB53}"/>
              </a:ext>
            </a:extLst>
          </p:cNvPr>
          <p:cNvPicPr>
            <a:picLocks noChangeAspect="1"/>
          </p:cNvPicPr>
          <p:nvPr/>
        </p:nvPicPr>
        <p:blipFill rotWithShape="1">
          <a:blip r:embed="rId8"/>
          <a:srcRect l="8670" r="16150" b="2450"/>
          <a:stretch/>
        </p:blipFill>
        <p:spPr>
          <a:xfrm>
            <a:off x="10581013" y="73240"/>
            <a:ext cx="1365340" cy="1864310"/>
          </a:xfrm>
          <a:prstGeom prst="rect">
            <a:avLst/>
          </a:prstGeom>
        </p:spPr>
      </p:pic>
      <p:sp>
        <p:nvSpPr>
          <p:cNvPr id="6" name="Rectangle 5">
            <a:extLst>
              <a:ext uri="{FF2B5EF4-FFF2-40B4-BE49-F238E27FC236}">
                <a16:creationId xmlns:a16="http://schemas.microsoft.com/office/drawing/2014/main" xmlns="" id="{828FCC82-4D7B-4430-80B5-19876C3F97C2}"/>
              </a:ext>
            </a:extLst>
          </p:cNvPr>
          <p:cNvSpPr/>
          <p:nvPr/>
        </p:nvSpPr>
        <p:spPr>
          <a:xfrm>
            <a:off x="228382" y="2326204"/>
            <a:ext cx="1981633"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solidFill>
                  <a:srgbClr val="FFC000"/>
                </a:solidFill>
                <a:effectLst/>
                <a:uLnTx/>
                <a:uFillTx/>
                <a:latin typeface="Times New Roman" panose="02020603050405020304" pitchFamily="18" charset="0"/>
                <a:ea typeface="+mn-ea"/>
                <a:cs typeface="Times New Roman" panose="02020603050405020304" pitchFamily="18" charset="0"/>
              </a:rPr>
              <a:t>Nếu</a:t>
            </a:r>
            <a:r>
              <a:rPr kumimoji="0" lang="en-US" sz="2400" b="1" i="0" u="none" strike="noStrike" kern="1200" cap="none" spc="0" normalizeH="0" baseline="0" noProof="0" dirty="0">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solidFill>
                  <a:srgbClr val="FFC000"/>
                </a:solidFill>
                <a:effectLst/>
                <a:uLnTx/>
                <a:uFillTx/>
                <a:latin typeface="Times New Roman" panose="02020603050405020304" pitchFamily="18" charset="0"/>
                <a:ea typeface="+mn-ea"/>
                <a:cs typeface="Times New Roman" panose="02020603050405020304" pitchFamily="18" charset="0"/>
              </a:rPr>
              <a:t>không</a:t>
            </a:r>
            <a:r>
              <a:rPr kumimoji="0" lang="en-US" sz="2400" b="1" i="0" u="none" strike="noStrike" kern="1200" cap="none" spc="0" normalizeH="0" baseline="0" noProof="0" dirty="0">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solidFill>
                  <a:srgbClr val="FFC000"/>
                </a:solidFill>
                <a:effectLst/>
                <a:uLnTx/>
                <a:uFillTx/>
                <a:latin typeface="Times New Roman" panose="02020603050405020304" pitchFamily="18" charset="0"/>
                <a:ea typeface="+mn-ea"/>
                <a:cs typeface="Times New Roman" panose="02020603050405020304" pitchFamily="18" charset="0"/>
              </a:rPr>
              <a:t>có</a:t>
            </a:r>
            <a:endParaRPr kumimoji="0" lang="en-US" sz="2400" b="1" i="0" u="none" strike="noStrike" kern="1200" cap="none" spc="0" normalizeH="0" baseline="0" noProof="0" dirty="0">
              <a:ln/>
              <a:solidFill>
                <a:srgbClr val="FFC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solidFill>
                  <a:srgbClr val="FFC000"/>
                </a:solidFill>
                <a:effectLst/>
                <a:uLnTx/>
                <a:uFillTx/>
                <a:latin typeface="Times New Roman" panose="02020603050405020304" pitchFamily="18" charset="0"/>
                <a:ea typeface="+mn-ea"/>
                <a:cs typeface="Times New Roman" panose="02020603050405020304" pitchFamily="18" charset="0"/>
              </a:rPr>
              <a:t>điện</a:t>
            </a:r>
            <a:r>
              <a:rPr kumimoji="0" lang="en-US" sz="2400" b="1" i="0" u="none" strike="noStrike" kern="1200" cap="none" spc="0" normalizeH="0" baseline="0" noProof="0" dirty="0">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solidFill>
                  <a:srgbClr val="FFC000"/>
                </a:solidFill>
                <a:effectLst/>
                <a:uLnTx/>
                <a:uFillTx/>
                <a:latin typeface="Times New Roman" panose="02020603050405020304" pitchFamily="18" charset="0"/>
                <a:ea typeface="+mn-ea"/>
                <a:cs typeface="Times New Roman" panose="02020603050405020304" pitchFamily="18" charset="0"/>
              </a:rPr>
              <a:t>thì</a:t>
            </a:r>
            <a:r>
              <a:rPr kumimoji="0" lang="en-US" sz="2400" b="1" i="0" u="none" strike="noStrike" kern="1200" cap="none" spc="0" normalizeH="0" baseline="0" noProof="0" dirty="0">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solidFill>
                  <a:srgbClr val="FFC000"/>
                </a:solidFill>
                <a:effectLst/>
                <a:uLnTx/>
                <a:uFillTx/>
                <a:latin typeface="Times New Roman" panose="02020603050405020304" pitchFamily="18" charset="0"/>
                <a:ea typeface="+mn-ea"/>
                <a:cs typeface="Times New Roman" panose="02020603050405020304" pitchFamily="18" charset="0"/>
              </a:rPr>
              <a:t>sao</a:t>
            </a:r>
            <a:r>
              <a:rPr kumimoji="0" lang="en-US" sz="2400" b="1" i="0" u="none" strike="noStrike" kern="1200" cap="none" spc="0" normalizeH="0" baseline="0" noProof="0" dirty="0">
                <a:ln/>
                <a:solidFill>
                  <a:srgbClr val="FFC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40660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9953"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wind.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9"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F677C678-8A30-2845-9513-5B37404D9410}"/>
              </a:ext>
            </a:extLst>
          </p:cNvPr>
          <p:cNvSpPr/>
          <p:nvPr/>
        </p:nvSpPr>
        <p:spPr>
          <a:xfrm>
            <a:off x="0" y="74852"/>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smtClean="0"/>
          </a:p>
          <a:p>
            <a:endParaRPr lang="en-US" dirty="0" smtClean="0"/>
          </a:p>
          <a:p>
            <a:endParaRPr lang="en-US" dirty="0" smtClean="0"/>
          </a:p>
          <a:p>
            <a:endParaRPr lang="en-US" dirty="0" smtClean="0"/>
          </a:p>
          <a:p>
            <a:endParaRPr lang="en-US" sz="2400" dirty="0" smtClean="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EE82ACD1-580D-3D4F-981A-1725373A7B91}"/>
              </a:ext>
            </a:extLst>
          </p:cNvPr>
          <p:cNvPicPr>
            <a:picLocks noChangeAspect="1"/>
          </p:cNvPicPr>
          <p:nvPr/>
        </p:nvPicPr>
        <p:blipFill>
          <a:blip r:embed="rId2"/>
          <a:stretch>
            <a:fillRect/>
          </a:stretch>
        </p:blipFill>
        <p:spPr>
          <a:xfrm>
            <a:off x="10395030" y="0"/>
            <a:ext cx="1366837" cy="1366837"/>
          </a:xfrm>
          <a:prstGeom prst="rect">
            <a:avLst/>
          </a:prstGeom>
        </p:spPr>
      </p:pic>
      <p:sp>
        <p:nvSpPr>
          <p:cNvPr id="6" name="TextBox 5"/>
          <p:cNvSpPr txBox="1"/>
          <p:nvPr/>
        </p:nvSpPr>
        <p:spPr>
          <a:xfrm flipH="1">
            <a:off x="1172770" y="1477888"/>
            <a:ext cx="2919154" cy="369332"/>
          </a:xfrm>
          <a:prstGeom prst="rect">
            <a:avLst/>
          </a:prstGeom>
          <a:noFill/>
        </p:spPr>
        <p:txBody>
          <a:bodyPr wrap="square" rtlCol="0">
            <a:spAutoFit/>
          </a:bodyPr>
          <a:lstStyle/>
          <a:p>
            <a:endParaRPr lang="en-US" dirty="0"/>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11" name="Rectangle 10"/>
          <p:cNvSpPr/>
          <p:nvPr/>
        </p:nvSpPr>
        <p:spPr>
          <a:xfrm>
            <a:off x="367146" y="692872"/>
            <a:ext cx="6740236" cy="6787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C</a:t>
            </a:r>
            <a:r>
              <a:rPr lang="en-US" sz="2400" b="1" dirty="0" err="1" smtClean="0">
                <a:latin typeface="Times New Roman" panose="02020603050405020304" pitchFamily="18" charset="0"/>
                <a:cs typeface="Times New Roman" panose="02020603050405020304" pitchFamily="18" charset="0"/>
              </a:rPr>
              <a:t>ông</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tộc</a:t>
            </a:r>
            <a:endParaRPr lang="en-US" sz="2400" b="1" dirty="0"/>
          </a:p>
        </p:txBody>
      </p:sp>
      <p:sp>
        <p:nvSpPr>
          <p:cNvPr id="13" name="Rectangle 12"/>
          <p:cNvSpPr/>
          <p:nvPr/>
        </p:nvSpPr>
        <p:spPr>
          <a:xfrm>
            <a:off x="329045" y="1442320"/>
            <a:ext cx="6816437" cy="48392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Dạng</a:t>
            </a:r>
            <a:r>
              <a:rPr lang="en-US" sz="2400" b="1" i="1"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người</a:t>
            </a:r>
            <a:r>
              <a:rPr lang="en-US" sz="2400" b="1" i="1"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a:t>
            </a:r>
            <a:r>
              <a:rPr lang="en-US" sz="2400" dirty="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sống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vật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smtClean="0">
                <a:latin typeface="Times New Roman" panose="02020603050405020304" pitchFamily="18" charset="0"/>
                <a:cs typeface="Times New Roman" panose="02020603050405020304" pitchFamily="18" charset="0"/>
              </a:rPr>
              <a:t>.</a:t>
            </a:r>
          </a:p>
          <a:p>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Tổ</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chức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xã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hội</a:t>
            </a:r>
            <a:r>
              <a:rPr lang="en-US" sz="2400" b="1" i="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2, 3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lạc</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sống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tinh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vách</a:t>
            </a:r>
            <a:r>
              <a:rPr lang="en-US" sz="2400" dirty="0">
                <a:latin typeface="Times New Roman" panose="02020603050405020304" pitchFamily="18" charset="0"/>
                <a:cs typeface="Times New Roman" panose="02020603050405020304" pitchFamily="18" charset="0"/>
              </a:rPr>
              <a:t> hang </a:t>
            </a:r>
            <a:r>
              <a:rPr lang="en-US" sz="2400" dirty="0" err="1">
                <a:latin typeface="Times New Roman" panose="02020603050405020304" pitchFamily="18" charset="0"/>
                <a:cs typeface="Times New Roman" panose="02020603050405020304" pitchFamily="18" charset="0"/>
              </a:rPr>
              <a:t>đá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Đã</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linh</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81970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 calcmode="lin" valueType="num">
                                      <p:cBhvr additive="base">
                                        <p:cTn id="14"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 calcmode="lin" valueType="num">
                                      <p:cBhvr additive="base">
                                        <p:cTn id="18"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 calcmode="lin" valueType="num">
                                      <p:cBhvr additive="base">
                                        <p:cTn id="22"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1000"/>
                                        <p:tgtEl>
                                          <p:spTgt spid="13">
                                            <p:txEl>
                                              <p:pRg st="3" end="3"/>
                                            </p:txEl>
                                          </p:spTgt>
                                        </p:tgtEl>
                                      </p:cBhvr>
                                    </p:animEffect>
                                    <p:anim calcmode="lin" valueType="num">
                                      <p:cBhvr>
                                        <p:cTn id="2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F677C678-8A30-2845-9513-5B37404D9410}"/>
              </a:ext>
            </a:extLst>
          </p:cNvPr>
          <p:cNvSpPr/>
          <p:nvPr/>
        </p:nvSpPr>
        <p:spPr>
          <a:xfrm>
            <a:off x="0" y="0"/>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smtClean="0"/>
          </a:p>
          <a:p>
            <a:endParaRPr lang="en-US" dirty="0" smtClean="0"/>
          </a:p>
          <a:p>
            <a:endParaRPr lang="en-US" dirty="0" smtClean="0"/>
          </a:p>
          <a:p>
            <a:endParaRPr lang="en-US" dirty="0" smtClean="0"/>
          </a:p>
          <a:p>
            <a:endParaRPr lang="en-US" sz="2400" dirty="0" smtClean="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EE82ACD1-580D-3D4F-981A-1725373A7B91}"/>
              </a:ext>
            </a:extLst>
          </p:cNvPr>
          <p:cNvPicPr>
            <a:picLocks noChangeAspect="1"/>
          </p:cNvPicPr>
          <p:nvPr/>
        </p:nvPicPr>
        <p:blipFill>
          <a:blip r:embed="rId2"/>
          <a:stretch>
            <a:fillRect/>
          </a:stretch>
        </p:blipFill>
        <p:spPr>
          <a:xfrm>
            <a:off x="10395030" y="0"/>
            <a:ext cx="1366837" cy="1366837"/>
          </a:xfrm>
          <a:prstGeom prst="rect">
            <a:avLst/>
          </a:prstGeom>
        </p:spPr>
      </p:pic>
      <p:sp>
        <p:nvSpPr>
          <p:cNvPr id="6" name="TextBox 5"/>
          <p:cNvSpPr txBox="1"/>
          <p:nvPr/>
        </p:nvSpPr>
        <p:spPr>
          <a:xfrm flipH="1">
            <a:off x="1172770" y="1477888"/>
            <a:ext cx="2919154" cy="369332"/>
          </a:xfrm>
          <a:prstGeom prst="rect">
            <a:avLst/>
          </a:prstGeom>
          <a:noFill/>
        </p:spPr>
        <p:txBody>
          <a:bodyPr wrap="square" rtlCol="0">
            <a:spAutoFit/>
          </a:bodyPr>
          <a:lstStyle/>
          <a:p>
            <a:endParaRPr lang="en-US" dirty="0"/>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10" name="Rectangle 9"/>
          <p:cNvSpPr/>
          <p:nvPr/>
        </p:nvSpPr>
        <p:spPr>
          <a:xfrm>
            <a:off x="332510" y="766808"/>
            <a:ext cx="4710543" cy="69050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smtClean="0"/>
          </a:p>
          <a:p>
            <a:pPr algn="ctr"/>
            <a:endParaRPr lang="en-US" dirty="0"/>
          </a:p>
          <a:p>
            <a:pPr algn="ctr"/>
            <a:r>
              <a:rPr lang="en-US" sz="2400" b="1" dirty="0" err="1" smtClean="0">
                <a:latin typeface="Times New Roman" panose="02020603050405020304" pitchFamily="18" charset="0"/>
                <a:cs typeface="Times New Roman" panose="02020603050405020304" pitchFamily="18" charset="0"/>
              </a:rPr>
              <a:t>Bầy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người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nguyên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thuỷ</a:t>
            </a:r>
            <a:endParaRPr lang="en-US" sz="2400" b="1" dirty="0" smtClean="0">
              <a:latin typeface="Times New Roman" panose="02020603050405020304" pitchFamily="18" charset="0"/>
              <a:cs typeface="Times New Roman" panose="02020603050405020304" pitchFamily="18" charset="0"/>
            </a:endParaRPr>
          </a:p>
          <a:p>
            <a:pPr algn="ctr"/>
            <a:endParaRPr lang="en-US" dirty="0"/>
          </a:p>
          <a:p>
            <a:pPr algn="ctr"/>
            <a:endParaRPr lang="en-US" dirty="0"/>
          </a:p>
        </p:txBody>
      </p:sp>
      <p:sp>
        <p:nvSpPr>
          <p:cNvPr id="11" name="Rectangle 10"/>
          <p:cNvSpPr/>
          <p:nvPr/>
        </p:nvSpPr>
        <p:spPr>
          <a:xfrm>
            <a:off x="5375563" y="746910"/>
            <a:ext cx="6740236" cy="6787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C</a:t>
            </a:r>
            <a:r>
              <a:rPr lang="en-US" sz="2400" b="1" dirty="0" err="1" smtClean="0">
                <a:latin typeface="Times New Roman" panose="02020603050405020304" pitchFamily="18" charset="0"/>
                <a:cs typeface="Times New Roman" panose="02020603050405020304" pitchFamily="18" charset="0"/>
              </a:rPr>
              <a:t>ông</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tộc</a:t>
            </a:r>
            <a:endParaRPr lang="en-US" sz="2400" b="1" dirty="0"/>
          </a:p>
        </p:txBody>
      </p:sp>
      <p:sp>
        <p:nvSpPr>
          <p:cNvPr id="12" name="Rectangle 11"/>
          <p:cNvSpPr/>
          <p:nvPr/>
        </p:nvSpPr>
        <p:spPr>
          <a:xfrm>
            <a:off x="332510" y="1522840"/>
            <a:ext cx="4710543" cy="40051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Dạng</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cổ</a:t>
            </a:r>
            <a:endParaRPr lang="en-US" sz="2400" dirty="0" smtClean="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sống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vật</a:t>
            </a:r>
            <a:r>
              <a:rPr lang="en-US" sz="2400" b="1" i="1"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hang </a:t>
            </a:r>
            <a:r>
              <a:rPr lang="en-US" sz="2400" dirty="0" err="1">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a:t>
            </a:r>
          </a:p>
          <a:p>
            <a:r>
              <a:rPr lang="en-US" sz="2400" dirty="0" smtClean="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a:t>
            </a:r>
            <a:r>
              <a:rPr lang="en-US" sz="2400" b="1" i="1" dirty="0" err="1" smtClean="0">
                <a:latin typeface="Times New Roman" panose="02020603050405020304" pitchFamily="18" charset="0"/>
                <a:cs typeface="Times New Roman" panose="02020603050405020304" pitchFamily="18" charset="0"/>
              </a:rPr>
              <a:t>ổ</a:t>
            </a:r>
            <a:r>
              <a:rPr lang="en-US" sz="2400" b="1" i="1" dirty="0" smtClean="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chức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xã</a:t>
            </a:r>
            <a:r>
              <a:rPr lang="en-US" sz="2400" b="1" i="1"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hội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loài</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bầy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đầu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lao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sóc</a:t>
            </a:r>
            <a:r>
              <a:rPr lang="en-US" sz="2400" dirty="0" smtClean="0">
                <a:latin typeface="Times New Roman" panose="02020603050405020304" pitchFamily="18" charset="0"/>
                <a:cs typeface="Times New Roman" panose="02020603050405020304" pitchFamily="18" charset="0"/>
              </a:rPr>
              <a:t> con </a:t>
            </a:r>
            <a:r>
              <a:rPr lang="en-US" sz="2400" dirty="0" err="1" smtClean="0">
                <a:latin typeface="Times New Roman" panose="02020603050405020304" pitchFamily="18" charset="0"/>
                <a:cs typeface="Times New Roman" panose="02020603050405020304" pitchFamily="18" charset="0"/>
              </a:rPr>
              <a:t>cái</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Đời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sống</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tinh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đồ</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đá</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3" name="Rectangle 12"/>
          <p:cNvSpPr/>
          <p:nvPr/>
        </p:nvSpPr>
        <p:spPr>
          <a:xfrm>
            <a:off x="5375563" y="1457316"/>
            <a:ext cx="6816437" cy="409307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Dạng</a:t>
            </a:r>
            <a:r>
              <a:rPr lang="en-US" sz="2400" b="1" i="1"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người</a:t>
            </a:r>
            <a:r>
              <a:rPr lang="en-US" sz="2400" b="1" i="1"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a:t>
            </a:r>
            <a:r>
              <a:rPr lang="en-US" sz="2400" dirty="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sống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vật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smtClean="0">
                <a:latin typeface="Times New Roman" panose="02020603050405020304" pitchFamily="18" charset="0"/>
                <a:cs typeface="Times New Roman" panose="02020603050405020304" pitchFamily="18" charset="0"/>
              </a:rPr>
              <a:t>.</a:t>
            </a:r>
          </a:p>
          <a:p>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Tổ</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chức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xã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hội</a:t>
            </a:r>
            <a:r>
              <a:rPr lang="en-US" sz="2400" b="1" i="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2, 3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lạc</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sống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tinh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vách</a:t>
            </a:r>
            <a:r>
              <a:rPr lang="en-US" sz="2400" dirty="0">
                <a:latin typeface="Times New Roman" panose="02020603050405020304" pitchFamily="18" charset="0"/>
                <a:cs typeface="Times New Roman" panose="02020603050405020304" pitchFamily="18" charset="0"/>
              </a:rPr>
              <a:t> hang </a:t>
            </a:r>
            <a:r>
              <a:rPr lang="en-US" sz="2400" dirty="0" err="1">
                <a:latin typeface="Times New Roman" panose="02020603050405020304" pitchFamily="18" charset="0"/>
                <a:cs typeface="Times New Roman" panose="02020603050405020304" pitchFamily="18" charset="0"/>
              </a:rPr>
              <a:t>đá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Đã</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linh</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5726951"/>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CDA3025-1E23-4C3E-A860-02399152472D}"/>
              </a:ext>
            </a:extLst>
          </p:cNvPr>
          <p:cNvPicPr>
            <a:picLocks noChangeAspect="1"/>
          </p:cNvPicPr>
          <p:nvPr/>
        </p:nvPicPr>
        <p:blipFill>
          <a:blip r:embed="rId2"/>
          <a:stretch>
            <a:fillRect/>
          </a:stretch>
        </p:blipFill>
        <p:spPr>
          <a:xfrm>
            <a:off x="2903949" y="377485"/>
            <a:ext cx="7129669" cy="4200939"/>
          </a:xfrm>
          <a:prstGeom prst="rect">
            <a:avLst/>
          </a:prstGeom>
        </p:spPr>
      </p:pic>
      <p:pic>
        <p:nvPicPr>
          <p:cNvPr id="5" name="Picture 4">
            <a:extLst>
              <a:ext uri="{FF2B5EF4-FFF2-40B4-BE49-F238E27FC236}">
                <a16:creationId xmlns:a16="http://schemas.microsoft.com/office/drawing/2014/main" xmlns="" id="{20E1B704-7E66-47A4-B7FB-F4EEFAAD381E}"/>
              </a:ext>
            </a:extLst>
          </p:cNvPr>
          <p:cNvPicPr>
            <a:picLocks noChangeAspect="1"/>
          </p:cNvPicPr>
          <p:nvPr/>
        </p:nvPicPr>
        <p:blipFill>
          <a:blip r:embed="rId3"/>
          <a:stretch>
            <a:fillRect/>
          </a:stretch>
        </p:blipFill>
        <p:spPr>
          <a:xfrm flipH="1">
            <a:off x="12170479" y="377485"/>
            <a:ext cx="1950831032" cy="325645872"/>
          </a:xfrm>
          <a:prstGeom prst="rect">
            <a:avLst/>
          </a:prstGeom>
        </p:spPr>
      </p:pic>
      <p:sp>
        <p:nvSpPr>
          <p:cNvPr id="15" name="Rectangle 14">
            <a:extLst>
              <a:ext uri="{FF2B5EF4-FFF2-40B4-BE49-F238E27FC236}">
                <a16:creationId xmlns:a16="http://schemas.microsoft.com/office/drawing/2014/main" xmlns="" id="{60A612CF-38E7-495A-8EEE-18F72858077C}"/>
              </a:ext>
            </a:extLst>
          </p:cNvPr>
          <p:cNvSpPr/>
          <p:nvPr/>
        </p:nvSpPr>
        <p:spPr>
          <a:xfrm>
            <a:off x="2045871" y="4861627"/>
            <a:ext cx="8845826" cy="81500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Theo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nhờ</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đâu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ngày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càng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hoàn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thiện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thân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0330792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A18B380-4604-4606-A9A7-9492B8AEB327}"/>
              </a:ext>
            </a:extLst>
          </p:cNvPr>
          <p:cNvPicPr>
            <a:picLocks noChangeAspect="1"/>
          </p:cNvPicPr>
          <p:nvPr/>
        </p:nvPicPr>
        <p:blipFill>
          <a:blip r:embed="rId2"/>
          <a:stretch>
            <a:fillRect/>
          </a:stretch>
        </p:blipFill>
        <p:spPr>
          <a:xfrm>
            <a:off x="0" y="-1"/>
            <a:ext cx="12192000" cy="6851667"/>
          </a:xfrm>
          <a:prstGeom prst="rect">
            <a:avLst/>
          </a:prstGeom>
        </p:spPr>
      </p:pic>
      <p:pic>
        <p:nvPicPr>
          <p:cNvPr id="2" name="Picture 1"/>
          <p:cNvPicPr>
            <a:picLocks noChangeAspect="1"/>
          </p:cNvPicPr>
          <p:nvPr/>
        </p:nvPicPr>
        <p:blipFill>
          <a:blip r:embed="rId3"/>
          <a:stretch>
            <a:fillRect/>
          </a:stretch>
        </p:blipFill>
        <p:spPr>
          <a:xfrm>
            <a:off x="478472" y="5473851"/>
            <a:ext cx="11522439" cy="1377815"/>
          </a:xfrm>
          <a:prstGeom prst="rect">
            <a:avLst/>
          </a:prstGeom>
        </p:spPr>
      </p:pic>
      <p:sp>
        <p:nvSpPr>
          <p:cNvPr id="4" name="Oval 3"/>
          <p:cNvSpPr/>
          <p:nvPr/>
        </p:nvSpPr>
        <p:spPr>
          <a:xfrm>
            <a:off x="5525589" y="222069"/>
            <a:ext cx="5394960" cy="15283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479177" y="724636"/>
            <a:ext cx="3487783" cy="523220"/>
          </a:xfrm>
          <a:prstGeom prst="rect">
            <a:avLst/>
          </a:prstGeom>
          <a:noFill/>
        </p:spPr>
        <p:txBody>
          <a:bodyPr wrap="square" rtlCol="0">
            <a:spAutoFit/>
          </a:bodyPr>
          <a:lstStyle/>
          <a:p>
            <a:r>
              <a:rPr lang="en-US" sz="2800" b="1" dirty="0" err="1" smtClean="0">
                <a:solidFill>
                  <a:schemeClr val="bg1"/>
                </a:solidFill>
                <a:latin typeface="Times New Roman" panose="02020603050405020304" pitchFamily="18" charset="0"/>
                <a:cs typeface="Times New Roman" panose="02020603050405020304" pitchFamily="18" charset="0"/>
              </a:rPr>
              <a:t>Vai</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trò</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của</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lao</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động</a:t>
            </a:r>
            <a:r>
              <a:rPr lang="en-US" sz="2800" b="1" dirty="0" smtClean="0">
                <a:solidFill>
                  <a:schemeClr val="bg1"/>
                </a:solidFill>
                <a:latin typeface="Times New Roman" panose="02020603050405020304" pitchFamily="18" charset="0"/>
                <a:cs typeface="Times New Roman" panose="02020603050405020304" pitchFamily="18" charset="0"/>
              </a:rPr>
              <a:t>?</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527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rm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2. </a:t>
            </a:r>
            <a:r>
              <a:rPr lang="en-US" sz="4000" b="1" dirty="0" err="1" smtClean="0">
                <a:solidFill>
                  <a:srgbClr val="FF0000"/>
                </a:solidFill>
                <a:latin typeface="Times New Roman" panose="02020603050405020304" pitchFamily="18" charset="0"/>
                <a:cs typeface="Times New Roman" panose="02020603050405020304" pitchFamily="18" charset="0"/>
              </a:rPr>
              <a:t>Đời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sống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vật</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chất</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và</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tinh</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thần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của</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người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nguyên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thủy</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trên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đất</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nước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Việt</a:t>
            </a:r>
            <a:r>
              <a:rPr lang="en-US" sz="4000" b="1" dirty="0" smtClean="0">
                <a:solidFill>
                  <a:srgbClr val="FF0000"/>
                </a:solidFill>
                <a:latin typeface="Times New Roman" panose="02020603050405020304" pitchFamily="18" charset="0"/>
                <a:cs typeface="Times New Roman" panose="02020603050405020304" pitchFamily="18" charset="0"/>
              </a:rPr>
              <a:t> Nam</a:t>
            </a:r>
          </a:p>
        </p:txBody>
      </p:sp>
      <p:sp>
        <p:nvSpPr>
          <p:cNvPr id="3075" name="Content Placeholder 2"/>
          <p:cNvSpPr>
            <a:spLocks noGrp="1"/>
          </p:cNvSpPr>
          <p:nvPr>
            <p:ph idx="1"/>
          </p:nvPr>
        </p:nvSpPr>
        <p:spPr>
          <a:xfrm>
            <a:off x="5566955" y="5979613"/>
            <a:ext cx="7365274" cy="368935"/>
          </a:xfrm>
        </p:spPr>
        <p:txBody>
          <a:bodyPr>
            <a:normAutofit fontScale="77500" lnSpcReduction="20000"/>
          </a:bodyPr>
          <a:lstStyle/>
          <a:p>
            <a:pPr marL="0" indent="0">
              <a:lnSpc>
                <a:spcPct val="130000"/>
              </a:lnSpc>
              <a:spcBef>
                <a:spcPts val="300"/>
              </a:spcBef>
              <a:spcAft>
                <a:spcPts val="0"/>
              </a:spcAft>
              <a:buNone/>
            </a:pPr>
            <a:r>
              <a:rPr lang="en-US" sz="2000" dirty="0" err="1" smtClean="0">
                <a:latin typeface="Times New Roman" panose="02020603050405020304" pitchFamily="18" charset="0"/>
                <a:ea typeface="Times New Roman" panose="02020603050405020304" pitchFamily="18" charset="0"/>
              </a:rPr>
              <a:t>Lược</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đồ</a:t>
            </a:r>
            <a:r>
              <a:rPr lang="en-US" sz="2000" dirty="0" smtClean="0">
                <a:latin typeface="Times New Roman" panose="02020603050405020304" pitchFamily="18" charset="0"/>
                <a:ea typeface="Times New Roman" panose="02020603050405020304" pitchFamily="18" charset="0"/>
              </a:rPr>
              <a:t> di </a:t>
            </a:r>
            <a:r>
              <a:rPr lang="en-US" sz="2000" dirty="0" err="1" smtClean="0">
                <a:latin typeface="Times New Roman" panose="02020603050405020304" pitchFamily="18" charset="0"/>
                <a:ea typeface="Times New Roman" panose="02020603050405020304" pitchFamily="18" charset="0"/>
              </a:rPr>
              <a:t>chỉ</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thời</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đồ</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đá</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và</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đồ</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đồng</a:t>
            </a:r>
            <a:r>
              <a:rPr lang="en-US" sz="2000" dirty="0" smtClean="0">
                <a:latin typeface="Times New Roman" panose="02020603050405020304" pitchFamily="18" charset="0"/>
                <a:ea typeface="Times New Roman" panose="02020603050405020304" pitchFamily="18" charset="0"/>
              </a:rPr>
              <a:t> ở </a:t>
            </a:r>
            <a:r>
              <a:rPr lang="en-US" sz="2000" dirty="0" err="1" smtClean="0">
                <a:latin typeface="Times New Roman" panose="02020603050405020304" pitchFamily="18" charset="0"/>
                <a:ea typeface="Times New Roman" panose="02020603050405020304" pitchFamily="18" charset="0"/>
              </a:rPr>
              <a:t>Việt</a:t>
            </a:r>
            <a:r>
              <a:rPr lang="en-US" sz="2000" dirty="0" smtClean="0">
                <a:latin typeface="Times New Roman" panose="02020603050405020304" pitchFamily="18" charset="0"/>
                <a:ea typeface="Times New Roman" panose="02020603050405020304" pitchFamily="18" charset="0"/>
              </a:rPr>
              <a:t> Nam</a:t>
            </a:r>
            <a:endParaRPr lang="en-US" sz="2000" dirty="0">
              <a:latin typeface="Times New Roman" panose="02020603050405020304" pitchFamily="18" charset="0"/>
              <a:ea typeface="Calibri" panose="020F0502020204030204" pitchFamily="34" charset="0"/>
            </a:endParaRPr>
          </a:p>
          <a:p>
            <a:endParaRPr lang="en-US" dirty="0" smtClean="0"/>
          </a:p>
        </p:txBody>
      </p:sp>
      <p:pic>
        <p:nvPicPr>
          <p:cNvPr id="2" name="Picture 1"/>
          <p:cNvPicPr>
            <a:picLocks noChangeAspect="1"/>
          </p:cNvPicPr>
          <p:nvPr/>
        </p:nvPicPr>
        <p:blipFill>
          <a:blip r:embed="rId2"/>
          <a:stretch>
            <a:fillRect/>
          </a:stretch>
        </p:blipFill>
        <p:spPr>
          <a:xfrm>
            <a:off x="4859383" y="1690688"/>
            <a:ext cx="6113417" cy="4056969"/>
          </a:xfrm>
          <a:prstGeom prst="rect">
            <a:avLst/>
          </a:prstGeom>
        </p:spPr>
      </p:pic>
    </p:spTree>
    <p:extLst>
      <p:ext uri="{BB962C8B-B14F-4D97-AF65-F5344CB8AC3E}">
        <p14:creationId xmlns:p14="http://schemas.microsoft.com/office/powerpoint/2010/main" val="38697408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rm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2. </a:t>
            </a:r>
            <a:r>
              <a:rPr lang="en-US" sz="4000" b="1" dirty="0" err="1" smtClean="0">
                <a:solidFill>
                  <a:srgbClr val="FF0000"/>
                </a:solidFill>
                <a:latin typeface="Times New Roman" panose="02020603050405020304" pitchFamily="18" charset="0"/>
                <a:cs typeface="Times New Roman" panose="02020603050405020304" pitchFamily="18" charset="0"/>
              </a:rPr>
              <a:t>Đời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sống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vật</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chất</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và</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tinh</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thần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của</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người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nguyên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thủy</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trên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đất</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nước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Việt</a:t>
            </a:r>
            <a:r>
              <a:rPr lang="en-US" sz="4000" b="1" dirty="0" smtClean="0">
                <a:solidFill>
                  <a:srgbClr val="FF0000"/>
                </a:solidFill>
                <a:latin typeface="Times New Roman" panose="02020603050405020304" pitchFamily="18" charset="0"/>
                <a:cs typeface="Times New Roman" panose="02020603050405020304" pitchFamily="18" charset="0"/>
              </a:rPr>
              <a:t> Nam</a:t>
            </a:r>
          </a:p>
        </p:txBody>
      </p:sp>
      <p:sp>
        <p:nvSpPr>
          <p:cNvPr id="3075" name="Content Placeholder 2"/>
          <p:cNvSpPr>
            <a:spLocks noGrp="1"/>
          </p:cNvSpPr>
          <p:nvPr>
            <p:ph idx="1"/>
          </p:nvPr>
        </p:nvSpPr>
        <p:spPr>
          <a:xfrm>
            <a:off x="291548" y="1825625"/>
            <a:ext cx="4776841" cy="4351338"/>
          </a:xfrm>
        </p:spPr>
        <p:txBody>
          <a:bodyPr>
            <a:normAutofit fontScale="92500"/>
          </a:bodyPr>
          <a:lstStyle/>
          <a:p>
            <a:pPr marL="0" indent="0">
              <a:lnSpc>
                <a:spcPct val="130000"/>
              </a:lnSpc>
              <a:spcBef>
                <a:spcPts val="300"/>
              </a:spcBef>
              <a:spcAft>
                <a:spcPts val="0"/>
              </a:spcAft>
              <a:buNone/>
            </a:pPr>
            <a:r>
              <a:rPr lang="en-US" dirty="0">
                <a:latin typeface="Times New Roman" panose="02020603050405020304" pitchFamily="18" charset="0"/>
                <a:ea typeface="Times New Roman" panose="02020603050405020304" pitchFamily="18" charset="0"/>
              </a:rPr>
              <a:t>a</a:t>
            </a:r>
            <a:r>
              <a:rPr lang="en-US" dirty="0" smtClean="0">
                <a:latin typeface="Times New Roman" panose="02020603050405020304" pitchFamily="18" charset="0"/>
                <a:ea typeface="Times New Roman" panose="02020603050405020304" pitchFamily="18" charset="0"/>
              </a:rPr>
              <a:t>,  </a:t>
            </a:r>
            <a:r>
              <a:rPr lang="en-US" dirty="0" err="1" smtClean="0">
                <a:latin typeface="Times New Roman" panose="02020603050405020304" pitchFamily="18" charset="0"/>
                <a:ea typeface="Times New Roman" panose="02020603050405020304" pitchFamily="18" charset="0"/>
              </a:rPr>
              <a:t>Đời</a:t>
            </a:r>
            <a:r>
              <a:rPr lang="en-US" dirty="0" smtClean="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sống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vật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chất</a:t>
            </a:r>
            <a:r>
              <a:rPr lang="en-US" dirty="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Calibri" panose="020F0502020204030204" pitchFamily="34" charset="0"/>
            </a:endParaRPr>
          </a:p>
          <a:p>
            <a:pPr marL="0" indent="0">
              <a:lnSpc>
                <a:spcPct val="130000"/>
              </a:lnSpc>
              <a:spcBef>
                <a:spcPts val="300"/>
              </a:spcBef>
              <a:spcAft>
                <a:spcPts val="0"/>
              </a:spcAft>
              <a:buNone/>
            </a:pPr>
            <a:r>
              <a:rPr lang="en-US" dirty="0">
                <a:latin typeface="Times New Roman" panose="02020603050405020304" pitchFamily="18" charset="0"/>
                <a:ea typeface="Times New Roman" panose="02020603050405020304" pitchFamily="18" charset="0"/>
              </a:rPr>
              <a:t> </a:t>
            </a:r>
            <a:r>
              <a:rPr lang="en-US" dirty="0" smtClean="0">
                <a:latin typeface="Times New Roman" panose="02020603050405020304" pitchFamily="18" charset="0"/>
                <a:ea typeface="Times New Roman" panose="02020603050405020304" pitchFamily="18" charset="0"/>
              </a:rPr>
              <a:t>+ </a:t>
            </a:r>
            <a:r>
              <a:rPr lang="en-US" dirty="0" err="1" smtClean="0">
                <a:latin typeface="Times New Roman" panose="02020603050405020304" pitchFamily="18" charset="0"/>
                <a:ea typeface="Times New Roman" panose="02020603050405020304" pitchFamily="18" charset="0"/>
              </a:rPr>
              <a:t>Tạo</a:t>
            </a:r>
            <a:r>
              <a:rPr lang="en-US" dirty="0" smtClean="0">
                <a:latin typeface="Times New Roman" panose="02020603050405020304" pitchFamily="18" charset="0"/>
                <a:ea typeface="Times New Roman" panose="02020603050405020304" pitchFamily="18" charset="0"/>
              </a:rPr>
              <a:t> </a:t>
            </a:r>
            <a:r>
              <a:rPr lang="en-US" dirty="0" err="1" smtClean="0">
                <a:latin typeface="Times New Roman" panose="02020603050405020304" pitchFamily="18" charset="0"/>
                <a:ea typeface="Times New Roman" panose="02020603050405020304" pitchFamily="18" charset="0"/>
              </a:rPr>
              <a:t>ra</a:t>
            </a:r>
            <a:r>
              <a:rPr lang="en-US" dirty="0" smtClean="0">
                <a:latin typeface="Times New Roman" panose="02020603050405020304" pitchFamily="18" charset="0"/>
                <a:ea typeface="Times New Roman" panose="02020603050405020304" pitchFamily="18" charset="0"/>
              </a:rPr>
              <a:t> </a:t>
            </a:r>
            <a:r>
              <a:rPr lang="en-US" dirty="0" err="1" smtClean="0">
                <a:latin typeface="Times New Roman" panose="02020603050405020304" pitchFamily="18" charset="0"/>
                <a:ea typeface="Times New Roman" panose="02020603050405020304" pitchFamily="18" charset="0"/>
              </a:rPr>
              <a:t>nhiều</a:t>
            </a:r>
            <a:r>
              <a:rPr lang="en-US" dirty="0" smtClean="0">
                <a:latin typeface="Times New Roman" panose="02020603050405020304" pitchFamily="18" charset="0"/>
                <a:ea typeface="Times New Roman" panose="02020603050405020304" pitchFamily="18" charset="0"/>
              </a:rPr>
              <a:t> </a:t>
            </a:r>
            <a:r>
              <a:rPr lang="en-US" dirty="0" err="1" smtClean="0">
                <a:latin typeface="Times New Roman" panose="02020603050405020304" pitchFamily="18" charset="0"/>
                <a:ea typeface="Times New Roman" panose="02020603050405020304" pitchFamily="18" charset="0"/>
              </a:rPr>
              <a:t>công</a:t>
            </a:r>
            <a:r>
              <a:rPr lang="en-US" dirty="0" smtClean="0">
                <a:latin typeface="Times New Roman" panose="02020603050405020304" pitchFamily="18" charset="0"/>
                <a:ea typeface="Times New Roman" panose="02020603050405020304" pitchFamily="18" charset="0"/>
              </a:rPr>
              <a:t> </a:t>
            </a:r>
            <a:r>
              <a:rPr lang="en-US" dirty="0" err="1" smtClean="0">
                <a:latin typeface="Times New Roman" panose="02020603050405020304" pitchFamily="18" charset="0"/>
                <a:ea typeface="Times New Roman" panose="02020603050405020304" pitchFamily="18" charset="0"/>
              </a:rPr>
              <a:t>cụ</a:t>
            </a:r>
            <a:r>
              <a:rPr lang="en-US" dirty="0" smtClean="0">
                <a:latin typeface="Times New Roman" panose="02020603050405020304" pitchFamily="18" charset="0"/>
                <a:ea typeface="Times New Roman" panose="02020603050405020304" pitchFamily="18" charset="0"/>
              </a:rPr>
              <a:t> </a:t>
            </a:r>
            <a:r>
              <a:rPr lang="en-US" dirty="0" err="1" smtClean="0">
                <a:latin typeface="Times New Roman" panose="02020603050405020304" pitchFamily="18" charset="0"/>
                <a:ea typeface="Times New Roman" panose="02020603050405020304" pitchFamily="18" charset="0"/>
              </a:rPr>
              <a:t>khác</a:t>
            </a:r>
            <a:r>
              <a:rPr lang="en-US" dirty="0" smtClean="0">
                <a:latin typeface="Times New Roman" panose="02020603050405020304" pitchFamily="18" charset="0"/>
                <a:ea typeface="Times New Roman" panose="02020603050405020304" pitchFamily="18" charset="0"/>
              </a:rPr>
              <a:t> </a:t>
            </a:r>
            <a:r>
              <a:rPr lang="en-US" dirty="0" err="1" smtClean="0">
                <a:latin typeface="Times New Roman" panose="02020603050405020304" pitchFamily="18" charset="0"/>
                <a:ea typeface="Times New Roman" panose="02020603050405020304" pitchFamily="18" charset="0"/>
              </a:rPr>
              <a:t>nhau</a:t>
            </a:r>
            <a:endParaRPr lang="en-US" dirty="0" smtClean="0">
              <a:latin typeface="Times New Roman" panose="02020603050405020304" pitchFamily="18" charset="0"/>
              <a:ea typeface="Times New Roman" panose="02020603050405020304" pitchFamily="18" charset="0"/>
            </a:endParaRPr>
          </a:p>
          <a:p>
            <a:pPr marL="0" indent="0">
              <a:lnSpc>
                <a:spcPct val="130000"/>
              </a:lnSpc>
              <a:spcBef>
                <a:spcPts val="300"/>
              </a:spcBef>
              <a:spcAft>
                <a:spcPts val="0"/>
              </a:spcAft>
              <a:buNone/>
            </a:pPr>
            <a:r>
              <a:rPr lang="en-US" dirty="0" smtClean="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Sống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chủ</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yếu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trong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hang </a:t>
            </a:r>
            <a:r>
              <a:rPr lang="en-US" dirty="0" err="1">
                <a:latin typeface="Times New Roman" panose="02020603050405020304" pitchFamily="18" charset="0"/>
                <a:ea typeface="Times New Roman" panose="02020603050405020304" pitchFamily="18" charset="0"/>
              </a:rPr>
              <a:t>động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mái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đá</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hoặc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túp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lều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lợp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bằng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cỏ</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khô</a:t>
            </a:r>
            <a:r>
              <a:rPr lang="en-US" dirty="0">
                <a:latin typeface="Times New Roman" panose="02020603050405020304" pitchFamily="18" charset="0"/>
                <a:ea typeface="Times New Roman" panose="02020603050405020304" pitchFamily="18" charset="0"/>
              </a:rPr>
              <a:t> hay </a:t>
            </a:r>
            <a:r>
              <a:rPr lang="en-US" dirty="0" err="1">
                <a:latin typeface="Times New Roman" panose="02020603050405020304" pitchFamily="18" charset="0"/>
                <a:ea typeface="Times New Roman" panose="02020603050405020304" pitchFamily="18" charset="0"/>
              </a:rPr>
              <a:t>lá</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cây</a:t>
            </a:r>
            <a:r>
              <a:rPr lang="en-US" dirty="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Calibri" panose="020F0502020204030204" pitchFamily="34" charset="0"/>
            </a:endParaRPr>
          </a:p>
          <a:p>
            <a:pPr marL="0" indent="0">
              <a:lnSpc>
                <a:spcPct val="130000"/>
              </a:lnSpc>
              <a:spcBef>
                <a:spcPts val="300"/>
              </a:spcBef>
              <a:spcAft>
                <a:spcPts val="0"/>
              </a:spcAft>
              <a:buNone/>
            </a:pPr>
            <a:r>
              <a:rPr lang="en-US" dirty="0">
                <a:latin typeface="Times New Roman" panose="02020603050405020304" pitchFamily="18" charset="0"/>
                <a:ea typeface="Times New Roman" panose="02020603050405020304" pitchFamily="18" charset="0"/>
              </a:rPr>
              <a:t> + </a:t>
            </a:r>
            <a:r>
              <a:rPr lang="en-US" dirty="0" err="1">
                <a:latin typeface="Times New Roman" panose="02020603050405020304" pitchFamily="18" charset="0"/>
                <a:ea typeface="Times New Roman" panose="02020603050405020304" pitchFamily="18" charset="0"/>
              </a:rPr>
              <a:t>Nguồn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thức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ăn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bao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gồm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cả</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những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sản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phẩm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săn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bắn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hái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lượm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và</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tự</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trồng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trọt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chăn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nuôi</a:t>
            </a:r>
            <a:r>
              <a:rPr lang="en-US" dirty="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Calibri" panose="020F0502020204030204" pitchFamily="34" charset="0"/>
            </a:endParaRPr>
          </a:p>
          <a:p>
            <a:endParaRPr lang="en-US" dirty="0" smtClean="0"/>
          </a:p>
        </p:txBody>
      </p:sp>
      <p:pic>
        <p:nvPicPr>
          <p:cNvPr id="5" name="Picture 2" descr="C:\Users\Administrator\Downloads\unnamed (2).jpg"/>
          <p:cNvPicPr>
            <a:picLocks noChangeAspect="1" noChangeArrowheads="1"/>
          </p:cNvPicPr>
          <p:nvPr/>
        </p:nvPicPr>
        <p:blipFill>
          <a:blip r:embed="rId2"/>
          <a:srcRect/>
          <a:stretch>
            <a:fillRect/>
          </a:stretch>
        </p:blipFill>
        <p:spPr bwMode="auto">
          <a:xfrm>
            <a:off x="5728895" y="2332874"/>
            <a:ext cx="2291584" cy="2438400"/>
          </a:xfrm>
          <a:prstGeom prst="rect">
            <a:avLst/>
          </a:prstGeom>
          <a:noFill/>
        </p:spPr>
      </p:pic>
      <p:pic>
        <p:nvPicPr>
          <p:cNvPr id="6" name="Picture 3" descr="C:\Users\Administrator\Downloads\Rìu đá Hòa Bình - Bắc Sơn.jpg"/>
          <p:cNvPicPr>
            <a:picLocks noChangeAspect="1" noChangeArrowheads="1"/>
          </p:cNvPicPr>
          <p:nvPr/>
        </p:nvPicPr>
        <p:blipFill>
          <a:blip r:embed="rId3"/>
          <a:srcRect/>
          <a:stretch>
            <a:fillRect/>
          </a:stretch>
        </p:blipFill>
        <p:spPr bwMode="auto">
          <a:xfrm>
            <a:off x="9766851" y="2353028"/>
            <a:ext cx="2040835" cy="2478521"/>
          </a:xfrm>
          <a:prstGeom prst="rect">
            <a:avLst/>
          </a:prstGeom>
          <a:noFill/>
        </p:spPr>
      </p:pic>
      <p:sp>
        <p:nvSpPr>
          <p:cNvPr id="7" name="TextBox 6"/>
          <p:cNvSpPr txBox="1"/>
          <p:nvPr/>
        </p:nvSpPr>
        <p:spPr>
          <a:xfrm>
            <a:off x="6178928" y="4787640"/>
            <a:ext cx="1804013" cy="707886"/>
          </a:xfrm>
          <a:prstGeom prst="rect">
            <a:avLst/>
          </a:prstGeom>
          <a:noFill/>
        </p:spPr>
        <p:txBody>
          <a:bodyPr wrap="square" rtlCol="0">
            <a:spAutoFit/>
          </a:bodyPr>
          <a:lstStyle/>
          <a:p>
            <a:pPr algn="ctr"/>
            <a:r>
              <a:rPr lang="en-US" sz="2000" b="1" dirty="0" err="1">
                <a:latin typeface="Times New Roman" pitchFamily="18" charset="0"/>
                <a:cs typeface="Times New Roman" pitchFamily="18" charset="0"/>
              </a:rPr>
              <a:t>Núi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Đọ</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Thanh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Hóa</a:t>
            </a:r>
            <a:r>
              <a:rPr lang="en-US" sz="2000" b="1" dirty="0">
                <a:latin typeface="Times New Roman" pitchFamily="18" charset="0"/>
                <a:cs typeface="Times New Roman" pitchFamily="18" charset="0"/>
              </a:rPr>
              <a:t>)</a:t>
            </a:r>
          </a:p>
        </p:txBody>
      </p:sp>
      <p:sp>
        <p:nvSpPr>
          <p:cNvPr id="8" name="TextBox 7"/>
          <p:cNvSpPr txBox="1"/>
          <p:nvPr/>
        </p:nvSpPr>
        <p:spPr>
          <a:xfrm>
            <a:off x="9766852" y="4810770"/>
            <a:ext cx="2340341" cy="707886"/>
          </a:xfrm>
          <a:prstGeom prst="rect">
            <a:avLst/>
          </a:prstGeom>
          <a:noFill/>
        </p:spPr>
        <p:txBody>
          <a:bodyPr wrap="square" rtlCol="0">
            <a:spAutoFit/>
          </a:bodyPr>
          <a:lstStyle/>
          <a:p>
            <a:pPr algn="ctr"/>
            <a:r>
              <a:rPr lang="en-US" sz="2000" b="1" dirty="0" err="1">
                <a:latin typeface="Times New Roman" pitchFamily="18" charset="0"/>
                <a:cs typeface="Times New Roman" pitchFamily="18" charset="0"/>
              </a:rPr>
              <a:t>Rìu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đá</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Hòa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Bình</a:t>
            </a:r>
            <a:r>
              <a:rPr lang="en-US" sz="2000" b="1" dirty="0">
                <a:latin typeface="Times New Roman" pitchFamily="18" charset="0"/>
                <a:cs typeface="Times New Roman" pitchFamily="18" charset="0"/>
              </a:rPr>
              <a:t> – </a:t>
            </a:r>
            <a:r>
              <a:rPr lang="en-US" sz="2000" b="1" dirty="0" err="1">
                <a:latin typeface="Times New Roman" pitchFamily="18" charset="0"/>
                <a:cs typeface="Times New Roman" pitchFamily="18" charset="0"/>
              </a:rPr>
              <a:t>Bắc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Sơn</a:t>
            </a:r>
            <a:r>
              <a:rPr lang="en-US" sz="2000" b="1" dirty="0">
                <a:latin typeface="Times New Roman" pitchFamily="18" charset="0"/>
                <a:cs typeface="Times New Roman" pitchFamily="18" charset="0"/>
              </a:rPr>
              <a:t>)</a:t>
            </a:r>
          </a:p>
        </p:txBody>
      </p:sp>
      <p:sp>
        <p:nvSpPr>
          <p:cNvPr id="9" name="Right Arrow 8"/>
          <p:cNvSpPr/>
          <p:nvPr/>
        </p:nvSpPr>
        <p:spPr>
          <a:xfrm>
            <a:off x="8680985" y="3285374"/>
            <a:ext cx="633842"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103487" y="1825625"/>
            <a:ext cx="1663365" cy="646331"/>
          </a:xfrm>
          <a:prstGeom prst="rect">
            <a:avLst/>
          </a:prstGeom>
          <a:noFill/>
        </p:spPr>
        <p:txBody>
          <a:bodyPr wrap="square" rtlCol="0">
            <a:spAutoFit/>
          </a:bodyPr>
          <a:lstStyle/>
          <a:p>
            <a:pPr algn="ctr"/>
            <a:r>
              <a:rPr lang="en-US" b="1" dirty="0" err="1">
                <a:latin typeface="Times New Roman" pitchFamily="18" charset="0"/>
                <a:cs typeface="Times New Roman" pitchFamily="18" charset="0"/>
              </a:rPr>
              <a:t>Cải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tiến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công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cụ</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lao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124762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75">
                                            <p:txEl>
                                              <p:pRg st="0" end="0"/>
                                            </p:txEl>
                                          </p:spTgt>
                                        </p:tgtEl>
                                        <p:attrNameLst>
                                          <p:attrName>style.visibility</p:attrName>
                                        </p:attrNameLst>
                                      </p:cBhvr>
                                      <p:to>
                                        <p:strVal val="visible"/>
                                      </p:to>
                                    </p:set>
                                    <p:anim calcmode="lin" valueType="num">
                                      <p:cBhvr additive="base">
                                        <p:cTn id="1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075">
                                            <p:txEl>
                                              <p:pRg st="0" end="0"/>
                                            </p:txEl>
                                          </p:spTgt>
                                        </p:tgtEl>
                                        <p:attrNameLst>
                                          <p:attrName>ppt_y</p:attrName>
                                        </p:attrNameLst>
                                      </p:cBhvr>
                                      <p:tavLst>
                                        <p:tav tm="0">
                                          <p:val>
                                            <p:strVal val="1+#ppt_h/2"/>
                                          </p:val>
                                        </p:tav>
                                        <p:tav tm="100000">
                                          <p:val>
                                            <p:strVal val="#ppt_y"/>
                                          </p:val>
                                        </p:tav>
                                      </p:tavLst>
                                    </p:anim>
                                  </p:childTnLst>
                                </p:cTn>
                              </p:par>
                              <p:par>
                                <p:cTn id="19" presetID="4"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ox(in)">
                                      <p:cBhvr>
                                        <p:cTn id="21" dur="500"/>
                                        <p:tgtEl>
                                          <p:spTgt spid="7"/>
                                        </p:tgtEl>
                                      </p:cBhvr>
                                    </p:animEffect>
                                  </p:childTnLst>
                                </p:cTn>
                              </p:par>
                              <p:par>
                                <p:cTn id="22" presetID="4"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ox(in)">
                                      <p:cBhvr>
                                        <p:cTn id="24" dur="500"/>
                                        <p:tgtEl>
                                          <p:spTgt spid="6"/>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ox(i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ox(i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075">
                                            <p:txEl>
                                              <p:pRg st="1" end="1"/>
                                            </p:txEl>
                                          </p:spTgt>
                                        </p:tgtEl>
                                        <p:attrNameLst>
                                          <p:attrName>style.visibility</p:attrName>
                                        </p:attrNameLst>
                                      </p:cBhvr>
                                      <p:to>
                                        <p:strVal val="visible"/>
                                      </p:to>
                                    </p:set>
                                    <p:anim calcmode="lin" valueType="num">
                                      <p:cBhvr additive="base">
                                        <p:cTn id="42"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075">
                                            <p:txEl>
                                              <p:pRg st="2" end="2"/>
                                            </p:txEl>
                                          </p:spTgt>
                                        </p:tgtEl>
                                        <p:attrNameLst>
                                          <p:attrName>style.visibility</p:attrName>
                                        </p:attrNameLst>
                                      </p:cBhvr>
                                      <p:to>
                                        <p:strVal val="visible"/>
                                      </p:to>
                                    </p:set>
                                    <p:animEffect transition="in" filter="fade">
                                      <p:cBhvr>
                                        <p:cTn id="48" dur="1000"/>
                                        <p:tgtEl>
                                          <p:spTgt spid="3075">
                                            <p:txEl>
                                              <p:pRg st="2" end="2"/>
                                            </p:txEl>
                                          </p:spTgt>
                                        </p:tgtEl>
                                      </p:cBhvr>
                                    </p:animEffect>
                                    <p:anim calcmode="lin" valueType="num">
                                      <p:cBhvr>
                                        <p:cTn id="49" dur="1000" fill="hold"/>
                                        <p:tgtEl>
                                          <p:spTgt spid="3075">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307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075">
                                            <p:txEl>
                                              <p:pRg st="3" end="3"/>
                                            </p:txEl>
                                          </p:spTgt>
                                        </p:tgtEl>
                                        <p:attrNameLst>
                                          <p:attrName>style.visibility</p:attrName>
                                        </p:attrNameLst>
                                      </p:cBhvr>
                                      <p:to>
                                        <p:strVal val="visible"/>
                                      </p:to>
                                    </p:set>
                                    <p:animEffect transition="in" filter="fade">
                                      <p:cBhvr>
                                        <p:cTn id="55" dur="1000"/>
                                        <p:tgtEl>
                                          <p:spTgt spid="3075">
                                            <p:txEl>
                                              <p:pRg st="3" end="3"/>
                                            </p:txEl>
                                          </p:spTgt>
                                        </p:tgtEl>
                                      </p:cBhvr>
                                    </p:animEffect>
                                    <p:anim calcmode="lin" valueType="num">
                                      <p:cBhvr>
                                        <p:cTn id="56" dur="1000" fill="hold"/>
                                        <p:tgtEl>
                                          <p:spTgt spid="3075">
                                            <p:txEl>
                                              <p:pRg st="3" end="3"/>
                                            </p:txEl>
                                          </p:spTgt>
                                        </p:tgtEl>
                                        <p:attrNameLst>
                                          <p:attrName>ppt_x</p:attrName>
                                        </p:attrNameLst>
                                      </p:cBhvr>
                                      <p:tavLst>
                                        <p:tav tm="0">
                                          <p:val>
                                            <p:strVal val="#ppt_x"/>
                                          </p:val>
                                        </p:tav>
                                        <p:tav tm="100000">
                                          <p:val>
                                            <p:strVal val="#ppt_x"/>
                                          </p:val>
                                        </p:tav>
                                      </p:tavLst>
                                    </p:anim>
                                    <p:anim calcmode="lin" valueType="num">
                                      <p:cBhvr>
                                        <p:cTn id="57" dur="1000" fill="hold"/>
                                        <p:tgtEl>
                                          <p:spTgt spid="307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7" grpId="0"/>
      <p:bldP spid="8" grpId="0"/>
      <p:bldP spid="9"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rm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2. </a:t>
            </a:r>
            <a:r>
              <a:rPr lang="en-US" sz="4000" b="1" dirty="0" err="1" smtClean="0">
                <a:solidFill>
                  <a:srgbClr val="FF0000"/>
                </a:solidFill>
                <a:latin typeface="Times New Roman" panose="02020603050405020304" pitchFamily="18" charset="0"/>
                <a:cs typeface="Times New Roman" panose="02020603050405020304" pitchFamily="18" charset="0"/>
              </a:rPr>
              <a:t>Đời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sống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vật</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chất</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và</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tinh</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thần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của</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người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nguyên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thủy</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trên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đất</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nước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Việt</a:t>
            </a:r>
            <a:r>
              <a:rPr lang="en-US" sz="4000" b="1" dirty="0" smtClean="0">
                <a:solidFill>
                  <a:srgbClr val="FF0000"/>
                </a:solidFill>
                <a:latin typeface="Times New Roman" panose="02020603050405020304" pitchFamily="18" charset="0"/>
                <a:cs typeface="Times New Roman" panose="02020603050405020304" pitchFamily="18" charset="0"/>
              </a:rPr>
              <a:t> Nam</a:t>
            </a:r>
          </a:p>
        </p:txBody>
      </p:sp>
      <p:sp>
        <p:nvSpPr>
          <p:cNvPr id="3075" name="Content Placeholder 2"/>
          <p:cNvSpPr>
            <a:spLocks noGrp="1"/>
          </p:cNvSpPr>
          <p:nvPr>
            <p:ph idx="1"/>
          </p:nvPr>
        </p:nvSpPr>
        <p:spPr>
          <a:xfrm>
            <a:off x="838200" y="1825625"/>
            <a:ext cx="5521187" cy="4351338"/>
          </a:xfrm>
        </p:spPr>
        <p:txBody>
          <a:bodyPr>
            <a:normAutofit fontScale="92500" lnSpcReduction="20000"/>
          </a:bodyPr>
          <a:lstStyle/>
          <a:p>
            <a:pPr marL="0" indent="0">
              <a:lnSpc>
                <a:spcPct val="130000"/>
              </a:lnSpc>
              <a:spcBef>
                <a:spcPts val="300"/>
              </a:spcBef>
              <a:spcAft>
                <a:spcPts val="0"/>
              </a:spcAft>
              <a:buNone/>
            </a:pPr>
            <a:r>
              <a:rPr lang="en-US" dirty="0">
                <a:latin typeface="Times New Roman" panose="02020603050405020304" pitchFamily="18" charset="0"/>
                <a:ea typeface="Times New Roman" panose="02020603050405020304" pitchFamily="18" charset="0"/>
              </a:rPr>
              <a:t>b</a:t>
            </a:r>
            <a:r>
              <a:rPr lang="en-US" dirty="0" smtClean="0">
                <a:latin typeface="Times New Roman" panose="02020603050405020304" pitchFamily="18" charset="0"/>
                <a:ea typeface="Times New Roman" panose="02020603050405020304" pitchFamily="18" charset="0"/>
              </a:rPr>
              <a:t>, </a:t>
            </a:r>
            <a:r>
              <a:rPr lang="en-US" dirty="0" err="1" smtClean="0">
                <a:latin typeface="Times New Roman" panose="02020603050405020304" pitchFamily="18" charset="0"/>
                <a:ea typeface="Times New Roman" panose="02020603050405020304" pitchFamily="18" charset="0"/>
              </a:rPr>
              <a:t>Đời</a:t>
            </a:r>
            <a:r>
              <a:rPr lang="en-US" dirty="0" smtClean="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sống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tinh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thần</a:t>
            </a:r>
            <a:r>
              <a:rPr lang="en-US" dirty="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Calibri" panose="020F0502020204030204" pitchFamily="34" charset="0"/>
            </a:endParaRPr>
          </a:p>
          <a:p>
            <a:pPr marL="0" indent="0">
              <a:lnSpc>
                <a:spcPct val="130000"/>
              </a:lnSpc>
              <a:spcBef>
                <a:spcPts val="300"/>
              </a:spcBef>
              <a:spcAft>
                <a:spcPts val="0"/>
              </a:spcAft>
              <a:buNone/>
            </a:pPr>
            <a:r>
              <a:rPr lang="en-US" dirty="0" smtClean="0">
                <a:latin typeface="Times New Roman" panose="02020603050405020304" pitchFamily="18" charset="0"/>
                <a:ea typeface="Times New Roman" panose="02020603050405020304" pitchFamily="18" charset="0"/>
              </a:rPr>
              <a:t>+</a:t>
            </a:r>
            <a:r>
              <a:rPr lang="en-US" dirty="0">
                <a:latin typeface="Times New Roman" panose="02020603050405020304" pitchFamily="18" charset="0"/>
                <a:ea typeface="Times New Roman" panose="02020603050405020304" pitchFamily="18" charset="0"/>
              </a:rPr>
              <a:t> </a:t>
            </a:r>
            <a:r>
              <a:rPr lang="en-US" dirty="0" err="1" smtClean="0">
                <a:latin typeface="Times New Roman" panose="02020603050405020304" pitchFamily="18" charset="0"/>
                <a:ea typeface="Times New Roman" panose="02020603050405020304" pitchFamily="18" charset="0"/>
              </a:rPr>
              <a:t>Tìm</a:t>
            </a:r>
            <a:r>
              <a:rPr lang="en-US" dirty="0" smtClean="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thấy</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nhiều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viên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nung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có</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dùi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lỗ</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và</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xâu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thành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chuỗi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nhiều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vỏ</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ốc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biển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được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mài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thủng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có</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thể</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xâu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dây</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làm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đồ</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trang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sức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những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bộ</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đàn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đá</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vòng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tay</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Hoa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văn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trên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đồ</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gốm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cũng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dần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mang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tính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nghệ</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thuật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trang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trí</a:t>
            </a:r>
            <a:r>
              <a:rPr lang="en-US" dirty="0" smtClean="0">
                <a:latin typeface="Times New Roman" panose="02020603050405020304" pitchFamily="18" charset="0"/>
                <a:ea typeface="Times New Roman" panose="02020603050405020304" pitchFamily="18" charset="0"/>
              </a:rPr>
              <a:t>.</a:t>
            </a:r>
          </a:p>
          <a:p>
            <a:pPr marL="0" indent="0">
              <a:lnSpc>
                <a:spcPct val="130000"/>
              </a:lnSpc>
              <a:spcBef>
                <a:spcPts val="300"/>
              </a:spcBef>
              <a:spcAft>
                <a:spcPts val="0"/>
              </a:spcAft>
              <a:buNone/>
            </a:pPr>
            <a:r>
              <a:rPr lang="en-US" dirty="0" smtClean="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a:t>
            </a:r>
            <a:r>
              <a:rPr lang="en-US" dirty="0" err="1" smtClean="0">
                <a:latin typeface="Times New Roman" panose="02020603050405020304" pitchFamily="18" charset="0"/>
                <a:ea typeface="Times New Roman" panose="02020603050405020304" pitchFamily="18" charset="0"/>
              </a:rPr>
              <a:t>hát</a:t>
            </a:r>
            <a:r>
              <a:rPr lang="en-US" dirty="0" smtClean="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hiện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mộ</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táng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có</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chôn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theo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công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cụ</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và</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đồ</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trang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sức</a:t>
            </a:r>
            <a:r>
              <a:rPr lang="en-US" dirty="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Calibri" panose="020F0502020204030204" pitchFamily="34" charset="0"/>
            </a:endParaRPr>
          </a:p>
          <a:p>
            <a:endParaRPr lang="en-US" dirty="0" smtClean="0"/>
          </a:p>
        </p:txBody>
      </p:sp>
      <p:pic>
        <p:nvPicPr>
          <p:cNvPr id="5" name="Picture 2" descr="C:\Users\Administrator\Downloads\Hình vòng tay , khuyên tai đá.jpg"/>
          <p:cNvPicPr>
            <a:picLocks noChangeAspect="1" noChangeArrowheads="1"/>
          </p:cNvPicPr>
          <p:nvPr/>
        </p:nvPicPr>
        <p:blipFill>
          <a:blip r:embed="rId2"/>
          <a:srcRect/>
          <a:stretch>
            <a:fillRect/>
          </a:stretch>
        </p:blipFill>
        <p:spPr bwMode="auto">
          <a:xfrm>
            <a:off x="6958101" y="2275012"/>
            <a:ext cx="1986170" cy="2895600"/>
          </a:xfrm>
          <a:prstGeom prst="rect">
            <a:avLst/>
          </a:prstGeom>
          <a:noFill/>
        </p:spPr>
      </p:pic>
      <p:pic>
        <p:nvPicPr>
          <p:cNvPr id="6" name="Picture 3" descr="C:\Users\Administrator\Downloads\unnamed (3).jpg"/>
          <p:cNvPicPr>
            <a:picLocks noChangeAspect="1" noChangeArrowheads="1"/>
          </p:cNvPicPr>
          <p:nvPr/>
        </p:nvPicPr>
        <p:blipFill>
          <a:blip r:embed="rId3"/>
          <a:srcRect/>
          <a:stretch>
            <a:fillRect/>
          </a:stretch>
        </p:blipFill>
        <p:spPr bwMode="auto">
          <a:xfrm>
            <a:off x="9342303" y="2196686"/>
            <a:ext cx="2396987" cy="2876550"/>
          </a:xfrm>
          <a:prstGeom prst="rect">
            <a:avLst/>
          </a:prstGeom>
          <a:noFill/>
        </p:spPr>
      </p:pic>
      <p:sp>
        <p:nvSpPr>
          <p:cNvPr id="7" name="TextBox 6"/>
          <p:cNvSpPr txBox="1"/>
          <p:nvPr/>
        </p:nvSpPr>
        <p:spPr>
          <a:xfrm>
            <a:off x="7251598" y="5317624"/>
            <a:ext cx="4181410" cy="523220"/>
          </a:xfrm>
          <a:prstGeom prst="rect">
            <a:avLst/>
          </a:prstGeom>
          <a:noFill/>
        </p:spPr>
        <p:txBody>
          <a:bodyPr wrap="square" rtlCol="0">
            <a:spAutoFit/>
          </a:bodyPr>
          <a:lstStyle/>
          <a:p>
            <a:pPr algn="ctr"/>
            <a:r>
              <a:rPr lang="en-US" sz="2800" b="1" dirty="0" err="1">
                <a:latin typeface="Times New Roman" pitchFamily="18" charset="0"/>
                <a:cs typeface="Times New Roman" pitchFamily="18" charset="0"/>
              </a:rPr>
              <a:t>Đồ</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trang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sức</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68965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5">
                                            <p:txEl>
                                              <p:pRg st="0" end="0"/>
                                            </p:txEl>
                                          </p:spTgt>
                                        </p:tgtEl>
                                        <p:attrNameLst>
                                          <p:attrName>style.visibility</p:attrName>
                                        </p:attrNameLst>
                                      </p:cBhvr>
                                      <p:to>
                                        <p:strVal val="visible"/>
                                      </p:to>
                                    </p:set>
                                    <p:animEffect transition="in" filter="fade">
                                      <p:cBhvr>
                                        <p:cTn id="14" dur="1000"/>
                                        <p:tgtEl>
                                          <p:spTgt spid="3075">
                                            <p:txEl>
                                              <p:pRg st="0" end="0"/>
                                            </p:txEl>
                                          </p:spTgt>
                                        </p:tgtEl>
                                      </p:cBhvr>
                                    </p:animEffect>
                                    <p:anim calcmode="lin" valueType="num">
                                      <p:cBhvr>
                                        <p:cTn id="15" dur="1000" fill="hold"/>
                                        <p:tgtEl>
                                          <p:spTgt spid="307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07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5">
                                            <p:txEl>
                                              <p:pRg st="1" end="1"/>
                                            </p:txEl>
                                          </p:spTgt>
                                        </p:tgtEl>
                                        <p:attrNameLst>
                                          <p:attrName>style.visibility</p:attrName>
                                        </p:attrNameLst>
                                      </p:cBhvr>
                                      <p:to>
                                        <p:strVal val="visible"/>
                                      </p:to>
                                    </p:set>
                                    <p:animEffect transition="in" filter="fade">
                                      <p:cBhvr>
                                        <p:cTn id="21" dur="1000"/>
                                        <p:tgtEl>
                                          <p:spTgt spid="3075">
                                            <p:txEl>
                                              <p:pRg st="1" end="1"/>
                                            </p:txEl>
                                          </p:spTgt>
                                        </p:tgtEl>
                                      </p:cBhvr>
                                    </p:animEffect>
                                    <p:anim calcmode="lin" valueType="num">
                                      <p:cBhvr>
                                        <p:cTn id="22" dur="1000" fill="hold"/>
                                        <p:tgtEl>
                                          <p:spTgt spid="307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075">
                                            <p:txEl>
                                              <p:pRg st="1" end="1"/>
                                            </p:txEl>
                                          </p:spTgt>
                                        </p:tgtEl>
                                        <p:attrNameLst>
                                          <p:attrName>ppt_y</p:attrName>
                                        </p:attrNameLst>
                                      </p:cBhvr>
                                      <p:tavLst>
                                        <p:tav tm="0">
                                          <p:val>
                                            <p:strVal val="#ppt_y+.1"/>
                                          </p:val>
                                        </p:tav>
                                        <p:tav tm="100000">
                                          <p:val>
                                            <p:strVal val="#ppt_y"/>
                                          </p:val>
                                        </p:tav>
                                      </p:tavLst>
                                    </p:anim>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75">
                                            <p:txEl>
                                              <p:pRg st="2" end="2"/>
                                            </p:txEl>
                                          </p:spTgt>
                                        </p:tgtEl>
                                        <p:attrNameLst>
                                          <p:attrName>style.visibility</p:attrName>
                                        </p:attrNameLst>
                                      </p:cBhvr>
                                      <p:to>
                                        <p:strVal val="visible"/>
                                      </p:to>
                                    </p:set>
                                    <p:animEffect transition="in" filter="fade">
                                      <p:cBhvr>
                                        <p:cTn id="31" dur="1000"/>
                                        <p:tgtEl>
                                          <p:spTgt spid="3075">
                                            <p:txEl>
                                              <p:pRg st="2" end="2"/>
                                            </p:txEl>
                                          </p:spTgt>
                                        </p:tgtEl>
                                      </p:cBhvr>
                                    </p:animEffect>
                                    <p:anim calcmode="lin" valueType="num">
                                      <p:cBhvr>
                                        <p:cTn id="32" dur="1000" fill="hold"/>
                                        <p:tgtEl>
                                          <p:spTgt spid="3075">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07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istrator\Downloads\doi_song_cua_nguoi_nguyen_thuy_tren_dat_nuoc_ta_500.jpg"/>
          <p:cNvPicPr>
            <a:picLocks noChangeAspect="1" noChangeArrowheads="1"/>
          </p:cNvPicPr>
          <p:nvPr/>
        </p:nvPicPr>
        <p:blipFill>
          <a:blip r:embed="rId2"/>
          <a:srcRect/>
          <a:stretch>
            <a:fillRect/>
          </a:stretch>
        </p:blipFill>
        <p:spPr bwMode="auto">
          <a:xfrm>
            <a:off x="3276600" y="838201"/>
            <a:ext cx="5486400" cy="3629025"/>
          </a:xfrm>
          <a:prstGeom prst="rect">
            <a:avLst/>
          </a:prstGeom>
          <a:noFill/>
        </p:spPr>
      </p:pic>
      <p:sp>
        <p:nvSpPr>
          <p:cNvPr id="6" name="TextBox 5"/>
          <p:cNvSpPr txBox="1"/>
          <p:nvPr/>
        </p:nvSpPr>
        <p:spPr>
          <a:xfrm>
            <a:off x="2819400" y="5181600"/>
            <a:ext cx="6553200" cy="400110"/>
          </a:xfrm>
          <a:prstGeom prst="rect">
            <a:avLst/>
          </a:prstGeom>
          <a:noFill/>
        </p:spPr>
        <p:txBody>
          <a:bodyPr wrap="square" rtlCol="0">
            <a:spAutoFit/>
          </a:bodyPr>
          <a:lstStyle/>
          <a:p>
            <a:r>
              <a:rPr lang="en-US" sz="2000" b="1">
                <a:latin typeface="Times New Roman" pitchFamily="18" charset="0"/>
                <a:cs typeface="Times New Roman" pitchFamily="18" charset="0"/>
              </a:rPr>
              <a:t>Hình mặt người khắc trên vách hang Đồng Nội (Hòa Bình)</a:t>
            </a:r>
          </a:p>
        </p:txBody>
      </p:sp>
    </p:spTree>
    <p:extLst>
      <p:ext uri="{BB962C8B-B14F-4D97-AF65-F5344CB8AC3E}">
        <p14:creationId xmlns:p14="http://schemas.microsoft.com/office/powerpoint/2010/main" val="17642779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8394" y="2860766"/>
            <a:ext cx="5562600" cy="678316"/>
          </a:xfrm>
        </p:spPr>
        <p:txBody>
          <a:bodyPr>
            <a:noAutofit/>
          </a:bodyPr>
          <a:lstStyle/>
          <a:p>
            <a:pPr algn="just"/>
            <a:r>
              <a:rPr lang="vi-VN" sz="2800" dirty="0">
                <a:solidFill>
                  <a:srgbClr val="202122"/>
                </a:solidFill>
              </a:rPr>
              <a:t>Tại </a:t>
            </a:r>
            <a:r>
              <a:rPr lang="vi-VN" sz="2800" dirty="0">
                <a:solidFill>
                  <a:srgbClr val="3366CC"/>
                </a:solidFill>
                <a:hlinkClick r:id="rId2" tooltip="Quỳnh Văn"/>
              </a:rPr>
              <a:t>Quỳnh Văn</a:t>
            </a:r>
            <a:r>
              <a:rPr lang="vi-VN" sz="2800" dirty="0">
                <a:solidFill>
                  <a:srgbClr val="202122"/>
                </a:solidFill>
              </a:rPr>
              <a:t> (</a:t>
            </a:r>
            <a:r>
              <a:rPr lang="vi-VN" sz="2800" dirty="0">
                <a:solidFill>
                  <a:srgbClr val="3366CC"/>
                </a:solidFill>
                <a:hlinkClick r:id="rId3" tooltip="Quỳnh Lưu"/>
              </a:rPr>
              <a:t>Quỳnh Lưu</a:t>
            </a:r>
            <a:r>
              <a:rPr lang="vi-VN" sz="2800" dirty="0">
                <a:solidFill>
                  <a:srgbClr val="202122"/>
                </a:solidFill>
              </a:rPr>
              <a:t>, </a:t>
            </a:r>
            <a:r>
              <a:rPr lang="vi-VN" sz="2800" dirty="0">
                <a:solidFill>
                  <a:srgbClr val="3366CC"/>
                </a:solidFill>
                <a:hlinkClick r:id="rId4" tooltip="Nghệ An"/>
              </a:rPr>
              <a:t>Nghệ An</a:t>
            </a:r>
            <a:r>
              <a:rPr lang="vi-VN" sz="2800" dirty="0">
                <a:solidFill>
                  <a:srgbClr val="202122"/>
                </a:solidFill>
              </a:rPr>
              <a:t>) con người đã đánh bắt sò điệp về ăn và vứt vỏ lại ngay nơi cư trú của họ, lâu ngày vỏ tích lại thành những đồi lớn. Người Quỳnh Văn đã biết làm đồ gốm. Gốm được nặn bằng tay, chưa biết dùng bàn xoay, nhưng đã có độ dày khá đều. Người Quỳnh Văn sống chủ yếu bằng nghề đánh cá, săn bắt và bước đầu đã biết đến nông nghiệp. Các nhà khảo cổ học xếp </a:t>
            </a:r>
            <a:r>
              <a:rPr lang="vi-VN" sz="2800" dirty="0">
                <a:solidFill>
                  <a:srgbClr val="DD3333"/>
                </a:solidFill>
                <a:hlinkClick r:id="rId5" tooltip="Di chỉ Quỳnh Văn (trang không tồn tại)"/>
              </a:rPr>
              <a:t>di chỉ Quỳnh Văn</a:t>
            </a:r>
            <a:r>
              <a:rPr lang="vi-VN" sz="2800" dirty="0">
                <a:solidFill>
                  <a:srgbClr val="202122"/>
                </a:solidFill>
              </a:rPr>
              <a:t> là loại tiêu biểu nhất của văn hóa đồ đá mới có gốm ở ven biển Nghệ Tĩnh.</a:t>
            </a:r>
            <a:endParaRPr lang="en-US" sz="2800" dirty="0"/>
          </a:p>
        </p:txBody>
      </p:sp>
      <p:pic>
        <p:nvPicPr>
          <p:cNvPr id="4" name="Content Placeholder 3"/>
          <p:cNvPicPr>
            <a:picLocks noGrp="1" noChangeAspect="1"/>
          </p:cNvPicPr>
          <p:nvPr>
            <p:ph idx="1"/>
          </p:nvPr>
        </p:nvPicPr>
        <p:blipFill>
          <a:blip r:embed="rId6"/>
          <a:stretch>
            <a:fillRect/>
          </a:stretch>
        </p:blipFill>
        <p:spPr>
          <a:xfrm>
            <a:off x="946783" y="1351529"/>
            <a:ext cx="4239171" cy="3696789"/>
          </a:xfrm>
          <a:prstGeom prst="rect">
            <a:avLst/>
          </a:prstGeom>
        </p:spPr>
      </p:pic>
    </p:spTree>
    <p:extLst>
      <p:ext uri="{BB962C8B-B14F-4D97-AF65-F5344CB8AC3E}">
        <p14:creationId xmlns:p14="http://schemas.microsoft.com/office/powerpoint/2010/main" val="38666034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921E71-5F32-4F5C-85E4-FD7206280B0C}"/>
              </a:ext>
            </a:extLst>
          </p:cNvPr>
          <p:cNvSpPr>
            <a:spLocks noGrp="1"/>
          </p:cNvSpPr>
          <p:nvPr>
            <p:ph type="title"/>
          </p:nvPr>
        </p:nvSpPr>
        <p:spPr/>
        <p:txBody>
          <a:bodyPr/>
          <a:lstStyle/>
          <a:p>
            <a:r>
              <a:rPr lang="en-US" dirty="0" err="1"/>
              <a:t>Dấu</a:t>
            </a:r>
            <a:r>
              <a:rPr lang="en-US" dirty="0"/>
              <a:t> </a:t>
            </a:r>
            <a:r>
              <a:rPr lang="en-US" dirty="0" err="1"/>
              <a:t>tích</a:t>
            </a:r>
            <a:r>
              <a:rPr lang="en-US" dirty="0"/>
              <a:t> </a:t>
            </a:r>
            <a:r>
              <a:rPr lang="en-US" dirty="0" err="1"/>
              <a:t>người</a:t>
            </a:r>
            <a:r>
              <a:rPr lang="en-US" dirty="0"/>
              <a:t> </a:t>
            </a:r>
            <a:r>
              <a:rPr lang="en-US" dirty="0" err="1"/>
              <a:t>tiền</a:t>
            </a:r>
            <a:r>
              <a:rPr lang="en-US" dirty="0"/>
              <a:t> </a:t>
            </a:r>
            <a:r>
              <a:rPr lang="en-US" dirty="0" err="1"/>
              <a:t>cổ</a:t>
            </a:r>
            <a:r>
              <a:rPr lang="en-US" dirty="0"/>
              <a:t> </a:t>
            </a:r>
            <a:r>
              <a:rPr lang="en-US" dirty="0" err="1"/>
              <a:t>được</a:t>
            </a:r>
            <a:r>
              <a:rPr lang="en-US" dirty="0"/>
              <a:t> </a:t>
            </a:r>
            <a:r>
              <a:rPr lang="en-US" dirty="0" err="1"/>
              <a:t>tim</a:t>
            </a:r>
            <a:r>
              <a:rPr lang="en-US" dirty="0"/>
              <a:t> </a:t>
            </a:r>
            <a:r>
              <a:rPr lang="en-US" dirty="0" err="1"/>
              <a:t>thấy</a:t>
            </a:r>
            <a:r>
              <a:rPr lang="en-US" dirty="0"/>
              <a:t> </a:t>
            </a:r>
            <a:r>
              <a:rPr lang="en-US" dirty="0" err="1"/>
              <a:t>tại</a:t>
            </a:r>
            <a:r>
              <a:rPr lang="en-US" dirty="0"/>
              <a:t> </a:t>
            </a:r>
            <a:r>
              <a:rPr lang="en-US" dirty="0" err="1"/>
              <a:t>Việt</a:t>
            </a:r>
            <a:r>
              <a:rPr lang="en-US" dirty="0"/>
              <a:t> Nam </a:t>
            </a:r>
            <a:r>
              <a:rPr lang="en-US" dirty="0" err="1"/>
              <a:t>năm</a:t>
            </a:r>
            <a:r>
              <a:rPr lang="en-US" dirty="0"/>
              <a:t> 2019</a:t>
            </a:r>
          </a:p>
        </p:txBody>
      </p:sp>
      <p:pic>
        <p:nvPicPr>
          <p:cNvPr id="4" name="Dị vật trong hang núi lửa có xương người tiền sử ở Đắk Nông - VTC14">
            <a:hlinkClick r:id="" action="ppaction://media"/>
            <a:extLst>
              <a:ext uri="{FF2B5EF4-FFF2-40B4-BE49-F238E27FC236}">
                <a16:creationId xmlns:a16="http://schemas.microsoft.com/office/drawing/2014/main" xmlns="" id="{99FEAFA2-CCD2-44FE-887C-0473E96B91A6}"/>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1893888" y="1752600"/>
            <a:ext cx="8405812" cy="4724400"/>
          </a:xfrm>
        </p:spPr>
      </p:pic>
    </p:spTree>
    <p:extLst>
      <p:ext uri="{BB962C8B-B14F-4D97-AF65-F5344CB8AC3E}">
        <p14:creationId xmlns:p14="http://schemas.microsoft.com/office/powerpoint/2010/main" val="1102590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6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F8FDB9D-D26D-4A1A-9F14-23FC6DF6DFA6}"/>
              </a:ext>
            </a:extLst>
          </p:cNvPr>
          <p:cNvSpPr txBox="1"/>
          <p:nvPr/>
        </p:nvSpPr>
        <p:spPr>
          <a:xfrm>
            <a:off x="7315200" y="1316182"/>
            <a:ext cx="477981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Nếu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điện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đời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chúng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sẽ</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giống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kì</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89037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3481CC-972F-4ED2-B1F5-1377A2A9AE2C}"/>
              </a:ext>
            </a:extLst>
          </p:cNvPr>
          <p:cNvSpPr>
            <a:spLocks noGrp="1"/>
          </p:cNvSpPr>
          <p:nvPr>
            <p:ph type="title"/>
          </p:nvPr>
        </p:nvSpPr>
        <p:spPr>
          <a:solidFill>
            <a:srgbClr val="00B0F0"/>
          </a:solidFill>
        </p:spPr>
        <p:txBody>
          <a:bodyPr/>
          <a:lstStyle/>
          <a:p>
            <a:pPr algn="ctr"/>
            <a:r>
              <a:rPr lang="en-US" b="1" dirty="0">
                <a:solidFill>
                  <a:schemeClr val="bg1"/>
                </a:solidFill>
                <a:latin typeface="Times New Roman" panose="02020603050405020304" pitchFamily="18" charset="0"/>
                <a:cs typeface="Times New Roman" panose="02020603050405020304" pitchFamily="18" charset="0"/>
              </a:rPr>
              <a:t>LUYỆN TẬP</a:t>
            </a:r>
          </a:p>
        </p:txBody>
      </p:sp>
      <p:pic>
        <p:nvPicPr>
          <p:cNvPr id="4" name="Content Placeholder 3"/>
          <p:cNvPicPr>
            <a:picLocks noGrp="1" noChangeAspect="1"/>
          </p:cNvPicPr>
          <p:nvPr>
            <p:ph idx="1"/>
          </p:nvPr>
        </p:nvPicPr>
        <p:blipFill>
          <a:blip r:embed="rId2"/>
          <a:stretch>
            <a:fillRect/>
          </a:stretch>
        </p:blipFill>
        <p:spPr>
          <a:xfrm>
            <a:off x="838200" y="1825624"/>
            <a:ext cx="10515600" cy="5032375"/>
          </a:xfrm>
          <a:prstGeom prst="rect">
            <a:avLst/>
          </a:prstGeom>
        </p:spPr>
      </p:pic>
    </p:spTree>
    <p:extLst>
      <p:ext uri="{BB962C8B-B14F-4D97-AF65-F5344CB8AC3E}">
        <p14:creationId xmlns:p14="http://schemas.microsoft.com/office/powerpoint/2010/main" val="309719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F677C678-8A30-2845-9513-5B37404D9410}"/>
              </a:ext>
            </a:extLst>
          </p:cNvPr>
          <p:cNvSpPr/>
          <p:nvPr/>
        </p:nvSpPr>
        <p:spPr>
          <a:xfrm>
            <a:off x="0" y="0"/>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none" sz="2000" dirty="0">
              <a:latin typeface="+mj-lt"/>
            </a:endParaRPr>
          </a:p>
        </p:txBody>
      </p:sp>
      <p:sp>
        <p:nvSpPr>
          <p:cNvPr id="13" name="TextBox 12">
            <a:extLst>
              <a:ext uri="{FF2B5EF4-FFF2-40B4-BE49-F238E27FC236}">
                <a16:creationId xmlns="" xmlns:a16="http://schemas.microsoft.com/office/drawing/2014/main" id="{D2EDAE1D-670B-2A4C-A4B2-0CAD2AC7E5E7}"/>
              </a:ext>
            </a:extLst>
          </p:cNvPr>
          <p:cNvSpPr txBox="1"/>
          <p:nvPr/>
        </p:nvSpPr>
        <p:spPr>
          <a:xfrm>
            <a:off x="138644" y="1044749"/>
            <a:ext cx="6735652" cy="461665"/>
          </a:xfrm>
          <a:prstGeom prst="rect">
            <a:avLst/>
          </a:prstGeom>
          <a:noFill/>
        </p:spPr>
        <p:txBody>
          <a:bodyPr wrap="square" rtlCol="0">
            <a:spAutoFit/>
          </a:bodyPr>
          <a:lstStyle/>
          <a:p>
            <a:r>
              <a:rPr lang="x-none" sz="2400" b="1" dirty="0" smtClean="0">
                <a:solidFill>
                  <a:srgbClr val="FFFF00"/>
                </a:solidFill>
                <a:latin typeface="Times New Roman" panose="02020603050405020304" pitchFamily="18" charset="0"/>
                <a:cs typeface="Times New Roman" panose="02020603050405020304" pitchFamily="18" charset="0"/>
              </a:rPr>
              <a:t> </a:t>
            </a:r>
            <a:r>
              <a:rPr lang="x-none" sz="2400" b="1" dirty="0">
                <a:solidFill>
                  <a:srgbClr val="FFFF00"/>
                </a:solidFill>
                <a:latin typeface="Times New Roman" panose="02020603050405020304" pitchFamily="18" charset="0"/>
                <a:cs typeface="Times New Roman" panose="02020603050405020304" pitchFamily="18" charset="0"/>
              </a:rPr>
              <a:t>LUYỆN TẬP</a:t>
            </a:r>
          </a:p>
        </p:txBody>
      </p:sp>
      <p:sp>
        <p:nvSpPr>
          <p:cNvPr id="9" name="TextBox 8">
            <a:extLst>
              <a:ext uri="{FF2B5EF4-FFF2-40B4-BE49-F238E27FC236}">
                <a16:creationId xmlns="" xmlns:a16="http://schemas.microsoft.com/office/drawing/2014/main" id="{8F0C9277-8003-8B4C-9777-5EAED781638E}"/>
              </a:ext>
            </a:extLst>
          </p:cNvPr>
          <p:cNvSpPr txBox="1"/>
          <p:nvPr/>
        </p:nvSpPr>
        <p:spPr>
          <a:xfrm>
            <a:off x="138644" y="1476948"/>
            <a:ext cx="11276608" cy="830997"/>
          </a:xfrm>
          <a:prstGeom prst="rect">
            <a:avLst/>
          </a:prstGeom>
          <a:noFill/>
        </p:spPr>
        <p:txBody>
          <a:bodyPr wrap="square" rtlCol="0">
            <a:spAutoFit/>
          </a:bodyPr>
          <a:lstStyle/>
          <a:p>
            <a:r>
              <a:rPr lang="vi-VN" sz="2400" dirty="0">
                <a:solidFill>
                  <a:schemeClr val="bg1"/>
                </a:solidFill>
                <a:latin typeface="+mj-lt"/>
              </a:rPr>
              <a:t>Bài tập 1: </a:t>
            </a:r>
            <a:r>
              <a:rPr lang="en-US" sz="2400" dirty="0">
                <a:solidFill>
                  <a:schemeClr val="bg1"/>
                </a:solidFill>
                <a:latin typeface="Times New Roman" panose="02020603050405020304" pitchFamily="18" charset="0"/>
                <a:cs typeface="Times New Roman" panose="02020603050405020304" pitchFamily="18" charset="0"/>
              </a:rPr>
              <a:t>Theo </a:t>
            </a:r>
            <a:r>
              <a:rPr lang="en-US" sz="2400" dirty="0" err="1">
                <a:solidFill>
                  <a:schemeClr val="bg1"/>
                </a:solidFill>
                <a:latin typeface="Times New Roman" panose="02020603050405020304" pitchFamily="18" charset="0"/>
                <a:cs typeface="Times New Roman" panose="02020603050405020304" pitchFamily="18" charset="0"/>
              </a:rPr>
              <a:t>em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lao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động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vai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trò</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như</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việc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thay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đổi</a:t>
            </a:r>
            <a:r>
              <a:rPr lang="en-US" sz="2400" dirty="0">
                <a:solidFill>
                  <a:schemeClr val="bg1"/>
                </a:solidFill>
                <a:latin typeface="Times New Roman" panose="02020603050405020304" pitchFamily="18" charset="0"/>
                <a:cs typeface="Times New Roman" panose="02020603050405020304" pitchFamily="18" charset="0"/>
              </a:rPr>
              <a:t> con </a:t>
            </a:r>
            <a:r>
              <a:rPr lang="en-US" sz="2400" dirty="0" err="1">
                <a:solidFill>
                  <a:schemeClr val="bg1"/>
                </a:solidFill>
                <a:latin typeface="Times New Roman" panose="02020603050405020304" pitchFamily="18" charset="0"/>
                <a:cs typeface="Times New Roman" panose="02020603050405020304" pitchFamily="18" charset="0"/>
              </a:rPr>
              <a:t>người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cuộc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nguời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thuỷ</a:t>
            </a:r>
            <a:r>
              <a:rPr lang="en-US" sz="2400" dirty="0">
                <a:solidFill>
                  <a:schemeClr val="bg1"/>
                </a:solidFill>
                <a:latin typeface="Times New Roman" panose="02020603050405020304" pitchFamily="18" charset="0"/>
                <a:cs typeface="Times New Roman" panose="02020603050405020304" pitchFamily="18" charset="0"/>
              </a:rPr>
              <a:t>?</a:t>
            </a:r>
          </a:p>
        </p:txBody>
      </p:sp>
      <p:sp>
        <p:nvSpPr>
          <p:cNvPr id="22" name="TextBox 21">
            <a:extLst>
              <a:ext uri="{FF2B5EF4-FFF2-40B4-BE49-F238E27FC236}">
                <a16:creationId xmlns="" xmlns:a16="http://schemas.microsoft.com/office/drawing/2014/main" id="{34A2D27B-C4D0-6E48-A090-EA0081B76546}"/>
              </a:ext>
            </a:extLst>
          </p:cNvPr>
          <p:cNvSpPr txBox="1"/>
          <p:nvPr/>
        </p:nvSpPr>
        <p:spPr>
          <a:xfrm>
            <a:off x="138644" y="2375225"/>
            <a:ext cx="11276608" cy="1200329"/>
          </a:xfrm>
          <a:prstGeom prst="rect">
            <a:avLst/>
          </a:prstGeom>
          <a:noFill/>
        </p:spPr>
        <p:txBody>
          <a:bodyPr wrap="square" rtlCol="0">
            <a:spAutoFit/>
          </a:bodyPr>
          <a:lstStyle/>
          <a:p>
            <a:r>
              <a:rPr lang="vi-VN" sz="2400" dirty="0">
                <a:solidFill>
                  <a:schemeClr val="bg1"/>
                </a:solidFill>
                <a:latin typeface="+mj-lt"/>
              </a:rPr>
              <a:t>Bài tập 2: </a:t>
            </a:r>
            <a:r>
              <a:rPr lang="en-US" sz="2400" dirty="0" err="1">
                <a:solidFill>
                  <a:schemeClr val="bg1"/>
                </a:solidFill>
                <a:latin typeface="Times New Roman" panose="02020603050405020304" pitchFamily="18" charset="0"/>
                <a:cs typeface="Times New Roman" panose="02020603050405020304" pitchFamily="18" charset="0"/>
              </a:rPr>
              <a:t>Tìm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lược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đồ</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hình</a:t>
            </a:r>
            <a:r>
              <a:rPr lang="en-US" sz="2400" dirty="0">
                <a:solidFill>
                  <a:schemeClr val="bg1"/>
                </a:solidFill>
                <a:latin typeface="Times New Roman" panose="02020603050405020304" pitchFamily="18" charset="0"/>
                <a:cs typeface="Times New Roman" panose="02020603050405020304" pitchFamily="18" charset="0"/>
              </a:rPr>
              <a:t> 4 (tr.22) </a:t>
            </a:r>
            <a:r>
              <a:rPr lang="en-US" sz="2400" dirty="0" err="1">
                <a:solidFill>
                  <a:schemeClr val="bg1"/>
                </a:solidFill>
                <a:latin typeface="Times New Roman" panose="02020603050405020304" pitchFamily="18" charset="0"/>
                <a:cs typeface="Times New Roman" panose="02020603050405020304" pitchFamily="18" charset="0"/>
              </a:rPr>
              <a:t>kết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hợp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với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cứu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thông</a:t>
            </a:r>
            <a:r>
              <a:rPr lang="en-US" sz="2400" dirty="0">
                <a:solidFill>
                  <a:schemeClr val="bg1"/>
                </a:solidFill>
                <a:latin typeface="Times New Roman" panose="02020603050405020304" pitchFamily="18" charset="0"/>
                <a:cs typeface="Times New Roman" panose="02020603050405020304" pitchFamily="18" charset="0"/>
              </a:rPr>
              <a:t> tin </a:t>
            </a:r>
            <a:r>
              <a:rPr lang="en-US" sz="2400" dirty="0" err="1">
                <a:solidFill>
                  <a:schemeClr val="bg1"/>
                </a:solidFill>
                <a:latin typeface="Times New Roman" panose="02020603050405020304" pitchFamily="18" charset="0"/>
                <a:cs typeface="Times New Roman" panose="02020603050405020304" pitchFamily="18" charset="0"/>
              </a:rPr>
              <a:t>từ</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báo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internet, </a:t>
            </a:r>
            <a:r>
              <a:rPr lang="en-US" sz="2400" dirty="0" err="1">
                <a:solidFill>
                  <a:schemeClr val="bg1"/>
                </a:solidFill>
                <a:latin typeface="Times New Roman" panose="02020603050405020304" pitchFamily="18" charset="0"/>
                <a:cs typeface="Times New Roman" panose="02020603050405020304" pitchFamily="18" charset="0"/>
              </a:rPr>
              <a:t>hãy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di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thời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đồ</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bố</a:t>
            </a:r>
            <a:r>
              <a:rPr lang="en-US" sz="2400" dirty="0">
                <a:solidFill>
                  <a:schemeClr val="bg1"/>
                </a:solidFill>
                <a:latin typeface="Times New Roman" panose="02020603050405020304" pitchFamily="18" charset="0"/>
                <a:cs typeface="Times New Roman" panose="02020603050405020304" pitchFamily="18" charset="0"/>
              </a:rPr>
              <a:t> ở </a:t>
            </a:r>
            <a:r>
              <a:rPr lang="en-US" sz="2400" dirty="0" err="1">
                <a:solidFill>
                  <a:schemeClr val="bg1"/>
                </a:solidFill>
                <a:latin typeface="Times New Roman" panose="02020603050405020304" pitchFamily="18" charset="0"/>
                <a:cs typeface="Times New Roman" panose="02020603050405020304" pitchFamily="18" charset="0"/>
              </a:rPr>
              <a:t>những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tỉnh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ta </a:t>
            </a:r>
            <a:r>
              <a:rPr lang="en-US" sz="2400" dirty="0" err="1">
                <a:solidFill>
                  <a:schemeClr val="bg1"/>
                </a:solidFill>
                <a:latin typeface="Times New Roman" panose="02020603050405020304" pitchFamily="18" charset="0"/>
                <a:cs typeface="Times New Roman" panose="02020603050405020304" pitchFamily="18" charset="0"/>
              </a:rPr>
              <a:t>ngày</a:t>
            </a:r>
            <a:r>
              <a:rPr lang="en-US" sz="2400" dirty="0">
                <a:solidFill>
                  <a:schemeClr val="bg1"/>
                </a:solidFill>
                <a:latin typeface="Times New Roman" panose="02020603050405020304" pitchFamily="18" charset="0"/>
                <a:cs typeface="Times New Roman" panose="02020603050405020304" pitchFamily="18" charset="0"/>
              </a:rPr>
              <a:t> nay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sự</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nói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điều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gì</a:t>
            </a:r>
            <a:r>
              <a:rPr lang="en-US" sz="2400" dirty="0">
                <a:solidFill>
                  <a:schemeClr val="bg1"/>
                </a:solidFill>
                <a:latin typeface="Times New Roman" panose="02020603050405020304" pitchFamily="18" charset="0"/>
                <a:cs typeface="Times New Roman" panose="02020603050405020304" pitchFamily="18" charset="0"/>
              </a:rPr>
              <a:t>.</a:t>
            </a:r>
            <a:endParaRPr lang="x-none" sz="2400" dirty="0">
              <a:solidFill>
                <a:schemeClr val="bg1"/>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 xmlns:a16="http://schemas.microsoft.com/office/drawing/2014/main" id="{EF1B2026-F12A-2847-8A97-1F30E8B55AD3}"/>
              </a:ext>
            </a:extLst>
          </p:cNvPr>
          <p:cNvPicPr>
            <a:picLocks noChangeAspect="1"/>
          </p:cNvPicPr>
          <p:nvPr/>
        </p:nvPicPr>
        <p:blipFill>
          <a:blip r:embed="rId2"/>
          <a:stretch>
            <a:fillRect/>
          </a:stretch>
        </p:blipFill>
        <p:spPr>
          <a:xfrm>
            <a:off x="10395030" y="0"/>
            <a:ext cx="1366837" cy="1366837"/>
          </a:xfrm>
          <a:prstGeom prst="rect">
            <a:avLst/>
          </a:prstGeom>
        </p:spPr>
      </p:pic>
    </p:spTree>
    <p:extLst>
      <p:ext uri="{BB962C8B-B14F-4D97-AF65-F5344CB8AC3E}">
        <p14:creationId xmlns:p14="http://schemas.microsoft.com/office/powerpoint/2010/main" val="426215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strips(down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strips(down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strips(downLeft)">
                                      <p:cBhvr>
                                        <p:cTn id="1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xmlns="" id="{AB767471-5E0C-4F04-BA02-339CB03FC65F}"/>
              </a:ext>
            </a:extLst>
          </p:cNvPr>
          <p:cNvPicPr/>
          <p:nvPr/>
        </p:nvPicPr>
        <p:blipFill>
          <a:blip r:embed="rId2" cstate="print"/>
          <a:stretch>
            <a:fillRect/>
          </a:stretch>
        </p:blipFill>
        <p:spPr>
          <a:xfrm>
            <a:off x="6350" y="1"/>
            <a:ext cx="12185649" cy="6857999"/>
          </a:xfrm>
          <a:prstGeom prst="rect">
            <a:avLst/>
          </a:prstGeom>
        </p:spPr>
      </p:pic>
      <p:pic>
        <p:nvPicPr>
          <p:cNvPr id="5" name="object 8">
            <a:extLst>
              <a:ext uri="{FF2B5EF4-FFF2-40B4-BE49-F238E27FC236}">
                <a16:creationId xmlns:a16="http://schemas.microsoft.com/office/drawing/2014/main" xmlns="" id="{D5798CE1-B5C5-46DF-9C52-57BF75E47334}"/>
              </a:ext>
            </a:extLst>
          </p:cNvPr>
          <p:cNvPicPr/>
          <p:nvPr/>
        </p:nvPicPr>
        <p:blipFill>
          <a:blip r:embed="rId3" cstate="print"/>
          <a:stretch>
            <a:fillRect/>
          </a:stretch>
        </p:blipFill>
        <p:spPr>
          <a:xfrm>
            <a:off x="6350" y="1"/>
            <a:ext cx="12185649" cy="3674899"/>
          </a:xfrm>
          <a:prstGeom prst="rect">
            <a:avLst/>
          </a:prstGeom>
        </p:spPr>
      </p:pic>
      <p:sp>
        <p:nvSpPr>
          <p:cNvPr id="10" name="Left Brace 9">
            <a:extLst>
              <a:ext uri="{FF2B5EF4-FFF2-40B4-BE49-F238E27FC236}">
                <a16:creationId xmlns:a16="http://schemas.microsoft.com/office/drawing/2014/main" xmlns="" id="{062B19E6-12FC-4C94-97E5-1AA8A67A3DF1}"/>
              </a:ext>
            </a:extLst>
          </p:cNvPr>
          <p:cNvSpPr/>
          <p:nvPr/>
        </p:nvSpPr>
        <p:spPr>
          <a:xfrm rot="5400000">
            <a:off x="5450898" y="994291"/>
            <a:ext cx="570416" cy="6567211"/>
          </a:xfrm>
          <a:prstGeom prst="lef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xmlns="" id="{2C4AFDE4-CD57-4D39-8938-22239EEDA3C7}"/>
              </a:ext>
            </a:extLst>
          </p:cNvPr>
          <p:cNvGrpSpPr/>
          <p:nvPr/>
        </p:nvGrpSpPr>
        <p:grpSpPr>
          <a:xfrm>
            <a:off x="1411550" y="4634127"/>
            <a:ext cx="9667782" cy="319614"/>
            <a:chOff x="1411550" y="4634126"/>
            <a:chExt cx="9667782" cy="319614"/>
          </a:xfrm>
        </p:grpSpPr>
        <p:cxnSp>
          <p:nvCxnSpPr>
            <p:cNvPr id="7" name="Straight Arrow Connector 6">
              <a:extLst>
                <a:ext uri="{FF2B5EF4-FFF2-40B4-BE49-F238E27FC236}">
                  <a16:creationId xmlns:a16="http://schemas.microsoft.com/office/drawing/2014/main" xmlns="" id="{DDB221CD-C1BD-4C77-8605-0AF034013CC3}"/>
                </a:ext>
              </a:extLst>
            </p:cNvPr>
            <p:cNvCxnSpPr/>
            <p:nvPr/>
          </p:nvCxnSpPr>
          <p:spPr>
            <a:xfrm>
              <a:off x="1411550" y="4776186"/>
              <a:ext cx="9667782"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165E7D8A-F6F3-4CF8-9EED-31AB222FFAF5}"/>
                </a:ext>
              </a:extLst>
            </p:cNvPr>
            <p:cNvCxnSpPr/>
            <p:nvPr/>
          </p:nvCxnSpPr>
          <p:spPr>
            <a:xfrm>
              <a:off x="2452500"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0E4A9BC4-4B57-43AD-9387-250BEF8A89F5}"/>
                </a:ext>
              </a:extLst>
            </p:cNvPr>
            <p:cNvCxnSpPr/>
            <p:nvPr/>
          </p:nvCxnSpPr>
          <p:spPr>
            <a:xfrm>
              <a:off x="9019712"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xmlns="" id="{EEB2388A-20EC-47C3-8AAF-065CA63BE64B}"/>
              </a:ext>
            </a:extLst>
          </p:cNvPr>
          <p:cNvSpPr txBox="1"/>
          <p:nvPr/>
        </p:nvSpPr>
        <p:spPr>
          <a:xfrm>
            <a:off x="1604688" y="5042907"/>
            <a:ext cx="1695624" cy="646331"/>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xuất</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xmlns="" id="{B16E511D-1E5D-451E-A6E8-F970C0BD124A}"/>
              </a:ext>
            </a:extLst>
          </p:cNvPr>
          <p:cNvSpPr txBox="1"/>
          <p:nvPr/>
        </p:nvSpPr>
        <p:spPr>
          <a:xfrm>
            <a:off x="8171900" y="5042907"/>
            <a:ext cx="1695624" cy="646331"/>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cấp</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nhà</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xmlns="" id="{CFF7D1B2-E655-4792-93BF-DCA8333D4B3C}"/>
              </a:ext>
            </a:extLst>
          </p:cNvPr>
          <p:cNvSpPr txBox="1"/>
          <p:nvPr/>
        </p:nvSpPr>
        <p:spPr>
          <a:xfrm>
            <a:off x="4646940" y="3305568"/>
            <a:ext cx="2178331" cy="369332"/>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xmlns="" id="{BE8E2A0A-7C03-458A-8BF3-325079114142}"/>
              </a:ext>
            </a:extLst>
          </p:cNvPr>
          <p:cNvSpPr/>
          <p:nvPr/>
        </p:nvSpPr>
        <p:spPr>
          <a:xfrm>
            <a:off x="3275124" y="736847"/>
            <a:ext cx="5641753" cy="1174027"/>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diễn</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ra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khoảng</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gian</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9" name="TextBox 18">
            <a:extLst>
              <a:ext uri="{FF2B5EF4-FFF2-40B4-BE49-F238E27FC236}">
                <a16:creationId xmlns:a16="http://schemas.microsoft.com/office/drawing/2014/main" xmlns="" id="{1829D67D-B8CB-480A-91BC-E1490E8931B5}"/>
              </a:ext>
            </a:extLst>
          </p:cNvPr>
          <p:cNvSpPr txBox="1"/>
          <p:nvPr/>
        </p:nvSpPr>
        <p:spPr>
          <a:xfrm>
            <a:off x="222421" y="168369"/>
            <a:ext cx="76259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Times New Roman" panose="02020603050405020304" pitchFamily="18" charset="0"/>
                <a:cs typeface="Times New Roman" panose="02020603050405020304" pitchFamily="18" charset="0"/>
              </a:rPr>
              <a:t>1</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CÁC GIAI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000" b="1" dirty="0" err="1" smtClean="0">
                <a:solidFill>
                  <a:prstClr val="black"/>
                </a:solidFill>
                <a:latin typeface="Times New Roman" panose="02020603050405020304" pitchFamily="18" charset="0"/>
                <a:cs typeface="Times New Roman" panose="02020603050405020304" pitchFamily="18" charset="0"/>
              </a:rPr>
              <a:t>PHÁT</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TRIỂN CỦA XÃ HỘI NGUYÊN THỦY</a:t>
            </a:r>
          </a:p>
        </p:txBody>
      </p:sp>
      <p:sp>
        <p:nvSpPr>
          <p:cNvPr id="2" name="TextBox 1"/>
          <p:cNvSpPr txBox="1"/>
          <p:nvPr/>
        </p:nvSpPr>
        <p:spPr>
          <a:xfrm>
            <a:off x="472225" y="5778404"/>
            <a:ext cx="11719774" cy="954107"/>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nguyên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thủy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cấp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kéo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dài</a:t>
            </a:r>
            <a:r>
              <a:rPr lang="en-US" sz="2800" dirty="0" smtClean="0">
                <a:latin typeface="Times New Roman" panose="02020603050405020304" pitchFamily="18" charset="0"/>
                <a:cs typeface="Times New Roman" panose="02020603050405020304" pitchFamily="18" charset="0"/>
              </a:rPr>
              <a:t> hang </a:t>
            </a:r>
            <a:r>
              <a:rPr lang="en-US" sz="2800" dirty="0" err="1" smtClean="0">
                <a:latin typeface="Times New Roman" panose="02020603050405020304" pitchFamily="18" charset="0"/>
                <a:cs typeface="Times New Roman" panose="02020603050405020304" pitchFamily="18" charset="0"/>
              </a:rPr>
              <a:t>triệu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năm</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009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24888DDF-76FD-41B3-9DE2-BDB3DE8B9238}"/>
              </a:ext>
            </a:extLst>
          </p:cNvPr>
          <p:cNvSpPr/>
          <p:nvPr/>
        </p:nvSpPr>
        <p:spPr>
          <a:xfrm>
            <a:off x="312198" y="362151"/>
            <a:ext cx="11567604" cy="6436311"/>
          </a:xfrm>
          <a:prstGeom prst="roundRect">
            <a:avLst>
              <a:gd name="adj" fmla="val 19977"/>
            </a:avLst>
          </a:prstGeom>
          <a:solidFill>
            <a:schemeClr val="bg1"/>
          </a:solidFill>
          <a:ln>
            <a:solidFill>
              <a:srgbClr val="73A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1829D67D-B8CB-480A-91BC-E1490E8931B5}"/>
              </a:ext>
            </a:extLst>
          </p:cNvPr>
          <p:cNvSpPr txBox="1"/>
          <p:nvPr/>
        </p:nvSpPr>
        <p:spPr>
          <a:xfrm>
            <a:off x="2283041" y="403318"/>
            <a:ext cx="76259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Times New Roman" panose="02020603050405020304" pitchFamily="18" charset="0"/>
                <a:cs typeface="Times New Roman" panose="02020603050405020304" pitchFamily="18" charset="0"/>
              </a:rPr>
              <a:t>1</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CÁC GIAI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000" b="1" dirty="0" err="1" smtClean="0">
                <a:solidFill>
                  <a:prstClr val="black"/>
                </a:solidFill>
                <a:latin typeface="Times New Roman" panose="02020603050405020304" pitchFamily="18" charset="0"/>
                <a:cs typeface="Times New Roman" panose="02020603050405020304" pitchFamily="18" charset="0"/>
              </a:rPr>
              <a:t>PHÁT</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TRIỂN CỦA XÃ HỘI NGUYÊN THỦY</a:t>
            </a:r>
          </a:p>
        </p:txBody>
      </p:sp>
      <p:pic>
        <p:nvPicPr>
          <p:cNvPr id="20" name="Picture 19">
            <a:extLst>
              <a:ext uri="{FF2B5EF4-FFF2-40B4-BE49-F238E27FC236}">
                <a16:creationId xmlns:a16="http://schemas.microsoft.com/office/drawing/2014/main" xmlns="" id="{EFA96AA6-9D25-4CED-B887-DEF975731954}"/>
              </a:ext>
            </a:extLst>
          </p:cNvPr>
          <p:cNvPicPr>
            <a:picLocks noChangeAspect="1"/>
          </p:cNvPicPr>
          <p:nvPr/>
        </p:nvPicPr>
        <p:blipFill>
          <a:blip r:embed="rId3"/>
          <a:stretch>
            <a:fillRect/>
          </a:stretch>
        </p:blipFill>
        <p:spPr>
          <a:xfrm>
            <a:off x="4032372" y="1200599"/>
            <a:ext cx="4592531" cy="2844627"/>
          </a:xfrm>
          <a:prstGeom prst="rect">
            <a:avLst/>
          </a:prstGeom>
          <a:solidFill>
            <a:schemeClr val="bg1">
              <a:lumMod val="65000"/>
            </a:schemeClr>
          </a:solidFill>
          <a:ln>
            <a:solidFill>
              <a:schemeClr val="bg1">
                <a:lumMod val="65000"/>
              </a:schemeClr>
            </a:solidFill>
          </a:ln>
        </p:spPr>
      </p:pic>
      <p:sp>
        <p:nvSpPr>
          <p:cNvPr id="21" name="TextBox 20">
            <a:extLst>
              <a:ext uri="{FF2B5EF4-FFF2-40B4-BE49-F238E27FC236}">
                <a16:creationId xmlns:a16="http://schemas.microsoft.com/office/drawing/2014/main" xmlns="" id="{CD29F0BA-0B61-4D58-AD22-B1D325E3A6D4}"/>
              </a:ext>
            </a:extLst>
          </p:cNvPr>
          <p:cNvSpPr txBox="1"/>
          <p:nvPr/>
        </p:nvSpPr>
        <p:spPr>
          <a:xfrm>
            <a:off x="821989" y="1882664"/>
            <a:ext cx="292210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Quan sát hình 4.2 và sắp xếp các cụm từ sau để hoàn thành trục thời gian:</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Left Brace 22">
            <a:extLst>
              <a:ext uri="{FF2B5EF4-FFF2-40B4-BE49-F238E27FC236}">
                <a16:creationId xmlns:a16="http://schemas.microsoft.com/office/drawing/2014/main" xmlns="" id="{2B228089-C5B8-4C10-B7B1-EAD8D3ACCB04}"/>
              </a:ext>
            </a:extLst>
          </p:cNvPr>
          <p:cNvSpPr/>
          <p:nvPr/>
        </p:nvSpPr>
        <p:spPr>
          <a:xfrm rot="5400000">
            <a:off x="5450898" y="1839112"/>
            <a:ext cx="570416" cy="6567211"/>
          </a:xfrm>
          <a:prstGeom prst="lef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xmlns="" id="{88D5FF23-DE39-4BD7-9051-BB0E04488B52}"/>
              </a:ext>
            </a:extLst>
          </p:cNvPr>
          <p:cNvGrpSpPr/>
          <p:nvPr/>
        </p:nvGrpSpPr>
        <p:grpSpPr>
          <a:xfrm>
            <a:off x="1411550" y="5447904"/>
            <a:ext cx="9667782" cy="350658"/>
            <a:chOff x="1411550" y="4603082"/>
            <a:chExt cx="9667782" cy="350658"/>
          </a:xfrm>
        </p:grpSpPr>
        <p:cxnSp>
          <p:nvCxnSpPr>
            <p:cNvPr id="25" name="Straight Arrow Connector 24">
              <a:extLst>
                <a:ext uri="{FF2B5EF4-FFF2-40B4-BE49-F238E27FC236}">
                  <a16:creationId xmlns:a16="http://schemas.microsoft.com/office/drawing/2014/main" xmlns="" id="{6E59D9FB-D14E-43A9-9CF4-085C5FEC83AE}"/>
                </a:ext>
              </a:extLst>
            </p:cNvPr>
            <p:cNvCxnSpPr/>
            <p:nvPr/>
          </p:nvCxnSpPr>
          <p:spPr>
            <a:xfrm>
              <a:off x="1411550" y="4776186"/>
              <a:ext cx="9667782"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2ED762F8-2E7F-4D6B-A9BD-73C0E91C1286}"/>
                </a:ext>
              </a:extLst>
            </p:cNvPr>
            <p:cNvCxnSpPr/>
            <p:nvPr/>
          </p:nvCxnSpPr>
          <p:spPr>
            <a:xfrm>
              <a:off x="2452500"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80B2F103-9B18-4236-AFDF-C7EE78531A62}"/>
                </a:ext>
              </a:extLst>
            </p:cNvPr>
            <p:cNvCxnSpPr/>
            <p:nvPr/>
          </p:nvCxnSpPr>
          <p:spPr>
            <a:xfrm>
              <a:off x="9019712"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AD65A143-ECC1-4020-A66F-A0706081E995}"/>
                </a:ext>
              </a:extLst>
            </p:cNvPr>
            <p:cNvCxnSpPr/>
            <p:nvPr/>
          </p:nvCxnSpPr>
          <p:spPr>
            <a:xfrm>
              <a:off x="5884813" y="4603082"/>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xmlns="" id="{B95C6A4B-D534-4F7A-A2B7-6A937A0FB88E}"/>
              </a:ext>
            </a:extLst>
          </p:cNvPr>
          <p:cNvSpPr txBox="1"/>
          <p:nvPr/>
        </p:nvSpPr>
        <p:spPr>
          <a:xfrm>
            <a:off x="1813092" y="4396048"/>
            <a:ext cx="1695624" cy="646331"/>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xuất</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xmlns="" id="{FA248371-14E2-4699-83A8-33485B2D703D}"/>
              </a:ext>
            </a:extLst>
          </p:cNvPr>
          <p:cNvSpPr txBox="1"/>
          <p:nvPr/>
        </p:nvSpPr>
        <p:spPr>
          <a:xfrm>
            <a:off x="8238246" y="4407165"/>
            <a:ext cx="1695624" cy="646331"/>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cấp</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nhà</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0" name="TextBox 29">
            <a:extLst>
              <a:ext uri="{FF2B5EF4-FFF2-40B4-BE49-F238E27FC236}">
                <a16:creationId xmlns:a16="http://schemas.microsoft.com/office/drawing/2014/main" xmlns="" id="{E704C2C8-6998-4AB9-8B89-364DD3396155}"/>
              </a:ext>
            </a:extLst>
          </p:cNvPr>
          <p:cNvSpPr txBox="1"/>
          <p:nvPr/>
        </p:nvSpPr>
        <p:spPr>
          <a:xfrm>
            <a:off x="4646940" y="4150389"/>
            <a:ext cx="2178331" cy="369332"/>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TextBox 31">
            <a:extLst>
              <a:ext uri="{FF2B5EF4-FFF2-40B4-BE49-F238E27FC236}">
                <a16:creationId xmlns:a16="http://schemas.microsoft.com/office/drawing/2014/main" xmlns="" id="{BB42FC10-4499-41B6-B64E-F47BBF370307}"/>
              </a:ext>
            </a:extLst>
          </p:cNvPr>
          <p:cNvSpPr txBox="1"/>
          <p:nvPr/>
        </p:nvSpPr>
        <p:spPr>
          <a:xfrm>
            <a:off x="3091070" y="5178286"/>
            <a:ext cx="2166752" cy="369332"/>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TextBox 32">
            <a:extLst>
              <a:ext uri="{FF2B5EF4-FFF2-40B4-BE49-F238E27FC236}">
                <a16:creationId xmlns:a16="http://schemas.microsoft.com/office/drawing/2014/main" xmlns="" id="{9A884D98-D640-4C8B-ACE3-CD8385EC7F11}"/>
              </a:ext>
            </a:extLst>
          </p:cNvPr>
          <p:cNvSpPr txBox="1"/>
          <p:nvPr/>
        </p:nvSpPr>
        <p:spPr>
          <a:xfrm>
            <a:off x="6391922" y="5131293"/>
            <a:ext cx="2176890" cy="369332"/>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TextBox 33">
            <a:extLst>
              <a:ext uri="{FF2B5EF4-FFF2-40B4-BE49-F238E27FC236}">
                <a16:creationId xmlns:a16="http://schemas.microsoft.com/office/drawing/2014/main" xmlns="" id="{D0EFA6BF-4F02-40E4-A0EF-94A7174B08EA}"/>
              </a:ext>
            </a:extLst>
          </p:cNvPr>
          <p:cNvSpPr txBox="1"/>
          <p:nvPr/>
        </p:nvSpPr>
        <p:spPr>
          <a:xfrm>
            <a:off x="3333789" y="5761722"/>
            <a:ext cx="2473788"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a:extLst>
              <a:ext uri="{FF2B5EF4-FFF2-40B4-BE49-F238E27FC236}">
                <a16:creationId xmlns:a16="http://schemas.microsoft.com/office/drawing/2014/main" xmlns="" id="{7D7CC164-509D-4DD0-855C-0DD4429791D0}"/>
              </a:ext>
            </a:extLst>
          </p:cNvPr>
          <p:cNvSpPr txBox="1"/>
          <p:nvPr/>
        </p:nvSpPr>
        <p:spPr>
          <a:xfrm>
            <a:off x="6245441" y="5761722"/>
            <a:ext cx="942980"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6" name="TextBox 35">
            <a:extLst>
              <a:ext uri="{FF2B5EF4-FFF2-40B4-BE49-F238E27FC236}">
                <a16:creationId xmlns:a16="http://schemas.microsoft.com/office/drawing/2014/main" xmlns="" id="{6F07E0AB-A101-4AA9-94DD-6E9773202769}"/>
              </a:ext>
            </a:extLst>
          </p:cNvPr>
          <p:cNvSpPr txBox="1"/>
          <p:nvPr/>
        </p:nvSpPr>
        <p:spPr>
          <a:xfrm>
            <a:off x="7766756" y="5761722"/>
            <a:ext cx="942980"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7" name="TextBox 36">
            <a:extLst>
              <a:ext uri="{FF2B5EF4-FFF2-40B4-BE49-F238E27FC236}">
                <a16:creationId xmlns:a16="http://schemas.microsoft.com/office/drawing/2014/main" xmlns="" id="{C5EDF5B7-B68F-45D5-B928-CAB6639CAEF5}"/>
              </a:ext>
            </a:extLst>
          </p:cNvPr>
          <p:cNvSpPr txBox="1"/>
          <p:nvPr/>
        </p:nvSpPr>
        <p:spPr>
          <a:xfrm>
            <a:off x="692164" y="5171090"/>
            <a:ext cx="1441436" cy="369332"/>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Giai đoạn</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8" name="TextBox 37">
            <a:extLst>
              <a:ext uri="{FF2B5EF4-FFF2-40B4-BE49-F238E27FC236}">
                <a16:creationId xmlns:a16="http://schemas.microsoft.com/office/drawing/2014/main" xmlns="" id="{63AB094F-FC31-42BE-BBA4-A4970B6517F5}"/>
              </a:ext>
            </a:extLst>
          </p:cNvPr>
          <p:cNvSpPr txBox="1"/>
          <p:nvPr/>
        </p:nvSpPr>
        <p:spPr>
          <a:xfrm>
            <a:off x="1210236" y="5761722"/>
            <a:ext cx="942980"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Tổ chức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xmlns="" id="{43B663B0-D80E-44FF-886F-1AB49A5B0297}"/>
              </a:ext>
            </a:extLst>
          </p:cNvPr>
          <p:cNvSpPr txBox="1"/>
          <p:nvPr/>
        </p:nvSpPr>
        <p:spPr>
          <a:xfrm>
            <a:off x="9232182" y="2405461"/>
            <a:ext cx="2166752" cy="369332"/>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Người tối cổ</a:t>
            </a:r>
            <a:endParaRPr kumimoji="0" lang="en-US" sz="1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39" name="TextBox 38">
            <a:extLst>
              <a:ext uri="{FF2B5EF4-FFF2-40B4-BE49-F238E27FC236}">
                <a16:creationId xmlns:a16="http://schemas.microsoft.com/office/drawing/2014/main" xmlns="" id="{036F9A1F-49A9-44EF-B9EE-397093F5517C}"/>
              </a:ext>
            </a:extLst>
          </p:cNvPr>
          <p:cNvSpPr txBox="1"/>
          <p:nvPr/>
        </p:nvSpPr>
        <p:spPr>
          <a:xfrm>
            <a:off x="9228859" y="1663096"/>
            <a:ext cx="2176890" cy="369332"/>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Người tinh khôn</a:t>
            </a:r>
            <a:endParaRPr kumimoji="0" lang="en-US" sz="1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40" name="TextBox 39">
            <a:extLst>
              <a:ext uri="{FF2B5EF4-FFF2-40B4-BE49-F238E27FC236}">
                <a16:creationId xmlns:a16="http://schemas.microsoft.com/office/drawing/2014/main" xmlns="" id="{D998975F-9792-4FB7-9C23-EC56BE2992F7}"/>
              </a:ext>
            </a:extLst>
          </p:cNvPr>
          <p:cNvSpPr txBox="1"/>
          <p:nvPr/>
        </p:nvSpPr>
        <p:spPr>
          <a:xfrm>
            <a:off x="9078664" y="3004311"/>
            <a:ext cx="2473788" cy="369332"/>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Bầy người nguyên thủy</a:t>
            </a:r>
            <a:endParaRPr kumimoji="0" lang="en-US" sz="1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41" name="TextBox 40">
            <a:extLst>
              <a:ext uri="{FF2B5EF4-FFF2-40B4-BE49-F238E27FC236}">
                <a16:creationId xmlns:a16="http://schemas.microsoft.com/office/drawing/2014/main" xmlns="" id="{6A6D673D-5C65-455D-82F7-335604808F4B}"/>
              </a:ext>
            </a:extLst>
          </p:cNvPr>
          <p:cNvSpPr txBox="1"/>
          <p:nvPr/>
        </p:nvSpPr>
        <p:spPr>
          <a:xfrm>
            <a:off x="9844068" y="1165367"/>
            <a:ext cx="942980" cy="369332"/>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Thị tộc</a:t>
            </a:r>
            <a:endParaRPr kumimoji="0" lang="en-US" sz="1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a:extLst>
              <a:ext uri="{FF2B5EF4-FFF2-40B4-BE49-F238E27FC236}">
                <a16:creationId xmlns:a16="http://schemas.microsoft.com/office/drawing/2014/main" xmlns="" id="{E91D6DEB-8CF3-4361-9C9D-D2DAF1B6505B}"/>
              </a:ext>
            </a:extLst>
          </p:cNvPr>
          <p:cNvSpPr txBox="1"/>
          <p:nvPr/>
        </p:nvSpPr>
        <p:spPr>
          <a:xfrm>
            <a:off x="9844068" y="3644861"/>
            <a:ext cx="942980" cy="369332"/>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Bộ lạc</a:t>
            </a:r>
            <a:endParaRPr kumimoji="0" lang="en-US" sz="1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37266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24888DDF-76FD-41B3-9DE2-BDB3DE8B9238}"/>
              </a:ext>
            </a:extLst>
          </p:cNvPr>
          <p:cNvSpPr/>
          <p:nvPr/>
        </p:nvSpPr>
        <p:spPr>
          <a:xfrm>
            <a:off x="312198" y="362151"/>
            <a:ext cx="11567604" cy="6436311"/>
          </a:xfrm>
          <a:prstGeom prst="roundRect">
            <a:avLst>
              <a:gd name="adj" fmla="val 19977"/>
            </a:avLst>
          </a:prstGeom>
          <a:solidFill>
            <a:schemeClr val="bg1"/>
          </a:solidFill>
          <a:ln>
            <a:solidFill>
              <a:srgbClr val="73A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1829D67D-B8CB-480A-91BC-E1490E8931B5}"/>
              </a:ext>
            </a:extLst>
          </p:cNvPr>
          <p:cNvSpPr txBox="1"/>
          <p:nvPr/>
        </p:nvSpPr>
        <p:spPr>
          <a:xfrm>
            <a:off x="2305878" y="447260"/>
            <a:ext cx="76030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CÁC GIAI ĐOẠN TIẾN TRIỂN CỦA XÃ HỘI NGUYÊN THỦY</a:t>
            </a:r>
          </a:p>
        </p:txBody>
      </p:sp>
      <p:pic>
        <p:nvPicPr>
          <p:cNvPr id="20" name="Picture 19">
            <a:extLst>
              <a:ext uri="{FF2B5EF4-FFF2-40B4-BE49-F238E27FC236}">
                <a16:creationId xmlns:a16="http://schemas.microsoft.com/office/drawing/2014/main" xmlns="" id="{EFA96AA6-9D25-4CED-B887-DEF975731954}"/>
              </a:ext>
            </a:extLst>
          </p:cNvPr>
          <p:cNvPicPr>
            <a:picLocks noChangeAspect="1"/>
          </p:cNvPicPr>
          <p:nvPr/>
        </p:nvPicPr>
        <p:blipFill>
          <a:blip r:embed="rId3"/>
          <a:stretch>
            <a:fillRect/>
          </a:stretch>
        </p:blipFill>
        <p:spPr>
          <a:xfrm>
            <a:off x="2089005" y="1241406"/>
            <a:ext cx="4592531" cy="2844627"/>
          </a:xfrm>
          <a:prstGeom prst="rect">
            <a:avLst/>
          </a:prstGeom>
          <a:solidFill>
            <a:schemeClr val="bg1">
              <a:lumMod val="65000"/>
            </a:schemeClr>
          </a:solidFill>
          <a:ln>
            <a:solidFill>
              <a:schemeClr val="bg1">
                <a:lumMod val="65000"/>
              </a:schemeClr>
            </a:solidFill>
          </a:ln>
        </p:spPr>
      </p:pic>
      <p:sp>
        <p:nvSpPr>
          <p:cNvPr id="23" name="Left Brace 22">
            <a:extLst>
              <a:ext uri="{FF2B5EF4-FFF2-40B4-BE49-F238E27FC236}">
                <a16:creationId xmlns:a16="http://schemas.microsoft.com/office/drawing/2014/main" xmlns="" id="{2B228089-C5B8-4C10-B7B1-EAD8D3ACCB04}"/>
              </a:ext>
            </a:extLst>
          </p:cNvPr>
          <p:cNvSpPr/>
          <p:nvPr/>
        </p:nvSpPr>
        <p:spPr>
          <a:xfrm rot="5400000">
            <a:off x="5450898" y="1839112"/>
            <a:ext cx="570416" cy="6567211"/>
          </a:xfrm>
          <a:prstGeom prst="lef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xmlns="" id="{88D5FF23-DE39-4BD7-9051-BB0E04488B52}"/>
              </a:ext>
            </a:extLst>
          </p:cNvPr>
          <p:cNvGrpSpPr/>
          <p:nvPr/>
        </p:nvGrpSpPr>
        <p:grpSpPr>
          <a:xfrm>
            <a:off x="1411550" y="5447904"/>
            <a:ext cx="9667782" cy="350658"/>
            <a:chOff x="1411550" y="4603082"/>
            <a:chExt cx="9667782" cy="350658"/>
          </a:xfrm>
        </p:grpSpPr>
        <p:cxnSp>
          <p:nvCxnSpPr>
            <p:cNvPr id="25" name="Straight Arrow Connector 24">
              <a:extLst>
                <a:ext uri="{FF2B5EF4-FFF2-40B4-BE49-F238E27FC236}">
                  <a16:creationId xmlns:a16="http://schemas.microsoft.com/office/drawing/2014/main" xmlns="" id="{6E59D9FB-D14E-43A9-9CF4-085C5FEC83AE}"/>
                </a:ext>
              </a:extLst>
            </p:cNvPr>
            <p:cNvCxnSpPr/>
            <p:nvPr/>
          </p:nvCxnSpPr>
          <p:spPr>
            <a:xfrm>
              <a:off x="1411550" y="4776186"/>
              <a:ext cx="9667782"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2ED762F8-2E7F-4D6B-A9BD-73C0E91C1286}"/>
                </a:ext>
              </a:extLst>
            </p:cNvPr>
            <p:cNvCxnSpPr/>
            <p:nvPr/>
          </p:nvCxnSpPr>
          <p:spPr>
            <a:xfrm>
              <a:off x="2452500"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80B2F103-9B18-4236-AFDF-C7EE78531A62}"/>
                </a:ext>
              </a:extLst>
            </p:cNvPr>
            <p:cNvCxnSpPr/>
            <p:nvPr/>
          </p:nvCxnSpPr>
          <p:spPr>
            <a:xfrm>
              <a:off x="9019712"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AD65A143-ECC1-4020-A66F-A0706081E995}"/>
                </a:ext>
              </a:extLst>
            </p:cNvPr>
            <p:cNvCxnSpPr/>
            <p:nvPr/>
          </p:nvCxnSpPr>
          <p:spPr>
            <a:xfrm>
              <a:off x="5884813" y="4603082"/>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xmlns="" id="{B95C6A4B-D534-4F7A-A2B7-6A937A0FB88E}"/>
              </a:ext>
            </a:extLst>
          </p:cNvPr>
          <p:cNvSpPr txBox="1"/>
          <p:nvPr/>
        </p:nvSpPr>
        <p:spPr>
          <a:xfrm>
            <a:off x="1813092" y="4396048"/>
            <a:ext cx="1695624" cy="646331"/>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xuất</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xmlns="" id="{FA248371-14E2-4699-83A8-33485B2D703D}"/>
              </a:ext>
            </a:extLst>
          </p:cNvPr>
          <p:cNvSpPr txBox="1"/>
          <p:nvPr/>
        </p:nvSpPr>
        <p:spPr>
          <a:xfrm>
            <a:off x="8238246" y="4407165"/>
            <a:ext cx="1695624" cy="646331"/>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cấp</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nhà</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0" name="TextBox 29">
            <a:extLst>
              <a:ext uri="{FF2B5EF4-FFF2-40B4-BE49-F238E27FC236}">
                <a16:creationId xmlns:a16="http://schemas.microsoft.com/office/drawing/2014/main" xmlns="" id="{E704C2C8-6998-4AB9-8B89-364DD3396155}"/>
              </a:ext>
            </a:extLst>
          </p:cNvPr>
          <p:cNvSpPr txBox="1"/>
          <p:nvPr/>
        </p:nvSpPr>
        <p:spPr>
          <a:xfrm>
            <a:off x="4646940" y="4150389"/>
            <a:ext cx="2178331" cy="369332"/>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TextBox 31">
            <a:extLst>
              <a:ext uri="{FF2B5EF4-FFF2-40B4-BE49-F238E27FC236}">
                <a16:creationId xmlns:a16="http://schemas.microsoft.com/office/drawing/2014/main" xmlns="" id="{BB42FC10-4499-41B6-B64E-F47BBF370307}"/>
              </a:ext>
            </a:extLst>
          </p:cNvPr>
          <p:cNvSpPr txBox="1"/>
          <p:nvPr/>
        </p:nvSpPr>
        <p:spPr>
          <a:xfrm>
            <a:off x="3091070" y="5178286"/>
            <a:ext cx="2166752" cy="369332"/>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tối cổ</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TextBox 32">
            <a:extLst>
              <a:ext uri="{FF2B5EF4-FFF2-40B4-BE49-F238E27FC236}">
                <a16:creationId xmlns:a16="http://schemas.microsoft.com/office/drawing/2014/main" xmlns="" id="{9A884D98-D640-4C8B-ACE3-CD8385EC7F11}"/>
              </a:ext>
            </a:extLst>
          </p:cNvPr>
          <p:cNvSpPr txBox="1"/>
          <p:nvPr/>
        </p:nvSpPr>
        <p:spPr>
          <a:xfrm>
            <a:off x="6402060" y="5165124"/>
            <a:ext cx="2166752" cy="369332"/>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tinh khôn</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TextBox 33">
            <a:extLst>
              <a:ext uri="{FF2B5EF4-FFF2-40B4-BE49-F238E27FC236}">
                <a16:creationId xmlns:a16="http://schemas.microsoft.com/office/drawing/2014/main" xmlns="" id="{D0EFA6BF-4F02-40E4-A0EF-94A7174B08EA}"/>
              </a:ext>
            </a:extLst>
          </p:cNvPr>
          <p:cNvSpPr txBox="1"/>
          <p:nvPr/>
        </p:nvSpPr>
        <p:spPr>
          <a:xfrm>
            <a:off x="3333789" y="5761722"/>
            <a:ext cx="2473788"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Bầy người nguyên thủy</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a:extLst>
              <a:ext uri="{FF2B5EF4-FFF2-40B4-BE49-F238E27FC236}">
                <a16:creationId xmlns:a16="http://schemas.microsoft.com/office/drawing/2014/main" xmlns="" id="{7D7CC164-509D-4DD0-855C-0DD4429791D0}"/>
              </a:ext>
            </a:extLst>
          </p:cNvPr>
          <p:cNvSpPr txBox="1"/>
          <p:nvPr/>
        </p:nvSpPr>
        <p:spPr>
          <a:xfrm>
            <a:off x="6245441" y="5761722"/>
            <a:ext cx="942980"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Thị tộc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6" name="TextBox 35">
            <a:extLst>
              <a:ext uri="{FF2B5EF4-FFF2-40B4-BE49-F238E27FC236}">
                <a16:creationId xmlns:a16="http://schemas.microsoft.com/office/drawing/2014/main" xmlns="" id="{6F07E0AB-A101-4AA9-94DD-6E9773202769}"/>
              </a:ext>
            </a:extLst>
          </p:cNvPr>
          <p:cNvSpPr txBox="1"/>
          <p:nvPr/>
        </p:nvSpPr>
        <p:spPr>
          <a:xfrm>
            <a:off x="7766756" y="5761722"/>
            <a:ext cx="942980"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Bộ lạc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7" name="TextBox 36">
            <a:extLst>
              <a:ext uri="{FF2B5EF4-FFF2-40B4-BE49-F238E27FC236}">
                <a16:creationId xmlns:a16="http://schemas.microsoft.com/office/drawing/2014/main" xmlns="" id="{C5EDF5B7-B68F-45D5-B928-CAB6639CAEF5}"/>
              </a:ext>
            </a:extLst>
          </p:cNvPr>
          <p:cNvSpPr txBox="1"/>
          <p:nvPr/>
        </p:nvSpPr>
        <p:spPr>
          <a:xfrm>
            <a:off x="692164" y="5171090"/>
            <a:ext cx="1441436" cy="369332"/>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Giai đoạn</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8" name="TextBox 37">
            <a:extLst>
              <a:ext uri="{FF2B5EF4-FFF2-40B4-BE49-F238E27FC236}">
                <a16:creationId xmlns:a16="http://schemas.microsoft.com/office/drawing/2014/main" xmlns="" id="{63AB094F-FC31-42BE-BBA4-A4970B6517F5}"/>
              </a:ext>
            </a:extLst>
          </p:cNvPr>
          <p:cNvSpPr txBox="1"/>
          <p:nvPr/>
        </p:nvSpPr>
        <p:spPr>
          <a:xfrm>
            <a:off x="1210236" y="5761722"/>
            <a:ext cx="942980"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Tổ chức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xmlns="" id="{FA248371-14E2-4699-83A8-33485B2D703D}"/>
              </a:ext>
            </a:extLst>
          </p:cNvPr>
          <p:cNvSpPr txBox="1"/>
          <p:nvPr/>
        </p:nvSpPr>
        <p:spPr>
          <a:xfrm>
            <a:off x="6980349" y="1442599"/>
            <a:ext cx="4623515" cy="1384995"/>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trải</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qua 2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giai</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Bầy</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công</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thị</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tộc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618658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0-#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0-#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0-#ppt_w/2"/>
                                          </p:val>
                                        </p:tav>
                                        <p:tav tm="100000">
                                          <p:val>
                                            <p:strVal val="#ppt_x"/>
                                          </p:val>
                                        </p:tav>
                                      </p:tavLst>
                                    </p:anim>
                                    <p:anim calcmode="lin" valueType="num">
                                      <p:cBhvr additive="base">
                                        <p:cTn id="23" dur="500" fill="hold"/>
                                        <p:tgtEl>
                                          <p:spTgt spid="23"/>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0-#ppt_w/2"/>
                                          </p:val>
                                        </p:tav>
                                        <p:tav tm="100000">
                                          <p:val>
                                            <p:strVal val="#ppt_x"/>
                                          </p:val>
                                        </p:tav>
                                      </p:tavLst>
                                    </p:anim>
                                    <p:anim calcmode="lin" valueType="num">
                                      <p:cBhvr additive="base">
                                        <p:cTn id="28" dur="500" fill="hold"/>
                                        <p:tgtEl>
                                          <p:spTgt spid="30"/>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500" fill="hold"/>
                                        <p:tgtEl>
                                          <p:spTgt spid="37"/>
                                        </p:tgtEl>
                                        <p:attrNameLst>
                                          <p:attrName>ppt_x</p:attrName>
                                        </p:attrNameLst>
                                      </p:cBhvr>
                                      <p:tavLst>
                                        <p:tav tm="0">
                                          <p:val>
                                            <p:strVal val="0-#ppt_w/2"/>
                                          </p:val>
                                        </p:tav>
                                        <p:tav tm="100000">
                                          <p:val>
                                            <p:strVal val="#ppt_x"/>
                                          </p:val>
                                        </p:tav>
                                      </p:tavLst>
                                    </p:anim>
                                    <p:anim calcmode="lin" valueType="num">
                                      <p:cBhvr additive="base">
                                        <p:cTn id="33" dur="50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0-#ppt_w/2"/>
                                          </p:val>
                                        </p:tav>
                                        <p:tav tm="100000">
                                          <p:val>
                                            <p:strVal val="#ppt_x"/>
                                          </p:val>
                                        </p:tav>
                                      </p:tavLst>
                                    </p:anim>
                                    <p:anim calcmode="lin" valueType="num">
                                      <p:cBhvr additive="base">
                                        <p:cTn id="38" dur="500" fill="hold"/>
                                        <p:tgtEl>
                                          <p:spTgt spid="32"/>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500" fill="hold"/>
                                        <p:tgtEl>
                                          <p:spTgt spid="33"/>
                                        </p:tgtEl>
                                        <p:attrNameLst>
                                          <p:attrName>ppt_x</p:attrName>
                                        </p:attrNameLst>
                                      </p:cBhvr>
                                      <p:tavLst>
                                        <p:tav tm="0">
                                          <p:val>
                                            <p:strVal val="0-#ppt_w/2"/>
                                          </p:val>
                                        </p:tav>
                                        <p:tav tm="100000">
                                          <p:val>
                                            <p:strVal val="#ppt_x"/>
                                          </p:val>
                                        </p:tav>
                                      </p:tavLst>
                                    </p:anim>
                                    <p:anim calcmode="lin" valueType="num">
                                      <p:cBhvr additive="base">
                                        <p:cTn id="43" dur="500" fill="hold"/>
                                        <p:tgtEl>
                                          <p:spTgt spid="33"/>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0-#ppt_w/2"/>
                                          </p:val>
                                        </p:tav>
                                        <p:tav tm="100000">
                                          <p:val>
                                            <p:strVal val="#ppt_x"/>
                                          </p:val>
                                        </p:tav>
                                      </p:tavLst>
                                    </p:anim>
                                    <p:anim calcmode="lin" valueType="num">
                                      <p:cBhvr additive="base">
                                        <p:cTn id="48" dur="500" fill="hold"/>
                                        <p:tgtEl>
                                          <p:spTgt spid="38"/>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additive="base">
                                        <p:cTn id="52" dur="500" fill="hold"/>
                                        <p:tgtEl>
                                          <p:spTgt spid="34"/>
                                        </p:tgtEl>
                                        <p:attrNameLst>
                                          <p:attrName>ppt_x</p:attrName>
                                        </p:attrNameLst>
                                      </p:cBhvr>
                                      <p:tavLst>
                                        <p:tav tm="0">
                                          <p:val>
                                            <p:strVal val="0-#ppt_w/2"/>
                                          </p:val>
                                        </p:tav>
                                        <p:tav tm="100000">
                                          <p:val>
                                            <p:strVal val="#ppt_x"/>
                                          </p:val>
                                        </p:tav>
                                      </p:tavLst>
                                    </p:anim>
                                    <p:anim calcmode="lin" valueType="num">
                                      <p:cBhvr additive="base">
                                        <p:cTn id="53" dur="500" fill="hold"/>
                                        <p:tgtEl>
                                          <p:spTgt spid="34"/>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grpId="0" nodeType="after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additive="base">
                                        <p:cTn id="57" dur="500" fill="hold"/>
                                        <p:tgtEl>
                                          <p:spTgt spid="35"/>
                                        </p:tgtEl>
                                        <p:attrNameLst>
                                          <p:attrName>ppt_x</p:attrName>
                                        </p:attrNameLst>
                                      </p:cBhvr>
                                      <p:tavLst>
                                        <p:tav tm="0">
                                          <p:val>
                                            <p:strVal val="0-#ppt_w/2"/>
                                          </p:val>
                                        </p:tav>
                                        <p:tav tm="100000">
                                          <p:val>
                                            <p:strVal val="#ppt_x"/>
                                          </p:val>
                                        </p:tav>
                                      </p:tavLst>
                                    </p:anim>
                                    <p:anim calcmode="lin" valueType="num">
                                      <p:cBhvr additive="base">
                                        <p:cTn id="58" dur="500" fill="hold"/>
                                        <p:tgtEl>
                                          <p:spTgt spid="35"/>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grpId="0" nodeType="after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additive="base">
                                        <p:cTn id="62" dur="500" fill="hold"/>
                                        <p:tgtEl>
                                          <p:spTgt spid="36"/>
                                        </p:tgtEl>
                                        <p:attrNameLst>
                                          <p:attrName>ppt_x</p:attrName>
                                        </p:attrNameLst>
                                      </p:cBhvr>
                                      <p:tavLst>
                                        <p:tav tm="0">
                                          <p:val>
                                            <p:strVal val="0-#ppt_w/2"/>
                                          </p:val>
                                        </p:tav>
                                        <p:tav tm="100000">
                                          <p:val>
                                            <p:strVal val="#ppt_x"/>
                                          </p:val>
                                        </p:tav>
                                      </p:tavLst>
                                    </p:anim>
                                    <p:anim calcmode="lin" valueType="num">
                                      <p:cBhvr additive="base">
                                        <p:cTn id="63"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animBg="1"/>
      <p:bldP spid="29" grpId="0" animBg="1"/>
      <p:bldP spid="30" grpId="0" animBg="1"/>
      <p:bldP spid="32" grpId="0" animBg="1"/>
      <p:bldP spid="33" grpId="0" animBg="1"/>
      <p:bldP spid="34" grpId="0" animBg="1"/>
      <p:bldP spid="35" grpId="0" animBg="1"/>
      <p:bldP spid="36" grpId="0" animBg="1"/>
      <p:bldP spid="37" grpId="0" animBg="1"/>
      <p:bldP spid="38"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F677C678-8A30-2845-9513-5B37404D9410}"/>
              </a:ext>
            </a:extLst>
          </p:cNvPr>
          <p:cNvSpPr/>
          <p:nvPr/>
        </p:nvSpPr>
        <p:spPr>
          <a:xfrm>
            <a:off x="0" y="74852"/>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smtClean="0"/>
          </a:p>
          <a:p>
            <a:endParaRPr lang="en-US" dirty="0" smtClean="0"/>
          </a:p>
          <a:p>
            <a:endParaRPr lang="en-US" dirty="0" smtClean="0"/>
          </a:p>
          <a:p>
            <a:endParaRPr lang="en-US" dirty="0" smtClean="0"/>
          </a:p>
          <a:p>
            <a:endParaRPr lang="en-US" sz="2400" dirty="0" smtClean="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EE82ACD1-580D-3D4F-981A-1725373A7B91}"/>
              </a:ext>
            </a:extLst>
          </p:cNvPr>
          <p:cNvPicPr>
            <a:picLocks noChangeAspect="1"/>
          </p:cNvPicPr>
          <p:nvPr/>
        </p:nvPicPr>
        <p:blipFill>
          <a:blip r:embed="rId2"/>
          <a:stretch>
            <a:fillRect/>
          </a:stretch>
        </p:blipFill>
        <p:spPr>
          <a:xfrm>
            <a:off x="10395030" y="0"/>
            <a:ext cx="1366837" cy="1366837"/>
          </a:xfrm>
          <a:prstGeom prst="rect">
            <a:avLst/>
          </a:prstGeom>
        </p:spPr>
      </p:pic>
      <p:sp>
        <p:nvSpPr>
          <p:cNvPr id="6" name="TextBox 5"/>
          <p:cNvSpPr txBox="1"/>
          <p:nvPr/>
        </p:nvSpPr>
        <p:spPr>
          <a:xfrm flipH="1">
            <a:off x="1172770" y="1477888"/>
            <a:ext cx="2919154" cy="369332"/>
          </a:xfrm>
          <a:prstGeom prst="rect">
            <a:avLst/>
          </a:prstGeom>
          <a:noFill/>
        </p:spPr>
        <p:txBody>
          <a:bodyPr wrap="square" rtlCol="0">
            <a:spAutoFit/>
          </a:bodyPr>
          <a:lstStyle/>
          <a:p>
            <a:endParaRPr lang="en-US" dirty="0"/>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11" name="Rectangle 10"/>
          <p:cNvSpPr/>
          <p:nvPr/>
        </p:nvSpPr>
        <p:spPr>
          <a:xfrm>
            <a:off x="367146" y="692872"/>
            <a:ext cx="5172264" cy="6787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a, </a:t>
            </a:r>
            <a:r>
              <a:rPr lang="en-US" sz="2400" b="1" dirty="0" err="1" smtClean="0">
                <a:latin typeface="Times New Roman" panose="02020603050405020304" pitchFamily="18" charset="0"/>
                <a:cs typeface="Times New Roman" panose="02020603050405020304" pitchFamily="18" charset="0"/>
              </a:rPr>
              <a:t>Bầy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người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nguyên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thủy</a:t>
            </a:r>
            <a:endParaRPr lang="en-US" sz="2400" b="1" dirty="0"/>
          </a:p>
        </p:txBody>
      </p:sp>
      <p:sp>
        <p:nvSpPr>
          <p:cNvPr id="13" name="Rectangle 12"/>
          <p:cNvSpPr/>
          <p:nvPr/>
        </p:nvSpPr>
        <p:spPr>
          <a:xfrm>
            <a:off x="329046" y="1442320"/>
            <a:ext cx="5210364" cy="48392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Dạng</a:t>
            </a:r>
            <a:r>
              <a:rPr lang="en-US" sz="2400" b="1" i="1"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người</a:t>
            </a:r>
            <a:r>
              <a:rPr lang="en-US" sz="2400" b="1" i="1" dirty="0" smtClean="0">
                <a:latin typeface="Times New Roman" panose="02020603050405020304" pitchFamily="18" charset="0"/>
                <a:cs typeface="Times New Roman" panose="02020603050405020304" pitchFamily="18" charset="0"/>
              </a:rPr>
              <a:t>:</a:t>
            </a:r>
          </a:p>
          <a:p>
            <a:r>
              <a:rPr lang="en-US" sz="2400" b="1" i="1"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cổ</a:t>
            </a:r>
            <a:endParaRPr lang="en-US" sz="2400" dirty="0" smtClean="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127219" y="1620982"/>
            <a:ext cx="5634648" cy="4220547"/>
          </a:xfrm>
          <a:prstGeom prst="rect">
            <a:avLst/>
          </a:prstGeom>
        </p:spPr>
      </p:pic>
    </p:spTree>
    <p:extLst>
      <p:ext uri="{BB962C8B-B14F-4D97-AF65-F5344CB8AC3E}">
        <p14:creationId xmlns:p14="http://schemas.microsoft.com/office/powerpoint/2010/main" val="32039280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anim calcmode="lin" valueType="num">
                                      <p:cBhvr>
                                        <p:cTn id="1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fade">
                                      <p:cBhvr>
                                        <p:cTn id="21" dur="1000"/>
                                        <p:tgtEl>
                                          <p:spTgt spid="13">
                                            <p:txEl>
                                              <p:pRg st="1" end="1"/>
                                            </p:txEl>
                                          </p:spTgt>
                                        </p:tgtEl>
                                      </p:cBhvr>
                                    </p:animEffect>
                                    <p:anim calcmode="lin" valueType="num">
                                      <p:cBhvr>
                                        <p:cTn id="22"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F677C678-8A30-2845-9513-5B37404D9410}"/>
              </a:ext>
            </a:extLst>
          </p:cNvPr>
          <p:cNvSpPr/>
          <p:nvPr/>
        </p:nvSpPr>
        <p:spPr>
          <a:xfrm>
            <a:off x="0" y="0"/>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smtClean="0"/>
          </a:p>
          <a:p>
            <a:endParaRPr lang="en-US" dirty="0" smtClean="0"/>
          </a:p>
          <a:p>
            <a:endParaRPr lang="en-US" dirty="0" smtClean="0"/>
          </a:p>
          <a:p>
            <a:endParaRPr lang="en-US" dirty="0" smtClean="0"/>
          </a:p>
          <a:p>
            <a:endParaRPr lang="en-US" sz="2400" dirty="0" smtClean="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EE82ACD1-580D-3D4F-981A-1725373A7B91}"/>
              </a:ext>
            </a:extLst>
          </p:cNvPr>
          <p:cNvPicPr>
            <a:picLocks noChangeAspect="1"/>
          </p:cNvPicPr>
          <p:nvPr/>
        </p:nvPicPr>
        <p:blipFill>
          <a:blip r:embed="rId2"/>
          <a:stretch>
            <a:fillRect/>
          </a:stretch>
        </p:blipFill>
        <p:spPr>
          <a:xfrm>
            <a:off x="10395030" y="0"/>
            <a:ext cx="1366837" cy="1366837"/>
          </a:xfrm>
          <a:prstGeom prst="rect">
            <a:avLst/>
          </a:prstGeom>
        </p:spPr>
      </p:pic>
      <p:sp>
        <p:nvSpPr>
          <p:cNvPr id="6" name="TextBox 5"/>
          <p:cNvSpPr txBox="1"/>
          <p:nvPr/>
        </p:nvSpPr>
        <p:spPr>
          <a:xfrm flipH="1">
            <a:off x="1172770" y="1477888"/>
            <a:ext cx="2919154" cy="369332"/>
          </a:xfrm>
          <a:prstGeom prst="rect">
            <a:avLst/>
          </a:prstGeom>
          <a:noFill/>
        </p:spPr>
        <p:txBody>
          <a:bodyPr wrap="square" rtlCol="0">
            <a:spAutoFit/>
          </a:bodyPr>
          <a:lstStyle/>
          <a:p>
            <a:endParaRPr lang="en-US" dirty="0"/>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10" name="Rectangle 9"/>
          <p:cNvSpPr/>
          <p:nvPr/>
        </p:nvSpPr>
        <p:spPr>
          <a:xfrm>
            <a:off x="332510" y="766808"/>
            <a:ext cx="4710543" cy="69050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smtClean="0"/>
          </a:p>
          <a:p>
            <a:pPr algn="ctr"/>
            <a:endParaRPr lang="en-US" dirty="0"/>
          </a:p>
          <a:p>
            <a:pPr algn="ctr"/>
            <a:r>
              <a:rPr lang="en-US" sz="2400" b="1" dirty="0" err="1" smtClean="0">
                <a:latin typeface="Times New Roman" panose="02020603050405020304" pitchFamily="18" charset="0"/>
                <a:cs typeface="Times New Roman" panose="02020603050405020304" pitchFamily="18" charset="0"/>
              </a:rPr>
              <a:t>Bầy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người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nguyên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thuỷ</a:t>
            </a:r>
            <a:endParaRPr lang="en-US" sz="2400" b="1" dirty="0" smtClean="0">
              <a:latin typeface="Times New Roman" panose="02020603050405020304" pitchFamily="18" charset="0"/>
              <a:cs typeface="Times New Roman" panose="02020603050405020304" pitchFamily="18" charset="0"/>
            </a:endParaRPr>
          </a:p>
          <a:p>
            <a:pPr algn="ctr"/>
            <a:endParaRPr lang="en-US" dirty="0"/>
          </a:p>
          <a:p>
            <a:pPr algn="ctr"/>
            <a:endParaRPr lang="en-US" dirty="0"/>
          </a:p>
        </p:txBody>
      </p:sp>
      <p:sp>
        <p:nvSpPr>
          <p:cNvPr id="12" name="Rectangle 11"/>
          <p:cNvSpPr/>
          <p:nvPr/>
        </p:nvSpPr>
        <p:spPr>
          <a:xfrm>
            <a:off x="332510" y="1522840"/>
            <a:ext cx="4710543" cy="40051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Dạng</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cổ</a:t>
            </a:r>
            <a:endParaRPr lang="en-US" sz="2400" dirty="0" smtClean="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sống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vật</a:t>
            </a:r>
            <a:r>
              <a:rPr lang="en-US" sz="2400" b="1" i="1"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p>
          <a:p>
            <a:r>
              <a:rPr lang="en-US" sz="2400" dirty="0" err="1" smtClean="0">
                <a:latin typeface="Times New Roman" panose="02020603050405020304" pitchFamily="18" charset="0"/>
                <a:cs typeface="Times New Roman" panose="02020603050405020304" pitchFamily="18" charset="0"/>
              </a:rPr>
              <a:t>dựa</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hang </a:t>
            </a:r>
            <a:r>
              <a:rPr lang="en-US" sz="2400" dirty="0" err="1">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3"/>
          <a:stretch>
            <a:fillRect/>
          </a:stretch>
        </p:blipFill>
        <p:spPr>
          <a:xfrm>
            <a:off x="6503324" y="766808"/>
            <a:ext cx="4649585" cy="4672833"/>
          </a:xfrm>
          <a:prstGeom prst="rect">
            <a:avLst/>
          </a:prstGeom>
        </p:spPr>
      </p:pic>
    </p:spTree>
    <p:extLst>
      <p:ext uri="{BB962C8B-B14F-4D97-AF65-F5344CB8AC3E}">
        <p14:creationId xmlns:p14="http://schemas.microsoft.com/office/powerpoint/2010/main" val="36944729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 calcmode="lin" valueType="num">
                                      <p:cBhvr additive="base">
                                        <p:cTn id="1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 calcmode="lin" valueType="num">
                                      <p:cBhvr additive="base">
                                        <p:cTn id="30"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7CF532E-3435-4959-83B6-59B447F90B6C}"/>
              </a:ext>
            </a:extLst>
          </p:cNvPr>
          <p:cNvPicPr>
            <a:picLocks noChangeAspect="1"/>
          </p:cNvPicPr>
          <p:nvPr/>
        </p:nvPicPr>
        <p:blipFill>
          <a:blip r:embed="rId4"/>
          <a:stretch>
            <a:fillRect/>
          </a:stretch>
        </p:blipFill>
        <p:spPr>
          <a:xfrm>
            <a:off x="1013588" y="905036"/>
            <a:ext cx="9167086" cy="5664439"/>
          </a:xfrm>
          <a:prstGeom prst="rect">
            <a:avLst/>
          </a:prstGeom>
        </p:spPr>
      </p:pic>
      <p:sp>
        <p:nvSpPr>
          <p:cNvPr id="2" name="Title 1">
            <a:extLst>
              <a:ext uri="{FF2B5EF4-FFF2-40B4-BE49-F238E27FC236}">
                <a16:creationId xmlns:a16="http://schemas.microsoft.com/office/drawing/2014/main" xmlns="" id="{EAE4B8C1-1A84-436F-9525-414968033C70}"/>
              </a:ext>
            </a:extLst>
          </p:cNvPr>
          <p:cNvSpPr>
            <a:spLocks noGrp="1"/>
          </p:cNvSpPr>
          <p:nvPr>
            <p:ph type="title"/>
          </p:nvPr>
        </p:nvSpPr>
        <p:spPr>
          <a:xfrm>
            <a:off x="1020932" y="159797"/>
            <a:ext cx="10493405" cy="594805"/>
          </a:xfrm>
        </p:spPr>
        <p:txBody>
          <a:bodyPr>
            <a:normAutofit fontScale="90000"/>
          </a:bodyPr>
          <a:lstStyle/>
          <a:p>
            <a:r>
              <a:rPr lang="vi-VN" sz="2400" dirty="0"/>
              <a:t>Xem video, đọc SGK và cho biết tại sao lửa là phát minh quan trọng nhất của người tối cổ?</a:t>
            </a:r>
            <a:endParaRPr lang="en-US" sz="2400" dirty="0"/>
          </a:p>
        </p:txBody>
      </p:sp>
      <p:pic>
        <p:nvPicPr>
          <p:cNvPr id="4" name="Điều gì xảy ra nếu con người không phát hiện ra lửa- - VnExpress">
            <a:hlinkClick r:id="" action="ppaction://media"/>
            <a:extLst>
              <a:ext uri="{FF2B5EF4-FFF2-40B4-BE49-F238E27FC236}">
                <a16:creationId xmlns:a16="http://schemas.microsoft.com/office/drawing/2014/main" xmlns="" id="{F8AC60A4-2E57-4B2B-8A3E-526033877BA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06584" y="1029810"/>
            <a:ext cx="8258854" cy="4683855"/>
          </a:xfrm>
        </p:spPr>
      </p:pic>
    </p:spTree>
    <p:extLst>
      <p:ext uri="{BB962C8B-B14F-4D97-AF65-F5344CB8AC3E}">
        <p14:creationId xmlns:p14="http://schemas.microsoft.com/office/powerpoint/2010/main" val="399637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6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1365</Words>
  <Application>Microsoft Office PowerPoint</Application>
  <PresentationFormat>Widescreen</PresentationFormat>
  <Paragraphs>263</Paragraphs>
  <Slides>31</Slides>
  <Notes>1</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#9Slide03 Arima Madurai Black</vt:lpstr>
      <vt:lpstr>#9Slide03 Bebas Neue Bold</vt:lpstr>
      <vt:lpstr>#9Slide04 SFU Fenice Bold</vt:lpstr>
      <vt:lpstr>Arial</vt:lpstr>
      <vt:lpstr>Calibri</vt:lpstr>
      <vt:lpstr>Calibri Light</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Xem video, đọc SGK và cho biết tại sao lửa là phát minh quan trọng nhất của người tối cổ?</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nhanh nhất đúng nhất Hãy biểu diễn khái niệm thị tộc và bộ lạc dưới hình thức phần tử và tập hợp của toán học?</vt:lpstr>
      <vt:lpstr>PowerPoint Presentation</vt:lpstr>
      <vt:lpstr>PowerPoint Presentation</vt:lpstr>
      <vt:lpstr>PowerPoint Presentation</vt:lpstr>
      <vt:lpstr>PowerPoint Presentation</vt:lpstr>
      <vt:lpstr>PowerPoint Presentation</vt:lpstr>
      <vt:lpstr>2. Đời sống vật chất và tinh thần của người nguyên thủy trên đất nước Việt Nam</vt:lpstr>
      <vt:lpstr>2. Đời sống vật chất và tinh thần của người nguyên thủy trên đất nước Việt Nam</vt:lpstr>
      <vt:lpstr>2. Đời sống vật chất và tinh thần của người nguyên thủy trên đất nước Việt Nam</vt:lpstr>
      <vt:lpstr>PowerPoint Presentation</vt:lpstr>
      <vt:lpstr>Tại Quỳnh Văn (Quỳnh Lưu, Nghệ An) con người đã đánh bắt sò điệp về ăn và vứt vỏ lại ngay nơi cư trú của họ, lâu ngày vỏ tích lại thành những đồi lớn. Người Quỳnh Văn đã biết làm đồ gốm. Gốm được nặn bằng tay, chưa biết dùng bàn xoay, nhưng đã có độ dày khá đều. Người Quỳnh Văn sống chủ yếu bằng nghề đánh cá, săn bắt và bước đầu đã biết đến nông nghiệp. Các nhà khảo cổ học xếp di chỉ Quỳnh Văn là loại tiêu biểu nhất của văn hóa đồ đá mới có gốm ở ven biển Nghệ Tĩnh.</vt:lpstr>
      <vt:lpstr>Dấu tích người tiền cổ được tim thấy tại Việt Nam năm 2019</vt:lpstr>
      <vt:lpstr>LUYỆN TẬP</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Thị Ngân (ADAS – GV)</dc:creator>
  <cp:lastModifiedBy>ADMIN</cp:lastModifiedBy>
  <cp:revision>27</cp:revision>
  <dcterms:created xsi:type="dcterms:W3CDTF">2021-07-28T09:45:28Z</dcterms:created>
  <dcterms:modified xsi:type="dcterms:W3CDTF">2022-09-25T13:39:10Z</dcterms:modified>
</cp:coreProperties>
</file>