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86" r:id="rId3"/>
    <p:sldId id="272" r:id="rId4"/>
    <p:sldId id="256" r:id="rId5"/>
    <p:sldId id="273" r:id="rId6"/>
    <p:sldId id="274" r:id="rId7"/>
    <p:sldId id="276" r:id="rId8"/>
    <p:sldId id="277" r:id="rId9"/>
    <p:sldId id="292" r:id="rId10"/>
    <p:sldId id="293" r:id="rId11"/>
    <p:sldId id="260" r:id="rId12"/>
    <p:sldId id="259" r:id="rId13"/>
    <p:sldId id="278" r:id="rId14"/>
    <p:sldId id="287" r:id="rId15"/>
    <p:sldId id="263" r:id="rId16"/>
    <p:sldId id="289" r:id="rId17"/>
    <p:sldId id="283" r:id="rId18"/>
    <p:sldId id="267" r:id="rId19"/>
    <p:sldId id="290" r:id="rId20"/>
    <p:sldId id="291" r:id="rId21"/>
    <p:sldId id="266" r:id="rId22"/>
    <p:sldId id="2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31A8F"/>
    <a:srgbClr val="006600"/>
    <a:srgbClr val="F4E890"/>
    <a:srgbClr val="ECD94A"/>
    <a:srgbClr val="D7C01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015" autoAdjust="0"/>
    <p:restoredTop sz="94660"/>
  </p:normalViewPr>
  <p:slideViewPr>
    <p:cSldViewPr snapToGrid="0">
      <p:cViewPr varScale="1">
        <p:scale>
          <a:sx n="73" d="100"/>
          <a:sy n="73" d="100"/>
        </p:scale>
        <p:origin x="-492"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C3E112-56F4-4A21-B141-4DF1E231EE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B02E3333-9EA1-45AB-A14F-769358D6B0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630A1746-BD13-4DCE-8B29-849F8EFCCF1E}"/>
              </a:ext>
            </a:extLst>
          </p:cNvPr>
          <p:cNvSpPr>
            <a:spLocks noGrp="1"/>
          </p:cNvSpPr>
          <p:nvPr>
            <p:ph type="dt" sz="half" idx="10"/>
          </p:nvPr>
        </p:nvSpPr>
        <p:spPr/>
        <p:txBody>
          <a:bodyPr/>
          <a:lstStyle/>
          <a:p>
            <a:fld id="{2DFE387D-EC27-404A-9BAA-5706F14A6E1C}" type="datetimeFigureOut">
              <a:rPr lang="en-US" smtClean="0"/>
              <a:pPr/>
              <a:t>06-Sep-23</a:t>
            </a:fld>
            <a:endParaRPr lang="en-US"/>
          </a:p>
        </p:txBody>
      </p:sp>
      <p:sp>
        <p:nvSpPr>
          <p:cNvPr id="5" name="Footer Placeholder 4">
            <a:extLst>
              <a:ext uri="{FF2B5EF4-FFF2-40B4-BE49-F238E27FC236}">
                <a16:creationId xmlns="" xmlns:a16="http://schemas.microsoft.com/office/drawing/2014/main" id="{1C5FD53D-CB3E-43F5-B827-67D16F1EE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BE22C60-2D0D-402F-99A5-DA9C9E15EDA9}"/>
              </a:ext>
            </a:extLst>
          </p:cNvPr>
          <p:cNvSpPr>
            <a:spLocks noGrp="1"/>
          </p:cNvSpPr>
          <p:nvPr>
            <p:ph type="sldNum" sz="quarter" idx="12"/>
          </p:nvPr>
        </p:nvSpPr>
        <p:spPr/>
        <p:txBody>
          <a:bodyPr/>
          <a:lstStyle/>
          <a:p>
            <a:fld id="{A12AFA85-DE8D-44F6-9318-0D2A4A45C90A}" type="slidenum">
              <a:rPr lang="en-US" smtClean="0"/>
              <a:pPr/>
              <a:t>‹#›</a:t>
            </a:fld>
            <a:endParaRPr lang="en-US"/>
          </a:p>
        </p:txBody>
      </p:sp>
    </p:spTree>
    <p:extLst>
      <p:ext uri="{BB962C8B-B14F-4D97-AF65-F5344CB8AC3E}">
        <p14:creationId xmlns="" xmlns:p14="http://schemas.microsoft.com/office/powerpoint/2010/main" val="3956388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B8E4EB-875E-4A1A-8793-8431F06B6E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5E4E190-589E-43F1-AFDF-EB1355CFDC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F2001A1-BDE6-4897-BCE2-C321FCFB2487}"/>
              </a:ext>
            </a:extLst>
          </p:cNvPr>
          <p:cNvSpPr>
            <a:spLocks noGrp="1"/>
          </p:cNvSpPr>
          <p:nvPr>
            <p:ph type="dt" sz="half" idx="10"/>
          </p:nvPr>
        </p:nvSpPr>
        <p:spPr/>
        <p:txBody>
          <a:bodyPr/>
          <a:lstStyle/>
          <a:p>
            <a:fld id="{2DFE387D-EC27-404A-9BAA-5706F14A6E1C}" type="datetimeFigureOut">
              <a:rPr lang="en-US" smtClean="0"/>
              <a:pPr/>
              <a:t>06-Sep-23</a:t>
            </a:fld>
            <a:endParaRPr lang="en-US"/>
          </a:p>
        </p:txBody>
      </p:sp>
      <p:sp>
        <p:nvSpPr>
          <p:cNvPr id="5" name="Footer Placeholder 4">
            <a:extLst>
              <a:ext uri="{FF2B5EF4-FFF2-40B4-BE49-F238E27FC236}">
                <a16:creationId xmlns="" xmlns:a16="http://schemas.microsoft.com/office/drawing/2014/main" id="{D90E231D-3CB2-43DB-99FF-29DC04ECC7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89144DD-596E-4A4E-A2BA-C45690F32EA0}"/>
              </a:ext>
            </a:extLst>
          </p:cNvPr>
          <p:cNvSpPr>
            <a:spLocks noGrp="1"/>
          </p:cNvSpPr>
          <p:nvPr>
            <p:ph type="sldNum" sz="quarter" idx="12"/>
          </p:nvPr>
        </p:nvSpPr>
        <p:spPr/>
        <p:txBody>
          <a:bodyPr/>
          <a:lstStyle/>
          <a:p>
            <a:fld id="{A12AFA85-DE8D-44F6-9318-0D2A4A45C90A}" type="slidenum">
              <a:rPr lang="en-US" smtClean="0"/>
              <a:pPr/>
              <a:t>‹#›</a:t>
            </a:fld>
            <a:endParaRPr lang="en-US"/>
          </a:p>
        </p:txBody>
      </p:sp>
    </p:spTree>
    <p:extLst>
      <p:ext uri="{BB962C8B-B14F-4D97-AF65-F5344CB8AC3E}">
        <p14:creationId xmlns="" xmlns:p14="http://schemas.microsoft.com/office/powerpoint/2010/main" val="3335268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8F222FD-7411-4947-B107-1B2B2E5D4F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BF0A29B-372D-48E0-BCC6-4F9FAF496E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2B52967-EA9D-4B17-9A07-F8170E8614F5}"/>
              </a:ext>
            </a:extLst>
          </p:cNvPr>
          <p:cNvSpPr>
            <a:spLocks noGrp="1"/>
          </p:cNvSpPr>
          <p:nvPr>
            <p:ph type="dt" sz="half" idx="10"/>
          </p:nvPr>
        </p:nvSpPr>
        <p:spPr/>
        <p:txBody>
          <a:bodyPr/>
          <a:lstStyle/>
          <a:p>
            <a:fld id="{2DFE387D-EC27-404A-9BAA-5706F14A6E1C}" type="datetimeFigureOut">
              <a:rPr lang="en-US" smtClean="0"/>
              <a:pPr/>
              <a:t>06-Sep-23</a:t>
            </a:fld>
            <a:endParaRPr lang="en-US"/>
          </a:p>
        </p:txBody>
      </p:sp>
      <p:sp>
        <p:nvSpPr>
          <p:cNvPr id="5" name="Footer Placeholder 4">
            <a:extLst>
              <a:ext uri="{FF2B5EF4-FFF2-40B4-BE49-F238E27FC236}">
                <a16:creationId xmlns="" xmlns:a16="http://schemas.microsoft.com/office/drawing/2014/main" id="{873413BD-3A3E-4654-99AF-34B0DD1DD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4B277F5-6A84-4357-9FFA-A6154B68E15F}"/>
              </a:ext>
            </a:extLst>
          </p:cNvPr>
          <p:cNvSpPr>
            <a:spLocks noGrp="1"/>
          </p:cNvSpPr>
          <p:nvPr>
            <p:ph type="sldNum" sz="quarter" idx="12"/>
          </p:nvPr>
        </p:nvSpPr>
        <p:spPr/>
        <p:txBody>
          <a:bodyPr/>
          <a:lstStyle/>
          <a:p>
            <a:fld id="{A12AFA85-DE8D-44F6-9318-0D2A4A45C90A}" type="slidenum">
              <a:rPr lang="en-US" smtClean="0"/>
              <a:pPr/>
              <a:t>‹#›</a:t>
            </a:fld>
            <a:endParaRPr lang="en-US"/>
          </a:p>
        </p:txBody>
      </p:sp>
    </p:spTree>
    <p:extLst>
      <p:ext uri="{BB962C8B-B14F-4D97-AF65-F5344CB8AC3E}">
        <p14:creationId xmlns="" xmlns:p14="http://schemas.microsoft.com/office/powerpoint/2010/main" val="842258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397B0E-3034-4C90-9FF1-4C365817E0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811EEF5-F7F0-4140-A953-E945F25DF8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45A45AA-9E76-4A6C-90B9-C01BAFEC245E}"/>
              </a:ext>
            </a:extLst>
          </p:cNvPr>
          <p:cNvSpPr>
            <a:spLocks noGrp="1"/>
          </p:cNvSpPr>
          <p:nvPr>
            <p:ph type="dt" sz="half" idx="10"/>
          </p:nvPr>
        </p:nvSpPr>
        <p:spPr/>
        <p:txBody>
          <a:bodyPr/>
          <a:lstStyle/>
          <a:p>
            <a:fld id="{2DFE387D-EC27-404A-9BAA-5706F14A6E1C}" type="datetimeFigureOut">
              <a:rPr lang="en-US" smtClean="0"/>
              <a:pPr/>
              <a:t>06-Sep-23</a:t>
            </a:fld>
            <a:endParaRPr lang="en-US"/>
          </a:p>
        </p:txBody>
      </p:sp>
      <p:sp>
        <p:nvSpPr>
          <p:cNvPr id="5" name="Footer Placeholder 4">
            <a:extLst>
              <a:ext uri="{FF2B5EF4-FFF2-40B4-BE49-F238E27FC236}">
                <a16:creationId xmlns="" xmlns:a16="http://schemas.microsoft.com/office/drawing/2014/main" id="{28B4B619-E057-4A5C-AE9A-89DCCC776B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D4C99D4-8450-4120-B485-ED0DB425C45D}"/>
              </a:ext>
            </a:extLst>
          </p:cNvPr>
          <p:cNvSpPr>
            <a:spLocks noGrp="1"/>
          </p:cNvSpPr>
          <p:nvPr>
            <p:ph type="sldNum" sz="quarter" idx="12"/>
          </p:nvPr>
        </p:nvSpPr>
        <p:spPr/>
        <p:txBody>
          <a:bodyPr/>
          <a:lstStyle/>
          <a:p>
            <a:fld id="{A12AFA85-DE8D-44F6-9318-0D2A4A45C90A}" type="slidenum">
              <a:rPr lang="en-US" smtClean="0"/>
              <a:pPr/>
              <a:t>‹#›</a:t>
            </a:fld>
            <a:endParaRPr lang="en-US"/>
          </a:p>
        </p:txBody>
      </p:sp>
    </p:spTree>
    <p:extLst>
      <p:ext uri="{BB962C8B-B14F-4D97-AF65-F5344CB8AC3E}">
        <p14:creationId xmlns="" xmlns:p14="http://schemas.microsoft.com/office/powerpoint/2010/main" val="1641018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4B7929-8D6A-40BE-8C5B-F7F656406F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6460233-7BA9-430F-B005-DEEA3AFC22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A304F48-4107-4EB6-BD51-165EBB9A197C}"/>
              </a:ext>
            </a:extLst>
          </p:cNvPr>
          <p:cNvSpPr>
            <a:spLocks noGrp="1"/>
          </p:cNvSpPr>
          <p:nvPr>
            <p:ph type="dt" sz="half" idx="10"/>
          </p:nvPr>
        </p:nvSpPr>
        <p:spPr/>
        <p:txBody>
          <a:bodyPr/>
          <a:lstStyle/>
          <a:p>
            <a:fld id="{2DFE387D-EC27-404A-9BAA-5706F14A6E1C}" type="datetimeFigureOut">
              <a:rPr lang="en-US" smtClean="0"/>
              <a:pPr/>
              <a:t>06-Sep-23</a:t>
            </a:fld>
            <a:endParaRPr lang="en-US"/>
          </a:p>
        </p:txBody>
      </p:sp>
      <p:sp>
        <p:nvSpPr>
          <p:cNvPr id="5" name="Footer Placeholder 4">
            <a:extLst>
              <a:ext uri="{FF2B5EF4-FFF2-40B4-BE49-F238E27FC236}">
                <a16:creationId xmlns="" xmlns:a16="http://schemas.microsoft.com/office/drawing/2014/main" id="{724142D7-24E7-49DF-A218-3A3244C222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F2F36DD-8865-4FD2-AFCD-7123B016D145}"/>
              </a:ext>
            </a:extLst>
          </p:cNvPr>
          <p:cNvSpPr>
            <a:spLocks noGrp="1"/>
          </p:cNvSpPr>
          <p:nvPr>
            <p:ph type="sldNum" sz="quarter" idx="12"/>
          </p:nvPr>
        </p:nvSpPr>
        <p:spPr/>
        <p:txBody>
          <a:bodyPr/>
          <a:lstStyle/>
          <a:p>
            <a:fld id="{A12AFA85-DE8D-44F6-9318-0D2A4A45C90A}" type="slidenum">
              <a:rPr lang="en-US" smtClean="0"/>
              <a:pPr/>
              <a:t>‹#›</a:t>
            </a:fld>
            <a:endParaRPr lang="en-US"/>
          </a:p>
        </p:txBody>
      </p:sp>
    </p:spTree>
    <p:extLst>
      <p:ext uri="{BB962C8B-B14F-4D97-AF65-F5344CB8AC3E}">
        <p14:creationId xmlns="" xmlns:p14="http://schemas.microsoft.com/office/powerpoint/2010/main" val="1161072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435777-72C4-40EB-A2BB-4A8A48620F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4B46366-4E89-4441-A0CB-A67859765E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FD3D296-86F0-403E-9265-D3E3044F75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C598651-CC65-44A1-B0A4-0EEE54574594}"/>
              </a:ext>
            </a:extLst>
          </p:cNvPr>
          <p:cNvSpPr>
            <a:spLocks noGrp="1"/>
          </p:cNvSpPr>
          <p:nvPr>
            <p:ph type="dt" sz="half" idx="10"/>
          </p:nvPr>
        </p:nvSpPr>
        <p:spPr/>
        <p:txBody>
          <a:bodyPr/>
          <a:lstStyle/>
          <a:p>
            <a:fld id="{2DFE387D-EC27-404A-9BAA-5706F14A6E1C}" type="datetimeFigureOut">
              <a:rPr lang="en-US" smtClean="0"/>
              <a:pPr/>
              <a:t>06-Sep-23</a:t>
            </a:fld>
            <a:endParaRPr lang="en-US"/>
          </a:p>
        </p:txBody>
      </p:sp>
      <p:sp>
        <p:nvSpPr>
          <p:cNvPr id="6" name="Footer Placeholder 5">
            <a:extLst>
              <a:ext uri="{FF2B5EF4-FFF2-40B4-BE49-F238E27FC236}">
                <a16:creationId xmlns="" xmlns:a16="http://schemas.microsoft.com/office/drawing/2014/main" id="{09A33E9E-7C1E-4BEB-B8A4-ABF6B6940B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70B90D8-1312-4A37-BB69-592F2F3A5C1E}"/>
              </a:ext>
            </a:extLst>
          </p:cNvPr>
          <p:cNvSpPr>
            <a:spLocks noGrp="1"/>
          </p:cNvSpPr>
          <p:nvPr>
            <p:ph type="sldNum" sz="quarter" idx="12"/>
          </p:nvPr>
        </p:nvSpPr>
        <p:spPr/>
        <p:txBody>
          <a:bodyPr/>
          <a:lstStyle/>
          <a:p>
            <a:fld id="{A12AFA85-DE8D-44F6-9318-0D2A4A45C90A}" type="slidenum">
              <a:rPr lang="en-US" smtClean="0"/>
              <a:pPr/>
              <a:t>‹#›</a:t>
            </a:fld>
            <a:endParaRPr lang="en-US"/>
          </a:p>
        </p:txBody>
      </p:sp>
    </p:spTree>
    <p:extLst>
      <p:ext uri="{BB962C8B-B14F-4D97-AF65-F5344CB8AC3E}">
        <p14:creationId xmlns="" xmlns:p14="http://schemas.microsoft.com/office/powerpoint/2010/main" val="3604895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B87C2C-BC7E-430D-A735-9DCA2176F1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F30262D-1DE0-400C-A07A-2EE608237D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02B19A7-DCBF-467C-B879-BF5FC36856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82576BE-9680-46D7-B5BF-94522CA08C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3229B24-DA2C-4417-9168-0C9FDEC62E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73E7393-63AF-4739-9406-6C7D1E05C1A5}"/>
              </a:ext>
            </a:extLst>
          </p:cNvPr>
          <p:cNvSpPr>
            <a:spLocks noGrp="1"/>
          </p:cNvSpPr>
          <p:nvPr>
            <p:ph type="dt" sz="half" idx="10"/>
          </p:nvPr>
        </p:nvSpPr>
        <p:spPr/>
        <p:txBody>
          <a:bodyPr/>
          <a:lstStyle/>
          <a:p>
            <a:fld id="{2DFE387D-EC27-404A-9BAA-5706F14A6E1C}" type="datetimeFigureOut">
              <a:rPr lang="en-US" smtClean="0"/>
              <a:pPr/>
              <a:t>06-Sep-23</a:t>
            </a:fld>
            <a:endParaRPr lang="en-US"/>
          </a:p>
        </p:txBody>
      </p:sp>
      <p:sp>
        <p:nvSpPr>
          <p:cNvPr id="8" name="Footer Placeholder 7">
            <a:extLst>
              <a:ext uri="{FF2B5EF4-FFF2-40B4-BE49-F238E27FC236}">
                <a16:creationId xmlns="" xmlns:a16="http://schemas.microsoft.com/office/drawing/2014/main" id="{F79F0727-D8C9-49F5-943F-9FA4DF88A3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CA3F6E22-B32F-4956-93B5-3D80229C7BB9}"/>
              </a:ext>
            </a:extLst>
          </p:cNvPr>
          <p:cNvSpPr>
            <a:spLocks noGrp="1"/>
          </p:cNvSpPr>
          <p:nvPr>
            <p:ph type="sldNum" sz="quarter" idx="12"/>
          </p:nvPr>
        </p:nvSpPr>
        <p:spPr/>
        <p:txBody>
          <a:bodyPr/>
          <a:lstStyle/>
          <a:p>
            <a:fld id="{A12AFA85-DE8D-44F6-9318-0D2A4A45C90A}" type="slidenum">
              <a:rPr lang="en-US" smtClean="0"/>
              <a:pPr/>
              <a:t>‹#›</a:t>
            </a:fld>
            <a:endParaRPr lang="en-US"/>
          </a:p>
        </p:txBody>
      </p:sp>
    </p:spTree>
    <p:extLst>
      <p:ext uri="{BB962C8B-B14F-4D97-AF65-F5344CB8AC3E}">
        <p14:creationId xmlns="" xmlns:p14="http://schemas.microsoft.com/office/powerpoint/2010/main" val="2817124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292E9C-07FF-4A6F-8A8B-935D5F36DC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F69B2ACF-E5AD-4782-AB68-9B8886E24E99}"/>
              </a:ext>
            </a:extLst>
          </p:cNvPr>
          <p:cNvSpPr>
            <a:spLocks noGrp="1"/>
          </p:cNvSpPr>
          <p:nvPr>
            <p:ph type="dt" sz="half" idx="10"/>
          </p:nvPr>
        </p:nvSpPr>
        <p:spPr/>
        <p:txBody>
          <a:bodyPr/>
          <a:lstStyle/>
          <a:p>
            <a:fld id="{2DFE387D-EC27-404A-9BAA-5706F14A6E1C}" type="datetimeFigureOut">
              <a:rPr lang="en-US" smtClean="0"/>
              <a:pPr/>
              <a:t>06-Sep-23</a:t>
            </a:fld>
            <a:endParaRPr lang="en-US"/>
          </a:p>
        </p:txBody>
      </p:sp>
      <p:sp>
        <p:nvSpPr>
          <p:cNvPr id="4" name="Footer Placeholder 3">
            <a:extLst>
              <a:ext uri="{FF2B5EF4-FFF2-40B4-BE49-F238E27FC236}">
                <a16:creationId xmlns="" xmlns:a16="http://schemas.microsoft.com/office/drawing/2014/main" id="{5136B31F-4725-4155-8B89-34EBB2CA10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E5267685-E8F5-49E0-8505-C41AB05DDFFC}"/>
              </a:ext>
            </a:extLst>
          </p:cNvPr>
          <p:cNvSpPr>
            <a:spLocks noGrp="1"/>
          </p:cNvSpPr>
          <p:nvPr>
            <p:ph type="sldNum" sz="quarter" idx="12"/>
          </p:nvPr>
        </p:nvSpPr>
        <p:spPr/>
        <p:txBody>
          <a:bodyPr/>
          <a:lstStyle/>
          <a:p>
            <a:fld id="{A12AFA85-DE8D-44F6-9318-0D2A4A45C90A}" type="slidenum">
              <a:rPr lang="en-US" smtClean="0"/>
              <a:pPr/>
              <a:t>‹#›</a:t>
            </a:fld>
            <a:endParaRPr lang="en-US"/>
          </a:p>
        </p:txBody>
      </p:sp>
    </p:spTree>
    <p:extLst>
      <p:ext uri="{BB962C8B-B14F-4D97-AF65-F5344CB8AC3E}">
        <p14:creationId xmlns="" xmlns:p14="http://schemas.microsoft.com/office/powerpoint/2010/main" val="2132261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6AD2A76-F5F8-4EAF-AFC6-4E8D24B426ED}"/>
              </a:ext>
            </a:extLst>
          </p:cNvPr>
          <p:cNvSpPr>
            <a:spLocks noGrp="1"/>
          </p:cNvSpPr>
          <p:nvPr>
            <p:ph type="dt" sz="half" idx="10"/>
          </p:nvPr>
        </p:nvSpPr>
        <p:spPr/>
        <p:txBody>
          <a:bodyPr/>
          <a:lstStyle/>
          <a:p>
            <a:fld id="{2DFE387D-EC27-404A-9BAA-5706F14A6E1C}" type="datetimeFigureOut">
              <a:rPr lang="en-US" smtClean="0"/>
              <a:pPr/>
              <a:t>06-Sep-23</a:t>
            </a:fld>
            <a:endParaRPr lang="en-US"/>
          </a:p>
        </p:txBody>
      </p:sp>
      <p:sp>
        <p:nvSpPr>
          <p:cNvPr id="3" name="Footer Placeholder 2">
            <a:extLst>
              <a:ext uri="{FF2B5EF4-FFF2-40B4-BE49-F238E27FC236}">
                <a16:creationId xmlns="" xmlns:a16="http://schemas.microsoft.com/office/drawing/2014/main" id="{CCB4934A-61C4-4A18-AC4E-8D6948263E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8FA76E1A-AB35-40BD-902C-9789738992C4}"/>
              </a:ext>
            </a:extLst>
          </p:cNvPr>
          <p:cNvSpPr>
            <a:spLocks noGrp="1"/>
          </p:cNvSpPr>
          <p:nvPr>
            <p:ph type="sldNum" sz="quarter" idx="12"/>
          </p:nvPr>
        </p:nvSpPr>
        <p:spPr/>
        <p:txBody>
          <a:bodyPr/>
          <a:lstStyle/>
          <a:p>
            <a:fld id="{A12AFA85-DE8D-44F6-9318-0D2A4A45C90A}" type="slidenum">
              <a:rPr lang="en-US" smtClean="0"/>
              <a:pPr/>
              <a:t>‹#›</a:t>
            </a:fld>
            <a:endParaRPr lang="en-US"/>
          </a:p>
        </p:txBody>
      </p:sp>
    </p:spTree>
    <p:extLst>
      <p:ext uri="{BB962C8B-B14F-4D97-AF65-F5344CB8AC3E}">
        <p14:creationId xmlns="" xmlns:p14="http://schemas.microsoft.com/office/powerpoint/2010/main" val="358753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45CFED-DFDD-44AA-9385-2AC11B4F09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2D070C9-BEB8-4FA7-BCBE-4050A378E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2982831-AD18-494A-88B5-1606752087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74DA7B6-3E67-450F-8731-104463D48D94}"/>
              </a:ext>
            </a:extLst>
          </p:cNvPr>
          <p:cNvSpPr>
            <a:spLocks noGrp="1"/>
          </p:cNvSpPr>
          <p:nvPr>
            <p:ph type="dt" sz="half" idx="10"/>
          </p:nvPr>
        </p:nvSpPr>
        <p:spPr/>
        <p:txBody>
          <a:bodyPr/>
          <a:lstStyle/>
          <a:p>
            <a:fld id="{2DFE387D-EC27-404A-9BAA-5706F14A6E1C}" type="datetimeFigureOut">
              <a:rPr lang="en-US" smtClean="0"/>
              <a:pPr/>
              <a:t>06-Sep-23</a:t>
            </a:fld>
            <a:endParaRPr lang="en-US"/>
          </a:p>
        </p:txBody>
      </p:sp>
      <p:sp>
        <p:nvSpPr>
          <p:cNvPr id="6" name="Footer Placeholder 5">
            <a:extLst>
              <a:ext uri="{FF2B5EF4-FFF2-40B4-BE49-F238E27FC236}">
                <a16:creationId xmlns="" xmlns:a16="http://schemas.microsoft.com/office/drawing/2014/main" id="{D92A8F44-4D06-462B-B18D-98858C8989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8246E95-E6B5-41A8-A298-9C401E967A7C}"/>
              </a:ext>
            </a:extLst>
          </p:cNvPr>
          <p:cNvSpPr>
            <a:spLocks noGrp="1"/>
          </p:cNvSpPr>
          <p:nvPr>
            <p:ph type="sldNum" sz="quarter" idx="12"/>
          </p:nvPr>
        </p:nvSpPr>
        <p:spPr/>
        <p:txBody>
          <a:bodyPr/>
          <a:lstStyle/>
          <a:p>
            <a:fld id="{A12AFA85-DE8D-44F6-9318-0D2A4A45C90A}" type="slidenum">
              <a:rPr lang="en-US" smtClean="0"/>
              <a:pPr/>
              <a:t>‹#›</a:t>
            </a:fld>
            <a:endParaRPr lang="en-US"/>
          </a:p>
        </p:txBody>
      </p:sp>
    </p:spTree>
    <p:extLst>
      <p:ext uri="{BB962C8B-B14F-4D97-AF65-F5344CB8AC3E}">
        <p14:creationId xmlns="" xmlns:p14="http://schemas.microsoft.com/office/powerpoint/2010/main" val="731855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1DCB31-9859-444B-876C-73B787ED1F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B381D0B-C8FE-4710-9BF5-3921EC6ADD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BCDC8B33-5100-47D5-BDDA-02210C6F6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E441BCB-CFEA-4869-855A-7D7CFA31460A}"/>
              </a:ext>
            </a:extLst>
          </p:cNvPr>
          <p:cNvSpPr>
            <a:spLocks noGrp="1"/>
          </p:cNvSpPr>
          <p:nvPr>
            <p:ph type="dt" sz="half" idx="10"/>
          </p:nvPr>
        </p:nvSpPr>
        <p:spPr/>
        <p:txBody>
          <a:bodyPr/>
          <a:lstStyle/>
          <a:p>
            <a:fld id="{2DFE387D-EC27-404A-9BAA-5706F14A6E1C}" type="datetimeFigureOut">
              <a:rPr lang="en-US" smtClean="0"/>
              <a:pPr/>
              <a:t>06-Sep-23</a:t>
            </a:fld>
            <a:endParaRPr lang="en-US"/>
          </a:p>
        </p:txBody>
      </p:sp>
      <p:sp>
        <p:nvSpPr>
          <p:cNvPr id="6" name="Footer Placeholder 5">
            <a:extLst>
              <a:ext uri="{FF2B5EF4-FFF2-40B4-BE49-F238E27FC236}">
                <a16:creationId xmlns="" xmlns:a16="http://schemas.microsoft.com/office/drawing/2014/main" id="{75969751-B691-4C3B-A483-8A9D808CB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D7A896D-4830-47B8-B068-BEA939E6AFF3}"/>
              </a:ext>
            </a:extLst>
          </p:cNvPr>
          <p:cNvSpPr>
            <a:spLocks noGrp="1"/>
          </p:cNvSpPr>
          <p:nvPr>
            <p:ph type="sldNum" sz="quarter" idx="12"/>
          </p:nvPr>
        </p:nvSpPr>
        <p:spPr/>
        <p:txBody>
          <a:bodyPr/>
          <a:lstStyle/>
          <a:p>
            <a:fld id="{A12AFA85-DE8D-44F6-9318-0D2A4A45C90A}" type="slidenum">
              <a:rPr lang="en-US" smtClean="0"/>
              <a:pPr/>
              <a:t>‹#›</a:t>
            </a:fld>
            <a:endParaRPr lang="en-US"/>
          </a:p>
        </p:txBody>
      </p:sp>
    </p:spTree>
    <p:extLst>
      <p:ext uri="{BB962C8B-B14F-4D97-AF65-F5344CB8AC3E}">
        <p14:creationId xmlns="" xmlns:p14="http://schemas.microsoft.com/office/powerpoint/2010/main" val="658645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41AC7DF-CE61-407C-AA45-E14F9BE427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60C2CEB-173E-4347-A057-4D27C666C6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B4B88D8-B040-4424-8669-0EF6D44961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FE387D-EC27-404A-9BAA-5706F14A6E1C}" type="datetimeFigureOut">
              <a:rPr lang="en-US" smtClean="0"/>
              <a:pPr/>
              <a:t>06-Sep-23</a:t>
            </a:fld>
            <a:endParaRPr lang="en-US"/>
          </a:p>
        </p:txBody>
      </p:sp>
      <p:sp>
        <p:nvSpPr>
          <p:cNvPr id="5" name="Footer Placeholder 4">
            <a:extLst>
              <a:ext uri="{FF2B5EF4-FFF2-40B4-BE49-F238E27FC236}">
                <a16:creationId xmlns="" xmlns:a16="http://schemas.microsoft.com/office/drawing/2014/main" id="{FAE4EB54-6A32-4469-8015-38B77E5B9A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D4085AC-3765-4ED8-9AAF-EEADC3FD22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AFA85-DE8D-44F6-9318-0D2A4A45C90A}" type="slidenum">
              <a:rPr lang="en-US" smtClean="0"/>
              <a:pPr/>
              <a:t>‹#›</a:t>
            </a:fld>
            <a:endParaRPr lang="en-US"/>
          </a:p>
        </p:txBody>
      </p:sp>
    </p:spTree>
    <p:extLst>
      <p:ext uri="{BB962C8B-B14F-4D97-AF65-F5344CB8AC3E}">
        <p14:creationId xmlns="" xmlns:p14="http://schemas.microsoft.com/office/powerpoint/2010/main" val="2899775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4.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w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wmf"/><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w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wmf"/><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wmf"/><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m Phung Nguyen 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0332" y="377189"/>
            <a:ext cx="5349046" cy="5750107"/>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6681651" y="864317"/>
            <a:ext cx="4741817" cy="5262979"/>
          </a:xfrm>
          <a:prstGeom prst="rect">
            <a:avLst/>
          </a:prstGeom>
          <a:noFill/>
        </p:spPr>
        <p:txBody>
          <a:bodyPr wrap="square" rtlCol="0">
            <a:spAutoFit/>
          </a:bodyPr>
          <a:lstStyle/>
          <a:p>
            <a:pPr algn="just"/>
            <a:r>
              <a:rPr lang="vi-VN" sz="2400" i="1" dirty="0">
                <a:solidFill>
                  <a:srgbClr val="003399"/>
                </a:solidFill>
              </a:rPr>
              <a:t>Bình gốm Phùng </a:t>
            </a:r>
            <a:r>
              <a:rPr lang="vi-VN" sz="2400" i="1" dirty="0" smtClean="0">
                <a:solidFill>
                  <a:srgbClr val="003399"/>
                </a:solidFill>
              </a:rPr>
              <a:t>Nguyên</a:t>
            </a:r>
            <a:r>
              <a:rPr lang="en-US" sz="2400" i="1" dirty="0" smtClean="0">
                <a:solidFill>
                  <a:srgbClr val="003399"/>
                </a:solidFill>
              </a:rPr>
              <a:t> (</a:t>
            </a:r>
            <a:r>
              <a:rPr lang="vi-VN" sz="2400" dirty="0">
                <a:solidFill>
                  <a:srgbClr val="003399"/>
                </a:solidFill>
              </a:rPr>
              <a:t>có niên đại khoảng </a:t>
            </a:r>
            <a:r>
              <a:rPr lang="vi-VN" sz="2400" dirty="0" smtClean="0">
                <a:solidFill>
                  <a:srgbClr val="003399"/>
                </a:solidFill>
              </a:rPr>
              <a:t>2000 </a:t>
            </a:r>
            <a:r>
              <a:rPr lang="vi-VN" sz="2400" dirty="0">
                <a:solidFill>
                  <a:srgbClr val="003399"/>
                </a:solidFill>
              </a:rPr>
              <a:t>năm </a:t>
            </a:r>
            <a:r>
              <a:rPr lang="vi-VN" sz="2400" dirty="0" smtClean="0">
                <a:solidFill>
                  <a:srgbClr val="003399"/>
                </a:solidFill>
              </a:rPr>
              <a:t>TCN</a:t>
            </a:r>
            <a:r>
              <a:rPr lang="en-US" sz="2400" dirty="0" smtClean="0">
                <a:solidFill>
                  <a:srgbClr val="003399"/>
                </a:solidFill>
              </a:rPr>
              <a:t>)</a:t>
            </a:r>
            <a:r>
              <a:rPr lang="vi-VN" sz="2400" dirty="0" smtClean="0">
                <a:solidFill>
                  <a:srgbClr val="003399"/>
                </a:solidFill>
              </a:rPr>
              <a:t> </a:t>
            </a:r>
            <a:r>
              <a:rPr lang="vi-VN" sz="2400" dirty="0">
                <a:solidFill>
                  <a:srgbClr val="003399"/>
                </a:solidFill>
              </a:rPr>
              <a:t>là một sản phẩm tiêu biểu của cư dân Phùng Nguyên - một cộng đống cư dân cổ đã sinh sống trên đất nước Việt Nam từ thời đồ đá (khoảng </a:t>
            </a:r>
            <a:r>
              <a:rPr lang="vi-VN" sz="2400" dirty="0" smtClean="0">
                <a:solidFill>
                  <a:srgbClr val="003399"/>
                </a:solidFill>
              </a:rPr>
              <a:t>4000 </a:t>
            </a:r>
            <a:r>
              <a:rPr lang="vi-VN" sz="2400" dirty="0">
                <a:solidFill>
                  <a:srgbClr val="003399"/>
                </a:solidFill>
              </a:rPr>
              <a:t>năm cách ngày nay). Sản phẩm này đã được chế tạo nhằm mục đích phục vụ đời sống hằng ngày của cư dân và trao đổi với bên ngoài. Thông qua đó cũng thể hiện trình độ kĩ thuật, óc sáng tạo, tư duy thẩm mĩ của người Phùng Nguyên</a:t>
            </a:r>
            <a:r>
              <a:rPr lang="vi-VN" sz="2400" dirty="0" smtClean="0">
                <a:solidFill>
                  <a:srgbClr val="003399"/>
                </a:solidFill>
              </a:rPr>
              <a:t>.</a:t>
            </a:r>
            <a:endParaRPr lang="en-US" sz="2400" dirty="0">
              <a:solidFill>
                <a:srgbClr val="003399"/>
              </a:solidFill>
            </a:endParaRPr>
          </a:p>
        </p:txBody>
      </p:sp>
      <p:sp>
        <p:nvSpPr>
          <p:cNvPr id="5" name="Rectangle 4"/>
          <p:cNvSpPr/>
          <p:nvPr/>
        </p:nvSpPr>
        <p:spPr>
          <a:xfrm>
            <a:off x="1994381" y="5952512"/>
            <a:ext cx="3478837" cy="502445"/>
          </a:xfrm>
          <a:prstGeom prst="rect">
            <a:avLst/>
          </a:prstGeom>
        </p:spPr>
        <p:txBody>
          <a:bodyPr wrap="none">
            <a:spAutoFit/>
          </a:bodyPr>
          <a:lstStyle/>
          <a:p>
            <a:pPr lvl="0" algn="just">
              <a:lnSpc>
                <a:spcPct val="122000"/>
              </a:lnSpc>
              <a:spcAft>
                <a:spcPts val="300"/>
              </a:spcAft>
              <a:buClr>
                <a:srgbClr val="000000"/>
              </a:buClr>
              <a:buSzPts val="1200"/>
              <a:tabLst>
                <a:tab pos="505460" algn="l"/>
              </a:tabLst>
            </a:pPr>
            <a:r>
              <a:rPr lang="vi-VN" sz="2400" b="1" dirty="0">
                <a:solidFill>
                  <a:srgbClr val="003399"/>
                </a:solidFill>
                <a:latin typeface="Times New Roman" panose="02020603050405020304" pitchFamily="18" charset="0"/>
                <a:ea typeface="Times New Roman" panose="02020603050405020304" pitchFamily="18" charset="0"/>
                <a:cs typeface="Times New Roman" panose="02020603050405020304" pitchFamily="18" charset="0"/>
              </a:rPr>
              <a:t>Bình gốm Phùng Nguyên</a:t>
            </a:r>
            <a:endParaRPr lang="en-US" sz="2400" b="1" dirty="0">
              <a:solidFill>
                <a:srgbClr val="003399"/>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90973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1588" y="547785"/>
            <a:ext cx="11657871" cy="954107"/>
          </a:xfrm>
          <a:prstGeom prst="rect">
            <a:avLst/>
          </a:prstGeom>
        </p:spPr>
        <p:txBody>
          <a:bodyPr wrap="square">
            <a:spAutoFit/>
          </a:bodyPr>
          <a:lstStyle/>
          <a:p>
            <a:pPr algn="just"/>
            <a:r>
              <a:rPr lang="en-US" sz="2800" b="1" u="sng" dirty="0" err="1" smtClean="0">
                <a:solidFill>
                  <a:srgbClr val="FF0000"/>
                </a:solidFill>
                <a:latin typeface="Times New Roman" panose="02020603050405020304" pitchFamily="18" charset="0"/>
                <a:ea typeface="Calibri" panose="020F0502020204030204" pitchFamily="34" charset="0"/>
              </a:rPr>
              <a:t>Nhóm</a:t>
            </a:r>
            <a:r>
              <a:rPr lang="en-US" sz="2800" b="1" u="sng" dirty="0" smtClean="0">
                <a:solidFill>
                  <a:srgbClr val="FF0000"/>
                </a:solidFill>
                <a:latin typeface="Times New Roman" panose="02020603050405020304" pitchFamily="18" charset="0"/>
                <a:ea typeface="Calibri" panose="020F0502020204030204" pitchFamily="34" charset="0"/>
              </a:rPr>
              <a:t> 1:</a:t>
            </a:r>
            <a:r>
              <a:rPr lang="en-US" sz="2800" b="1" dirty="0" smtClean="0">
                <a:solidFill>
                  <a:srgbClr val="FF0000"/>
                </a:solidFill>
                <a:latin typeface="Times New Roman" panose="02020603050405020304" pitchFamily="18" charset="0"/>
                <a:ea typeface="Calibri" panose="020F0502020204030204" pitchFamily="34" charset="0"/>
              </a:rPr>
              <a:t> </a:t>
            </a:r>
            <a:r>
              <a:rPr lang="en-US" sz="2800" dirty="0" smtClean="0">
                <a:latin typeface="Times New Roman" panose="02020603050405020304" pitchFamily="18" charset="0"/>
                <a:ea typeface="Calibri" panose="020F0502020204030204" pitchFamily="34" charset="0"/>
              </a:rPr>
              <a:t>Theo </a:t>
            </a:r>
            <a:r>
              <a:rPr lang="en-US" sz="2800" dirty="0" err="1">
                <a:latin typeface="Times New Roman" panose="02020603050405020304" pitchFamily="18" charset="0"/>
                <a:ea typeface="Calibri" panose="020F0502020204030204" pitchFamily="34" charset="0"/>
              </a:rPr>
              <a:t>em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những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câu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hỏi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nào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có</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thể</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được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đặt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ra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để</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tìm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hiểu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về</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quá</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khứ</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quan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sát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hình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ảnh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sự</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kiện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khởi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nghĩa</a:t>
            </a:r>
            <a:r>
              <a:rPr lang="en-US" sz="2800" dirty="0">
                <a:latin typeface="Times New Roman" panose="02020603050405020304" pitchFamily="18" charset="0"/>
                <a:ea typeface="Calibri" panose="020F0502020204030204" pitchFamily="34" charset="0"/>
              </a:rPr>
              <a:t> Hai </a:t>
            </a:r>
            <a:r>
              <a:rPr lang="en-US" sz="2800" dirty="0" err="1">
                <a:latin typeface="Times New Roman" panose="02020603050405020304" pitchFamily="18" charset="0"/>
                <a:ea typeface="Calibri" panose="020F0502020204030204" pitchFamily="34" charset="0"/>
              </a:rPr>
              <a:t>Bà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Trưng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năm</a:t>
            </a:r>
            <a:r>
              <a:rPr lang="en-US" sz="2800" dirty="0">
                <a:latin typeface="Times New Roman" panose="02020603050405020304" pitchFamily="18" charset="0"/>
                <a:ea typeface="Calibri" panose="020F0502020204030204" pitchFamily="34" charset="0"/>
              </a:rPr>
              <a:t> 40?</a:t>
            </a:r>
            <a:endParaRPr lang="en-US" sz="2800" dirty="0"/>
          </a:p>
        </p:txBody>
      </p:sp>
      <p:sp>
        <p:nvSpPr>
          <p:cNvPr id="6" name="Rectangle 5"/>
          <p:cNvSpPr/>
          <p:nvPr/>
        </p:nvSpPr>
        <p:spPr>
          <a:xfrm>
            <a:off x="162092" y="3076386"/>
            <a:ext cx="11792593" cy="954107"/>
          </a:xfrm>
          <a:prstGeom prst="rect">
            <a:avLst/>
          </a:prstGeom>
        </p:spPr>
        <p:txBody>
          <a:bodyPr wrap="square">
            <a:spAutoFit/>
          </a:bodyPr>
          <a:lstStyle/>
          <a:p>
            <a:pPr algn="just"/>
            <a:r>
              <a:rPr lang="en-US" sz="2800" b="1" u="sng" dirty="0" err="1" smtClean="0">
                <a:solidFill>
                  <a:srgbClr val="FF0000"/>
                </a:solidFill>
                <a:latin typeface="Times New Roman" panose="02020603050405020304" pitchFamily="18" charset="0"/>
                <a:ea typeface="Calibri" panose="020F0502020204030204" pitchFamily="34" charset="0"/>
              </a:rPr>
              <a:t>Nhóm</a:t>
            </a:r>
            <a:r>
              <a:rPr lang="en-US" sz="2800" b="1" u="sng" dirty="0" smtClean="0">
                <a:solidFill>
                  <a:srgbClr val="FF0000"/>
                </a:solidFill>
                <a:latin typeface="Times New Roman" panose="02020603050405020304" pitchFamily="18" charset="0"/>
                <a:ea typeface="Calibri" panose="020F0502020204030204" pitchFamily="34" charset="0"/>
              </a:rPr>
              <a:t> 2:</a:t>
            </a:r>
            <a:r>
              <a:rPr lang="en-US" sz="2800" dirty="0" smtClean="0">
                <a:latin typeface="Times New Roman" panose="02020603050405020304" pitchFamily="18" charset="0"/>
                <a:ea typeface="Calibri" panose="020F0502020204030204" pitchFamily="34" charset="0"/>
              </a:rPr>
              <a:t> Theo </a:t>
            </a:r>
            <a:r>
              <a:rPr lang="en-US" sz="2800" dirty="0" err="1">
                <a:latin typeface="Times New Roman" panose="02020603050405020304" pitchFamily="18" charset="0"/>
                <a:ea typeface="Calibri" panose="020F0502020204030204" pitchFamily="34" charset="0"/>
              </a:rPr>
              <a:t>em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sự</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kiện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khởi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nghĩa</a:t>
            </a:r>
            <a:r>
              <a:rPr lang="en-US" sz="2800" dirty="0">
                <a:latin typeface="Times New Roman" panose="02020603050405020304" pitchFamily="18" charset="0"/>
                <a:ea typeface="Calibri" panose="020F0502020204030204" pitchFamily="34" charset="0"/>
              </a:rPr>
              <a:t> Hai </a:t>
            </a:r>
            <a:r>
              <a:rPr lang="en-US" sz="2800" dirty="0" err="1">
                <a:latin typeface="Times New Roman" panose="02020603050405020304" pitchFamily="18" charset="0"/>
                <a:ea typeface="Calibri" panose="020F0502020204030204" pitchFamily="34" charset="0"/>
              </a:rPr>
              <a:t>Bà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Trưng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năm</a:t>
            </a:r>
            <a:r>
              <a:rPr lang="en-US" sz="2800" dirty="0">
                <a:latin typeface="Times New Roman" panose="02020603050405020304" pitchFamily="18" charset="0"/>
                <a:ea typeface="Calibri" panose="020F0502020204030204" pitchFamily="34" charset="0"/>
              </a:rPr>
              <a:t> 40 </a:t>
            </a:r>
            <a:r>
              <a:rPr lang="en-US" sz="2800" dirty="0" err="1">
                <a:latin typeface="Times New Roman" panose="02020603050405020304" pitchFamily="18" charset="0"/>
                <a:ea typeface="Calibri" panose="020F0502020204030204" pitchFamily="34" charset="0"/>
              </a:rPr>
              <a:t>có</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phải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lịch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sử</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không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Vì</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sao</a:t>
            </a:r>
            <a:r>
              <a:rPr lang="en-US" sz="2800" dirty="0">
                <a:latin typeface="Times New Roman" panose="02020603050405020304" pitchFamily="18" charset="0"/>
                <a:ea typeface="Calibri" panose="020F0502020204030204" pitchFamily="34" charset="0"/>
              </a:rPr>
              <a:t>?</a:t>
            </a:r>
            <a:endParaRPr lang="en-US" sz="2800" dirty="0"/>
          </a:p>
        </p:txBody>
      </p:sp>
      <p:sp>
        <p:nvSpPr>
          <p:cNvPr id="7" name="Rectangle 6"/>
          <p:cNvSpPr/>
          <p:nvPr/>
        </p:nvSpPr>
        <p:spPr>
          <a:xfrm>
            <a:off x="213000" y="4652558"/>
            <a:ext cx="11566423" cy="523220"/>
          </a:xfrm>
          <a:prstGeom prst="rect">
            <a:avLst/>
          </a:prstGeom>
        </p:spPr>
        <p:txBody>
          <a:bodyPr wrap="square">
            <a:spAutoFit/>
          </a:bodyPr>
          <a:lstStyle/>
          <a:p>
            <a:pPr algn="just"/>
            <a:r>
              <a:rPr lang="en-US" sz="2800" b="1" u="sng" dirty="0" err="1" smtClean="0">
                <a:solidFill>
                  <a:srgbClr val="FF0000"/>
                </a:solidFill>
                <a:latin typeface="Times New Roman" panose="02020603050405020304" pitchFamily="18" charset="0"/>
                <a:ea typeface="Calibri" panose="020F0502020204030204" pitchFamily="34" charset="0"/>
              </a:rPr>
              <a:t>Nhóm</a:t>
            </a:r>
            <a:r>
              <a:rPr lang="en-US" sz="2800" b="1" u="sng" dirty="0" smtClean="0">
                <a:solidFill>
                  <a:srgbClr val="FF0000"/>
                </a:solidFill>
                <a:latin typeface="Times New Roman" panose="02020603050405020304" pitchFamily="18" charset="0"/>
                <a:ea typeface="Calibri" panose="020F0502020204030204" pitchFamily="34" charset="0"/>
              </a:rPr>
              <a:t> 3:</a:t>
            </a:r>
            <a:r>
              <a:rPr lang="en-US" sz="2800" dirty="0" smtClean="0">
                <a:latin typeface="Times New Roman" panose="02020603050405020304" pitchFamily="18" charset="0"/>
                <a:ea typeface="Calibri" panose="020F0502020204030204" pitchFamily="34" charset="0"/>
              </a:rPr>
              <a:t> Qua </a:t>
            </a:r>
            <a:r>
              <a:rPr lang="en-US" sz="2800" dirty="0" err="1">
                <a:latin typeface="Times New Roman" panose="02020603050405020304" pitchFamily="18" charset="0"/>
                <a:ea typeface="Calibri" panose="020F0502020204030204" pitchFamily="34" charset="0"/>
              </a:rPr>
              <a:t>đó</a:t>
            </a:r>
            <a:r>
              <a:rPr lang="en-US" sz="2800" dirty="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em</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hiểu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lịch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sử</a:t>
            </a:r>
            <a:r>
              <a:rPr lang="en-US" sz="2800" dirty="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là</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gì</a:t>
            </a:r>
            <a:r>
              <a:rPr lang="en-US" sz="2800" dirty="0">
                <a:latin typeface="Times New Roman" panose="02020603050405020304" pitchFamily="18" charset="0"/>
                <a:ea typeface="Calibri" panose="020F0502020204030204" pitchFamily="34" charset="0"/>
              </a:rPr>
              <a:t>?</a:t>
            </a:r>
            <a:endParaRPr lang="en-US" sz="2800" dirty="0"/>
          </a:p>
        </p:txBody>
      </p:sp>
      <p:sp>
        <p:nvSpPr>
          <p:cNvPr id="8" name="TextBox 7"/>
          <p:cNvSpPr txBox="1"/>
          <p:nvPr/>
        </p:nvSpPr>
        <p:spPr>
          <a:xfrm>
            <a:off x="4120917" y="15277"/>
            <a:ext cx="4249243" cy="584775"/>
          </a:xfrm>
          <a:prstGeom prst="rect">
            <a:avLst/>
          </a:prstGeom>
          <a:solidFill>
            <a:srgbClr val="003399"/>
          </a:solidFill>
        </p:spPr>
        <p:txBody>
          <a:bodyPr wrap="square" rtlCol="0">
            <a:spAutoFit/>
          </a:bodyPr>
          <a:lstStyle/>
          <a:p>
            <a:r>
              <a:rPr lang="en-US" sz="3200" b="1" dirty="0" smtClean="0">
                <a:solidFill>
                  <a:schemeClr val="bg1"/>
                </a:solidFill>
                <a:latin typeface="Arial" panose="020B0604020202020204" pitchFamily="34" charset="0"/>
                <a:cs typeface="Arial" panose="020B0604020202020204" pitchFamily="34" charset="0"/>
              </a:rPr>
              <a:t>THẢO LUẬN NHÓM</a:t>
            </a:r>
            <a:endParaRPr lang="en-US" sz="3200" b="1" dirty="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281588" y="1422067"/>
            <a:ext cx="8088572" cy="1791260"/>
          </a:xfrm>
          <a:prstGeom prst="rect">
            <a:avLst/>
          </a:prstGeom>
        </p:spPr>
        <p:txBody>
          <a:bodyPr wrap="square">
            <a:spAutoFit/>
          </a:bodyPr>
          <a:lstStyle/>
          <a:p>
            <a:pPr algn="just">
              <a:lnSpc>
                <a:spcPct val="120000"/>
              </a:lnSpc>
              <a:spcAft>
                <a:spcPts val="0"/>
              </a:spcAft>
            </a:pP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Một</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số</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câu</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hỏi</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có</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thể</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đặt</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ra</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endParaRPr lang="en-US" sz="2400" b="1" dirty="0">
              <a:solidFill>
                <a:srgbClr val="003399"/>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spcAft>
                <a:spcPts val="0"/>
              </a:spcAft>
            </a:pPr>
            <a:r>
              <a:rPr lang="en-US" sz="2400" b="1" dirty="0" smtClean="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smtClean="0">
                <a:solidFill>
                  <a:srgbClr val="003399"/>
                </a:solidFill>
                <a:latin typeface="Arial" panose="020B0604020202020204" pitchFamily="34" charset="0"/>
                <a:ea typeface="Calibri" panose="020F0502020204030204" pitchFamily="34" charset="0"/>
                <a:cs typeface="Arial" panose="020B0604020202020204" pitchFamily="34" charset="0"/>
              </a:rPr>
              <a:t>Cuộc</a:t>
            </a:r>
            <a:r>
              <a:rPr lang="en-US" sz="2400" b="1" dirty="0" smtClean="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khởi</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nghĩa</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này</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diễn</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ra</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vào</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năm</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bao</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nhiêu</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a:t>
            </a:r>
            <a:endParaRPr lang="en-US" sz="2400" b="1" dirty="0">
              <a:solidFill>
                <a:srgbClr val="003399"/>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spcAft>
                <a:spcPts val="0"/>
              </a:spcAft>
            </a:pPr>
            <a:r>
              <a:rPr lang="en-US" sz="2400" b="1" dirty="0" smtClean="0">
                <a:solidFill>
                  <a:srgbClr val="003399"/>
                </a:solidFill>
                <a:latin typeface="Arial" panose="020B0604020202020204" pitchFamily="34" charset="0"/>
                <a:ea typeface="Calibri" panose="020F0502020204030204" pitchFamily="34" charset="0"/>
                <a:cs typeface="Arial" panose="020B0604020202020204" pitchFamily="34" charset="0"/>
              </a:rPr>
              <a:t>? Ai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là</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người</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lãnh</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đạo</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cuộc</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khởi</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nghĩa</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a:t>
            </a:r>
            <a:endParaRPr lang="en-US" sz="2400" b="1" dirty="0">
              <a:solidFill>
                <a:srgbClr val="003399"/>
              </a:solidFill>
              <a:latin typeface="Arial" panose="020B0604020202020204" pitchFamily="34" charset="0"/>
              <a:ea typeface="Times New Roman" panose="02020603050405020304" pitchFamily="18" charset="0"/>
              <a:cs typeface="Arial" panose="020B0604020202020204" pitchFamily="34" charset="0"/>
            </a:endParaRPr>
          </a:p>
          <a:p>
            <a:r>
              <a:rPr lang="en-US" sz="2400" b="1" dirty="0" smtClean="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smtClean="0">
                <a:solidFill>
                  <a:srgbClr val="003399"/>
                </a:solidFill>
                <a:latin typeface="Arial" panose="020B0604020202020204" pitchFamily="34" charset="0"/>
                <a:ea typeface="Calibri" panose="020F0502020204030204" pitchFamily="34" charset="0"/>
                <a:cs typeface="Arial" panose="020B0604020202020204" pitchFamily="34" charset="0"/>
              </a:rPr>
              <a:t>Cuộc</a:t>
            </a:r>
            <a:r>
              <a:rPr lang="en-US" sz="2400" b="1" dirty="0" smtClean="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khởi</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nghĩa</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diễn</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ra</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ở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đâu</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diễn</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biến</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kết</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quả</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a:t>
            </a:r>
            <a:endParaRPr lang="en-US" sz="2400" b="1" dirty="0">
              <a:solidFill>
                <a:srgbClr val="003399"/>
              </a:solidFill>
              <a:latin typeface="Arial" panose="020B0604020202020204" pitchFamily="34" charset="0"/>
              <a:cs typeface="Arial" panose="020B0604020202020204" pitchFamily="34" charset="0"/>
            </a:endParaRPr>
          </a:p>
        </p:txBody>
      </p:sp>
      <p:sp>
        <p:nvSpPr>
          <p:cNvPr id="11" name="Rectangle 10"/>
          <p:cNvSpPr/>
          <p:nvPr/>
        </p:nvSpPr>
        <p:spPr>
          <a:xfrm>
            <a:off x="281588" y="3905039"/>
            <a:ext cx="11474973" cy="830997"/>
          </a:xfrm>
          <a:prstGeom prst="rect">
            <a:avLst/>
          </a:prstGeom>
        </p:spPr>
        <p:txBody>
          <a:bodyPr wrap="square">
            <a:spAutoFit/>
          </a:bodyPr>
          <a:lstStyle/>
          <a:p>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Sự</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kiện</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khởi</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nghĩa</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Hai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Bà</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Trưng</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năm</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40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là</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lịch</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sử</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Vì</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sự</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kiện</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này</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có</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thật</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và</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đã</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diễn</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ra</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trong</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quá</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khứ</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được</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con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người</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ghi</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chép</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vẽ</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tranh</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phục</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dựng</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lại</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a:t>
            </a:r>
            <a:endParaRPr lang="en-US" sz="2400" b="1" dirty="0">
              <a:solidFill>
                <a:srgbClr val="003399"/>
              </a:solidFill>
              <a:latin typeface="Arial" panose="020B0604020202020204" pitchFamily="34" charset="0"/>
              <a:cs typeface="Arial" panose="020B0604020202020204" pitchFamily="34" charset="0"/>
            </a:endParaRPr>
          </a:p>
        </p:txBody>
      </p:sp>
      <p:sp>
        <p:nvSpPr>
          <p:cNvPr id="12" name="Rectangle 11"/>
          <p:cNvSpPr/>
          <p:nvPr/>
        </p:nvSpPr>
        <p:spPr>
          <a:xfrm>
            <a:off x="144415" y="5170080"/>
            <a:ext cx="11612146" cy="461665"/>
          </a:xfrm>
          <a:prstGeom prst="rect">
            <a:avLst/>
          </a:prstGeom>
        </p:spPr>
        <p:txBody>
          <a:bodyPr wrap="square">
            <a:spAutoFit/>
          </a:bodyPr>
          <a:lstStyle/>
          <a:p>
            <a:pPr indent="254000" algn="just">
              <a:spcAft>
                <a:spcPts val="0"/>
              </a:spcAft>
              <a:tabLst>
                <a:tab pos="457200" algn="l"/>
              </a:tabLst>
            </a:pPr>
            <a:r>
              <a:rPr lang="vi-VN" sz="2400" b="1" dirty="0">
                <a:solidFill>
                  <a:srgbClr val="003399"/>
                </a:solidFill>
                <a:latin typeface="Arial" panose="020B0604020202020204" pitchFamily="34" charset="0"/>
                <a:ea typeface="Arial" panose="020B0604020202020204" pitchFamily="34" charset="0"/>
                <a:cs typeface="Arial" panose="020B0604020202020204" pitchFamily="34" charset="0"/>
              </a:rPr>
              <a:t>- Lịch sử là </a:t>
            </a:r>
            <a:r>
              <a:rPr lang="vi-VN" sz="2400" b="1" dirty="0" smtClean="0">
                <a:solidFill>
                  <a:srgbClr val="003399"/>
                </a:solidFill>
                <a:latin typeface="Arial" panose="020B0604020202020204" pitchFamily="34" charset="0"/>
                <a:ea typeface="Arial" panose="020B0604020202020204" pitchFamily="34" charset="0"/>
                <a:cs typeface="Arial" panose="020B0604020202020204" pitchFamily="34" charset="0"/>
              </a:rPr>
              <a:t>những </a:t>
            </a:r>
            <a:r>
              <a:rPr lang="vi-VN" sz="2400" b="1" dirty="0">
                <a:solidFill>
                  <a:srgbClr val="003399"/>
                </a:solidFill>
                <a:latin typeface="Arial" panose="020B0604020202020204" pitchFamily="34" charset="0"/>
                <a:ea typeface="Arial" panose="020B0604020202020204" pitchFamily="34" charset="0"/>
                <a:cs typeface="Arial" panose="020B0604020202020204" pitchFamily="34" charset="0"/>
              </a:rPr>
              <a:t>gì đã xảy ra trong quá </a:t>
            </a:r>
            <a:r>
              <a:rPr lang="vi-VN" sz="2400" b="1" dirty="0" smtClean="0">
                <a:solidFill>
                  <a:srgbClr val="003399"/>
                </a:solidFill>
                <a:latin typeface="Arial" panose="020B0604020202020204" pitchFamily="34" charset="0"/>
                <a:ea typeface="Arial" panose="020B0604020202020204" pitchFamily="34" charset="0"/>
                <a:cs typeface="Arial" panose="020B0604020202020204" pitchFamily="34" charset="0"/>
              </a:rPr>
              <a:t>khứ</a:t>
            </a:r>
            <a:endParaRPr lang="en-US" sz="2400" b="1" dirty="0">
              <a:solidFill>
                <a:srgbClr val="003399"/>
              </a:solidFill>
              <a:effectLst/>
              <a:latin typeface="Arial" panose="020B0604020202020204" pitchFamily="34" charset="0"/>
              <a:ea typeface="Arial" panose="020B0604020202020204" pitchFamily="34" charset="0"/>
              <a:cs typeface="Arial" panose="020B0604020202020204" pitchFamily="34" charset="0"/>
            </a:endParaRPr>
          </a:p>
        </p:txBody>
      </p:sp>
      <p:sp>
        <p:nvSpPr>
          <p:cNvPr id="13" name="Rectangle 12"/>
          <p:cNvSpPr/>
          <p:nvPr/>
        </p:nvSpPr>
        <p:spPr>
          <a:xfrm>
            <a:off x="167278" y="5992200"/>
            <a:ext cx="11612145" cy="830997"/>
          </a:xfrm>
          <a:prstGeom prst="rect">
            <a:avLst/>
          </a:prstGeom>
        </p:spPr>
        <p:txBody>
          <a:bodyPr wrap="square">
            <a:spAutoFit/>
          </a:bodyPr>
          <a:lstStyle/>
          <a:p>
            <a:pPr algn="just">
              <a:tabLst>
                <a:tab pos="457200" algn="l"/>
              </a:tabLst>
            </a:pPr>
            <a:r>
              <a:rPr lang="en-US" sz="2400" b="1" dirty="0" smtClean="0">
                <a:solidFill>
                  <a:srgbClr val="003399"/>
                </a:solidFill>
                <a:latin typeface="Arial" panose="020B0604020202020204" pitchFamily="34" charset="0"/>
                <a:ea typeface="Calibri" panose="020F0502020204030204" pitchFamily="34" charset="0"/>
                <a:cs typeface="Arial" panose="020B0604020202020204" pitchFamily="34" charset="0"/>
              </a:rPr>
              <a:t>   -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Môn</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học</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Lịch</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sử</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là</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môn</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học</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smtClean="0">
                <a:solidFill>
                  <a:srgbClr val="003399"/>
                </a:solidFill>
                <a:latin typeface="Arial" panose="020B0604020202020204" pitchFamily="34" charset="0"/>
                <a:ea typeface="Calibri" panose="020F0502020204030204" pitchFamily="34" charset="0"/>
                <a:cs typeface="Arial" panose="020B0604020202020204" pitchFamily="34" charset="0"/>
              </a:rPr>
              <a:t>tìm</a:t>
            </a:r>
            <a:r>
              <a:rPr lang="en-US" sz="2400" b="1" dirty="0" smtClean="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Calibri" panose="020F0502020204030204" pitchFamily="34" charset="0"/>
                <a:cs typeface="Arial" panose="020B0604020202020204" pitchFamily="34" charset="0"/>
              </a:rPr>
              <a:t>hiểu</a:t>
            </a:r>
            <a:r>
              <a:rPr lang="en-US" sz="2400" b="1"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3399"/>
                </a:solidFill>
                <a:latin typeface="Arial" panose="020B0604020202020204" pitchFamily="34" charset="0"/>
                <a:ea typeface="Architecture" panose="020B0500000000000000" pitchFamily="34" charset="0"/>
                <a:cs typeface="Arial" panose="020B0604020202020204" pitchFamily="34" charset="0"/>
              </a:rPr>
              <a:t>quá</a:t>
            </a:r>
            <a:r>
              <a:rPr lang="en-US" sz="2400" b="1" dirty="0">
                <a:solidFill>
                  <a:srgbClr val="003399"/>
                </a:solidFill>
                <a:latin typeface="Arial" panose="020B0604020202020204" pitchFamily="34" charset="0"/>
                <a:ea typeface="Architecture" panose="020B0500000000000000" pitchFamily="34" charset="0"/>
                <a:cs typeface="Arial" panose="020B0604020202020204" pitchFamily="34" charset="0"/>
              </a:rPr>
              <a:t> </a:t>
            </a:r>
            <a:r>
              <a:rPr lang="en-US" sz="2400" b="1" dirty="0" err="1">
                <a:solidFill>
                  <a:srgbClr val="003399"/>
                </a:solidFill>
                <a:latin typeface="Arial" panose="020B0604020202020204" pitchFamily="34" charset="0"/>
                <a:ea typeface="Architecture" panose="020B0500000000000000" pitchFamily="34" charset="0"/>
                <a:cs typeface="Arial" panose="020B0604020202020204" pitchFamily="34" charset="0"/>
              </a:rPr>
              <a:t>trình</a:t>
            </a:r>
            <a:r>
              <a:rPr lang="en-US" sz="2400" b="1" dirty="0">
                <a:solidFill>
                  <a:srgbClr val="003399"/>
                </a:solidFill>
                <a:latin typeface="Arial" panose="020B0604020202020204" pitchFamily="34" charset="0"/>
                <a:ea typeface="Architecture" panose="020B0500000000000000" pitchFamily="34" charset="0"/>
                <a:cs typeface="Arial" panose="020B0604020202020204" pitchFamily="34" charset="0"/>
              </a:rPr>
              <a:t> </a:t>
            </a:r>
            <a:r>
              <a:rPr lang="en-US" sz="2400" b="1" dirty="0" err="1">
                <a:solidFill>
                  <a:srgbClr val="003399"/>
                </a:solidFill>
                <a:latin typeface="Arial" panose="020B0604020202020204" pitchFamily="34" charset="0"/>
                <a:ea typeface="Architecture" panose="020B0500000000000000" pitchFamily="34" charset="0"/>
                <a:cs typeface="Arial" panose="020B0604020202020204" pitchFamily="34" charset="0"/>
              </a:rPr>
              <a:t>hình</a:t>
            </a:r>
            <a:r>
              <a:rPr lang="en-US" sz="2400" b="1" dirty="0">
                <a:solidFill>
                  <a:srgbClr val="003399"/>
                </a:solidFill>
                <a:latin typeface="Arial" panose="020B0604020202020204" pitchFamily="34" charset="0"/>
                <a:ea typeface="Architecture" panose="020B0500000000000000" pitchFamily="34" charset="0"/>
                <a:cs typeface="Arial" panose="020B0604020202020204" pitchFamily="34" charset="0"/>
              </a:rPr>
              <a:t> </a:t>
            </a:r>
            <a:r>
              <a:rPr lang="en-US" sz="2400" b="1" dirty="0" err="1">
                <a:solidFill>
                  <a:srgbClr val="003399"/>
                </a:solidFill>
                <a:latin typeface="Arial" panose="020B0604020202020204" pitchFamily="34" charset="0"/>
                <a:ea typeface="Architecture" panose="020B0500000000000000" pitchFamily="34" charset="0"/>
                <a:cs typeface="Arial" panose="020B0604020202020204" pitchFamily="34" charset="0"/>
              </a:rPr>
              <a:t>thành</a:t>
            </a:r>
            <a:r>
              <a:rPr lang="en-US" sz="2400" b="1" dirty="0">
                <a:solidFill>
                  <a:srgbClr val="003399"/>
                </a:solidFill>
                <a:latin typeface="Arial" panose="020B0604020202020204" pitchFamily="34" charset="0"/>
                <a:ea typeface="Architecture" panose="020B0500000000000000" pitchFamily="34" charset="0"/>
                <a:cs typeface="Arial" panose="020B0604020202020204" pitchFamily="34" charset="0"/>
              </a:rPr>
              <a:t>, </a:t>
            </a:r>
            <a:r>
              <a:rPr lang="en-US" sz="2400" b="1" dirty="0" err="1">
                <a:solidFill>
                  <a:srgbClr val="003399"/>
                </a:solidFill>
                <a:latin typeface="Arial" panose="020B0604020202020204" pitchFamily="34" charset="0"/>
                <a:ea typeface="Architecture" panose="020B0500000000000000" pitchFamily="34" charset="0"/>
                <a:cs typeface="Arial" panose="020B0604020202020204" pitchFamily="34" charset="0"/>
              </a:rPr>
              <a:t>phát</a:t>
            </a:r>
            <a:r>
              <a:rPr lang="en-US" sz="2400" b="1" dirty="0">
                <a:solidFill>
                  <a:srgbClr val="003399"/>
                </a:solidFill>
                <a:latin typeface="Arial" panose="020B0604020202020204" pitchFamily="34" charset="0"/>
                <a:ea typeface="Architecture" panose="020B0500000000000000" pitchFamily="34" charset="0"/>
                <a:cs typeface="Arial" panose="020B0604020202020204" pitchFamily="34" charset="0"/>
              </a:rPr>
              <a:t> </a:t>
            </a:r>
            <a:r>
              <a:rPr lang="en-US" sz="2400" b="1" dirty="0" err="1">
                <a:solidFill>
                  <a:srgbClr val="003399"/>
                </a:solidFill>
                <a:latin typeface="Arial" panose="020B0604020202020204" pitchFamily="34" charset="0"/>
                <a:ea typeface="Architecture" panose="020B0500000000000000" pitchFamily="34" charset="0"/>
                <a:cs typeface="Arial" panose="020B0604020202020204" pitchFamily="34" charset="0"/>
              </a:rPr>
              <a:t>triển</a:t>
            </a:r>
            <a:r>
              <a:rPr lang="en-US" sz="2400" b="1" dirty="0">
                <a:solidFill>
                  <a:srgbClr val="003399"/>
                </a:solidFill>
                <a:latin typeface="Arial" panose="020B0604020202020204" pitchFamily="34" charset="0"/>
                <a:ea typeface="Architecture" panose="020B0500000000000000" pitchFamily="34" charset="0"/>
                <a:cs typeface="Arial" panose="020B0604020202020204" pitchFamily="34" charset="0"/>
              </a:rPr>
              <a:t> </a:t>
            </a:r>
            <a:r>
              <a:rPr lang="en-US" sz="2400" b="1" dirty="0" err="1">
                <a:solidFill>
                  <a:srgbClr val="003399"/>
                </a:solidFill>
                <a:latin typeface="Arial" panose="020B0604020202020204" pitchFamily="34" charset="0"/>
                <a:ea typeface="Architecture" panose="020B0500000000000000" pitchFamily="34" charset="0"/>
                <a:cs typeface="Arial" panose="020B0604020202020204" pitchFamily="34" charset="0"/>
              </a:rPr>
              <a:t>của</a:t>
            </a:r>
            <a:r>
              <a:rPr lang="en-US" sz="2400" b="1" dirty="0">
                <a:solidFill>
                  <a:srgbClr val="003399"/>
                </a:solidFill>
                <a:latin typeface="Arial" panose="020B0604020202020204" pitchFamily="34" charset="0"/>
                <a:ea typeface="Architecture" panose="020B0500000000000000" pitchFamily="34" charset="0"/>
                <a:cs typeface="Arial" panose="020B0604020202020204" pitchFamily="34" charset="0"/>
              </a:rPr>
              <a:t> </a:t>
            </a:r>
            <a:r>
              <a:rPr lang="en-US" sz="2400" b="1" dirty="0" err="1">
                <a:solidFill>
                  <a:srgbClr val="003399"/>
                </a:solidFill>
                <a:latin typeface="Arial" panose="020B0604020202020204" pitchFamily="34" charset="0"/>
                <a:ea typeface="Architecture" panose="020B0500000000000000" pitchFamily="34" charset="0"/>
                <a:cs typeface="Arial" panose="020B0604020202020204" pitchFamily="34" charset="0"/>
              </a:rPr>
              <a:t>xã</a:t>
            </a:r>
            <a:r>
              <a:rPr lang="en-US" sz="2400" b="1" dirty="0">
                <a:solidFill>
                  <a:srgbClr val="003399"/>
                </a:solidFill>
                <a:latin typeface="Arial" panose="020B0604020202020204" pitchFamily="34" charset="0"/>
                <a:ea typeface="Architecture" panose="020B0500000000000000" pitchFamily="34" charset="0"/>
                <a:cs typeface="Arial" panose="020B0604020202020204" pitchFamily="34" charset="0"/>
              </a:rPr>
              <a:t> </a:t>
            </a:r>
            <a:r>
              <a:rPr lang="en-US" sz="2400" b="1" dirty="0" err="1">
                <a:solidFill>
                  <a:srgbClr val="003399"/>
                </a:solidFill>
                <a:latin typeface="Arial" panose="020B0604020202020204" pitchFamily="34" charset="0"/>
                <a:ea typeface="Architecture" panose="020B0500000000000000" pitchFamily="34" charset="0"/>
                <a:cs typeface="Arial" panose="020B0604020202020204" pitchFamily="34" charset="0"/>
              </a:rPr>
              <a:t>hội</a:t>
            </a:r>
            <a:r>
              <a:rPr lang="en-US" sz="2400" b="1" dirty="0">
                <a:solidFill>
                  <a:srgbClr val="003399"/>
                </a:solidFill>
                <a:latin typeface="Arial" panose="020B0604020202020204" pitchFamily="34" charset="0"/>
                <a:ea typeface="Architecture" panose="020B0500000000000000" pitchFamily="34" charset="0"/>
                <a:cs typeface="Arial" panose="020B0604020202020204" pitchFamily="34" charset="0"/>
              </a:rPr>
              <a:t> </a:t>
            </a:r>
            <a:r>
              <a:rPr lang="en-US" sz="2400" b="1" dirty="0" err="1">
                <a:solidFill>
                  <a:srgbClr val="003399"/>
                </a:solidFill>
                <a:latin typeface="Arial" panose="020B0604020202020204" pitchFamily="34" charset="0"/>
                <a:ea typeface="Architecture" panose="020B0500000000000000" pitchFamily="34" charset="0"/>
                <a:cs typeface="Arial" panose="020B0604020202020204" pitchFamily="34" charset="0"/>
              </a:rPr>
              <a:t>loài</a:t>
            </a:r>
            <a:r>
              <a:rPr lang="en-US" sz="2400" b="1" dirty="0">
                <a:solidFill>
                  <a:srgbClr val="003399"/>
                </a:solidFill>
                <a:latin typeface="Arial" panose="020B0604020202020204" pitchFamily="34" charset="0"/>
                <a:ea typeface="Architecture" panose="020B0500000000000000" pitchFamily="34" charset="0"/>
                <a:cs typeface="Arial" panose="020B0604020202020204" pitchFamily="34" charset="0"/>
              </a:rPr>
              <a:t> </a:t>
            </a:r>
            <a:r>
              <a:rPr lang="en-US" sz="2400" b="1" dirty="0" err="1">
                <a:solidFill>
                  <a:srgbClr val="003399"/>
                </a:solidFill>
                <a:latin typeface="Arial" panose="020B0604020202020204" pitchFamily="34" charset="0"/>
                <a:ea typeface="Architecture" panose="020B0500000000000000" pitchFamily="34" charset="0"/>
                <a:cs typeface="Arial" panose="020B0604020202020204" pitchFamily="34" charset="0"/>
              </a:rPr>
              <a:t>người</a:t>
            </a:r>
            <a:r>
              <a:rPr lang="en-US" sz="2400" b="1" dirty="0">
                <a:solidFill>
                  <a:srgbClr val="003399"/>
                </a:solidFill>
                <a:latin typeface="Arial" panose="020B0604020202020204" pitchFamily="34" charset="0"/>
                <a:ea typeface="Architecture" panose="020B0500000000000000" pitchFamily="34" charset="0"/>
                <a:cs typeface="Arial" panose="020B0604020202020204" pitchFamily="34" charset="0"/>
              </a:rPr>
              <a:t> </a:t>
            </a:r>
            <a:r>
              <a:rPr lang="en-US" sz="2400" b="1" dirty="0" err="1">
                <a:solidFill>
                  <a:srgbClr val="003399"/>
                </a:solidFill>
                <a:latin typeface="Arial" panose="020B0604020202020204" pitchFamily="34" charset="0"/>
                <a:ea typeface="Architecture" panose="020B0500000000000000" pitchFamily="34" charset="0"/>
                <a:cs typeface="Arial" panose="020B0604020202020204" pitchFamily="34" charset="0"/>
              </a:rPr>
              <a:t>từ</a:t>
            </a:r>
            <a:r>
              <a:rPr lang="en-US" sz="2400" b="1" dirty="0">
                <a:solidFill>
                  <a:srgbClr val="003399"/>
                </a:solidFill>
                <a:latin typeface="Arial" panose="020B0604020202020204" pitchFamily="34" charset="0"/>
                <a:ea typeface="Architecture" panose="020B0500000000000000" pitchFamily="34" charset="0"/>
                <a:cs typeface="Arial" panose="020B0604020202020204" pitchFamily="34" charset="0"/>
              </a:rPr>
              <a:t> </a:t>
            </a:r>
            <a:r>
              <a:rPr lang="en-US" sz="2400" b="1" dirty="0" err="1">
                <a:solidFill>
                  <a:srgbClr val="003399"/>
                </a:solidFill>
                <a:latin typeface="Arial" panose="020B0604020202020204" pitchFamily="34" charset="0"/>
                <a:ea typeface="Architecture" panose="020B0500000000000000" pitchFamily="34" charset="0"/>
                <a:cs typeface="Arial" panose="020B0604020202020204" pitchFamily="34" charset="0"/>
              </a:rPr>
              <a:t>khi</a:t>
            </a:r>
            <a:r>
              <a:rPr lang="en-US" sz="2400" b="1" dirty="0">
                <a:solidFill>
                  <a:srgbClr val="003399"/>
                </a:solidFill>
                <a:latin typeface="Arial" panose="020B0604020202020204" pitchFamily="34" charset="0"/>
                <a:ea typeface="Architecture" panose="020B0500000000000000" pitchFamily="34" charset="0"/>
                <a:cs typeface="Arial" panose="020B0604020202020204" pitchFamily="34" charset="0"/>
              </a:rPr>
              <a:t> con </a:t>
            </a:r>
            <a:r>
              <a:rPr lang="en-US" sz="2400" b="1" dirty="0" err="1">
                <a:solidFill>
                  <a:srgbClr val="003399"/>
                </a:solidFill>
                <a:latin typeface="Arial" panose="020B0604020202020204" pitchFamily="34" charset="0"/>
                <a:ea typeface="Architecture" panose="020B0500000000000000" pitchFamily="34" charset="0"/>
                <a:cs typeface="Arial" panose="020B0604020202020204" pitchFamily="34" charset="0"/>
              </a:rPr>
              <a:t>người</a:t>
            </a:r>
            <a:r>
              <a:rPr lang="en-US" sz="2400" b="1" dirty="0">
                <a:solidFill>
                  <a:srgbClr val="003399"/>
                </a:solidFill>
                <a:latin typeface="Arial" panose="020B0604020202020204" pitchFamily="34" charset="0"/>
                <a:ea typeface="Architecture" panose="020B0500000000000000" pitchFamily="34" charset="0"/>
                <a:cs typeface="Arial" panose="020B0604020202020204" pitchFamily="34" charset="0"/>
              </a:rPr>
              <a:t> </a:t>
            </a:r>
            <a:r>
              <a:rPr lang="en-US" sz="2400" b="1" dirty="0" err="1">
                <a:solidFill>
                  <a:srgbClr val="003399"/>
                </a:solidFill>
                <a:latin typeface="Arial" panose="020B0604020202020204" pitchFamily="34" charset="0"/>
                <a:ea typeface="Architecture" panose="020B0500000000000000" pitchFamily="34" charset="0"/>
                <a:cs typeface="Arial" panose="020B0604020202020204" pitchFamily="34" charset="0"/>
              </a:rPr>
              <a:t>xuất</a:t>
            </a:r>
            <a:r>
              <a:rPr lang="en-US" sz="2400" b="1" dirty="0">
                <a:solidFill>
                  <a:srgbClr val="003399"/>
                </a:solidFill>
                <a:latin typeface="Arial" panose="020B0604020202020204" pitchFamily="34" charset="0"/>
                <a:ea typeface="Architecture" panose="020B0500000000000000" pitchFamily="34" charset="0"/>
                <a:cs typeface="Arial" panose="020B0604020202020204" pitchFamily="34" charset="0"/>
              </a:rPr>
              <a:t> </a:t>
            </a:r>
            <a:r>
              <a:rPr lang="en-US" sz="2400" b="1" dirty="0" err="1">
                <a:solidFill>
                  <a:srgbClr val="003399"/>
                </a:solidFill>
                <a:latin typeface="Arial" panose="020B0604020202020204" pitchFamily="34" charset="0"/>
                <a:ea typeface="Architecture" panose="020B0500000000000000" pitchFamily="34" charset="0"/>
                <a:cs typeface="Arial" panose="020B0604020202020204" pitchFamily="34" charset="0"/>
              </a:rPr>
              <a:t>hiện</a:t>
            </a:r>
            <a:r>
              <a:rPr lang="en-US" sz="2400" b="1" dirty="0">
                <a:solidFill>
                  <a:srgbClr val="003399"/>
                </a:solidFill>
                <a:latin typeface="Arial" panose="020B0604020202020204" pitchFamily="34" charset="0"/>
                <a:ea typeface="Architecture" panose="020B0500000000000000" pitchFamily="34" charset="0"/>
                <a:cs typeface="Arial" panose="020B0604020202020204" pitchFamily="34" charset="0"/>
              </a:rPr>
              <a:t> </a:t>
            </a:r>
            <a:r>
              <a:rPr lang="en-US" sz="2400" b="1" dirty="0" err="1">
                <a:solidFill>
                  <a:srgbClr val="003399"/>
                </a:solidFill>
                <a:latin typeface="Arial" panose="020B0604020202020204" pitchFamily="34" charset="0"/>
                <a:ea typeface="Architecture" panose="020B0500000000000000" pitchFamily="34" charset="0"/>
                <a:cs typeface="Arial" panose="020B0604020202020204" pitchFamily="34" charset="0"/>
              </a:rPr>
              <a:t>trên</a:t>
            </a:r>
            <a:r>
              <a:rPr lang="en-US" sz="2400" b="1" dirty="0">
                <a:solidFill>
                  <a:srgbClr val="003399"/>
                </a:solidFill>
                <a:latin typeface="Arial" panose="020B0604020202020204" pitchFamily="34" charset="0"/>
                <a:ea typeface="Architecture" panose="020B0500000000000000" pitchFamily="34" charset="0"/>
                <a:cs typeface="Arial" panose="020B0604020202020204" pitchFamily="34" charset="0"/>
              </a:rPr>
              <a:t> </a:t>
            </a:r>
            <a:r>
              <a:rPr lang="en-US" sz="2400" b="1" dirty="0" err="1">
                <a:solidFill>
                  <a:srgbClr val="003399"/>
                </a:solidFill>
                <a:latin typeface="Arial" panose="020B0604020202020204" pitchFamily="34" charset="0"/>
                <a:ea typeface="Architecture" panose="020B0500000000000000" pitchFamily="34" charset="0"/>
                <a:cs typeface="Arial" panose="020B0604020202020204" pitchFamily="34" charset="0"/>
              </a:rPr>
              <a:t>Trái</a:t>
            </a:r>
            <a:r>
              <a:rPr lang="en-US" sz="2400" b="1" dirty="0">
                <a:solidFill>
                  <a:srgbClr val="003399"/>
                </a:solidFill>
                <a:latin typeface="Arial" panose="020B0604020202020204" pitchFamily="34" charset="0"/>
                <a:ea typeface="Architecture" panose="020B0500000000000000" pitchFamily="34" charset="0"/>
                <a:cs typeface="Arial" panose="020B0604020202020204" pitchFamily="34" charset="0"/>
              </a:rPr>
              <a:t> </a:t>
            </a:r>
            <a:r>
              <a:rPr lang="en-US" sz="2400" b="1" dirty="0" err="1">
                <a:solidFill>
                  <a:srgbClr val="003399"/>
                </a:solidFill>
                <a:latin typeface="Arial" panose="020B0604020202020204" pitchFamily="34" charset="0"/>
                <a:ea typeface="Architecture" panose="020B0500000000000000" pitchFamily="34" charset="0"/>
                <a:cs typeface="Arial" panose="020B0604020202020204" pitchFamily="34" charset="0"/>
              </a:rPr>
              <a:t>Đất</a:t>
            </a:r>
            <a:r>
              <a:rPr lang="en-US" sz="2400" b="1" dirty="0">
                <a:solidFill>
                  <a:srgbClr val="003399"/>
                </a:solidFill>
                <a:latin typeface="Arial" panose="020B0604020202020204" pitchFamily="34" charset="0"/>
                <a:ea typeface="Architecture" panose="020B0500000000000000" pitchFamily="34" charset="0"/>
                <a:cs typeface="Arial" panose="020B0604020202020204" pitchFamily="34" charset="0"/>
              </a:rPr>
              <a:t> </a:t>
            </a:r>
            <a:r>
              <a:rPr lang="en-US" sz="2400" b="1" dirty="0" err="1">
                <a:solidFill>
                  <a:srgbClr val="003399"/>
                </a:solidFill>
                <a:latin typeface="Arial" panose="020B0604020202020204" pitchFamily="34" charset="0"/>
                <a:ea typeface="Architecture" panose="020B0500000000000000" pitchFamily="34" charset="0"/>
                <a:cs typeface="Arial" panose="020B0604020202020204" pitchFamily="34" charset="0"/>
              </a:rPr>
              <a:t>cho</a:t>
            </a:r>
            <a:r>
              <a:rPr lang="en-US" sz="2400" b="1" dirty="0">
                <a:solidFill>
                  <a:srgbClr val="003399"/>
                </a:solidFill>
                <a:latin typeface="Arial" panose="020B0604020202020204" pitchFamily="34" charset="0"/>
                <a:ea typeface="Architecture" panose="020B0500000000000000" pitchFamily="34" charset="0"/>
                <a:cs typeface="Arial" panose="020B0604020202020204" pitchFamily="34" charset="0"/>
              </a:rPr>
              <a:t> </a:t>
            </a:r>
            <a:r>
              <a:rPr lang="en-US" sz="2400" b="1" dirty="0" err="1">
                <a:solidFill>
                  <a:srgbClr val="003399"/>
                </a:solidFill>
                <a:latin typeface="Arial" panose="020B0604020202020204" pitchFamily="34" charset="0"/>
                <a:ea typeface="Architecture" panose="020B0500000000000000" pitchFamily="34" charset="0"/>
                <a:cs typeface="Arial" panose="020B0604020202020204" pitchFamily="34" charset="0"/>
              </a:rPr>
              <a:t>đến</a:t>
            </a:r>
            <a:r>
              <a:rPr lang="en-US" sz="2400" b="1" dirty="0">
                <a:solidFill>
                  <a:srgbClr val="003399"/>
                </a:solidFill>
                <a:latin typeface="Arial" panose="020B0604020202020204" pitchFamily="34" charset="0"/>
                <a:ea typeface="Architecture" panose="020B0500000000000000" pitchFamily="34" charset="0"/>
                <a:cs typeface="Arial" panose="020B0604020202020204" pitchFamily="34" charset="0"/>
              </a:rPr>
              <a:t> nay</a:t>
            </a:r>
            <a:r>
              <a:rPr lang="en-US" sz="2400" b="1" dirty="0" smtClean="0">
                <a:solidFill>
                  <a:srgbClr val="003399"/>
                </a:solidFill>
                <a:latin typeface="Arial" panose="020B0604020202020204" pitchFamily="34" charset="0"/>
                <a:ea typeface="Architecture" panose="020B0500000000000000" pitchFamily="34" charset="0"/>
                <a:cs typeface="Arial" panose="020B0604020202020204" pitchFamily="34" charset="0"/>
              </a:rPr>
              <a:t>.</a:t>
            </a:r>
            <a:endParaRPr lang="en-US" sz="2400" b="1" dirty="0">
              <a:solidFill>
                <a:srgbClr val="003399"/>
              </a:solidFill>
              <a:latin typeface="Arial" panose="020B0604020202020204" pitchFamily="34" charset="0"/>
              <a:ea typeface="Architecture" panose="020B0500000000000000" pitchFamily="34" charset="0"/>
              <a:cs typeface="Arial" panose="020B0604020202020204" pitchFamily="34" charset="0"/>
            </a:endParaRPr>
          </a:p>
        </p:txBody>
      </p:sp>
      <p:sp>
        <p:nvSpPr>
          <p:cNvPr id="14" name="Rectangle 13"/>
          <p:cNvSpPr/>
          <p:nvPr/>
        </p:nvSpPr>
        <p:spPr>
          <a:xfrm>
            <a:off x="190140" y="5536233"/>
            <a:ext cx="11566423" cy="523220"/>
          </a:xfrm>
          <a:prstGeom prst="rect">
            <a:avLst/>
          </a:prstGeom>
        </p:spPr>
        <p:txBody>
          <a:bodyPr wrap="square">
            <a:spAutoFit/>
          </a:bodyPr>
          <a:lstStyle/>
          <a:p>
            <a:pPr algn="just"/>
            <a:r>
              <a:rPr lang="en-US" sz="2800" b="1" u="sng" dirty="0" err="1" smtClean="0">
                <a:solidFill>
                  <a:srgbClr val="FF0000"/>
                </a:solidFill>
                <a:latin typeface="Times New Roman" panose="02020603050405020304" pitchFamily="18" charset="0"/>
                <a:ea typeface="Calibri" panose="020F0502020204030204" pitchFamily="34" charset="0"/>
              </a:rPr>
              <a:t>Nhóm</a:t>
            </a:r>
            <a:r>
              <a:rPr lang="en-US" sz="2800" b="1" u="sng" dirty="0" smtClean="0">
                <a:solidFill>
                  <a:srgbClr val="FF0000"/>
                </a:solidFill>
                <a:latin typeface="Times New Roman" panose="02020603050405020304" pitchFamily="18" charset="0"/>
                <a:ea typeface="Calibri" panose="020F0502020204030204" pitchFamily="34" charset="0"/>
              </a:rPr>
              <a:t> 4:</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Em</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hiểu</a:t>
            </a:r>
            <a:r>
              <a:rPr lang="en-US" sz="2800" dirty="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môn</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lịch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sử</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gì</a:t>
            </a:r>
            <a:r>
              <a:rPr lang="en-US" sz="2800" dirty="0">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 xmlns:p14="http://schemas.microsoft.com/office/powerpoint/2010/main" val="210712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1810D3-100A-43CC-8BAC-CC2126ABADC9}"/>
              </a:ext>
            </a:extLst>
          </p:cNvPr>
          <p:cNvSpPr>
            <a:spLocks noGrp="1"/>
          </p:cNvSpPr>
          <p:nvPr>
            <p:ph type="title"/>
          </p:nvPr>
        </p:nvSpPr>
        <p:spPr>
          <a:xfrm>
            <a:off x="300668" y="752104"/>
            <a:ext cx="3501788" cy="835647"/>
          </a:xfrm>
        </p:spPr>
        <p:txBody>
          <a:bodyPr>
            <a:normAutofit/>
          </a:bodyPr>
          <a:lstStyle/>
          <a:p>
            <a:r>
              <a:rPr lang="fr-FR" sz="2800" b="1" dirty="0">
                <a:solidFill>
                  <a:srgbClr val="FF0000"/>
                </a:solidFill>
                <a:latin typeface="Arial" panose="020B0604020202020204" pitchFamily="34" charset="0"/>
                <a:cs typeface="Arial" panose="020B0604020202020204" pitchFamily="34" charset="0"/>
              </a:rPr>
              <a:t>1. </a:t>
            </a:r>
            <a:r>
              <a:rPr lang="fr-FR" sz="2800" b="1" dirty="0" err="1">
                <a:solidFill>
                  <a:srgbClr val="FF0000"/>
                </a:solidFill>
                <a:latin typeface="Arial" panose="020B0604020202020204" pitchFamily="34" charset="0"/>
                <a:cs typeface="Arial" panose="020B0604020202020204" pitchFamily="34" charset="0"/>
              </a:rPr>
              <a:t>Lịch</a:t>
            </a:r>
            <a:r>
              <a:rPr lang="fr-FR" sz="2800" b="1" dirty="0">
                <a:solidFill>
                  <a:srgbClr val="FF0000"/>
                </a:solidFill>
                <a:latin typeface="Arial" panose="020B0604020202020204" pitchFamily="34" charset="0"/>
                <a:cs typeface="Arial" panose="020B0604020202020204" pitchFamily="34" charset="0"/>
              </a:rPr>
              <a:t> </a:t>
            </a:r>
            <a:r>
              <a:rPr lang="fr-FR" sz="2800" b="1" dirty="0" err="1">
                <a:solidFill>
                  <a:srgbClr val="FF0000"/>
                </a:solidFill>
                <a:latin typeface="Arial" panose="020B0604020202020204" pitchFamily="34" charset="0"/>
                <a:cs typeface="Arial" panose="020B0604020202020204" pitchFamily="34" charset="0"/>
              </a:rPr>
              <a:t>sử</a:t>
            </a:r>
            <a:r>
              <a:rPr lang="fr-FR" sz="2800" b="1" dirty="0">
                <a:solidFill>
                  <a:srgbClr val="FF0000"/>
                </a:solidFill>
                <a:latin typeface="Arial" panose="020B0604020202020204" pitchFamily="34" charset="0"/>
                <a:cs typeface="Arial" panose="020B0604020202020204" pitchFamily="34" charset="0"/>
              </a:rPr>
              <a:t> là </a:t>
            </a:r>
            <a:r>
              <a:rPr lang="fr-FR" sz="2800" b="1" dirty="0" err="1" smtClean="0">
                <a:solidFill>
                  <a:srgbClr val="FF0000"/>
                </a:solidFill>
                <a:latin typeface="Arial" panose="020B0604020202020204" pitchFamily="34" charset="0"/>
                <a:cs typeface="Arial" panose="020B0604020202020204" pitchFamily="34" charset="0"/>
              </a:rPr>
              <a:t>gì</a:t>
            </a:r>
            <a:r>
              <a:rPr lang="fr-FR" sz="2800" b="1" dirty="0" smtClean="0">
                <a:solidFill>
                  <a:srgbClr val="FF0000"/>
                </a:solidFill>
                <a:latin typeface="Arial" panose="020B0604020202020204" pitchFamily="34" charset="0"/>
                <a:cs typeface="Arial" panose="020B0604020202020204" pitchFamily="34" charset="0"/>
              </a:rPr>
              <a:t>? </a:t>
            </a:r>
            <a:endParaRPr lang="en-US" sz="2800" b="1"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549729" y="1526326"/>
            <a:ext cx="11049000" cy="624145"/>
          </a:xfrm>
          <a:prstGeom prst="rect">
            <a:avLst/>
          </a:prstGeom>
        </p:spPr>
        <p:txBody>
          <a:bodyPr wrap="square">
            <a:spAutoFit/>
          </a:bodyPr>
          <a:lstStyle/>
          <a:p>
            <a:pPr indent="254000" algn="just">
              <a:lnSpc>
                <a:spcPct val="144000"/>
              </a:lnSpc>
              <a:spcAft>
                <a:spcPts val="0"/>
              </a:spcAft>
              <a:tabLst>
                <a:tab pos="457200" algn="l"/>
              </a:tabLst>
            </a:pPr>
            <a:r>
              <a:rPr lang="vi-VN" sz="2400" b="1" dirty="0">
                <a:solidFill>
                  <a:srgbClr val="000000"/>
                </a:solidFill>
                <a:latin typeface="Arial" panose="020B0604020202020204" pitchFamily="34" charset="0"/>
                <a:ea typeface="Arial" panose="020B0604020202020204" pitchFamily="34" charset="0"/>
                <a:cs typeface="Arial" panose="020B0604020202020204" pitchFamily="34" charset="0"/>
              </a:rPr>
              <a:t>- Lịch sử là </a:t>
            </a:r>
            <a:r>
              <a:rPr lang="vi-VN" sz="2400" b="1" dirty="0" smtClean="0">
                <a:solidFill>
                  <a:srgbClr val="000000"/>
                </a:solidFill>
                <a:latin typeface="Arial" panose="020B0604020202020204" pitchFamily="34" charset="0"/>
                <a:ea typeface="Arial" panose="020B0604020202020204" pitchFamily="34" charset="0"/>
                <a:cs typeface="Arial" panose="020B0604020202020204" pitchFamily="34" charset="0"/>
              </a:rPr>
              <a:t>những </a:t>
            </a:r>
            <a:r>
              <a:rPr lang="vi-VN" sz="2400" b="1" dirty="0">
                <a:solidFill>
                  <a:srgbClr val="000000"/>
                </a:solidFill>
                <a:latin typeface="Arial" panose="020B0604020202020204" pitchFamily="34" charset="0"/>
                <a:ea typeface="Arial" panose="020B0604020202020204" pitchFamily="34" charset="0"/>
                <a:cs typeface="Arial" panose="020B0604020202020204" pitchFamily="34" charset="0"/>
              </a:rPr>
              <a:t>gì đã xảy ra trong quá </a:t>
            </a:r>
            <a:r>
              <a:rPr lang="vi-VN" sz="2400" b="1" dirty="0" smtClean="0">
                <a:solidFill>
                  <a:srgbClr val="000000"/>
                </a:solidFill>
                <a:latin typeface="Arial" panose="020B0604020202020204" pitchFamily="34" charset="0"/>
                <a:ea typeface="Arial" panose="020B0604020202020204" pitchFamily="34" charset="0"/>
                <a:cs typeface="Arial" panose="020B0604020202020204" pitchFamily="34" charset="0"/>
              </a:rPr>
              <a:t>khứ.</a:t>
            </a:r>
            <a:endParaRPr lang="en-US" sz="2400" b="1" dirty="0">
              <a:effectLst/>
              <a:latin typeface="Arial" panose="020B0604020202020204" pitchFamily="34" charset="0"/>
              <a:ea typeface="Arial" panose="020B0604020202020204" pitchFamily="34" charset="0"/>
              <a:cs typeface="Arial" panose="020B0604020202020204" pitchFamily="34" charset="0"/>
            </a:endParaRPr>
          </a:p>
        </p:txBody>
      </p:sp>
      <p:sp>
        <p:nvSpPr>
          <p:cNvPr id="6" name="Rectangle 5"/>
          <p:cNvSpPr/>
          <p:nvPr/>
        </p:nvSpPr>
        <p:spPr>
          <a:xfrm>
            <a:off x="549729" y="2223316"/>
            <a:ext cx="11048999" cy="1052596"/>
          </a:xfrm>
          <a:prstGeom prst="rect">
            <a:avLst/>
          </a:prstGeom>
        </p:spPr>
        <p:txBody>
          <a:bodyPr wrap="square">
            <a:spAutoFit/>
          </a:bodyPr>
          <a:lstStyle/>
          <a:p>
            <a:pPr algn="just">
              <a:lnSpc>
                <a:spcPct val="130000"/>
              </a:lnSpc>
              <a:spcBef>
                <a:spcPts val="300"/>
              </a:spcBef>
              <a:spcAft>
                <a:spcPts val="0"/>
              </a:spcAft>
              <a:tabLst>
                <a:tab pos="457200" algn="l"/>
              </a:tabLst>
            </a:pPr>
            <a:r>
              <a:rPr lang="en-US" sz="24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 </a:t>
            </a:r>
            <a:r>
              <a:rPr lang="en-US" sz="24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Môn</a:t>
            </a:r>
            <a:r>
              <a:rPr lang="en-US" sz="24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Lịch</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sử</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môn</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học</a:t>
            </a:r>
            <a:r>
              <a:rPr lang="en-US" sz="24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tìm</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hiểu</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smtClean="0">
                <a:latin typeface="Arial" panose="020B0604020202020204" pitchFamily="34" charset="0"/>
                <a:ea typeface="Architecture" panose="020B0500000000000000" pitchFamily="34" charset="0"/>
                <a:cs typeface="Arial" panose="020B0604020202020204" pitchFamily="34" charset="0"/>
              </a:rPr>
              <a:t>quá</a:t>
            </a:r>
            <a:r>
              <a:rPr lang="en-US" sz="2400" b="1" dirty="0" smtClean="0">
                <a:latin typeface="Arial" panose="020B0604020202020204" pitchFamily="34" charset="0"/>
                <a:ea typeface="Architecture" panose="020B0500000000000000" pitchFamily="34" charset="0"/>
                <a:cs typeface="Arial" panose="020B0604020202020204" pitchFamily="34" charset="0"/>
              </a:rPr>
              <a:t> </a:t>
            </a:r>
            <a:r>
              <a:rPr lang="en-US" sz="2400" b="1" dirty="0" err="1">
                <a:latin typeface="Arial" panose="020B0604020202020204" pitchFamily="34" charset="0"/>
                <a:ea typeface="Architecture" panose="020B0500000000000000" pitchFamily="34" charset="0"/>
                <a:cs typeface="Arial" panose="020B0604020202020204" pitchFamily="34" charset="0"/>
              </a:rPr>
              <a:t>trình</a:t>
            </a:r>
            <a:r>
              <a:rPr lang="en-US" sz="2400" b="1" dirty="0">
                <a:latin typeface="Arial" panose="020B0604020202020204" pitchFamily="34" charset="0"/>
                <a:ea typeface="Architecture" panose="020B0500000000000000" pitchFamily="34" charset="0"/>
                <a:cs typeface="Arial" panose="020B0604020202020204" pitchFamily="34" charset="0"/>
              </a:rPr>
              <a:t> </a:t>
            </a:r>
            <a:r>
              <a:rPr lang="en-US" sz="2400" b="1" dirty="0" err="1">
                <a:latin typeface="Arial" panose="020B0604020202020204" pitchFamily="34" charset="0"/>
                <a:ea typeface="Architecture" panose="020B0500000000000000" pitchFamily="34" charset="0"/>
                <a:cs typeface="Arial" panose="020B0604020202020204" pitchFamily="34" charset="0"/>
              </a:rPr>
              <a:t>hình</a:t>
            </a:r>
            <a:r>
              <a:rPr lang="en-US" sz="2400" b="1" dirty="0">
                <a:latin typeface="Arial" panose="020B0604020202020204" pitchFamily="34" charset="0"/>
                <a:ea typeface="Architecture" panose="020B0500000000000000" pitchFamily="34" charset="0"/>
                <a:cs typeface="Arial" panose="020B0604020202020204" pitchFamily="34" charset="0"/>
              </a:rPr>
              <a:t> </a:t>
            </a:r>
            <a:r>
              <a:rPr lang="en-US" sz="2400" b="1" dirty="0" err="1" smtClean="0">
                <a:latin typeface="Arial" panose="020B0604020202020204" pitchFamily="34" charset="0"/>
                <a:ea typeface="Architecture" panose="020B0500000000000000" pitchFamily="34" charset="0"/>
                <a:cs typeface="Arial" panose="020B0604020202020204" pitchFamily="34" charset="0"/>
              </a:rPr>
              <a:t>thành</a:t>
            </a:r>
            <a:r>
              <a:rPr lang="en-US" sz="2400" b="1" dirty="0">
                <a:latin typeface="Arial" panose="020B0604020202020204" pitchFamily="34" charset="0"/>
                <a:ea typeface="Architecture" panose="020B0500000000000000" pitchFamily="34" charset="0"/>
                <a:cs typeface="Arial" panose="020B0604020202020204" pitchFamily="34" charset="0"/>
              </a:rPr>
              <a:t>,</a:t>
            </a:r>
            <a:r>
              <a:rPr lang="en-US" sz="2400" b="1" dirty="0" smtClean="0">
                <a:latin typeface="Arial" panose="020B0604020202020204" pitchFamily="34" charset="0"/>
                <a:ea typeface="Architecture" panose="020B0500000000000000" pitchFamily="34" charset="0"/>
                <a:cs typeface="Arial" panose="020B0604020202020204" pitchFamily="34" charset="0"/>
              </a:rPr>
              <a:t> </a:t>
            </a:r>
            <a:r>
              <a:rPr lang="en-US" sz="2400" b="1" dirty="0" err="1">
                <a:latin typeface="Arial" panose="020B0604020202020204" pitchFamily="34" charset="0"/>
                <a:ea typeface="Architecture" panose="020B0500000000000000" pitchFamily="34" charset="0"/>
                <a:cs typeface="Arial" panose="020B0604020202020204" pitchFamily="34" charset="0"/>
              </a:rPr>
              <a:t>phát</a:t>
            </a:r>
            <a:r>
              <a:rPr lang="en-US" sz="2400" b="1" dirty="0">
                <a:latin typeface="Arial" panose="020B0604020202020204" pitchFamily="34" charset="0"/>
                <a:ea typeface="Architecture" panose="020B0500000000000000" pitchFamily="34" charset="0"/>
                <a:cs typeface="Arial" panose="020B0604020202020204" pitchFamily="34" charset="0"/>
              </a:rPr>
              <a:t> </a:t>
            </a:r>
            <a:r>
              <a:rPr lang="en-US" sz="2400" b="1" dirty="0" err="1">
                <a:latin typeface="Arial" panose="020B0604020202020204" pitchFamily="34" charset="0"/>
                <a:ea typeface="Architecture" panose="020B0500000000000000" pitchFamily="34" charset="0"/>
                <a:cs typeface="Arial" panose="020B0604020202020204" pitchFamily="34" charset="0"/>
              </a:rPr>
              <a:t>triển</a:t>
            </a:r>
            <a:r>
              <a:rPr lang="en-US" sz="2400" b="1" dirty="0">
                <a:latin typeface="Arial" panose="020B0604020202020204" pitchFamily="34" charset="0"/>
                <a:ea typeface="Architecture" panose="020B0500000000000000" pitchFamily="34" charset="0"/>
                <a:cs typeface="Arial" panose="020B0604020202020204" pitchFamily="34" charset="0"/>
              </a:rPr>
              <a:t> </a:t>
            </a:r>
            <a:r>
              <a:rPr lang="en-US" sz="2400" b="1" dirty="0" err="1">
                <a:latin typeface="Arial" panose="020B0604020202020204" pitchFamily="34" charset="0"/>
                <a:ea typeface="Architecture" panose="020B0500000000000000" pitchFamily="34" charset="0"/>
                <a:cs typeface="Arial" panose="020B0604020202020204" pitchFamily="34" charset="0"/>
              </a:rPr>
              <a:t>của</a:t>
            </a:r>
            <a:r>
              <a:rPr lang="en-US" sz="2400" b="1" dirty="0">
                <a:latin typeface="Arial" panose="020B0604020202020204" pitchFamily="34" charset="0"/>
                <a:ea typeface="Architecture" panose="020B0500000000000000" pitchFamily="34" charset="0"/>
                <a:cs typeface="Arial" panose="020B0604020202020204" pitchFamily="34" charset="0"/>
              </a:rPr>
              <a:t> </a:t>
            </a:r>
            <a:r>
              <a:rPr lang="en-US" sz="2400" b="1" dirty="0" err="1">
                <a:latin typeface="Arial" panose="020B0604020202020204" pitchFamily="34" charset="0"/>
                <a:ea typeface="Architecture" panose="020B0500000000000000" pitchFamily="34" charset="0"/>
                <a:cs typeface="Arial" panose="020B0604020202020204" pitchFamily="34" charset="0"/>
              </a:rPr>
              <a:t>xã</a:t>
            </a:r>
            <a:r>
              <a:rPr lang="en-US" sz="2400" b="1" dirty="0">
                <a:latin typeface="Arial" panose="020B0604020202020204" pitchFamily="34" charset="0"/>
                <a:ea typeface="Architecture" panose="020B0500000000000000" pitchFamily="34" charset="0"/>
                <a:cs typeface="Arial" panose="020B0604020202020204" pitchFamily="34" charset="0"/>
              </a:rPr>
              <a:t> </a:t>
            </a:r>
            <a:r>
              <a:rPr lang="en-US" sz="2400" b="1" dirty="0" err="1">
                <a:latin typeface="Arial" panose="020B0604020202020204" pitchFamily="34" charset="0"/>
                <a:ea typeface="Architecture" panose="020B0500000000000000" pitchFamily="34" charset="0"/>
                <a:cs typeface="Arial" panose="020B0604020202020204" pitchFamily="34" charset="0"/>
              </a:rPr>
              <a:t>hội</a:t>
            </a:r>
            <a:r>
              <a:rPr lang="en-US" sz="2400" b="1" dirty="0">
                <a:latin typeface="Arial" panose="020B0604020202020204" pitchFamily="34" charset="0"/>
                <a:ea typeface="Architecture" panose="020B0500000000000000" pitchFamily="34" charset="0"/>
                <a:cs typeface="Arial" panose="020B0604020202020204" pitchFamily="34" charset="0"/>
              </a:rPr>
              <a:t> </a:t>
            </a:r>
            <a:r>
              <a:rPr lang="en-US" sz="2400" b="1" dirty="0" err="1">
                <a:latin typeface="Arial" panose="020B0604020202020204" pitchFamily="34" charset="0"/>
                <a:ea typeface="Architecture" panose="020B0500000000000000" pitchFamily="34" charset="0"/>
                <a:cs typeface="Arial" panose="020B0604020202020204" pitchFamily="34" charset="0"/>
              </a:rPr>
              <a:t>loài</a:t>
            </a:r>
            <a:r>
              <a:rPr lang="en-US" sz="2400" b="1" dirty="0">
                <a:latin typeface="Arial" panose="020B0604020202020204" pitchFamily="34" charset="0"/>
                <a:ea typeface="Architecture" panose="020B0500000000000000" pitchFamily="34" charset="0"/>
                <a:cs typeface="Arial" panose="020B0604020202020204" pitchFamily="34" charset="0"/>
              </a:rPr>
              <a:t> </a:t>
            </a:r>
            <a:r>
              <a:rPr lang="en-US" sz="2400" b="1" dirty="0" err="1">
                <a:latin typeface="Arial" panose="020B0604020202020204" pitchFamily="34" charset="0"/>
                <a:ea typeface="Architecture" panose="020B0500000000000000" pitchFamily="34" charset="0"/>
                <a:cs typeface="Arial" panose="020B0604020202020204" pitchFamily="34" charset="0"/>
              </a:rPr>
              <a:t>người</a:t>
            </a:r>
            <a:r>
              <a:rPr lang="en-US" sz="2400" b="1" dirty="0">
                <a:latin typeface="Arial" panose="020B0604020202020204" pitchFamily="34" charset="0"/>
                <a:ea typeface="Architecture" panose="020B0500000000000000" pitchFamily="34" charset="0"/>
                <a:cs typeface="Arial" panose="020B0604020202020204" pitchFamily="34" charset="0"/>
              </a:rPr>
              <a:t> </a:t>
            </a:r>
            <a:r>
              <a:rPr lang="en-US" sz="2400" b="1" dirty="0" err="1">
                <a:latin typeface="Arial" panose="020B0604020202020204" pitchFamily="34" charset="0"/>
                <a:ea typeface="Architecture" panose="020B0500000000000000" pitchFamily="34" charset="0"/>
                <a:cs typeface="Arial" panose="020B0604020202020204" pitchFamily="34" charset="0"/>
              </a:rPr>
              <a:t>từ</a:t>
            </a:r>
            <a:r>
              <a:rPr lang="en-US" sz="2400" b="1" dirty="0">
                <a:latin typeface="Arial" panose="020B0604020202020204" pitchFamily="34" charset="0"/>
                <a:ea typeface="Architecture" panose="020B0500000000000000" pitchFamily="34" charset="0"/>
                <a:cs typeface="Arial" panose="020B0604020202020204" pitchFamily="34" charset="0"/>
              </a:rPr>
              <a:t> </a:t>
            </a:r>
            <a:r>
              <a:rPr lang="en-US" sz="2400" b="1" dirty="0" err="1">
                <a:latin typeface="Arial" panose="020B0604020202020204" pitchFamily="34" charset="0"/>
                <a:ea typeface="Architecture" panose="020B0500000000000000" pitchFamily="34" charset="0"/>
                <a:cs typeface="Arial" panose="020B0604020202020204" pitchFamily="34" charset="0"/>
              </a:rPr>
              <a:t>khi</a:t>
            </a:r>
            <a:r>
              <a:rPr lang="en-US" sz="2400" b="1" dirty="0">
                <a:latin typeface="Arial" panose="020B0604020202020204" pitchFamily="34" charset="0"/>
                <a:ea typeface="Architecture" panose="020B0500000000000000" pitchFamily="34" charset="0"/>
                <a:cs typeface="Arial" panose="020B0604020202020204" pitchFamily="34" charset="0"/>
              </a:rPr>
              <a:t> con </a:t>
            </a:r>
            <a:r>
              <a:rPr lang="en-US" sz="2400" b="1" dirty="0" err="1">
                <a:latin typeface="Arial" panose="020B0604020202020204" pitchFamily="34" charset="0"/>
                <a:ea typeface="Architecture" panose="020B0500000000000000" pitchFamily="34" charset="0"/>
                <a:cs typeface="Arial" panose="020B0604020202020204" pitchFamily="34" charset="0"/>
              </a:rPr>
              <a:t>người</a:t>
            </a:r>
            <a:r>
              <a:rPr lang="en-US" sz="2400" b="1" dirty="0">
                <a:latin typeface="Arial" panose="020B0604020202020204" pitchFamily="34" charset="0"/>
                <a:ea typeface="Architecture" panose="020B0500000000000000" pitchFamily="34" charset="0"/>
                <a:cs typeface="Arial" panose="020B0604020202020204" pitchFamily="34" charset="0"/>
              </a:rPr>
              <a:t> </a:t>
            </a:r>
            <a:r>
              <a:rPr lang="en-US" sz="2400" b="1" dirty="0" err="1">
                <a:latin typeface="Arial" panose="020B0604020202020204" pitchFamily="34" charset="0"/>
                <a:ea typeface="Architecture" panose="020B0500000000000000" pitchFamily="34" charset="0"/>
                <a:cs typeface="Arial" panose="020B0604020202020204" pitchFamily="34" charset="0"/>
              </a:rPr>
              <a:t>xuất</a:t>
            </a:r>
            <a:r>
              <a:rPr lang="en-US" sz="2400" b="1" dirty="0">
                <a:latin typeface="Arial" panose="020B0604020202020204" pitchFamily="34" charset="0"/>
                <a:ea typeface="Architecture" panose="020B0500000000000000" pitchFamily="34" charset="0"/>
                <a:cs typeface="Arial" panose="020B0604020202020204" pitchFamily="34" charset="0"/>
              </a:rPr>
              <a:t> </a:t>
            </a:r>
            <a:r>
              <a:rPr lang="en-US" sz="2400" b="1" dirty="0" err="1">
                <a:latin typeface="Arial" panose="020B0604020202020204" pitchFamily="34" charset="0"/>
                <a:ea typeface="Architecture" panose="020B0500000000000000" pitchFamily="34" charset="0"/>
                <a:cs typeface="Arial" panose="020B0604020202020204" pitchFamily="34" charset="0"/>
              </a:rPr>
              <a:t>hiện</a:t>
            </a:r>
            <a:r>
              <a:rPr lang="en-US" sz="2400" b="1" dirty="0">
                <a:latin typeface="Arial" panose="020B0604020202020204" pitchFamily="34" charset="0"/>
                <a:ea typeface="Architecture" panose="020B0500000000000000" pitchFamily="34" charset="0"/>
                <a:cs typeface="Arial" panose="020B0604020202020204" pitchFamily="34" charset="0"/>
              </a:rPr>
              <a:t> </a:t>
            </a:r>
            <a:r>
              <a:rPr lang="en-US" sz="2400" b="1" dirty="0" err="1">
                <a:latin typeface="Arial" panose="020B0604020202020204" pitchFamily="34" charset="0"/>
                <a:ea typeface="Architecture" panose="020B0500000000000000" pitchFamily="34" charset="0"/>
                <a:cs typeface="Arial" panose="020B0604020202020204" pitchFamily="34" charset="0"/>
              </a:rPr>
              <a:t>trên</a:t>
            </a:r>
            <a:r>
              <a:rPr lang="en-US" sz="2400" b="1" dirty="0">
                <a:latin typeface="Arial" panose="020B0604020202020204" pitchFamily="34" charset="0"/>
                <a:ea typeface="Architecture" panose="020B0500000000000000" pitchFamily="34" charset="0"/>
                <a:cs typeface="Arial" panose="020B0604020202020204" pitchFamily="34" charset="0"/>
              </a:rPr>
              <a:t> </a:t>
            </a:r>
            <a:r>
              <a:rPr lang="en-US" sz="2400" b="1" dirty="0" err="1">
                <a:latin typeface="Arial" panose="020B0604020202020204" pitchFamily="34" charset="0"/>
                <a:ea typeface="Architecture" panose="020B0500000000000000" pitchFamily="34" charset="0"/>
                <a:cs typeface="Arial" panose="020B0604020202020204" pitchFamily="34" charset="0"/>
              </a:rPr>
              <a:t>Trái</a:t>
            </a:r>
            <a:r>
              <a:rPr lang="en-US" sz="2400" b="1" dirty="0">
                <a:latin typeface="Arial" panose="020B0604020202020204" pitchFamily="34" charset="0"/>
                <a:ea typeface="Architecture" panose="020B0500000000000000" pitchFamily="34" charset="0"/>
                <a:cs typeface="Arial" panose="020B0604020202020204" pitchFamily="34" charset="0"/>
              </a:rPr>
              <a:t> </a:t>
            </a:r>
            <a:r>
              <a:rPr lang="en-US" sz="2400" b="1" dirty="0" err="1">
                <a:latin typeface="Arial" panose="020B0604020202020204" pitchFamily="34" charset="0"/>
                <a:ea typeface="Architecture" panose="020B0500000000000000" pitchFamily="34" charset="0"/>
                <a:cs typeface="Arial" panose="020B0604020202020204" pitchFamily="34" charset="0"/>
              </a:rPr>
              <a:t>Đất</a:t>
            </a:r>
            <a:r>
              <a:rPr lang="en-US" sz="2400" b="1" dirty="0">
                <a:latin typeface="Arial" panose="020B0604020202020204" pitchFamily="34" charset="0"/>
                <a:ea typeface="Architecture" panose="020B0500000000000000" pitchFamily="34" charset="0"/>
                <a:cs typeface="Arial" panose="020B0604020202020204" pitchFamily="34" charset="0"/>
              </a:rPr>
              <a:t> </a:t>
            </a:r>
            <a:r>
              <a:rPr lang="en-US" sz="2400" b="1" dirty="0" err="1">
                <a:latin typeface="Arial" panose="020B0604020202020204" pitchFamily="34" charset="0"/>
                <a:ea typeface="Architecture" panose="020B0500000000000000" pitchFamily="34" charset="0"/>
                <a:cs typeface="Arial" panose="020B0604020202020204" pitchFamily="34" charset="0"/>
              </a:rPr>
              <a:t>cho</a:t>
            </a:r>
            <a:r>
              <a:rPr lang="en-US" sz="2400" b="1" dirty="0">
                <a:latin typeface="Arial" panose="020B0604020202020204" pitchFamily="34" charset="0"/>
                <a:ea typeface="Architecture" panose="020B0500000000000000" pitchFamily="34" charset="0"/>
                <a:cs typeface="Arial" panose="020B0604020202020204" pitchFamily="34" charset="0"/>
              </a:rPr>
              <a:t> </a:t>
            </a:r>
            <a:r>
              <a:rPr lang="en-US" sz="2400" b="1" dirty="0" err="1" smtClean="0">
                <a:latin typeface="Arial" panose="020B0604020202020204" pitchFamily="34" charset="0"/>
                <a:ea typeface="Architecture" panose="020B0500000000000000" pitchFamily="34" charset="0"/>
                <a:cs typeface="Arial" panose="020B0604020202020204" pitchFamily="34" charset="0"/>
              </a:rPr>
              <a:t>đến</a:t>
            </a:r>
            <a:r>
              <a:rPr lang="en-US" sz="2400" b="1" dirty="0" smtClean="0">
                <a:latin typeface="Arial" panose="020B0604020202020204" pitchFamily="34" charset="0"/>
                <a:ea typeface="Architecture" panose="020B0500000000000000" pitchFamily="34" charset="0"/>
                <a:cs typeface="Arial" panose="020B0604020202020204" pitchFamily="34" charset="0"/>
              </a:rPr>
              <a:t> </a:t>
            </a:r>
            <a:r>
              <a:rPr lang="en-US" sz="2400" b="1" dirty="0">
                <a:latin typeface="Arial" panose="020B0604020202020204" pitchFamily="34" charset="0"/>
                <a:ea typeface="Architecture" panose="020B0500000000000000" pitchFamily="34" charset="0"/>
                <a:cs typeface="Arial" panose="020B0604020202020204" pitchFamily="34" charset="0"/>
              </a:rPr>
              <a:t>nay.</a:t>
            </a:r>
          </a:p>
        </p:txBody>
      </p:sp>
      <p:sp>
        <p:nvSpPr>
          <p:cNvPr id="7" name="TextBox 6"/>
          <p:cNvSpPr txBox="1"/>
          <p:nvPr/>
        </p:nvSpPr>
        <p:spPr>
          <a:xfrm>
            <a:off x="408436" y="3421601"/>
            <a:ext cx="5278707" cy="523220"/>
          </a:xfrm>
          <a:prstGeom prst="rect">
            <a:avLst/>
          </a:prstGeom>
          <a:noFill/>
        </p:spPr>
        <p:txBody>
          <a:bodyPr wrap="square" rtlCol="0">
            <a:spAutoFit/>
          </a:bodyPr>
          <a:lstStyle/>
          <a:p>
            <a:r>
              <a:rPr lang="en-US" sz="2800" b="1" dirty="0" smtClean="0">
                <a:solidFill>
                  <a:srgbClr val="FF0000"/>
                </a:solidFill>
                <a:latin typeface="Arial" panose="020B0604020202020204" pitchFamily="34" charset="0"/>
                <a:cs typeface="Arial" panose="020B0604020202020204" pitchFamily="34" charset="0"/>
              </a:rPr>
              <a:t>2. </a:t>
            </a:r>
            <a:r>
              <a:rPr lang="en-US" sz="2800" b="1" dirty="0" err="1" smtClean="0">
                <a:solidFill>
                  <a:srgbClr val="FF0000"/>
                </a:solidFill>
                <a:latin typeface="Arial" panose="020B0604020202020204" pitchFamily="34" charset="0"/>
                <a:cs typeface="Arial" panose="020B0604020202020204" pitchFamily="34" charset="0"/>
              </a:rPr>
              <a:t>Vì</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sao</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phải</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học</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lịch</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sử</a:t>
            </a:r>
            <a:r>
              <a:rPr lang="en-US" sz="2800" b="1" dirty="0" smtClean="0">
                <a:solidFill>
                  <a:srgbClr val="FF0000"/>
                </a:solidFill>
                <a:latin typeface="Arial" panose="020B0604020202020204" pitchFamily="34" charset="0"/>
                <a:cs typeface="Arial" panose="020B0604020202020204" pitchFamily="34" charset="0"/>
              </a:rPr>
              <a:t>?</a:t>
            </a:r>
            <a:endParaRPr lang="en-US" sz="2800" b="1" dirty="0">
              <a:solidFill>
                <a:srgbClr val="FF0000"/>
              </a:solidFill>
              <a:latin typeface="Arial" panose="020B0604020202020204" pitchFamily="34" charset="0"/>
              <a:cs typeface="Arial" panose="020B0604020202020204" pitchFamily="34" charset="0"/>
            </a:endParaRPr>
          </a:p>
        </p:txBody>
      </p:sp>
      <p:pic>
        <p:nvPicPr>
          <p:cNvPr id="9" name="Picture 17" descr="viet3"/>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103636" y="1583903"/>
            <a:ext cx="609600" cy="508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itle 1">
            <a:extLst>
              <a:ext uri="{FF2B5EF4-FFF2-40B4-BE49-F238E27FC236}">
                <a16:creationId xmlns="" xmlns:a16="http://schemas.microsoft.com/office/drawing/2014/main" id="{C9185C34-0859-4B31-B0DB-2E58CF8D4CD1}"/>
              </a:ext>
            </a:extLst>
          </p:cNvPr>
          <p:cNvSpPr txBox="1">
            <a:spLocks/>
          </p:cNvSpPr>
          <p:nvPr/>
        </p:nvSpPr>
        <p:spPr>
          <a:xfrm>
            <a:off x="1908810" y="86462"/>
            <a:ext cx="8835390" cy="53721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Tiết</a:t>
            </a:r>
            <a:r>
              <a:rPr lang="en-US" sz="5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 </a:t>
            </a:r>
            <a:r>
              <a:rPr lang="en-US" sz="54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5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LỊCH SỬ VÀ CUỘC SỐNG </a:t>
            </a:r>
            <a:endParaRPr lang="en-US" sz="5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52151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F375E58-C86C-47E6-A690-C61771E3365F}"/>
              </a:ext>
            </a:extLst>
          </p:cNvPr>
          <p:cNvSpPr>
            <a:spLocks noGrp="1"/>
          </p:cNvSpPr>
          <p:nvPr>
            <p:ph idx="1"/>
          </p:nvPr>
        </p:nvSpPr>
        <p:spPr>
          <a:xfrm>
            <a:off x="290211" y="436797"/>
            <a:ext cx="11668836" cy="1044943"/>
          </a:xfrm>
        </p:spPr>
        <p:txBody>
          <a:bodyPr>
            <a:normAutofit/>
          </a:bodyPr>
          <a:lstStyle/>
          <a:p>
            <a:pPr marL="0" indent="0" algn="just">
              <a:buNone/>
            </a:pP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Quan</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sát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tranh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câu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hỏi</a:t>
            </a:r>
            <a:r>
              <a:rPr lang="en-US"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Đó</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có</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phải</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là</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lịch</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sử</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không</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vì</a:t>
            </a:r>
            <a:r>
              <a:rPr lang="en-US" i="1" dirty="0">
                <a:latin typeface="Arial" panose="020B0604020202020204" pitchFamily="34" charset="0"/>
                <a:cs typeface="Arial" panose="020B0604020202020204" pitchFamily="34" charset="0"/>
              </a:rPr>
              <a:t> </a:t>
            </a:r>
            <a:r>
              <a:rPr lang="en-US" i="1" dirty="0" err="1" smtClean="0">
                <a:latin typeface="Arial" panose="020B0604020202020204" pitchFamily="34" charset="0"/>
                <a:cs typeface="Arial" panose="020B0604020202020204" pitchFamily="34" charset="0"/>
              </a:rPr>
              <a:t>sao</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554D5A7D-16B3-4CD2-A7FE-EC1B17909A33}"/>
              </a:ext>
            </a:extLst>
          </p:cNvPr>
          <p:cNvPicPr>
            <a:picLocks noChangeAspect="1"/>
          </p:cNvPicPr>
          <p:nvPr/>
        </p:nvPicPr>
        <p:blipFill>
          <a:blip r:embed="rId2"/>
          <a:stretch>
            <a:fillRect/>
          </a:stretch>
        </p:blipFill>
        <p:spPr>
          <a:xfrm>
            <a:off x="3957850" y="1912390"/>
            <a:ext cx="4067034" cy="3584542"/>
          </a:xfrm>
          <a:prstGeom prst="rect">
            <a:avLst/>
          </a:prstGeom>
        </p:spPr>
      </p:pic>
      <p:pic>
        <p:nvPicPr>
          <p:cNvPr id="6" name="Picture 5">
            <a:extLst>
              <a:ext uri="{FF2B5EF4-FFF2-40B4-BE49-F238E27FC236}">
                <a16:creationId xmlns="" xmlns:a16="http://schemas.microsoft.com/office/drawing/2014/main" id="{8F454FF0-F691-44FE-B1F0-9EDCAD509A15}"/>
              </a:ext>
            </a:extLst>
          </p:cNvPr>
          <p:cNvPicPr>
            <a:picLocks noChangeAspect="1"/>
          </p:cNvPicPr>
          <p:nvPr/>
        </p:nvPicPr>
        <p:blipFill>
          <a:blip r:embed="rId3"/>
          <a:stretch>
            <a:fillRect/>
          </a:stretch>
        </p:blipFill>
        <p:spPr>
          <a:xfrm>
            <a:off x="8120418" y="1895626"/>
            <a:ext cx="4032712" cy="3584542"/>
          </a:xfrm>
          <a:prstGeom prst="rect">
            <a:avLst/>
          </a:prstGeom>
        </p:spPr>
      </p:pic>
      <p:sp>
        <p:nvSpPr>
          <p:cNvPr id="9" name="Title 1">
            <a:extLst>
              <a:ext uri="{FF2B5EF4-FFF2-40B4-BE49-F238E27FC236}">
                <a16:creationId xmlns="" xmlns:a16="http://schemas.microsoft.com/office/drawing/2014/main" id="{86659DC8-D994-47DB-BD24-795DCB94CC64}"/>
              </a:ext>
            </a:extLst>
          </p:cNvPr>
          <p:cNvSpPr txBox="1">
            <a:spLocks/>
          </p:cNvSpPr>
          <p:nvPr/>
        </p:nvSpPr>
        <p:spPr>
          <a:xfrm>
            <a:off x="88316" y="5496932"/>
            <a:ext cx="3739486" cy="84082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sz="1800" b="1" i="1" dirty="0">
                <a:solidFill>
                  <a:srgbClr val="031A8F"/>
                </a:solidFill>
              </a:rPr>
              <a:t>Chủ tịch Hồ Chí Minh đọc bản Tuyên ngôn độc </a:t>
            </a:r>
            <a:r>
              <a:rPr lang="vi-VN" sz="1800" b="1" i="1" dirty="0" smtClean="0">
                <a:solidFill>
                  <a:srgbClr val="031A8F"/>
                </a:solidFill>
              </a:rPr>
              <a:t>lập</a:t>
            </a:r>
            <a:r>
              <a:rPr lang="vi-VN" sz="1800" b="1" i="1" dirty="0">
                <a:solidFill>
                  <a:srgbClr val="031A8F"/>
                </a:solidFill>
              </a:rPr>
              <a:t> (2-9-1945), thành lập nước Việt Nam Dân Chủ Cộng Hòa</a:t>
            </a:r>
            <a:endParaRPr lang="en-US" sz="1800" b="1" i="1" dirty="0">
              <a:solidFill>
                <a:srgbClr val="031A8F"/>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 xmlns:a16="http://schemas.microsoft.com/office/drawing/2014/main" id="{86659DC8-D994-47DB-BD24-795DCB94CC64}"/>
              </a:ext>
            </a:extLst>
          </p:cNvPr>
          <p:cNvSpPr txBox="1">
            <a:spLocks/>
          </p:cNvSpPr>
          <p:nvPr/>
        </p:nvSpPr>
        <p:spPr>
          <a:xfrm>
            <a:off x="3821370" y="5480168"/>
            <a:ext cx="4333559" cy="8408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i="1" dirty="0" err="1" smtClean="0">
                <a:solidFill>
                  <a:srgbClr val="031A8F"/>
                </a:solidFill>
                <a:latin typeface="Arial" panose="020B0604020202020204" pitchFamily="34" charset="0"/>
                <a:cs typeface="Arial" panose="020B0604020202020204" pitchFamily="34" charset="0"/>
              </a:rPr>
              <a:t>Chiến</a:t>
            </a:r>
            <a:r>
              <a:rPr lang="en-US" sz="1800" b="1" i="1" dirty="0" smtClean="0">
                <a:solidFill>
                  <a:srgbClr val="031A8F"/>
                </a:solidFill>
                <a:latin typeface="Arial" panose="020B0604020202020204" pitchFamily="34" charset="0"/>
                <a:cs typeface="Arial" panose="020B0604020202020204" pitchFamily="34" charset="0"/>
              </a:rPr>
              <a:t> </a:t>
            </a:r>
            <a:r>
              <a:rPr lang="en-US" sz="1800" b="1" i="1" dirty="0" err="1" smtClean="0">
                <a:solidFill>
                  <a:srgbClr val="031A8F"/>
                </a:solidFill>
                <a:latin typeface="Arial" panose="020B0604020202020204" pitchFamily="34" charset="0"/>
                <a:cs typeface="Arial" panose="020B0604020202020204" pitchFamily="34" charset="0"/>
              </a:rPr>
              <a:t>thắng</a:t>
            </a:r>
            <a:r>
              <a:rPr lang="en-US" sz="1800" b="1" i="1" dirty="0" smtClean="0">
                <a:solidFill>
                  <a:srgbClr val="031A8F"/>
                </a:solidFill>
                <a:latin typeface="Arial" panose="020B0604020202020204" pitchFamily="34" charset="0"/>
                <a:cs typeface="Arial" panose="020B0604020202020204" pitchFamily="34" charset="0"/>
              </a:rPr>
              <a:t> </a:t>
            </a:r>
            <a:r>
              <a:rPr lang="en-US" sz="1800" b="1" i="1" dirty="0" err="1" smtClean="0">
                <a:solidFill>
                  <a:srgbClr val="031A8F"/>
                </a:solidFill>
                <a:latin typeface="Arial" panose="020B0604020202020204" pitchFamily="34" charset="0"/>
                <a:cs typeface="Arial" panose="020B0604020202020204" pitchFamily="34" charset="0"/>
              </a:rPr>
              <a:t>Điện</a:t>
            </a:r>
            <a:r>
              <a:rPr lang="en-US" sz="1800" b="1" i="1" dirty="0" smtClean="0">
                <a:solidFill>
                  <a:srgbClr val="031A8F"/>
                </a:solidFill>
                <a:latin typeface="Arial" panose="020B0604020202020204" pitchFamily="34" charset="0"/>
                <a:cs typeface="Arial" panose="020B0604020202020204" pitchFamily="34" charset="0"/>
              </a:rPr>
              <a:t> </a:t>
            </a:r>
            <a:r>
              <a:rPr lang="en-US" sz="1800" b="1" i="1" dirty="0" err="1" smtClean="0">
                <a:solidFill>
                  <a:srgbClr val="031A8F"/>
                </a:solidFill>
                <a:latin typeface="Arial" panose="020B0604020202020204" pitchFamily="34" charset="0"/>
                <a:cs typeface="Arial" panose="020B0604020202020204" pitchFamily="34" charset="0"/>
              </a:rPr>
              <a:t>Biên</a:t>
            </a:r>
            <a:r>
              <a:rPr lang="en-US" sz="1800" b="1" i="1" dirty="0" smtClean="0">
                <a:solidFill>
                  <a:srgbClr val="031A8F"/>
                </a:solidFill>
                <a:latin typeface="Arial" panose="020B0604020202020204" pitchFamily="34" charset="0"/>
                <a:cs typeface="Arial" panose="020B0604020202020204" pitchFamily="34" charset="0"/>
              </a:rPr>
              <a:t> </a:t>
            </a:r>
            <a:r>
              <a:rPr lang="en-US" sz="1800" b="1" i="1" dirty="0" err="1" smtClean="0">
                <a:solidFill>
                  <a:srgbClr val="031A8F"/>
                </a:solidFill>
                <a:latin typeface="Arial" panose="020B0604020202020204" pitchFamily="34" charset="0"/>
                <a:cs typeface="Arial" panose="020B0604020202020204" pitchFamily="34" charset="0"/>
              </a:rPr>
              <a:t>Phủ</a:t>
            </a:r>
            <a:r>
              <a:rPr lang="en-US" sz="1800" b="1" i="1" dirty="0" smtClean="0">
                <a:solidFill>
                  <a:srgbClr val="031A8F"/>
                </a:solidFill>
                <a:latin typeface="Arial" panose="020B0604020202020204" pitchFamily="34" charset="0"/>
                <a:cs typeface="Arial" panose="020B0604020202020204" pitchFamily="34" charset="0"/>
              </a:rPr>
              <a:t> </a:t>
            </a:r>
            <a:r>
              <a:rPr lang="en-US" sz="1800" b="1" i="1" dirty="0" err="1" smtClean="0">
                <a:solidFill>
                  <a:srgbClr val="031A8F"/>
                </a:solidFill>
                <a:latin typeface="Arial" panose="020B0604020202020204" pitchFamily="34" charset="0"/>
                <a:cs typeface="Arial" panose="020B0604020202020204" pitchFamily="34" charset="0"/>
              </a:rPr>
              <a:t>năm</a:t>
            </a:r>
            <a:r>
              <a:rPr lang="en-US" sz="1800" b="1" i="1" dirty="0" smtClean="0">
                <a:solidFill>
                  <a:srgbClr val="031A8F"/>
                </a:solidFill>
                <a:latin typeface="Arial" panose="020B0604020202020204" pitchFamily="34" charset="0"/>
                <a:cs typeface="Arial" panose="020B0604020202020204" pitchFamily="34" charset="0"/>
              </a:rPr>
              <a:t> 1954</a:t>
            </a:r>
            <a:endParaRPr lang="en-US" sz="1800" b="1" i="1" dirty="0">
              <a:solidFill>
                <a:srgbClr val="031A8F"/>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 xmlns:a16="http://schemas.microsoft.com/office/drawing/2014/main" id="{86659DC8-D994-47DB-BD24-795DCB94CC64}"/>
              </a:ext>
            </a:extLst>
          </p:cNvPr>
          <p:cNvSpPr txBox="1">
            <a:spLocks/>
          </p:cNvSpPr>
          <p:nvPr/>
        </p:nvSpPr>
        <p:spPr>
          <a:xfrm>
            <a:off x="8509178" y="5480167"/>
            <a:ext cx="3739486" cy="8408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i="1" dirty="0" err="1" smtClean="0">
                <a:solidFill>
                  <a:srgbClr val="031A8F"/>
                </a:solidFill>
                <a:latin typeface="Arial" panose="020B0604020202020204" pitchFamily="34" charset="0"/>
                <a:cs typeface="Arial" panose="020B0604020202020204" pitchFamily="34" charset="0"/>
              </a:rPr>
              <a:t>Đại</a:t>
            </a:r>
            <a:r>
              <a:rPr lang="en-US" sz="1800" b="1" i="1" dirty="0" smtClean="0">
                <a:solidFill>
                  <a:srgbClr val="031A8F"/>
                </a:solidFill>
                <a:latin typeface="Arial" panose="020B0604020202020204" pitchFamily="34" charset="0"/>
                <a:cs typeface="Arial" panose="020B0604020202020204" pitchFamily="34" charset="0"/>
              </a:rPr>
              <a:t> </a:t>
            </a:r>
            <a:r>
              <a:rPr lang="en-US" sz="1800" b="1" i="1" dirty="0" err="1" smtClean="0">
                <a:solidFill>
                  <a:srgbClr val="031A8F"/>
                </a:solidFill>
                <a:latin typeface="Arial" panose="020B0604020202020204" pitchFamily="34" charset="0"/>
                <a:cs typeface="Arial" panose="020B0604020202020204" pitchFamily="34" charset="0"/>
              </a:rPr>
              <a:t>thắng</a:t>
            </a:r>
            <a:r>
              <a:rPr lang="en-US" sz="1800" b="1" i="1" dirty="0" smtClean="0">
                <a:solidFill>
                  <a:srgbClr val="031A8F"/>
                </a:solidFill>
                <a:latin typeface="Arial" panose="020B0604020202020204" pitchFamily="34" charset="0"/>
                <a:cs typeface="Arial" panose="020B0604020202020204" pitchFamily="34" charset="0"/>
              </a:rPr>
              <a:t> </a:t>
            </a:r>
            <a:r>
              <a:rPr lang="en-US" sz="1800" b="1" i="1" dirty="0" err="1" smtClean="0">
                <a:solidFill>
                  <a:srgbClr val="031A8F"/>
                </a:solidFill>
                <a:latin typeface="Arial" panose="020B0604020202020204" pitchFamily="34" charset="0"/>
                <a:cs typeface="Arial" panose="020B0604020202020204" pitchFamily="34" charset="0"/>
              </a:rPr>
              <a:t>mùa</a:t>
            </a:r>
            <a:r>
              <a:rPr lang="en-US" sz="1800" b="1" i="1" dirty="0" smtClean="0">
                <a:solidFill>
                  <a:srgbClr val="031A8F"/>
                </a:solidFill>
                <a:latin typeface="Arial" panose="020B0604020202020204" pitchFamily="34" charset="0"/>
                <a:cs typeface="Arial" panose="020B0604020202020204" pitchFamily="34" charset="0"/>
              </a:rPr>
              <a:t> </a:t>
            </a:r>
            <a:r>
              <a:rPr lang="en-US" sz="1800" b="1" i="1" dirty="0" err="1" smtClean="0">
                <a:solidFill>
                  <a:srgbClr val="031A8F"/>
                </a:solidFill>
                <a:latin typeface="Arial" panose="020B0604020202020204" pitchFamily="34" charset="0"/>
                <a:cs typeface="Arial" panose="020B0604020202020204" pitchFamily="34" charset="0"/>
              </a:rPr>
              <a:t>xuân</a:t>
            </a:r>
            <a:r>
              <a:rPr lang="en-US" sz="1800" b="1" i="1" dirty="0" smtClean="0">
                <a:solidFill>
                  <a:srgbClr val="031A8F"/>
                </a:solidFill>
                <a:latin typeface="Arial" panose="020B0604020202020204" pitchFamily="34" charset="0"/>
                <a:cs typeface="Arial" panose="020B0604020202020204" pitchFamily="34" charset="0"/>
              </a:rPr>
              <a:t> </a:t>
            </a:r>
            <a:r>
              <a:rPr lang="en-US" sz="1800" b="1" i="1" dirty="0" err="1" smtClean="0">
                <a:solidFill>
                  <a:srgbClr val="031A8F"/>
                </a:solidFill>
                <a:latin typeface="Arial" panose="020B0604020202020204" pitchFamily="34" charset="0"/>
                <a:cs typeface="Arial" panose="020B0604020202020204" pitchFamily="34" charset="0"/>
              </a:rPr>
              <a:t>năm</a:t>
            </a:r>
            <a:r>
              <a:rPr lang="en-US" sz="1800" b="1" i="1" dirty="0" smtClean="0">
                <a:solidFill>
                  <a:srgbClr val="031A8F"/>
                </a:solidFill>
                <a:latin typeface="Arial" panose="020B0604020202020204" pitchFamily="34" charset="0"/>
                <a:cs typeface="Arial" panose="020B0604020202020204" pitchFamily="34" charset="0"/>
              </a:rPr>
              <a:t> 1975</a:t>
            </a:r>
            <a:endParaRPr lang="en-US" sz="1800" b="1" i="1" dirty="0">
              <a:solidFill>
                <a:srgbClr val="031A8F"/>
              </a:solidFill>
              <a:latin typeface="Arial" panose="020B0604020202020204" pitchFamily="34" charset="0"/>
              <a:cs typeface="Arial" panose="020B0604020202020204" pitchFamily="34" charset="0"/>
            </a:endParaRPr>
          </a:p>
        </p:txBody>
      </p:sp>
      <p:pic>
        <p:nvPicPr>
          <p:cNvPr id="12" name="Content Placeholder 3"/>
          <p:cNvPicPr/>
          <p:nvPr/>
        </p:nvPicPr>
        <p:blipFill>
          <a:blip r:embed="rId4" cstate="print">
            <a:extLst>
              <a:ext uri="{28A0092B-C50C-407E-A947-70E740481C1C}">
                <a14:useLocalDpi xmlns="" xmlns:a14="http://schemas.microsoft.com/office/drawing/2010/main" val="0"/>
              </a:ext>
            </a:extLst>
          </a:blip>
          <a:stretch>
            <a:fillRect/>
          </a:stretch>
        </p:blipFill>
        <p:spPr>
          <a:xfrm>
            <a:off x="245834" y="1912390"/>
            <a:ext cx="3581968" cy="3584542"/>
          </a:xfrm>
          <a:prstGeom prst="rect">
            <a:avLst/>
          </a:prstGeom>
        </p:spPr>
      </p:pic>
    </p:spTree>
    <p:extLst>
      <p:ext uri="{BB962C8B-B14F-4D97-AF65-F5344CB8AC3E}">
        <p14:creationId xmlns="" xmlns:p14="http://schemas.microsoft.com/office/powerpoint/2010/main" val="10596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7662929" y="1840278"/>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6" name="Group 15"/>
          <p:cNvGrpSpPr/>
          <p:nvPr/>
        </p:nvGrpSpPr>
        <p:grpSpPr>
          <a:xfrm>
            <a:off x="4149253" y="916286"/>
            <a:ext cx="6467484" cy="3478991"/>
            <a:chOff x="4544705" y="3998794"/>
            <a:chExt cx="4653886" cy="2859205"/>
          </a:xfrm>
        </p:grpSpPr>
        <p:sp>
          <p:nvSpPr>
            <p:cNvPr id="4" name="Cloud Callout 3"/>
            <p:cNvSpPr/>
            <p:nvPr/>
          </p:nvSpPr>
          <p:spPr>
            <a:xfrm>
              <a:off x="4544705" y="3998794"/>
              <a:ext cx="4653886" cy="2859205"/>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5049286" y="4798026"/>
              <a:ext cx="3644723" cy="1323439"/>
            </a:xfrm>
            <a:prstGeom prst="rect">
              <a:avLst/>
            </a:prstGeom>
            <a:noFill/>
          </p:spPr>
          <p:txBody>
            <a:bodyPr wrap="square" rtlCol="0">
              <a:spAutoFit/>
            </a:bodyPr>
            <a:lstStyle/>
            <a:p>
              <a:pPr algn="ctr"/>
              <a:r>
                <a:rPr lang="en-US" sz="2400" b="1" i="1" dirty="0" err="1" smtClean="0">
                  <a:solidFill>
                    <a:srgbClr val="003399"/>
                  </a:solidFill>
                  <a:latin typeface="Arial" panose="020B0604020202020204" pitchFamily="34" charset="0"/>
                  <a:cs typeface="Arial" panose="020B0604020202020204" pitchFamily="34" charset="0"/>
                </a:rPr>
                <a:t>Gia</a:t>
              </a:r>
              <a:r>
                <a:rPr lang="en-US" sz="2400" b="1" i="1" dirty="0" smtClean="0">
                  <a:solidFill>
                    <a:srgbClr val="003399"/>
                  </a:solidFill>
                  <a:latin typeface="Arial" panose="020B0604020202020204" pitchFamily="34" charset="0"/>
                  <a:cs typeface="Arial" panose="020B0604020202020204" pitchFamily="34" charset="0"/>
                </a:rPr>
                <a:t> </a:t>
              </a:r>
              <a:r>
                <a:rPr lang="en-US" sz="2400" b="1" i="1" dirty="0" err="1" smtClean="0">
                  <a:solidFill>
                    <a:srgbClr val="003399"/>
                  </a:solidFill>
                  <a:latin typeface="Arial" panose="020B0604020202020204" pitchFamily="34" charset="0"/>
                  <a:cs typeface="Arial" panose="020B0604020202020204" pitchFamily="34" charset="0"/>
                </a:rPr>
                <a:t>đình</a:t>
              </a:r>
              <a:r>
                <a:rPr lang="en-US" sz="2400" b="1" i="1" dirty="0" smtClean="0">
                  <a:solidFill>
                    <a:srgbClr val="003399"/>
                  </a:solidFill>
                  <a:latin typeface="Arial" panose="020B0604020202020204" pitchFamily="34" charset="0"/>
                  <a:cs typeface="Arial" panose="020B0604020202020204" pitchFamily="34" charset="0"/>
                </a:rPr>
                <a:t> </a:t>
              </a:r>
              <a:r>
                <a:rPr lang="en-US" sz="2400" b="1" i="1" dirty="0" err="1" smtClean="0">
                  <a:solidFill>
                    <a:srgbClr val="003399"/>
                  </a:solidFill>
                  <a:latin typeface="Arial" panose="020B0604020202020204" pitchFamily="34" charset="0"/>
                  <a:cs typeface="Arial" panose="020B0604020202020204" pitchFamily="34" charset="0"/>
                </a:rPr>
                <a:t>em</a:t>
              </a:r>
              <a:r>
                <a:rPr lang="en-US" sz="2400" b="1" i="1" dirty="0" smtClean="0">
                  <a:solidFill>
                    <a:srgbClr val="003399"/>
                  </a:solidFill>
                  <a:latin typeface="Arial" panose="020B0604020202020204" pitchFamily="34" charset="0"/>
                  <a:cs typeface="Arial" panose="020B0604020202020204" pitchFamily="34" charset="0"/>
                </a:rPr>
                <a:t> </a:t>
              </a:r>
              <a:r>
                <a:rPr lang="en-US" sz="2400" b="1" i="1" dirty="0" err="1" smtClean="0">
                  <a:solidFill>
                    <a:srgbClr val="003399"/>
                  </a:solidFill>
                  <a:latin typeface="Arial" panose="020B0604020202020204" pitchFamily="34" charset="0"/>
                  <a:cs typeface="Arial" panose="020B0604020202020204" pitchFamily="34" charset="0"/>
                </a:rPr>
                <a:t>gồm</a:t>
              </a:r>
              <a:r>
                <a:rPr lang="en-US" sz="2400" b="1" i="1" dirty="0" smtClean="0">
                  <a:solidFill>
                    <a:srgbClr val="003399"/>
                  </a:solidFill>
                  <a:latin typeface="Arial" panose="020B0604020202020204" pitchFamily="34" charset="0"/>
                  <a:cs typeface="Arial" panose="020B0604020202020204" pitchFamily="34" charset="0"/>
                </a:rPr>
                <a:t> </a:t>
              </a:r>
              <a:r>
                <a:rPr lang="en-US" sz="2400" b="1" i="1" dirty="0" err="1" smtClean="0">
                  <a:solidFill>
                    <a:srgbClr val="003399"/>
                  </a:solidFill>
                  <a:latin typeface="Arial" panose="020B0604020202020204" pitchFamily="34" charset="0"/>
                  <a:cs typeface="Arial" panose="020B0604020202020204" pitchFamily="34" charset="0"/>
                </a:rPr>
                <a:t>có</a:t>
              </a:r>
              <a:r>
                <a:rPr lang="en-US" sz="2400" b="1" i="1" dirty="0" smtClean="0">
                  <a:solidFill>
                    <a:srgbClr val="003399"/>
                  </a:solidFill>
                  <a:latin typeface="Arial" panose="020B0604020202020204" pitchFamily="34" charset="0"/>
                  <a:cs typeface="Arial" panose="020B0604020202020204" pitchFamily="34" charset="0"/>
                </a:rPr>
                <a:t> </a:t>
              </a:r>
              <a:r>
                <a:rPr lang="en-US" sz="2400" b="1" i="1" dirty="0" err="1" smtClean="0">
                  <a:solidFill>
                    <a:srgbClr val="003399"/>
                  </a:solidFill>
                  <a:latin typeface="Arial" panose="020B0604020202020204" pitchFamily="34" charset="0"/>
                  <a:cs typeface="Arial" panose="020B0604020202020204" pitchFamily="34" charset="0"/>
                </a:rPr>
                <a:t>mấy</a:t>
              </a:r>
              <a:r>
                <a:rPr lang="en-US" sz="2400" b="1" i="1" dirty="0" smtClean="0">
                  <a:solidFill>
                    <a:srgbClr val="003399"/>
                  </a:solidFill>
                  <a:latin typeface="Arial" panose="020B0604020202020204" pitchFamily="34" charset="0"/>
                  <a:cs typeface="Arial" panose="020B0604020202020204" pitchFamily="34" charset="0"/>
                </a:rPr>
                <a:t> </a:t>
              </a:r>
              <a:r>
                <a:rPr lang="en-US" sz="2400" b="1" i="1" dirty="0" err="1" smtClean="0">
                  <a:solidFill>
                    <a:srgbClr val="003399"/>
                  </a:solidFill>
                  <a:latin typeface="Arial" panose="020B0604020202020204" pitchFamily="34" charset="0"/>
                  <a:cs typeface="Arial" panose="020B0604020202020204" pitchFamily="34" charset="0"/>
                </a:rPr>
                <a:t>thế</a:t>
              </a:r>
              <a:r>
                <a:rPr lang="en-US" sz="2400" b="1" i="1" dirty="0" smtClean="0">
                  <a:solidFill>
                    <a:srgbClr val="003399"/>
                  </a:solidFill>
                  <a:latin typeface="Arial" panose="020B0604020202020204" pitchFamily="34" charset="0"/>
                  <a:cs typeface="Arial" panose="020B0604020202020204" pitchFamily="34" charset="0"/>
                </a:rPr>
                <a:t> </a:t>
              </a:r>
              <a:r>
                <a:rPr lang="en-US" sz="2400" b="1" i="1" dirty="0" err="1" smtClean="0">
                  <a:solidFill>
                    <a:srgbClr val="003399"/>
                  </a:solidFill>
                  <a:latin typeface="Arial" panose="020B0604020202020204" pitchFamily="34" charset="0"/>
                  <a:cs typeface="Arial" panose="020B0604020202020204" pitchFamily="34" charset="0"/>
                </a:rPr>
                <a:t>hệ</a:t>
              </a:r>
              <a:r>
                <a:rPr lang="en-US" sz="2400" b="1" i="1" dirty="0" smtClean="0">
                  <a:solidFill>
                    <a:srgbClr val="003399"/>
                  </a:solidFill>
                  <a:latin typeface="Arial" panose="020B0604020202020204" pitchFamily="34" charset="0"/>
                  <a:cs typeface="Arial" panose="020B0604020202020204" pitchFamily="34" charset="0"/>
                </a:rPr>
                <a:t>? </a:t>
              </a:r>
              <a:r>
                <a:rPr lang="en-US" sz="2400" b="1" i="1" dirty="0" err="1" smtClean="0">
                  <a:solidFill>
                    <a:srgbClr val="003399"/>
                  </a:solidFill>
                  <a:latin typeface="Arial" panose="020B0604020202020204" pitchFamily="34" charset="0"/>
                  <a:cs typeface="Arial" panose="020B0604020202020204" pitchFamily="34" charset="0"/>
                </a:rPr>
                <a:t>Hãy</a:t>
              </a:r>
              <a:r>
                <a:rPr lang="en-US" sz="2400" b="1" i="1" dirty="0" smtClean="0">
                  <a:solidFill>
                    <a:srgbClr val="003399"/>
                  </a:solidFill>
                  <a:latin typeface="Arial" panose="020B0604020202020204" pitchFamily="34" charset="0"/>
                  <a:cs typeface="Arial" panose="020B0604020202020204" pitchFamily="34" charset="0"/>
                </a:rPr>
                <a:t> </a:t>
              </a:r>
              <a:r>
                <a:rPr lang="en-US" sz="2400" b="1" i="1" dirty="0" err="1" smtClean="0">
                  <a:solidFill>
                    <a:srgbClr val="003399"/>
                  </a:solidFill>
                  <a:latin typeface="Arial" panose="020B0604020202020204" pitchFamily="34" charset="0"/>
                  <a:cs typeface="Arial" panose="020B0604020202020204" pitchFamily="34" charset="0"/>
                </a:rPr>
                <a:t>nêu</a:t>
              </a:r>
              <a:r>
                <a:rPr lang="en-US" sz="2400" b="1" i="1" dirty="0" smtClean="0">
                  <a:solidFill>
                    <a:srgbClr val="003399"/>
                  </a:solidFill>
                  <a:latin typeface="Arial" panose="020B0604020202020204" pitchFamily="34" charset="0"/>
                  <a:cs typeface="Arial" panose="020B0604020202020204" pitchFamily="34" charset="0"/>
                </a:rPr>
                <a:t> </a:t>
              </a:r>
              <a:r>
                <a:rPr lang="en-US" sz="2400" b="1" i="1" dirty="0" err="1" smtClean="0">
                  <a:solidFill>
                    <a:srgbClr val="003399"/>
                  </a:solidFill>
                  <a:latin typeface="Arial" panose="020B0604020202020204" pitchFamily="34" charset="0"/>
                  <a:cs typeface="Arial" panose="020B0604020202020204" pitchFamily="34" charset="0"/>
                </a:rPr>
                <a:t>các</a:t>
              </a:r>
              <a:r>
                <a:rPr lang="en-US" sz="2400" b="1" i="1" dirty="0" smtClean="0">
                  <a:solidFill>
                    <a:srgbClr val="003399"/>
                  </a:solidFill>
                  <a:latin typeface="Arial" panose="020B0604020202020204" pitchFamily="34" charset="0"/>
                  <a:cs typeface="Arial" panose="020B0604020202020204" pitchFamily="34" charset="0"/>
                </a:rPr>
                <a:t> </a:t>
              </a:r>
              <a:r>
                <a:rPr lang="en-US" sz="2400" b="1" i="1" dirty="0" err="1" smtClean="0">
                  <a:solidFill>
                    <a:srgbClr val="003399"/>
                  </a:solidFill>
                  <a:latin typeface="Arial" panose="020B0604020202020204" pitchFamily="34" charset="0"/>
                  <a:cs typeface="Arial" panose="020B0604020202020204" pitchFamily="34" charset="0"/>
                </a:rPr>
                <a:t>thành</a:t>
              </a:r>
              <a:r>
                <a:rPr lang="en-US" sz="2400" b="1" i="1" dirty="0" smtClean="0">
                  <a:solidFill>
                    <a:srgbClr val="003399"/>
                  </a:solidFill>
                  <a:latin typeface="Arial" panose="020B0604020202020204" pitchFamily="34" charset="0"/>
                  <a:cs typeface="Arial" panose="020B0604020202020204" pitchFamily="34" charset="0"/>
                </a:rPr>
                <a:t> </a:t>
              </a:r>
              <a:r>
                <a:rPr lang="en-US" sz="2400" b="1" i="1" dirty="0" err="1" smtClean="0">
                  <a:solidFill>
                    <a:srgbClr val="003399"/>
                  </a:solidFill>
                  <a:latin typeface="Arial" panose="020B0604020202020204" pitchFamily="34" charset="0"/>
                  <a:cs typeface="Arial" panose="020B0604020202020204" pitchFamily="34" charset="0"/>
                </a:rPr>
                <a:t>viên</a:t>
              </a:r>
              <a:r>
                <a:rPr lang="en-US" sz="2400" b="1" i="1" dirty="0" smtClean="0">
                  <a:solidFill>
                    <a:srgbClr val="003399"/>
                  </a:solidFill>
                  <a:latin typeface="Arial" panose="020B0604020202020204" pitchFamily="34" charset="0"/>
                  <a:cs typeface="Arial" panose="020B0604020202020204" pitchFamily="34" charset="0"/>
                </a:rPr>
                <a:t> </a:t>
              </a:r>
              <a:r>
                <a:rPr lang="en-US" sz="2400" b="1" i="1" dirty="0" err="1" smtClean="0">
                  <a:solidFill>
                    <a:srgbClr val="003399"/>
                  </a:solidFill>
                  <a:latin typeface="Arial" panose="020B0604020202020204" pitchFamily="34" charset="0"/>
                  <a:cs typeface="Arial" panose="020B0604020202020204" pitchFamily="34" charset="0"/>
                </a:rPr>
                <a:t>và</a:t>
              </a:r>
              <a:r>
                <a:rPr lang="en-US" sz="2400" b="1" i="1" dirty="0" smtClean="0">
                  <a:solidFill>
                    <a:srgbClr val="003399"/>
                  </a:solidFill>
                  <a:latin typeface="Arial" panose="020B0604020202020204" pitchFamily="34" charset="0"/>
                  <a:cs typeface="Arial" panose="020B0604020202020204" pitchFamily="34" charset="0"/>
                </a:rPr>
                <a:t> </a:t>
              </a:r>
              <a:r>
                <a:rPr lang="en-US" sz="2400" b="1" i="1" dirty="0" err="1" smtClean="0">
                  <a:solidFill>
                    <a:srgbClr val="003399"/>
                  </a:solidFill>
                  <a:latin typeface="Arial" panose="020B0604020202020204" pitchFamily="34" charset="0"/>
                  <a:cs typeface="Arial" panose="020B0604020202020204" pitchFamily="34" charset="0"/>
                </a:rPr>
                <a:t>truyền</a:t>
              </a:r>
              <a:r>
                <a:rPr lang="en-US" sz="2400" b="1" i="1" dirty="0" smtClean="0">
                  <a:solidFill>
                    <a:srgbClr val="003399"/>
                  </a:solidFill>
                  <a:latin typeface="Arial" panose="020B0604020202020204" pitchFamily="34" charset="0"/>
                  <a:cs typeface="Arial" panose="020B0604020202020204" pitchFamily="34" charset="0"/>
                </a:rPr>
                <a:t> </a:t>
              </a:r>
              <a:r>
                <a:rPr lang="en-US" sz="2400" b="1" i="1" dirty="0" err="1" smtClean="0">
                  <a:solidFill>
                    <a:srgbClr val="003399"/>
                  </a:solidFill>
                  <a:latin typeface="Arial" panose="020B0604020202020204" pitchFamily="34" charset="0"/>
                  <a:cs typeface="Arial" panose="020B0604020202020204" pitchFamily="34" charset="0"/>
                </a:rPr>
                <a:t>thống</a:t>
              </a:r>
              <a:r>
                <a:rPr lang="en-US" sz="2400" b="1" i="1" dirty="0" smtClean="0">
                  <a:solidFill>
                    <a:srgbClr val="003399"/>
                  </a:solidFill>
                  <a:latin typeface="Arial" panose="020B0604020202020204" pitchFamily="34" charset="0"/>
                  <a:cs typeface="Arial" panose="020B0604020202020204" pitchFamily="34" charset="0"/>
                </a:rPr>
                <a:t> </a:t>
              </a:r>
              <a:r>
                <a:rPr lang="en-US" sz="2400" b="1" i="1" dirty="0" err="1" smtClean="0">
                  <a:solidFill>
                    <a:srgbClr val="003399"/>
                  </a:solidFill>
                  <a:latin typeface="Arial" panose="020B0604020202020204" pitchFamily="34" charset="0"/>
                  <a:cs typeface="Arial" panose="020B0604020202020204" pitchFamily="34" charset="0"/>
                </a:rPr>
                <a:t>của</a:t>
              </a:r>
              <a:r>
                <a:rPr lang="en-US" sz="2400" b="1" i="1" dirty="0" smtClean="0">
                  <a:solidFill>
                    <a:srgbClr val="003399"/>
                  </a:solidFill>
                  <a:latin typeface="Arial" panose="020B0604020202020204" pitchFamily="34" charset="0"/>
                  <a:cs typeface="Arial" panose="020B0604020202020204" pitchFamily="34" charset="0"/>
                </a:rPr>
                <a:t> </a:t>
              </a:r>
              <a:r>
                <a:rPr lang="en-US" sz="2400" b="1" i="1" dirty="0" err="1" smtClean="0">
                  <a:solidFill>
                    <a:srgbClr val="003399"/>
                  </a:solidFill>
                  <a:latin typeface="Arial" panose="020B0604020202020204" pitchFamily="34" charset="0"/>
                  <a:cs typeface="Arial" panose="020B0604020202020204" pitchFamily="34" charset="0"/>
                </a:rPr>
                <a:t>gia</a:t>
              </a:r>
              <a:r>
                <a:rPr lang="en-US" sz="2400" b="1" i="1" dirty="0" smtClean="0">
                  <a:solidFill>
                    <a:srgbClr val="003399"/>
                  </a:solidFill>
                  <a:latin typeface="Arial" panose="020B0604020202020204" pitchFamily="34" charset="0"/>
                  <a:cs typeface="Arial" panose="020B0604020202020204" pitchFamily="34" charset="0"/>
                </a:rPr>
                <a:t> </a:t>
              </a:r>
              <a:r>
                <a:rPr lang="en-US" sz="2400" b="1" i="1" dirty="0" err="1" smtClean="0">
                  <a:solidFill>
                    <a:srgbClr val="003399"/>
                  </a:solidFill>
                  <a:latin typeface="Arial" panose="020B0604020202020204" pitchFamily="34" charset="0"/>
                  <a:cs typeface="Arial" panose="020B0604020202020204" pitchFamily="34" charset="0"/>
                </a:rPr>
                <a:t>đình</a:t>
              </a:r>
              <a:r>
                <a:rPr lang="en-US" sz="2400" b="1" i="1" dirty="0" smtClean="0">
                  <a:solidFill>
                    <a:srgbClr val="003399"/>
                  </a:solidFill>
                  <a:latin typeface="Arial" panose="020B0604020202020204" pitchFamily="34" charset="0"/>
                  <a:cs typeface="Arial" panose="020B0604020202020204" pitchFamily="34" charset="0"/>
                </a:rPr>
                <a:t> </a:t>
              </a:r>
              <a:r>
                <a:rPr lang="en-US" sz="2400" b="1" i="1" dirty="0" err="1" smtClean="0">
                  <a:solidFill>
                    <a:srgbClr val="003399"/>
                  </a:solidFill>
                  <a:latin typeface="Arial" panose="020B0604020202020204" pitchFamily="34" charset="0"/>
                  <a:cs typeface="Arial" panose="020B0604020202020204" pitchFamily="34" charset="0"/>
                </a:rPr>
                <a:t>mình</a:t>
              </a:r>
              <a:r>
                <a:rPr lang="en-US" sz="2400" b="1" i="1" dirty="0" smtClean="0">
                  <a:solidFill>
                    <a:srgbClr val="003399"/>
                  </a:solidFill>
                  <a:latin typeface="Arial" panose="020B0604020202020204" pitchFamily="34" charset="0"/>
                  <a:cs typeface="Arial" panose="020B0604020202020204" pitchFamily="34" charset="0"/>
                </a:rPr>
                <a:t> </a:t>
              </a:r>
              <a:r>
                <a:rPr lang="en-US" sz="2400" b="1" i="1" dirty="0" err="1" smtClean="0">
                  <a:solidFill>
                    <a:srgbClr val="003399"/>
                  </a:solidFill>
                  <a:latin typeface="Arial" panose="020B0604020202020204" pitchFamily="34" charset="0"/>
                  <a:cs typeface="Arial" panose="020B0604020202020204" pitchFamily="34" charset="0"/>
                </a:rPr>
                <a:t>cho</a:t>
              </a:r>
              <a:r>
                <a:rPr lang="en-US" sz="2400" b="1" i="1" dirty="0" smtClean="0">
                  <a:solidFill>
                    <a:srgbClr val="003399"/>
                  </a:solidFill>
                  <a:latin typeface="Arial" panose="020B0604020202020204" pitchFamily="34" charset="0"/>
                  <a:cs typeface="Arial" panose="020B0604020202020204" pitchFamily="34" charset="0"/>
                </a:rPr>
                <a:t> </a:t>
              </a:r>
              <a:r>
                <a:rPr lang="en-US" sz="2400" b="1" i="1" dirty="0" err="1" smtClean="0">
                  <a:solidFill>
                    <a:srgbClr val="003399"/>
                  </a:solidFill>
                  <a:latin typeface="Arial" panose="020B0604020202020204" pitchFamily="34" charset="0"/>
                  <a:cs typeface="Arial" panose="020B0604020202020204" pitchFamily="34" charset="0"/>
                </a:rPr>
                <a:t>các</a:t>
              </a:r>
              <a:r>
                <a:rPr lang="en-US" sz="2400" b="1" i="1" dirty="0" smtClean="0">
                  <a:solidFill>
                    <a:srgbClr val="003399"/>
                  </a:solidFill>
                  <a:latin typeface="Arial" panose="020B0604020202020204" pitchFamily="34" charset="0"/>
                  <a:cs typeface="Arial" panose="020B0604020202020204" pitchFamily="34" charset="0"/>
                </a:rPr>
                <a:t> </a:t>
              </a:r>
              <a:r>
                <a:rPr lang="en-US" sz="2400" b="1" i="1" dirty="0" err="1" smtClean="0">
                  <a:solidFill>
                    <a:srgbClr val="003399"/>
                  </a:solidFill>
                  <a:latin typeface="Arial" panose="020B0604020202020204" pitchFamily="34" charset="0"/>
                  <a:cs typeface="Arial" panose="020B0604020202020204" pitchFamily="34" charset="0"/>
                </a:rPr>
                <a:t>bạn</a:t>
              </a:r>
              <a:r>
                <a:rPr lang="en-US" sz="2400" b="1" i="1" dirty="0" smtClean="0">
                  <a:solidFill>
                    <a:srgbClr val="003399"/>
                  </a:solidFill>
                  <a:latin typeface="Arial" panose="020B0604020202020204" pitchFamily="34" charset="0"/>
                  <a:cs typeface="Arial" panose="020B0604020202020204" pitchFamily="34" charset="0"/>
                </a:rPr>
                <a:t> </a:t>
              </a:r>
              <a:r>
                <a:rPr lang="en-US" sz="2400" b="1" i="1" dirty="0" err="1" smtClean="0">
                  <a:solidFill>
                    <a:srgbClr val="003399"/>
                  </a:solidFill>
                  <a:latin typeface="Arial" panose="020B0604020202020204" pitchFamily="34" charset="0"/>
                  <a:cs typeface="Arial" panose="020B0604020202020204" pitchFamily="34" charset="0"/>
                </a:rPr>
                <a:t>cùng</a:t>
              </a:r>
              <a:r>
                <a:rPr lang="en-US" sz="2400" b="1" i="1" dirty="0" smtClean="0">
                  <a:solidFill>
                    <a:srgbClr val="003399"/>
                  </a:solidFill>
                  <a:latin typeface="Arial" panose="020B0604020202020204" pitchFamily="34" charset="0"/>
                  <a:cs typeface="Arial" panose="020B0604020202020204" pitchFamily="34" charset="0"/>
                </a:rPr>
                <a:t> </a:t>
              </a:r>
              <a:r>
                <a:rPr lang="en-US" sz="2400" b="1" i="1" dirty="0" err="1" smtClean="0">
                  <a:solidFill>
                    <a:srgbClr val="003399"/>
                  </a:solidFill>
                  <a:latin typeface="Arial" panose="020B0604020202020204" pitchFamily="34" charset="0"/>
                  <a:cs typeface="Arial" panose="020B0604020202020204" pitchFamily="34" charset="0"/>
                </a:rPr>
                <a:t>biết</a:t>
              </a:r>
              <a:r>
                <a:rPr lang="en-US" sz="2400" b="1" i="1" dirty="0" smtClean="0">
                  <a:solidFill>
                    <a:srgbClr val="003399"/>
                  </a:solidFill>
                  <a:latin typeface="Arial" panose="020B0604020202020204" pitchFamily="34" charset="0"/>
                  <a:cs typeface="Arial" panose="020B0604020202020204" pitchFamily="34" charset="0"/>
                </a:rPr>
                <a:t>.</a:t>
              </a:r>
              <a:endParaRPr lang="en-US" sz="2400" b="1" i="1" dirty="0">
                <a:solidFill>
                  <a:srgbClr val="003399"/>
                </a:solidFill>
                <a:latin typeface="Arial" panose="020B0604020202020204" pitchFamily="34" charset="0"/>
                <a:cs typeface="Arial" panose="020B0604020202020204" pitchFamily="34" charset="0"/>
              </a:endParaRPr>
            </a:p>
          </p:txBody>
        </p:sp>
      </p:grpSp>
      <p:pic>
        <p:nvPicPr>
          <p:cNvPr id="9" name="Picture 8"/>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07893" y="1134962"/>
            <a:ext cx="3829185" cy="4276860"/>
          </a:xfrm>
          <a:prstGeom prst="rect">
            <a:avLst/>
          </a:prstGeom>
        </p:spPr>
      </p:pic>
      <p:sp>
        <p:nvSpPr>
          <p:cNvPr id="10" name="TextBox 9"/>
          <p:cNvSpPr txBox="1"/>
          <p:nvPr/>
        </p:nvSpPr>
        <p:spPr>
          <a:xfrm>
            <a:off x="438801" y="5595869"/>
            <a:ext cx="3998277" cy="369332"/>
          </a:xfrm>
          <a:prstGeom prst="rect">
            <a:avLst/>
          </a:prstGeom>
          <a:noFill/>
        </p:spPr>
        <p:txBody>
          <a:bodyPr wrap="square" rtlCol="0">
            <a:spAutoFit/>
          </a:bodyPr>
          <a:lstStyle/>
          <a:p>
            <a:pPr algn="ctr"/>
            <a:r>
              <a:rPr lang="en-US" b="1" i="1" dirty="0" err="1" smtClean="0">
                <a:solidFill>
                  <a:srgbClr val="003399"/>
                </a:solidFill>
                <a:latin typeface="Times New Roman" panose="02020603050405020304" pitchFamily="18" charset="0"/>
                <a:cs typeface="Times New Roman" panose="02020603050405020304" pitchFamily="18" charset="0"/>
              </a:rPr>
              <a:t>Chủ</a:t>
            </a:r>
            <a:r>
              <a:rPr lang="en-US" b="1" i="1" dirty="0" smtClean="0">
                <a:solidFill>
                  <a:srgbClr val="003399"/>
                </a:solidFill>
                <a:latin typeface="Times New Roman" panose="02020603050405020304" pitchFamily="18" charset="0"/>
                <a:cs typeface="Times New Roman" panose="02020603050405020304" pitchFamily="18" charset="0"/>
              </a:rPr>
              <a:t> </a:t>
            </a:r>
            <a:r>
              <a:rPr lang="en-US" b="1" i="1" dirty="0" err="1" smtClean="0">
                <a:solidFill>
                  <a:srgbClr val="003399"/>
                </a:solidFill>
                <a:latin typeface="Times New Roman" panose="02020603050405020304" pitchFamily="18" charset="0"/>
                <a:cs typeface="Times New Roman" panose="02020603050405020304" pitchFamily="18" charset="0"/>
              </a:rPr>
              <a:t>tịch</a:t>
            </a:r>
            <a:r>
              <a:rPr lang="en-US" b="1" i="1" dirty="0" smtClean="0">
                <a:solidFill>
                  <a:srgbClr val="003399"/>
                </a:solidFill>
                <a:latin typeface="Times New Roman" panose="02020603050405020304" pitchFamily="18" charset="0"/>
                <a:cs typeface="Times New Roman" panose="02020603050405020304" pitchFamily="18" charset="0"/>
              </a:rPr>
              <a:t> </a:t>
            </a:r>
            <a:r>
              <a:rPr lang="en-US" b="1" i="1" dirty="0" err="1" smtClean="0">
                <a:solidFill>
                  <a:srgbClr val="003399"/>
                </a:solidFill>
                <a:latin typeface="Times New Roman" panose="02020603050405020304" pitchFamily="18" charset="0"/>
                <a:cs typeface="Times New Roman" panose="02020603050405020304" pitchFamily="18" charset="0"/>
              </a:rPr>
              <a:t>Hồ</a:t>
            </a:r>
            <a:r>
              <a:rPr lang="en-US" b="1" i="1" dirty="0" smtClean="0">
                <a:solidFill>
                  <a:srgbClr val="003399"/>
                </a:solidFill>
                <a:latin typeface="Times New Roman" panose="02020603050405020304" pitchFamily="18" charset="0"/>
                <a:cs typeface="Times New Roman" panose="02020603050405020304" pitchFamily="18" charset="0"/>
              </a:rPr>
              <a:t> </a:t>
            </a:r>
            <a:r>
              <a:rPr lang="en-US" b="1" i="1" dirty="0" err="1" smtClean="0">
                <a:solidFill>
                  <a:srgbClr val="003399"/>
                </a:solidFill>
                <a:latin typeface="Times New Roman" panose="02020603050405020304" pitchFamily="18" charset="0"/>
                <a:cs typeface="Times New Roman" panose="02020603050405020304" pitchFamily="18" charset="0"/>
              </a:rPr>
              <a:t>Chí</a:t>
            </a:r>
            <a:r>
              <a:rPr lang="en-US" b="1" i="1" dirty="0" smtClean="0">
                <a:solidFill>
                  <a:srgbClr val="003399"/>
                </a:solidFill>
                <a:latin typeface="Times New Roman" panose="02020603050405020304" pitchFamily="18" charset="0"/>
                <a:cs typeface="Times New Roman" panose="02020603050405020304" pitchFamily="18" charset="0"/>
              </a:rPr>
              <a:t> Minh (1890 – 1969)</a:t>
            </a:r>
            <a:endParaRPr lang="en-US" b="1" i="1" dirty="0">
              <a:solidFill>
                <a:srgbClr val="003399"/>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113885" y="934659"/>
            <a:ext cx="6581107" cy="954107"/>
          </a:xfrm>
          <a:prstGeom prst="rect">
            <a:avLst/>
          </a:prstGeom>
          <a:noFill/>
        </p:spPr>
        <p:txBody>
          <a:bodyPr wrap="square" rtlCol="0">
            <a:spAutoFit/>
          </a:bodyPr>
          <a:lstStyle/>
          <a:p>
            <a:pPr algn="ctr"/>
            <a:r>
              <a:rPr lang="en-US" sz="2800" b="1" dirty="0" smtClean="0">
                <a:solidFill>
                  <a:srgbClr val="003399"/>
                </a:solidFill>
                <a:latin typeface="Times New Roman" panose="02020603050405020304" pitchFamily="18" charset="0"/>
                <a:cs typeface="Times New Roman" panose="02020603050405020304" pitchFamily="18" charset="0"/>
              </a:rPr>
              <a:t>“</a:t>
            </a:r>
            <a:r>
              <a:rPr lang="en-US" sz="2800" b="1" dirty="0" err="1" smtClean="0">
                <a:solidFill>
                  <a:srgbClr val="003399"/>
                </a:solidFill>
                <a:latin typeface="Times New Roman" panose="02020603050405020304" pitchFamily="18" charset="0"/>
                <a:cs typeface="Times New Roman" panose="02020603050405020304" pitchFamily="18" charset="0"/>
              </a:rPr>
              <a:t>Dân</a:t>
            </a:r>
            <a:r>
              <a:rPr lang="en-US" sz="2800" b="1" dirty="0" smtClean="0">
                <a:solidFill>
                  <a:srgbClr val="003399"/>
                </a:solidFill>
                <a:latin typeface="Times New Roman" panose="02020603050405020304" pitchFamily="18" charset="0"/>
                <a:cs typeface="Times New Roman" panose="02020603050405020304" pitchFamily="18" charset="0"/>
              </a:rPr>
              <a:t> ta </a:t>
            </a:r>
            <a:r>
              <a:rPr lang="en-US" sz="2800" b="1" dirty="0" err="1" smtClean="0">
                <a:solidFill>
                  <a:srgbClr val="003399"/>
                </a:solidFill>
                <a:latin typeface="Times New Roman" panose="02020603050405020304" pitchFamily="18" charset="0"/>
                <a:cs typeface="Times New Roman" panose="02020603050405020304" pitchFamily="18" charset="0"/>
              </a:rPr>
              <a:t>phải</a:t>
            </a:r>
            <a:r>
              <a:rPr lang="en-US" sz="2800" b="1" dirty="0" smtClean="0">
                <a:solidFill>
                  <a:srgbClr val="003399"/>
                </a:solidFill>
                <a:latin typeface="Times New Roman" panose="02020603050405020304" pitchFamily="18" charset="0"/>
                <a:cs typeface="Times New Roman" panose="02020603050405020304" pitchFamily="18" charset="0"/>
              </a:rPr>
              <a:t> </a:t>
            </a:r>
            <a:r>
              <a:rPr lang="en-US" sz="2800" b="1" dirty="0" err="1" smtClean="0">
                <a:solidFill>
                  <a:srgbClr val="003399"/>
                </a:solidFill>
                <a:latin typeface="Times New Roman" panose="02020603050405020304" pitchFamily="18" charset="0"/>
                <a:cs typeface="Times New Roman" panose="02020603050405020304" pitchFamily="18" charset="0"/>
              </a:rPr>
              <a:t>biết</a:t>
            </a:r>
            <a:r>
              <a:rPr lang="en-US" sz="2800" b="1" dirty="0" smtClean="0">
                <a:solidFill>
                  <a:srgbClr val="003399"/>
                </a:solidFill>
                <a:latin typeface="Times New Roman" panose="02020603050405020304" pitchFamily="18" charset="0"/>
                <a:cs typeface="Times New Roman" panose="02020603050405020304" pitchFamily="18" charset="0"/>
              </a:rPr>
              <a:t> </a:t>
            </a:r>
            <a:r>
              <a:rPr lang="en-US" sz="2800" b="1" dirty="0" err="1" smtClean="0">
                <a:solidFill>
                  <a:srgbClr val="003399"/>
                </a:solidFill>
                <a:latin typeface="Times New Roman" panose="02020603050405020304" pitchFamily="18" charset="0"/>
                <a:cs typeface="Times New Roman" panose="02020603050405020304" pitchFamily="18" charset="0"/>
              </a:rPr>
              <a:t>sử</a:t>
            </a:r>
            <a:r>
              <a:rPr lang="en-US" sz="2800" b="1" dirty="0" smtClean="0">
                <a:solidFill>
                  <a:srgbClr val="003399"/>
                </a:solidFill>
                <a:latin typeface="Times New Roman" panose="02020603050405020304" pitchFamily="18" charset="0"/>
                <a:cs typeface="Times New Roman" panose="02020603050405020304" pitchFamily="18" charset="0"/>
              </a:rPr>
              <a:t> ta</a:t>
            </a:r>
          </a:p>
          <a:p>
            <a:pPr algn="ctr"/>
            <a:r>
              <a:rPr lang="en-US" sz="2800" b="1" dirty="0" smtClean="0">
                <a:solidFill>
                  <a:srgbClr val="003399"/>
                </a:solidFill>
                <a:latin typeface="Times New Roman" panose="02020603050405020304" pitchFamily="18" charset="0"/>
                <a:cs typeface="Times New Roman" panose="02020603050405020304" pitchFamily="18" charset="0"/>
              </a:rPr>
              <a:t>Cho </a:t>
            </a:r>
            <a:r>
              <a:rPr lang="en-US" sz="2800" b="1" dirty="0" err="1" smtClean="0">
                <a:solidFill>
                  <a:srgbClr val="003399"/>
                </a:solidFill>
                <a:latin typeface="Times New Roman" panose="02020603050405020304" pitchFamily="18" charset="0"/>
                <a:cs typeface="Times New Roman" panose="02020603050405020304" pitchFamily="18" charset="0"/>
              </a:rPr>
              <a:t>tường</a:t>
            </a:r>
            <a:r>
              <a:rPr lang="en-US" sz="2800" b="1" dirty="0" smtClean="0">
                <a:solidFill>
                  <a:srgbClr val="003399"/>
                </a:solidFill>
                <a:latin typeface="Times New Roman" panose="02020603050405020304" pitchFamily="18" charset="0"/>
                <a:cs typeface="Times New Roman" panose="02020603050405020304" pitchFamily="18" charset="0"/>
              </a:rPr>
              <a:t> </a:t>
            </a:r>
            <a:r>
              <a:rPr lang="en-US" sz="2800" b="1" dirty="0" err="1" smtClean="0">
                <a:solidFill>
                  <a:srgbClr val="003399"/>
                </a:solidFill>
                <a:latin typeface="Times New Roman" panose="02020603050405020304" pitchFamily="18" charset="0"/>
                <a:cs typeface="Times New Roman" panose="02020603050405020304" pitchFamily="18" charset="0"/>
              </a:rPr>
              <a:t>gốc</a:t>
            </a:r>
            <a:r>
              <a:rPr lang="en-US" sz="2800" b="1" dirty="0" smtClean="0">
                <a:solidFill>
                  <a:srgbClr val="003399"/>
                </a:solidFill>
                <a:latin typeface="Times New Roman" panose="02020603050405020304" pitchFamily="18" charset="0"/>
                <a:cs typeface="Times New Roman" panose="02020603050405020304" pitchFamily="18" charset="0"/>
              </a:rPr>
              <a:t> </a:t>
            </a:r>
            <a:r>
              <a:rPr lang="en-US" sz="2800" b="1" dirty="0" err="1" smtClean="0">
                <a:solidFill>
                  <a:srgbClr val="003399"/>
                </a:solidFill>
                <a:latin typeface="Times New Roman" panose="02020603050405020304" pitchFamily="18" charset="0"/>
                <a:cs typeface="Times New Roman" panose="02020603050405020304" pitchFamily="18" charset="0"/>
              </a:rPr>
              <a:t>tích</a:t>
            </a:r>
            <a:r>
              <a:rPr lang="en-US" sz="2800" b="1" dirty="0" smtClean="0">
                <a:solidFill>
                  <a:srgbClr val="003399"/>
                </a:solidFill>
                <a:latin typeface="Times New Roman" panose="02020603050405020304" pitchFamily="18" charset="0"/>
                <a:cs typeface="Times New Roman" panose="02020603050405020304" pitchFamily="18" charset="0"/>
              </a:rPr>
              <a:t> </a:t>
            </a:r>
            <a:r>
              <a:rPr lang="en-US" sz="2800" b="1" dirty="0" err="1" smtClean="0">
                <a:solidFill>
                  <a:srgbClr val="003399"/>
                </a:solidFill>
                <a:latin typeface="Times New Roman" panose="02020603050405020304" pitchFamily="18" charset="0"/>
                <a:cs typeface="Times New Roman" panose="02020603050405020304" pitchFamily="18" charset="0"/>
              </a:rPr>
              <a:t>nước</a:t>
            </a:r>
            <a:r>
              <a:rPr lang="en-US" sz="2800" b="1" dirty="0" smtClean="0">
                <a:solidFill>
                  <a:srgbClr val="003399"/>
                </a:solidFill>
                <a:latin typeface="Times New Roman" panose="02020603050405020304" pitchFamily="18" charset="0"/>
                <a:cs typeface="Times New Roman" panose="02020603050405020304" pitchFamily="18" charset="0"/>
              </a:rPr>
              <a:t> </a:t>
            </a:r>
            <a:r>
              <a:rPr lang="en-US" sz="2800" b="1" dirty="0" err="1" smtClean="0">
                <a:solidFill>
                  <a:srgbClr val="003399"/>
                </a:solidFill>
                <a:latin typeface="Times New Roman" panose="02020603050405020304" pitchFamily="18" charset="0"/>
                <a:cs typeface="Times New Roman" panose="02020603050405020304" pitchFamily="18" charset="0"/>
              </a:rPr>
              <a:t>nhà</a:t>
            </a:r>
            <a:r>
              <a:rPr lang="en-US" sz="2800" b="1" dirty="0" smtClean="0">
                <a:solidFill>
                  <a:srgbClr val="003399"/>
                </a:solidFill>
                <a:latin typeface="Times New Roman" panose="02020603050405020304" pitchFamily="18" charset="0"/>
                <a:cs typeface="Times New Roman" panose="02020603050405020304" pitchFamily="18" charset="0"/>
              </a:rPr>
              <a:t> </a:t>
            </a:r>
            <a:r>
              <a:rPr lang="en-US" sz="2800" b="1" dirty="0" err="1" smtClean="0">
                <a:solidFill>
                  <a:srgbClr val="003399"/>
                </a:solidFill>
                <a:latin typeface="Times New Roman" panose="02020603050405020304" pitchFamily="18" charset="0"/>
                <a:cs typeface="Times New Roman" panose="02020603050405020304" pitchFamily="18" charset="0"/>
              </a:rPr>
              <a:t>Việt</a:t>
            </a:r>
            <a:r>
              <a:rPr lang="en-US" sz="2800" b="1" dirty="0" smtClean="0">
                <a:solidFill>
                  <a:srgbClr val="003399"/>
                </a:solidFill>
                <a:latin typeface="Times New Roman" panose="02020603050405020304" pitchFamily="18" charset="0"/>
                <a:cs typeface="Times New Roman" panose="02020603050405020304" pitchFamily="18" charset="0"/>
              </a:rPr>
              <a:t> Nam”</a:t>
            </a:r>
            <a:endParaRPr lang="en-US" sz="2800" b="1" dirty="0">
              <a:solidFill>
                <a:srgbClr val="003399"/>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21592" y="116357"/>
            <a:ext cx="5278707" cy="523220"/>
          </a:xfrm>
          <a:prstGeom prst="rect">
            <a:avLst/>
          </a:prstGeom>
          <a:noFill/>
        </p:spPr>
        <p:txBody>
          <a:bodyPr wrap="square" rtlCol="0">
            <a:spAutoFit/>
          </a:bodyPr>
          <a:lstStyle/>
          <a:p>
            <a:r>
              <a:rPr lang="en-US" sz="2800" b="1" dirty="0" smtClean="0">
                <a:solidFill>
                  <a:srgbClr val="FF0000"/>
                </a:solidFill>
                <a:latin typeface="Arial" panose="020B0604020202020204" pitchFamily="34" charset="0"/>
                <a:cs typeface="Arial" panose="020B0604020202020204" pitchFamily="34" charset="0"/>
              </a:rPr>
              <a:t>2. </a:t>
            </a:r>
            <a:r>
              <a:rPr lang="en-US" sz="2800" b="1" dirty="0" err="1" smtClean="0">
                <a:solidFill>
                  <a:srgbClr val="FF0000"/>
                </a:solidFill>
                <a:latin typeface="Arial" panose="020B0604020202020204" pitchFamily="34" charset="0"/>
                <a:cs typeface="Arial" panose="020B0604020202020204" pitchFamily="34" charset="0"/>
              </a:rPr>
              <a:t>Vì</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sao</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phải</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học</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lịch</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sử</a:t>
            </a:r>
            <a:r>
              <a:rPr lang="en-US" sz="2800" b="1" dirty="0" smtClean="0">
                <a:solidFill>
                  <a:srgbClr val="FF0000"/>
                </a:solidFill>
                <a:latin typeface="Arial" panose="020B0604020202020204" pitchFamily="34" charset="0"/>
                <a:cs typeface="Arial" panose="020B0604020202020204" pitchFamily="34" charset="0"/>
              </a:rPr>
              <a:t>?</a:t>
            </a:r>
            <a:endParaRPr lang="en-US" sz="2800" b="1" dirty="0">
              <a:solidFill>
                <a:srgbClr val="FF0000"/>
              </a:solidFill>
              <a:latin typeface="Arial" panose="020B0604020202020204" pitchFamily="34" charset="0"/>
              <a:cs typeface="Arial" panose="020B0604020202020204" pitchFamily="34" charset="0"/>
            </a:endParaRPr>
          </a:p>
        </p:txBody>
      </p:sp>
      <p:grpSp>
        <p:nvGrpSpPr>
          <p:cNvPr id="6" name="Group 5"/>
          <p:cNvGrpSpPr/>
          <p:nvPr/>
        </p:nvGrpSpPr>
        <p:grpSpPr>
          <a:xfrm>
            <a:off x="5698740" y="2764269"/>
            <a:ext cx="5411399" cy="2524259"/>
            <a:chOff x="6238674" y="2815209"/>
            <a:chExt cx="5411399" cy="2524259"/>
          </a:xfrm>
        </p:grpSpPr>
        <p:sp>
          <p:nvSpPr>
            <p:cNvPr id="14" name="Cloud Callout 13"/>
            <p:cNvSpPr/>
            <p:nvPr/>
          </p:nvSpPr>
          <p:spPr>
            <a:xfrm>
              <a:off x="6238674" y="2815209"/>
              <a:ext cx="5411399" cy="2524259"/>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TextBox 14"/>
            <p:cNvSpPr txBox="1"/>
            <p:nvPr/>
          </p:nvSpPr>
          <p:spPr>
            <a:xfrm>
              <a:off x="7122013" y="3258054"/>
              <a:ext cx="4101923" cy="1631216"/>
            </a:xfrm>
            <a:prstGeom prst="rect">
              <a:avLst/>
            </a:prstGeom>
            <a:noFill/>
          </p:spPr>
          <p:txBody>
            <a:bodyPr wrap="square" rtlCol="0">
              <a:spAutoFit/>
            </a:bodyPr>
            <a:lstStyle/>
            <a:p>
              <a:pPr algn="just"/>
              <a:r>
                <a:rPr lang="en-US" sz="2000" b="1" dirty="0" smtClean="0">
                  <a:solidFill>
                    <a:srgbClr val="003399"/>
                  </a:solidFill>
                  <a:latin typeface="Arial" panose="020B0604020202020204" pitchFamily="34" charset="0"/>
                  <a:cs typeface="Arial" panose="020B0604020202020204" pitchFamily="34" charset="0"/>
                </a:rPr>
                <a:t>- </a:t>
              </a:r>
              <a:r>
                <a:rPr lang="en-US" sz="2000" b="1" dirty="0" err="1" smtClean="0">
                  <a:solidFill>
                    <a:srgbClr val="003399"/>
                  </a:solidFill>
                  <a:latin typeface="Arial" panose="020B0604020202020204" pitchFamily="34" charset="0"/>
                  <a:cs typeface="Arial" panose="020B0604020202020204" pitchFamily="34" charset="0"/>
                </a:rPr>
                <a:t>Nêu</a:t>
              </a:r>
              <a:r>
                <a:rPr lang="en-US" sz="2000" b="1" dirty="0" smtClean="0">
                  <a:solidFill>
                    <a:srgbClr val="003399"/>
                  </a:solidFill>
                  <a:latin typeface="Arial" panose="020B0604020202020204" pitchFamily="34" charset="0"/>
                  <a:cs typeface="Arial" panose="020B0604020202020204" pitchFamily="34" charset="0"/>
                </a:rPr>
                <a:t> ý </a:t>
              </a:r>
              <a:r>
                <a:rPr lang="en-US" sz="2000" b="1" dirty="0" err="1" smtClean="0">
                  <a:solidFill>
                    <a:srgbClr val="003399"/>
                  </a:solidFill>
                  <a:latin typeface="Arial" panose="020B0604020202020204" pitchFamily="34" charset="0"/>
                  <a:cs typeface="Arial" panose="020B0604020202020204" pitchFamily="34" charset="0"/>
                </a:rPr>
                <a:t>nghĩa</a:t>
              </a:r>
              <a:r>
                <a:rPr lang="en-US" sz="2000" b="1" dirty="0" smtClean="0">
                  <a:solidFill>
                    <a:srgbClr val="003399"/>
                  </a:solidFill>
                  <a:latin typeface="Arial" panose="020B0604020202020204" pitchFamily="34" charset="0"/>
                  <a:cs typeface="Arial" panose="020B0604020202020204" pitchFamily="34" charset="0"/>
                </a:rPr>
                <a:t> </a:t>
              </a:r>
              <a:r>
                <a:rPr lang="en-US" sz="2000" b="1" dirty="0" err="1" smtClean="0">
                  <a:solidFill>
                    <a:srgbClr val="003399"/>
                  </a:solidFill>
                  <a:latin typeface="Arial" panose="020B0604020202020204" pitchFamily="34" charset="0"/>
                  <a:cs typeface="Arial" panose="020B0604020202020204" pitchFamily="34" charset="0"/>
                </a:rPr>
                <a:t>của</a:t>
              </a:r>
              <a:r>
                <a:rPr lang="en-US" sz="2000" b="1" dirty="0" smtClean="0">
                  <a:solidFill>
                    <a:srgbClr val="003399"/>
                  </a:solidFill>
                  <a:latin typeface="Arial" panose="020B0604020202020204" pitchFamily="34" charset="0"/>
                  <a:cs typeface="Arial" panose="020B0604020202020204" pitchFamily="34" charset="0"/>
                </a:rPr>
                <a:t> 2 </a:t>
              </a:r>
              <a:r>
                <a:rPr lang="en-US" sz="2000" b="1" dirty="0" err="1" smtClean="0">
                  <a:solidFill>
                    <a:srgbClr val="003399"/>
                  </a:solidFill>
                  <a:latin typeface="Arial" panose="020B0604020202020204" pitchFamily="34" charset="0"/>
                  <a:cs typeface="Arial" panose="020B0604020202020204" pitchFamily="34" charset="0"/>
                </a:rPr>
                <a:t>câu</a:t>
              </a:r>
              <a:r>
                <a:rPr lang="en-US" sz="2000" b="1" dirty="0" smtClean="0">
                  <a:solidFill>
                    <a:srgbClr val="003399"/>
                  </a:solidFill>
                  <a:latin typeface="Arial" panose="020B0604020202020204" pitchFamily="34" charset="0"/>
                  <a:cs typeface="Arial" panose="020B0604020202020204" pitchFamily="34" charset="0"/>
                </a:rPr>
                <a:t> </a:t>
              </a:r>
              <a:r>
                <a:rPr lang="en-US" sz="2000" b="1" dirty="0" err="1" smtClean="0">
                  <a:solidFill>
                    <a:srgbClr val="003399"/>
                  </a:solidFill>
                  <a:latin typeface="Arial" panose="020B0604020202020204" pitchFamily="34" charset="0"/>
                  <a:cs typeface="Arial" panose="020B0604020202020204" pitchFamily="34" charset="0"/>
                </a:rPr>
                <a:t>thơ</a:t>
              </a:r>
              <a:r>
                <a:rPr lang="en-US" sz="2000" b="1" dirty="0" smtClean="0">
                  <a:solidFill>
                    <a:srgbClr val="003399"/>
                  </a:solidFill>
                  <a:latin typeface="Arial" panose="020B0604020202020204" pitchFamily="34" charset="0"/>
                  <a:cs typeface="Arial" panose="020B0604020202020204" pitchFamily="34" charset="0"/>
                </a:rPr>
                <a:t> </a:t>
              </a:r>
              <a:r>
                <a:rPr lang="en-US" sz="2000" b="1" dirty="0" err="1" smtClean="0">
                  <a:solidFill>
                    <a:srgbClr val="003399"/>
                  </a:solidFill>
                  <a:latin typeface="Arial" panose="020B0604020202020204" pitchFamily="34" charset="0"/>
                  <a:cs typeface="Arial" panose="020B0604020202020204" pitchFamily="34" charset="0"/>
                </a:rPr>
                <a:t>trên</a:t>
              </a:r>
              <a:r>
                <a:rPr lang="en-US" sz="2000" b="1" dirty="0" smtClean="0">
                  <a:solidFill>
                    <a:srgbClr val="003399"/>
                  </a:solidFill>
                  <a:latin typeface="Arial" panose="020B0604020202020204" pitchFamily="34" charset="0"/>
                  <a:cs typeface="Arial" panose="020B0604020202020204" pitchFamily="34" charset="0"/>
                </a:rPr>
                <a:t>?</a:t>
              </a:r>
            </a:p>
            <a:p>
              <a:pPr algn="just"/>
              <a:r>
                <a:rPr lang="en-US" sz="2000" b="1" dirty="0" smtClean="0">
                  <a:solidFill>
                    <a:srgbClr val="003399"/>
                  </a:solidFill>
                  <a:latin typeface="Arial" panose="020B0604020202020204" pitchFamily="34" charset="0"/>
                  <a:cs typeface="Arial" panose="020B0604020202020204" pitchFamily="34" charset="0"/>
                </a:rPr>
                <a:t>- </a:t>
              </a:r>
              <a:r>
                <a:rPr lang="en-US" sz="2000" b="1" dirty="0" err="1" smtClean="0">
                  <a:solidFill>
                    <a:srgbClr val="003399"/>
                  </a:solidFill>
                  <a:latin typeface="Arial" panose="020B0604020202020204" pitchFamily="34" charset="0"/>
                  <a:cs typeface="Arial" panose="020B0604020202020204" pitchFamily="34" charset="0"/>
                </a:rPr>
                <a:t>Em</a:t>
              </a:r>
              <a:r>
                <a:rPr lang="en-US" sz="2000" b="1" dirty="0" smtClean="0">
                  <a:solidFill>
                    <a:srgbClr val="003399"/>
                  </a:solidFill>
                  <a:latin typeface="Arial" panose="020B0604020202020204" pitchFamily="34" charset="0"/>
                  <a:cs typeface="Arial" panose="020B0604020202020204" pitchFamily="34" charset="0"/>
                </a:rPr>
                <a:t> </a:t>
              </a:r>
              <a:r>
                <a:rPr lang="en-US" sz="2000" b="1" dirty="0" err="1">
                  <a:solidFill>
                    <a:srgbClr val="003399"/>
                  </a:solidFill>
                  <a:latin typeface="Arial" panose="020B0604020202020204" pitchFamily="34" charset="0"/>
                  <a:cs typeface="Arial" panose="020B0604020202020204" pitchFamily="34" charset="0"/>
                </a:rPr>
                <a:t>hiểu</a:t>
              </a:r>
              <a:r>
                <a:rPr lang="en-US" sz="2000" b="1" dirty="0">
                  <a:solidFill>
                    <a:srgbClr val="003399"/>
                  </a:solidFill>
                  <a:latin typeface="Arial" panose="020B0604020202020204" pitchFamily="34" charset="0"/>
                  <a:cs typeface="Arial" panose="020B0604020202020204" pitchFamily="34" charset="0"/>
                </a:rPr>
                <a:t> </a:t>
              </a:r>
              <a:r>
                <a:rPr lang="en-US" sz="2000" b="1" dirty="0" err="1">
                  <a:solidFill>
                    <a:srgbClr val="003399"/>
                  </a:solidFill>
                  <a:latin typeface="Arial" panose="020B0604020202020204" pitchFamily="34" charset="0"/>
                  <a:cs typeface="Arial" panose="020B0604020202020204" pitchFamily="34" charset="0"/>
                </a:rPr>
                <a:t>như</a:t>
              </a:r>
              <a:r>
                <a:rPr lang="en-US" sz="2000" b="1" dirty="0">
                  <a:solidFill>
                    <a:srgbClr val="003399"/>
                  </a:solidFill>
                  <a:latin typeface="Arial" panose="020B0604020202020204" pitchFamily="34" charset="0"/>
                  <a:cs typeface="Arial" panose="020B0604020202020204" pitchFamily="34" charset="0"/>
                </a:rPr>
                <a:t> </a:t>
              </a:r>
              <a:r>
                <a:rPr lang="en-US" sz="2000" b="1" dirty="0" err="1">
                  <a:solidFill>
                    <a:srgbClr val="003399"/>
                  </a:solidFill>
                  <a:latin typeface="Arial" panose="020B0604020202020204" pitchFamily="34" charset="0"/>
                  <a:cs typeface="Arial" panose="020B0604020202020204" pitchFamily="34" charset="0"/>
                </a:rPr>
                <a:t>thế</a:t>
              </a:r>
              <a:r>
                <a:rPr lang="en-US" sz="2000" b="1" dirty="0">
                  <a:solidFill>
                    <a:srgbClr val="003399"/>
                  </a:solidFill>
                  <a:latin typeface="Arial" panose="020B0604020202020204" pitchFamily="34" charset="0"/>
                  <a:cs typeface="Arial" panose="020B0604020202020204" pitchFamily="34" charset="0"/>
                </a:rPr>
                <a:t> </a:t>
              </a:r>
              <a:r>
                <a:rPr lang="en-US" sz="2000" b="1" dirty="0" err="1">
                  <a:solidFill>
                    <a:srgbClr val="003399"/>
                  </a:solidFill>
                  <a:latin typeface="Arial" panose="020B0604020202020204" pitchFamily="34" charset="0"/>
                  <a:cs typeface="Arial" panose="020B0604020202020204" pitchFamily="34" charset="0"/>
                </a:rPr>
                <a:t>nào</a:t>
              </a:r>
              <a:r>
                <a:rPr lang="en-US" sz="2000" b="1" dirty="0">
                  <a:solidFill>
                    <a:srgbClr val="003399"/>
                  </a:solidFill>
                  <a:latin typeface="Arial" panose="020B0604020202020204" pitchFamily="34" charset="0"/>
                  <a:cs typeface="Arial" panose="020B0604020202020204" pitchFamily="34" charset="0"/>
                </a:rPr>
                <a:t> </a:t>
              </a:r>
              <a:r>
                <a:rPr lang="en-US" sz="2000" b="1" dirty="0" err="1">
                  <a:solidFill>
                    <a:srgbClr val="003399"/>
                  </a:solidFill>
                  <a:latin typeface="Arial" panose="020B0604020202020204" pitchFamily="34" charset="0"/>
                  <a:cs typeface="Arial" panose="020B0604020202020204" pitchFamily="34" charset="0"/>
                </a:rPr>
                <a:t>về</a:t>
              </a:r>
              <a:r>
                <a:rPr lang="en-US" sz="2000" b="1" dirty="0">
                  <a:solidFill>
                    <a:srgbClr val="003399"/>
                  </a:solidFill>
                  <a:latin typeface="Arial" panose="020B0604020202020204" pitchFamily="34" charset="0"/>
                  <a:cs typeface="Arial" panose="020B0604020202020204" pitchFamily="34" charset="0"/>
                </a:rPr>
                <a:t> </a:t>
              </a:r>
              <a:r>
                <a:rPr lang="en-US" sz="2000" b="1" dirty="0" err="1">
                  <a:solidFill>
                    <a:srgbClr val="003399"/>
                  </a:solidFill>
                  <a:latin typeface="Arial" panose="020B0604020202020204" pitchFamily="34" charset="0"/>
                  <a:cs typeface="Arial" panose="020B0604020202020204" pitchFamily="34" charset="0"/>
                </a:rPr>
                <a:t>từ</a:t>
              </a:r>
              <a:r>
                <a:rPr lang="en-US" sz="2000" b="1" dirty="0">
                  <a:solidFill>
                    <a:srgbClr val="003399"/>
                  </a:solidFill>
                  <a:latin typeface="Arial" panose="020B0604020202020204" pitchFamily="34" charset="0"/>
                  <a:cs typeface="Arial" panose="020B0604020202020204" pitchFamily="34" charset="0"/>
                </a:rPr>
                <a:t> “</a:t>
              </a:r>
              <a:r>
                <a:rPr lang="en-US" sz="2000" b="1" i="1" dirty="0" err="1">
                  <a:solidFill>
                    <a:srgbClr val="003399"/>
                  </a:solidFill>
                  <a:latin typeface="Arial" panose="020B0604020202020204" pitchFamily="34" charset="0"/>
                  <a:cs typeface="Arial" panose="020B0604020202020204" pitchFamily="34" charset="0"/>
                </a:rPr>
                <a:t>gốc</a:t>
              </a:r>
              <a:r>
                <a:rPr lang="en-US" sz="2000" b="1" i="1" dirty="0">
                  <a:solidFill>
                    <a:srgbClr val="003399"/>
                  </a:solidFill>
                  <a:latin typeface="Arial" panose="020B0604020202020204" pitchFamily="34" charset="0"/>
                  <a:cs typeface="Arial" panose="020B0604020202020204" pitchFamily="34" charset="0"/>
                </a:rPr>
                <a:t> </a:t>
              </a:r>
              <a:r>
                <a:rPr lang="en-US" sz="2000" b="1" i="1" dirty="0" err="1">
                  <a:solidFill>
                    <a:srgbClr val="003399"/>
                  </a:solidFill>
                  <a:latin typeface="Arial" panose="020B0604020202020204" pitchFamily="34" charset="0"/>
                  <a:cs typeface="Arial" panose="020B0604020202020204" pitchFamily="34" charset="0"/>
                </a:rPr>
                <a:t>tích</a:t>
              </a:r>
              <a:r>
                <a:rPr lang="en-US" sz="2000" b="1" dirty="0">
                  <a:solidFill>
                    <a:srgbClr val="003399"/>
                  </a:solidFill>
                  <a:latin typeface="Arial" panose="020B0604020202020204" pitchFamily="34" charset="0"/>
                  <a:cs typeface="Arial" panose="020B0604020202020204" pitchFamily="34" charset="0"/>
                </a:rPr>
                <a:t>” </a:t>
              </a:r>
              <a:r>
                <a:rPr lang="en-US" sz="2000" b="1" dirty="0" err="1">
                  <a:solidFill>
                    <a:srgbClr val="003399"/>
                  </a:solidFill>
                  <a:latin typeface="Arial" panose="020B0604020202020204" pitchFamily="34" charset="0"/>
                  <a:cs typeface="Arial" panose="020B0604020202020204" pitchFamily="34" charset="0"/>
                </a:rPr>
                <a:t>trong</a:t>
              </a:r>
              <a:r>
                <a:rPr lang="en-US" sz="2000" b="1" dirty="0">
                  <a:solidFill>
                    <a:srgbClr val="003399"/>
                  </a:solidFill>
                  <a:latin typeface="Arial" panose="020B0604020202020204" pitchFamily="34" charset="0"/>
                  <a:cs typeface="Arial" panose="020B0604020202020204" pitchFamily="34" charset="0"/>
                </a:rPr>
                <a:t> </a:t>
              </a:r>
              <a:r>
                <a:rPr lang="en-US" sz="2000" b="1" dirty="0" err="1">
                  <a:solidFill>
                    <a:srgbClr val="003399"/>
                  </a:solidFill>
                  <a:latin typeface="Arial" panose="020B0604020202020204" pitchFamily="34" charset="0"/>
                  <a:cs typeface="Arial" panose="020B0604020202020204" pitchFamily="34" charset="0"/>
                </a:rPr>
                <a:t>hai</a:t>
              </a:r>
              <a:r>
                <a:rPr lang="en-US" sz="2000" b="1" dirty="0">
                  <a:solidFill>
                    <a:srgbClr val="003399"/>
                  </a:solidFill>
                  <a:latin typeface="Arial" panose="020B0604020202020204" pitchFamily="34" charset="0"/>
                  <a:cs typeface="Arial" panose="020B0604020202020204" pitchFamily="34" charset="0"/>
                </a:rPr>
                <a:t> </a:t>
              </a:r>
              <a:r>
                <a:rPr lang="en-US" sz="2000" b="1" dirty="0" err="1">
                  <a:solidFill>
                    <a:srgbClr val="003399"/>
                  </a:solidFill>
                  <a:latin typeface="Arial" panose="020B0604020202020204" pitchFamily="34" charset="0"/>
                  <a:cs typeface="Arial" panose="020B0604020202020204" pitchFamily="34" charset="0"/>
                </a:rPr>
                <a:t>câu</a:t>
              </a:r>
              <a:r>
                <a:rPr lang="en-US" sz="2000" b="1" dirty="0">
                  <a:solidFill>
                    <a:srgbClr val="003399"/>
                  </a:solidFill>
                  <a:latin typeface="Arial" panose="020B0604020202020204" pitchFamily="34" charset="0"/>
                  <a:cs typeface="Arial" panose="020B0604020202020204" pitchFamily="34" charset="0"/>
                </a:rPr>
                <a:t> </a:t>
              </a:r>
              <a:r>
                <a:rPr lang="en-US" sz="2000" b="1" dirty="0" err="1">
                  <a:solidFill>
                    <a:srgbClr val="003399"/>
                  </a:solidFill>
                  <a:latin typeface="Arial" panose="020B0604020202020204" pitchFamily="34" charset="0"/>
                  <a:cs typeface="Arial" panose="020B0604020202020204" pitchFamily="34" charset="0"/>
                </a:rPr>
                <a:t>thơ</a:t>
              </a:r>
              <a:r>
                <a:rPr lang="en-US" sz="2000" b="1" dirty="0">
                  <a:solidFill>
                    <a:srgbClr val="003399"/>
                  </a:solidFill>
                  <a:latin typeface="Arial" panose="020B0604020202020204" pitchFamily="34" charset="0"/>
                  <a:cs typeface="Arial" panose="020B0604020202020204" pitchFamily="34" charset="0"/>
                </a:rPr>
                <a:t> </a:t>
              </a:r>
              <a:r>
                <a:rPr lang="en-US" sz="2000" b="1" dirty="0" err="1">
                  <a:solidFill>
                    <a:srgbClr val="003399"/>
                  </a:solidFill>
                  <a:latin typeface="Arial" panose="020B0604020202020204" pitchFamily="34" charset="0"/>
                  <a:cs typeface="Arial" panose="020B0604020202020204" pitchFamily="34" charset="0"/>
                </a:rPr>
                <a:t>của</a:t>
              </a:r>
              <a:r>
                <a:rPr lang="en-US" sz="2000" b="1" dirty="0">
                  <a:solidFill>
                    <a:srgbClr val="003399"/>
                  </a:solidFill>
                  <a:latin typeface="Arial" panose="020B0604020202020204" pitchFamily="34" charset="0"/>
                  <a:cs typeface="Arial" panose="020B0604020202020204" pitchFamily="34" charset="0"/>
                </a:rPr>
                <a:t> </a:t>
              </a:r>
              <a:r>
                <a:rPr lang="en-US" sz="2000" b="1" dirty="0" err="1" smtClean="0">
                  <a:solidFill>
                    <a:srgbClr val="003399"/>
                  </a:solidFill>
                  <a:latin typeface="Arial" panose="020B0604020202020204" pitchFamily="34" charset="0"/>
                  <a:cs typeface="Arial" panose="020B0604020202020204" pitchFamily="34" charset="0"/>
                </a:rPr>
                <a:t>Bác</a:t>
              </a:r>
              <a:r>
                <a:rPr lang="en-US" sz="2000" b="1" dirty="0" smtClean="0">
                  <a:solidFill>
                    <a:srgbClr val="003399"/>
                  </a:solidFill>
                  <a:latin typeface="Arial" panose="020B0604020202020204" pitchFamily="34" charset="0"/>
                  <a:cs typeface="Arial" panose="020B0604020202020204" pitchFamily="34" charset="0"/>
                </a:rPr>
                <a:t>?</a:t>
              </a:r>
              <a:endParaRPr lang="en-US" sz="2000" b="1" dirty="0">
                <a:solidFill>
                  <a:srgbClr val="003399"/>
                </a:solidFill>
                <a:latin typeface="Arial" panose="020B0604020202020204" pitchFamily="34" charset="0"/>
                <a:cs typeface="Arial" panose="020B0604020202020204" pitchFamily="34" charset="0"/>
              </a:endParaRPr>
            </a:p>
          </p:txBody>
        </p:sp>
      </p:grpSp>
      <p:sp>
        <p:nvSpPr>
          <p:cNvPr id="17" name="Rectangle 16"/>
          <p:cNvSpPr/>
          <p:nvPr/>
        </p:nvSpPr>
        <p:spPr>
          <a:xfrm>
            <a:off x="4655711" y="2084003"/>
            <a:ext cx="7340670" cy="4622547"/>
          </a:xfrm>
          <a:prstGeom prst="rect">
            <a:avLst/>
          </a:prstGeom>
          <a:solidFill>
            <a:srgbClr val="031A8F"/>
          </a:solidFill>
        </p:spPr>
        <p:txBody>
          <a:bodyPr wrap="square">
            <a:spAutoFit/>
          </a:bodyPr>
          <a:lstStyle/>
          <a:p>
            <a:pPr marL="342900" indent="-342900" algn="just">
              <a:lnSpc>
                <a:spcPct val="112000"/>
              </a:lnSpc>
              <a:buClr>
                <a:srgbClr val="000000"/>
              </a:buClr>
              <a:buSzPts val="1200"/>
              <a:buFont typeface="Symbol" panose="05050102010706020507" pitchFamily="18" charset="2"/>
              <a:buChar char="-"/>
              <a:tabLst>
                <a:tab pos="445770" algn="l"/>
              </a:tabLst>
            </a:pPr>
            <a:r>
              <a:rPr lang="vi-VN" sz="2200" dirty="0">
                <a:solidFill>
                  <a:schemeClr val="bg1"/>
                </a:solidFill>
                <a:latin typeface="+mj-lt"/>
                <a:ea typeface="Times New Roman" panose="02020603050405020304" pitchFamily="18" charset="0"/>
                <a:cs typeface="Times New Roman" panose="02020603050405020304" pitchFamily="18" charset="0"/>
              </a:rPr>
              <a:t>Hai câu </a:t>
            </a:r>
            <a:r>
              <a:rPr lang="vi-VN" sz="2200" dirty="0" smtClean="0">
                <a:solidFill>
                  <a:schemeClr val="bg1"/>
                </a:solidFill>
                <a:latin typeface="+mj-lt"/>
                <a:ea typeface="Times New Roman" panose="02020603050405020304" pitchFamily="18" charset="0"/>
                <a:cs typeface="Times New Roman" panose="02020603050405020304" pitchFamily="18" charset="0"/>
              </a:rPr>
              <a:t>thơ:</a:t>
            </a:r>
            <a:r>
              <a:rPr lang="en-US" sz="2200" dirty="0" err="1" smtClean="0">
                <a:solidFill>
                  <a:schemeClr val="bg1"/>
                </a:solidFill>
                <a:latin typeface="+mj-lt"/>
                <a:ea typeface="Times New Roman" panose="02020603050405020304" pitchFamily="18" charset="0"/>
                <a:cs typeface="Times New Roman" panose="02020603050405020304" pitchFamily="18" charset="0"/>
              </a:rPr>
              <a:t>trên</a:t>
            </a:r>
            <a:r>
              <a:rPr lang="vi-VN" sz="2200" dirty="0" smtClean="0">
                <a:solidFill>
                  <a:schemeClr val="bg1"/>
                </a:solidFill>
                <a:latin typeface="+mj-lt"/>
                <a:ea typeface="Times New Roman" panose="02020603050405020304" pitchFamily="18" charset="0"/>
                <a:cs typeface="Times New Roman" panose="02020603050405020304" pitchFamily="18" charset="0"/>
              </a:rPr>
              <a:t> </a:t>
            </a:r>
            <a:r>
              <a:rPr lang="vi-VN" sz="2200" dirty="0">
                <a:solidFill>
                  <a:schemeClr val="bg1"/>
                </a:solidFill>
                <a:latin typeface="+mj-lt"/>
                <a:ea typeface="Times New Roman" panose="02020603050405020304" pitchFamily="18" charset="0"/>
                <a:cs typeface="Times New Roman" panose="02020603050405020304" pitchFamily="18" charset="0"/>
              </a:rPr>
              <a:t>là hai câu mở đầu của tác phẩm </a:t>
            </a:r>
            <a:r>
              <a:rPr lang="vi-VN" sz="2200" i="1" dirty="0">
                <a:solidFill>
                  <a:schemeClr val="bg1"/>
                </a:solidFill>
                <a:latin typeface="+mj-lt"/>
                <a:ea typeface="Times New Roman" panose="02020603050405020304" pitchFamily="18" charset="0"/>
                <a:cs typeface="Times New Roman" panose="02020603050405020304" pitchFamily="18" charset="0"/>
              </a:rPr>
              <a:t>Lịch sử nước ta</a:t>
            </a:r>
            <a:r>
              <a:rPr lang="vi-VN" sz="2200" dirty="0">
                <a:solidFill>
                  <a:schemeClr val="bg1"/>
                </a:solidFill>
                <a:latin typeface="+mj-lt"/>
                <a:ea typeface="Times New Roman" panose="02020603050405020304" pitchFamily="18" charset="0"/>
                <a:cs typeface="Times New Roman" panose="02020603050405020304" pitchFamily="18" charset="0"/>
              </a:rPr>
              <a:t> của Chủ tịch Hó Chí Minh. </a:t>
            </a:r>
            <a:r>
              <a:rPr lang="vi-VN" sz="2200" dirty="0" smtClean="0">
                <a:solidFill>
                  <a:schemeClr val="bg1"/>
                </a:solidFill>
                <a:latin typeface="+mj-lt"/>
                <a:ea typeface="Times New Roman" panose="02020603050405020304" pitchFamily="18" charset="0"/>
                <a:cs typeface="Times New Roman" panose="02020603050405020304" pitchFamily="18" charset="0"/>
              </a:rPr>
              <a:t>Nội </a:t>
            </a:r>
            <a:r>
              <a:rPr lang="vi-VN" sz="2200" dirty="0">
                <a:solidFill>
                  <a:schemeClr val="bg1"/>
                </a:solidFill>
                <a:latin typeface="+mj-lt"/>
                <a:ea typeface="Times New Roman" panose="02020603050405020304" pitchFamily="18" charset="0"/>
                <a:cs typeface="Times New Roman" panose="02020603050405020304" pitchFamily="18" charset="0"/>
              </a:rPr>
              <a:t>dung hai câu thơ muốn nhấn mạnh vai trò của lịch sử và đặt ra yêu cầu phải hiểu rõ lịch sử dân tộc để hiểu biết về nguồn gốc, truyền thống lịch sử nước nhà</a:t>
            </a:r>
            <a:r>
              <a:rPr lang="vi-VN" sz="2200" dirty="0" smtClean="0">
                <a:solidFill>
                  <a:schemeClr val="bg1"/>
                </a:solidFill>
                <a:latin typeface="+mj-lt"/>
                <a:ea typeface="Times New Roman" panose="02020603050405020304" pitchFamily="18" charset="0"/>
                <a:cs typeface="Times New Roman" panose="02020603050405020304" pitchFamily="18" charset="0"/>
              </a:rPr>
              <a:t>.</a:t>
            </a:r>
            <a:r>
              <a:rPr lang="en-US" sz="2200" dirty="0" smtClean="0">
                <a:solidFill>
                  <a:schemeClr val="bg1"/>
                </a:solidFill>
                <a:latin typeface="+mj-lt"/>
                <a:ea typeface="Times New Roman" panose="02020603050405020304" pitchFamily="18" charset="0"/>
                <a:cs typeface="Times New Roman" panose="02020603050405020304" pitchFamily="18" charset="0"/>
              </a:rPr>
              <a:t> </a:t>
            </a:r>
            <a:r>
              <a:rPr lang="en-US" sz="2200" dirty="0">
                <a:solidFill>
                  <a:schemeClr val="bg1"/>
                </a:solidFill>
                <a:latin typeface="Times New Roman" panose="02020603050405020304" pitchFamily="18" charset="0"/>
                <a:cs typeface="Times New Roman" panose="02020603050405020304" pitchFamily="18" charset="0"/>
              </a:rPr>
              <a:t>“</a:t>
            </a:r>
            <a:r>
              <a:rPr lang="en-US" sz="2200" dirty="0" err="1">
                <a:solidFill>
                  <a:schemeClr val="bg1"/>
                </a:solidFill>
                <a:latin typeface="Times New Roman" panose="02020603050405020304" pitchFamily="18" charset="0"/>
                <a:cs typeface="Times New Roman" panose="02020603050405020304" pitchFamily="18" charset="0"/>
              </a:rPr>
              <a:t>Biết</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sử</a:t>
            </a:r>
            <a:r>
              <a:rPr lang="en-US" sz="2200" dirty="0">
                <a:solidFill>
                  <a:schemeClr val="bg1"/>
                </a:solidFill>
                <a:latin typeface="Times New Roman" panose="02020603050405020304" pitchFamily="18" charset="0"/>
                <a:cs typeface="Times New Roman" panose="02020603050405020304" pitchFamily="18" charset="0"/>
              </a:rPr>
              <a:t> ta” </a:t>
            </a:r>
            <a:r>
              <a:rPr lang="en-US" sz="2200" dirty="0" err="1">
                <a:solidFill>
                  <a:schemeClr val="bg1"/>
                </a:solidFill>
                <a:latin typeface="Times New Roman" panose="02020603050405020304" pitchFamily="18" charset="0"/>
                <a:cs typeface="Times New Roman" panose="02020603050405020304" pitchFamily="18" charset="0"/>
              </a:rPr>
              <a:t>không</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phải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chỉ</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đơn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thuần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là</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ghi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nhớ</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một</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số</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sự</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kiện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một</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vài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chiến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công</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nói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lên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tiến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trình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lên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của</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dân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tộc</a:t>
            </a:r>
            <a:r>
              <a:rPr lang="en-US" sz="2200" dirty="0">
                <a:solidFill>
                  <a:schemeClr val="bg1"/>
                </a:solidFill>
                <a:latin typeface="Times New Roman" panose="02020603050405020304" pitchFamily="18" charset="0"/>
                <a:cs typeface="Times New Roman" panose="02020603050405020304" pitchFamily="18" charset="0"/>
              </a:rPr>
              <a:t> hay </a:t>
            </a:r>
            <a:r>
              <a:rPr lang="en-US" sz="2200" dirty="0" err="1">
                <a:solidFill>
                  <a:schemeClr val="bg1"/>
                </a:solidFill>
                <a:latin typeface="Times New Roman" panose="02020603050405020304" pitchFamily="18" charset="0"/>
                <a:cs typeface="Times New Roman" panose="02020603050405020304" pitchFamily="18" charset="0"/>
              </a:rPr>
              <a:t>ghi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nhớ</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công</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lao</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của</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một</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số</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người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làm</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nên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sự</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nghiệp</a:t>
            </a:r>
            <a:r>
              <a:rPr lang="en-US" sz="2200" dirty="0">
                <a:solidFill>
                  <a:schemeClr val="bg1"/>
                </a:solidFill>
                <a:latin typeface="Times New Roman" panose="02020603050405020304" pitchFamily="18" charset="0"/>
                <a:cs typeface="Times New Roman" panose="02020603050405020304" pitchFamily="18" charset="0"/>
              </a:rPr>
              <a:t> to </a:t>
            </a:r>
            <a:r>
              <a:rPr lang="en-US" sz="2200" dirty="0" err="1">
                <a:solidFill>
                  <a:schemeClr val="bg1"/>
                </a:solidFill>
                <a:latin typeface="Times New Roman" panose="02020603050405020304" pitchFamily="18" charset="0"/>
                <a:cs typeface="Times New Roman" panose="02020603050405020304" pitchFamily="18" charset="0"/>
              </a:rPr>
              <a:t>lớn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đó</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mà</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còn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phải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biết</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tìm</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hiểu</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cho</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tường</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gốc</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tích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nước</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nhà</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Việt</a:t>
            </a:r>
            <a:r>
              <a:rPr lang="en-US" sz="2200" dirty="0">
                <a:solidFill>
                  <a:schemeClr val="bg1"/>
                </a:solidFill>
                <a:latin typeface="Times New Roman" panose="02020603050405020304" pitchFamily="18" charset="0"/>
                <a:cs typeface="Times New Roman" panose="02020603050405020304" pitchFamily="18" charset="0"/>
              </a:rPr>
              <a:t> Nam”, </a:t>
            </a:r>
            <a:r>
              <a:rPr lang="en-US" sz="2200" dirty="0" err="1">
                <a:solidFill>
                  <a:schemeClr val="bg1"/>
                </a:solidFill>
                <a:latin typeface="Times New Roman" panose="02020603050405020304" pitchFamily="18" charset="0"/>
                <a:cs typeface="Times New Roman" panose="02020603050405020304" pitchFamily="18" charset="0"/>
              </a:rPr>
              <a:t>tiếp</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nhận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những</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nét</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đẹp</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của</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đạo</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đức</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của</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đạo</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lý</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làm</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người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Việt</a:t>
            </a:r>
            <a:r>
              <a:rPr lang="en-US" sz="2200" dirty="0">
                <a:solidFill>
                  <a:schemeClr val="bg1"/>
                </a:solidFill>
                <a:latin typeface="Times New Roman" panose="02020603050405020304" pitchFamily="18" charset="0"/>
                <a:cs typeface="Times New Roman" panose="02020603050405020304" pitchFamily="18" charset="0"/>
              </a:rPr>
              <a:t> Nam. </a:t>
            </a:r>
            <a:r>
              <a:rPr lang="en-US" sz="2200" dirty="0" err="1">
                <a:solidFill>
                  <a:schemeClr val="bg1"/>
                </a:solidFill>
                <a:latin typeface="Times New Roman" panose="02020603050405020304" pitchFamily="18" charset="0"/>
                <a:cs typeface="Times New Roman" panose="02020603050405020304" pitchFamily="18" charset="0"/>
              </a:rPr>
              <a:t>Vì</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chính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đó</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là</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gốc</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của</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mọi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sự</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nghiệp</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lớn</a:t>
            </a:r>
            <a:r>
              <a:rPr lang="en-US" sz="2200" dirty="0">
                <a:solidFill>
                  <a:schemeClr val="bg1"/>
                </a:solidFill>
                <a:latin typeface="Times New Roman" panose="02020603050405020304" pitchFamily="18" charset="0"/>
                <a:cs typeface="Times New Roman" panose="02020603050405020304" pitchFamily="18" charset="0"/>
              </a:rPr>
              <a:t> hay </a:t>
            </a:r>
            <a:r>
              <a:rPr lang="en-US" sz="2200" dirty="0" err="1">
                <a:solidFill>
                  <a:schemeClr val="bg1"/>
                </a:solidFill>
                <a:latin typeface="Times New Roman" panose="02020603050405020304" pitchFamily="18" charset="0"/>
                <a:cs typeface="Times New Roman" panose="02020603050405020304" pitchFamily="18" charset="0"/>
              </a:rPr>
              <a:t>nhỏ</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của</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dân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tộc</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không</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phải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chỉ</a:t>
            </a:r>
            <a:r>
              <a:rPr lang="en-US" sz="2200" dirty="0">
                <a:solidFill>
                  <a:schemeClr val="bg1"/>
                </a:solidFill>
                <a:latin typeface="Times New Roman" panose="02020603050405020304" pitchFamily="18" charset="0"/>
                <a:cs typeface="Times New Roman" panose="02020603050405020304" pitchFamily="18" charset="0"/>
              </a:rPr>
              <a:t> ở </a:t>
            </a:r>
            <a:r>
              <a:rPr lang="en-US" sz="2200" dirty="0" err="1">
                <a:solidFill>
                  <a:schemeClr val="bg1"/>
                </a:solidFill>
                <a:latin typeface="Times New Roman" panose="02020603050405020304" pitchFamily="18" charset="0"/>
                <a:cs typeface="Times New Roman" panose="02020603050405020304" pitchFamily="18" charset="0"/>
              </a:rPr>
              <a:t>thời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xưa</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mà</a:t>
            </a:r>
            <a:r>
              <a:rPr lang="en-US" sz="2200" dirty="0">
                <a:solidFill>
                  <a:schemeClr val="bg1"/>
                </a:solidFill>
                <a:latin typeface="Times New Roman" panose="02020603050405020304" pitchFamily="18" charset="0"/>
                <a:cs typeface="Times New Roman" panose="02020603050405020304" pitchFamily="18" charset="0"/>
              </a:rPr>
              <a:t> ở </a:t>
            </a:r>
            <a:r>
              <a:rPr lang="en-US" sz="2200" dirty="0" err="1">
                <a:solidFill>
                  <a:schemeClr val="bg1"/>
                </a:solidFill>
                <a:latin typeface="Times New Roman" panose="02020603050405020304" pitchFamily="18" charset="0"/>
                <a:cs typeface="Times New Roman" panose="02020603050405020304" pitchFamily="18" charset="0"/>
              </a:rPr>
              <a:t>cả</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ngày</a:t>
            </a:r>
            <a:r>
              <a:rPr lang="en-US" sz="2200" dirty="0">
                <a:solidFill>
                  <a:schemeClr val="bg1"/>
                </a:solidFill>
                <a:latin typeface="Times New Roman" panose="02020603050405020304" pitchFamily="18" charset="0"/>
                <a:cs typeface="Times New Roman" panose="02020603050405020304" pitchFamily="18" charset="0"/>
              </a:rPr>
              <a:t> nay </a:t>
            </a:r>
            <a:r>
              <a:rPr lang="en-US" sz="2200" dirty="0" err="1">
                <a:solidFill>
                  <a:schemeClr val="bg1"/>
                </a:solidFill>
                <a:latin typeface="Times New Roman" panose="02020603050405020304" pitchFamily="18" charset="0"/>
                <a:cs typeface="Times New Roman" panose="02020603050405020304" pitchFamily="18" charset="0"/>
              </a:rPr>
              <a:t>và</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mai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sau</a:t>
            </a:r>
            <a:r>
              <a:rPr lang="en-US" sz="2200" dirty="0" smtClean="0">
                <a:solidFill>
                  <a:schemeClr val="bg1"/>
                </a:solidFill>
                <a:latin typeface="Times New Roman" panose="02020603050405020304" pitchFamily="18" charset="0"/>
                <a:cs typeface="Times New Roman" panose="02020603050405020304" pitchFamily="18" charset="0"/>
              </a:rPr>
              <a:t>.</a:t>
            </a:r>
            <a:endParaRPr lang="en-US" sz="2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01510490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par>
                                <p:cTn id="13" presetID="45"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anim calcmode="lin" valueType="num">
                                      <p:cBhvr>
                                        <p:cTn id="16" dur="2000" fill="hold"/>
                                        <p:tgtEl>
                                          <p:spTgt spid="13"/>
                                        </p:tgtEl>
                                        <p:attrNameLst>
                                          <p:attrName>ppt_w</p:attrName>
                                        </p:attrNameLst>
                                      </p:cBhvr>
                                      <p:tavLst>
                                        <p:tav tm="0" fmla="#ppt_w*sin(2.5*pi*$)">
                                          <p:val>
                                            <p:fltVal val="0"/>
                                          </p:val>
                                        </p:tav>
                                        <p:tav tm="100000">
                                          <p:val>
                                            <p:fltVal val="1"/>
                                          </p:val>
                                        </p:tav>
                                      </p:tavLst>
                                    </p:anim>
                                    <p:anim calcmode="lin" valueType="num">
                                      <p:cBhvr>
                                        <p:cTn id="17"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14"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nodeType="clickEffect">
                                  <p:stCondLst>
                                    <p:cond delay="0"/>
                                  </p:stCondLst>
                                  <p:childTnLst>
                                    <p:animEffect transition="out" filter="blinds(horizontal)">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ac ho voi bo doi o den hu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7421" y="327546"/>
            <a:ext cx="5964072" cy="627797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6141493" y="160856"/>
            <a:ext cx="5868538" cy="4093428"/>
          </a:xfrm>
          <a:prstGeom prst="rect">
            <a:avLst/>
          </a:prstGeom>
        </p:spPr>
        <p:txBody>
          <a:bodyPr wrap="square">
            <a:spAutoFit/>
          </a:bodyPr>
          <a:lstStyle/>
          <a:p>
            <a:pPr algn="just"/>
            <a:r>
              <a:rPr lang="vi-VN" sz="2000" dirty="0">
                <a:solidFill>
                  <a:srgbClr val="003399"/>
                </a:solidFill>
                <a:latin typeface="+mj-lt"/>
                <a:cs typeface="Arial" panose="020B0604020202020204" pitchFamily="34" charset="0"/>
              </a:rPr>
              <a:t>Sau 9 năm kháng chiến chống thực dân Pháp thắng lợi, trên đường từ chiến khu Việt Bắc trở lại Thủ đô, Bác Hồ đã đến thăm Đền Hùng. Đêm ngày 18/9/1954, Bác Hồ nghỉ lại tại Đền Giếng, một di tích trong quần thể di tích lịch sử văn hóa Đền Hùng. Tại đây, ngày 19/9/1954, Bác đã có buổi nói chuyện với cán bộ, chiến sĩ Đại đoàn 308 (Đại đoàn quân Tiên phong) trên đường về tiếp quản thủ đô</a:t>
            </a:r>
            <a:r>
              <a:rPr lang="vi-VN" sz="2000" dirty="0" smtClean="0">
                <a:solidFill>
                  <a:srgbClr val="003399"/>
                </a:solidFill>
                <a:latin typeface="+mj-lt"/>
                <a:cs typeface="Arial" panose="020B0604020202020204" pitchFamily="34" charset="0"/>
              </a:rPr>
              <a:t>.. </a:t>
            </a:r>
            <a:r>
              <a:rPr lang="vi-VN" sz="2000" dirty="0">
                <a:solidFill>
                  <a:srgbClr val="003399"/>
                </a:solidFill>
                <a:latin typeface="+mj-lt"/>
                <a:cs typeface="Arial" panose="020B0604020202020204" pitchFamily="34" charset="0"/>
              </a:rPr>
              <a:t>Chỉ tay lên đền, Bác hỏi: </a:t>
            </a:r>
            <a:r>
              <a:rPr lang="vi-VN" sz="2000" b="1" i="1" dirty="0">
                <a:solidFill>
                  <a:srgbClr val="003399"/>
                </a:solidFill>
                <a:latin typeface="+mj-lt"/>
                <a:cs typeface="Arial" panose="020B0604020202020204" pitchFamily="34" charset="0"/>
              </a:rPr>
              <a:t>“Các chú có biết đây là nơi nào không? Đây chính là đền thờ Vua Hùng, tổ tiên chúng ta, người sáng lập nước ta. Bác cháu ta gặp nhau ở đây lả rất có ý nghĩa. Ngày xưa, các Vua Hùng </a:t>
            </a:r>
            <a:r>
              <a:rPr lang="en-US" sz="2000" b="1" i="1" dirty="0" err="1" smtClean="0">
                <a:solidFill>
                  <a:srgbClr val="003399"/>
                </a:solidFill>
                <a:latin typeface="+mj-lt"/>
                <a:cs typeface="Arial" panose="020B0604020202020204" pitchFamily="34" charset="0"/>
              </a:rPr>
              <a:t>đã</a:t>
            </a:r>
            <a:r>
              <a:rPr lang="en-US" sz="2000" b="1" i="1" dirty="0" smtClean="0">
                <a:solidFill>
                  <a:srgbClr val="003399"/>
                </a:solidFill>
                <a:latin typeface="+mj-lt"/>
                <a:cs typeface="Arial" panose="020B0604020202020204" pitchFamily="34" charset="0"/>
              </a:rPr>
              <a:t> </a:t>
            </a:r>
            <a:r>
              <a:rPr lang="en-US" sz="2000" b="1" i="1" dirty="0" err="1" smtClean="0">
                <a:solidFill>
                  <a:srgbClr val="003399"/>
                </a:solidFill>
                <a:latin typeface="+mj-lt"/>
                <a:cs typeface="Arial" panose="020B0604020202020204" pitchFamily="34" charset="0"/>
              </a:rPr>
              <a:t>có</a:t>
            </a:r>
            <a:r>
              <a:rPr lang="en-US" sz="2000" b="1" i="1" dirty="0" smtClean="0">
                <a:solidFill>
                  <a:srgbClr val="003399"/>
                </a:solidFill>
                <a:latin typeface="+mj-lt"/>
                <a:cs typeface="Arial" panose="020B0604020202020204" pitchFamily="34" charset="0"/>
              </a:rPr>
              <a:t> </a:t>
            </a:r>
            <a:r>
              <a:rPr lang="en-US" sz="2000" b="1" i="1" dirty="0" err="1" smtClean="0">
                <a:solidFill>
                  <a:srgbClr val="003399"/>
                </a:solidFill>
                <a:latin typeface="+mj-lt"/>
                <a:cs typeface="Arial" panose="020B0604020202020204" pitchFamily="34" charset="0"/>
              </a:rPr>
              <a:t>công</a:t>
            </a:r>
            <a:r>
              <a:rPr lang="en-US" sz="2000" b="1" i="1" dirty="0" smtClean="0">
                <a:solidFill>
                  <a:srgbClr val="003399"/>
                </a:solidFill>
                <a:latin typeface="+mj-lt"/>
                <a:cs typeface="Arial" panose="020B0604020202020204" pitchFamily="34" charset="0"/>
              </a:rPr>
              <a:t> </a:t>
            </a:r>
            <a:r>
              <a:rPr lang="vi-VN" sz="2000" b="1" i="1" dirty="0" smtClean="0">
                <a:solidFill>
                  <a:srgbClr val="003399"/>
                </a:solidFill>
                <a:latin typeface="+mj-lt"/>
                <a:cs typeface="Arial" panose="020B0604020202020204" pitchFamily="34" charset="0"/>
              </a:rPr>
              <a:t>dựng </a:t>
            </a:r>
            <a:r>
              <a:rPr lang="vi-VN" sz="2000" b="1" i="1" dirty="0">
                <a:solidFill>
                  <a:srgbClr val="003399"/>
                </a:solidFill>
                <a:latin typeface="+mj-lt"/>
                <a:cs typeface="Arial" panose="020B0604020202020204" pitchFamily="34" charset="0"/>
              </a:rPr>
              <a:t>nước, nay Bác cháu ta </a:t>
            </a:r>
            <a:r>
              <a:rPr lang="vi-VN" sz="2000" b="1" i="1" dirty="0" smtClean="0">
                <a:solidFill>
                  <a:srgbClr val="003399"/>
                </a:solidFill>
                <a:latin typeface="+mj-lt"/>
                <a:cs typeface="Arial" panose="020B0604020202020204" pitchFamily="34" charset="0"/>
              </a:rPr>
              <a:t>phải </a:t>
            </a:r>
            <a:r>
              <a:rPr lang="vi-VN" sz="2000" b="1" i="1" dirty="0">
                <a:solidFill>
                  <a:srgbClr val="003399"/>
                </a:solidFill>
                <a:latin typeface="+mj-lt"/>
                <a:cs typeface="Arial" panose="020B0604020202020204" pitchFamily="34" charset="0"/>
              </a:rPr>
              <a:t>cùng nhau giữ lấy nước”.</a:t>
            </a:r>
            <a:r>
              <a:rPr lang="vi-VN" sz="2000" b="1" dirty="0">
                <a:solidFill>
                  <a:srgbClr val="003399"/>
                </a:solidFill>
                <a:latin typeface="+mj-lt"/>
                <a:cs typeface="Arial" panose="020B0604020202020204" pitchFamily="34" charset="0"/>
              </a:rPr>
              <a:t> </a:t>
            </a:r>
            <a:endParaRPr lang="en-US" sz="2000" b="1" dirty="0">
              <a:solidFill>
                <a:srgbClr val="003399"/>
              </a:solidFill>
              <a:latin typeface="+mj-lt"/>
              <a:cs typeface="Arial" panose="020B0604020202020204" pitchFamily="34" charset="0"/>
            </a:endParaRPr>
          </a:p>
        </p:txBody>
      </p:sp>
      <p:sp>
        <p:nvSpPr>
          <p:cNvPr id="5" name="Rectangle 4"/>
          <p:cNvSpPr/>
          <p:nvPr/>
        </p:nvSpPr>
        <p:spPr>
          <a:xfrm>
            <a:off x="6168789" y="4256169"/>
            <a:ext cx="5868538" cy="2542940"/>
          </a:xfrm>
          <a:prstGeom prst="rect">
            <a:avLst/>
          </a:prstGeom>
        </p:spPr>
        <p:txBody>
          <a:bodyPr wrap="square">
            <a:spAutoFit/>
          </a:bodyPr>
          <a:lstStyle/>
          <a:p>
            <a:pPr lvl="0" algn="just">
              <a:lnSpc>
                <a:spcPct val="112000"/>
              </a:lnSpc>
              <a:spcAft>
                <a:spcPts val="500"/>
              </a:spcAft>
              <a:buClr>
                <a:srgbClr val="000000"/>
              </a:buClr>
              <a:buSzPts val="1200"/>
              <a:tabLst>
                <a:tab pos="457835" algn="l"/>
              </a:tabLst>
            </a:pPr>
            <a:r>
              <a:rPr lang="vi-VN"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Lời dạy của Bác không chỉ giúp ta thấy được truyến thống dựng nước và giữ nước của ông cha ta từ xưa tới nay mà còn nói lên vai trò của Sử học: Chính nhờ Sử học đã phục dựng lại quá trình lập nước thời các Vua Hùng để ngày nay chúng ta tiếp nối truyền thống đó.</a:t>
            </a:r>
            <a:endPar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19362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23879" y="3070896"/>
            <a:ext cx="5101023" cy="3416320"/>
          </a:xfrm>
          <a:prstGeom prst="rect">
            <a:avLst/>
          </a:prstGeom>
          <a:solidFill>
            <a:srgbClr val="031A8F"/>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US" sz="2400" b="1" dirty="0" err="1">
                <a:solidFill>
                  <a:schemeClr val="bg1"/>
                </a:solidFill>
                <a:latin typeface="Arial" panose="020B0604020202020204" pitchFamily="34" charset="0"/>
                <a:cs typeface="Arial" panose="020B0604020202020204" pitchFamily="34" charset="0"/>
              </a:rPr>
              <a:t>Việc</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biên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soạn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hai</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tác</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phẩm</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của</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các</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nhà</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sử</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học</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chính</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là</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giúp</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chúng</a:t>
            </a:r>
            <a:r>
              <a:rPr lang="en-US" sz="2400" b="1" dirty="0">
                <a:solidFill>
                  <a:schemeClr val="bg1"/>
                </a:solidFill>
                <a:latin typeface="Arial" panose="020B0604020202020204" pitchFamily="34" charset="0"/>
                <a:cs typeface="Arial" panose="020B0604020202020204" pitchFamily="34" charset="0"/>
              </a:rPr>
              <a:t> ta </a:t>
            </a:r>
            <a:r>
              <a:rPr lang="en-US" sz="2400" b="1" dirty="0" err="1">
                <a:solidFill>
                  <a:schemeClr val="bg1"/>
                </a:solidFill>
                <a:latin typeface="Arial" panose="020B0604020202020204" pitchFamily="34" charset="0"/>
                <a:cs typeface="Arial" panose="020B0604020202020204" pitchFamily="34" charset="0"/>
              </a:rPr>
              <a:t>tìm</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hiểu</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về</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quá</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khứ</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cội</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nguồn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của</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dần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tộc</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và</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nhân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loại</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Để</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từ</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đó</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chúng</a:t>
            </a:r>
            <a:r>
              <a:rPr lang="en-US" sz="2400" b="1" dirty="0">
                <a:solidFill>
                  <a:schemeClr val="bg1"/>
                </a:solidFill>
                <a:latin typeface="Arial" panose="020B0604020202020204" pitchFamily="34" charset="0"/>
                <a:cs typeface="Arial" panose="020B0604020202020204" pitchFamily="34" charset="0"/>
              </a:rPr>
              <a:t> ta </a:t>
            </a:r>
            <a:r>
              <a:rPr lang="en-US" sz="2400" b="1" dirty="0" err="1">
                <a:solidFill>
                  <a:schemeClr val="bg1"/>
                </a:solidFill>
                <a:latin typeface="Arial" panose="020B0604020202020204" pitchFamily="34" charset="0"/>
                <a:cs typeface="Arial" panose="020B0604020202020204" pitchFamily="34" charset="0"/>
              </a:rPr>
              <a:t>đúc</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kết</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những</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bài</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học</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kinh</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nghiệm</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về</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sự</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thành</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công</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và</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thất</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bại</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của</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quá</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khứ</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để</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phục</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vụ</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hiện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tại</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và</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xây</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dựng</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tương</a:t>
            </a:r>
            <a:r>
              <a:rPr lang="en-US" sz="2400" b="1" dirty="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lai</a:t>
            </a:r>
            <a:r>
              <a:rPr lang="en-US" sz="2400" b="1" dirty="0" smtClean="0">
                <a:solidFill>
                  <a:schemeClr val="bg1"/>
                </a:solidFill>
                <a:latin typeface="Arial" panose="020B0604020202020204" pitchFamily="34" charset="0"/>
                <a:cs typeface="Arial" panose="020B0604020202020204" pitchFamily="34" charset="0"/>
              </a:rPr>
              <a:t>.</a:t>
            </a:r>
            <a:endParaRPr lang="en-US" sz="2400" b="1" dirty="0">
              <a:solidFill>
                <a:schemeClr val="bg1"/>
              </a:solidFill>
              <a:latin typeface="Arial" panose="020B0604020202020204" pitchFamily="34" charset="0"/>
              <a:cs typeface="Arial" panose="020B0604020202020204" pitchFamily="34" charset="0"/>
            </a:endParaRPr>
          </a:p>
        </p:txBody>
      </p:sp>
      <p:sp>
        <p:nvSpPr>
          <p:cNvPr id="8" name="Cloud Callout 7"/>
          <p:cNvSpPr/>
          <p:nvPr/>
        </p:nvSpPr>
        <p:spPr>
          <a:xfrm>
            <a:off x="6605516" y="359068"/>
            <a:ext cx="5090615" cy="2456596"/>
          </a:xfrm>
          <a:prstGeom prst="cloudCallou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Kể</a:t>
            </a:r>
            <a:r>
              <a:rPr lang="en-US" sz="2000" b="1" dirty="0" smtClean="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tên</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các</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tác</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phẩm</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lịch</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sử</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em</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thấy</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trên</a:t>
            </a:r>
            <a:r>
              <a:rPr lang="en-US" sz="2000" b="1" dirty="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hình</a:t>
            </a:r>
            <a:r>
              <a:rPr lang="en-US" sz="2000" b="1" dirty="0" smtClean="0">
                <a:solidFill>
                  <a:schemeClr val="bg1"/>
                </a:solidFill>
                <a:latin typeface="Arial" panose="020B0604020202020204" pitchFamily="34" charset="0"/>
                <a:cs typeface="Arial" panose="020B0604020202020204" pitchFamily="34" charset="0"/>
              </a:rPr>
              <a:t>?</a:t>
            </a:r>
            <a:endParaRPr lang="en-US" sz="2000" b="1" dirty="0">
              <a:solidFill>
                <a:schemeClr val="bg1"/>
              </a:solidFill>
              <a:latin typeface="Arial" panose="020B0604020202020204" pitchFamily="34" charset="0"/>
              <a:cs typeface="Arial" panose="020B0604020202020204" pitchFamily="34" charset="0"/>
            </a:endParaRPr>
          </a:p>
          <a:p>
            <a:r>
              <a:rPr lang="en-US" sz="2000" b="1" dirty="0" smtClean="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Nêu</a:t>
            </a:r>
            <a:r>
              <a:rPr lang="en-US" sz="2000" b="1" dirty="0" smtClean="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tác</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dụng</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của</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việc</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biên</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soạn</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các</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tác</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phẩm</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lịch</a:t>
            </a:r>
            <a:r>
              <a:rPr lang="en-US" sz="2000" b="1" dirty="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sử</a:t>
            </a:r>
            <a:r>
              <a:rPr lang="en-US" sz="2000" b="1" dirty="0" smtClean="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đó</a:t>
            </a:r>
            <a:r>
              <a:rPr lang="en-US" sz="2000" b="1" dirty="0" smtClean="0">
                <a:solidFill>
                  <a:schemeClr val="bg1"/>
                </a:solidFill>
                <a:latin typeface="Arial" panose="020B0604020202020204" pitchFamily="34" charset="0"/>
                <a:cs typeface="Arial" panose="020B0604020202020204" pitchFamily="34" charset="0"/>
              </a:rPr>
              <a:t>?  </a:t>
            </a:r>
            <a:endParaRPr lang="en-US" sz="2000" b="1" dirty="0">
              <a:solidFill>
                <a:schemeClr val="bg1"/>
              </a:solidFill>
              <a:latin typeface="Arial" panose="020B0604020202020204" pitchFamily="34" charset="0"/>
              <a:cs typeface="Arial" panose="020B0604020202020204" pitchFamily="34" charset="0"/>
            </a:endParaRPr>
          </a:p>
        </p:txBody>
      </p:sp>
      <p:grpSp>
        <p:nvGrpSpPr>
          <p:cNvPr id="11" name="Group 10"/>
          <p:cNvGrpSpPr/>
          <p:nvPr/>
        </p:nvGrpSpPr>
        <p:grpSpPr>
          <a:xfrm>
            <a:off x="134668" y="359068"/>
            <a:ext cx="6315518" cy="4946830"/>
            <a:chOff x="57987" y="998173"/>
            <a:chExt cx="6315518" cy="494683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7987" y="998173"/>
              <a:ext cx="6315518" cy="4946830"/>
            </a:xfrm>
            <a:prstGeom prst="rect">
              <a:avLst/>
            </a:prstGeom>
          </p:spPr>
        </p:pic>
        <p:pic>
          <p:nvPicPr>
            <p:cNvPr id="10" name="Picture 9"/>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215746" y="1238315"/>
              <a:ext cx="3039996" cy="3988777"/>
            </a:xfrm>
            <a:prstGeom prst="rect">
              <a:avLst/>
            </a:prstGeom>
          </p:spPr>
        </p:pic>
      </p:grpSp>
    </p:spTree>
    <p:extLst>
      <p:ext uri="{BB962C8B-B14F-4D97-AF65-F5344CB8AC3E}">
        <p14:creationId xmlns="" xmlns:p14="http://schemas.microsoft.com/office/powerpoint/2010/main" val="384795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par>
                                <p:cTn id="18" presetID="3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1810D3-100A-43CC-8BAC-CC2126ABADC9}"/>
              </a:ext>
            </a:extLst>
          </p:cNvPr>
          <p:cNvSpPr>
            <a:spLocks noGrp="1"/>
          </p:cNvSpPr>
          <p:nvPr>
            <p:ph type="title"/>
          </p:nvPr>
        </p:nvSpPr>
        <p:spPr>
          <a:xfrm>
            <a:off x="456061" y="719546"/>
            <a:ext cx="3870279" cy="693025"/>
          </a:xfrm>
        </p:spPr>
        <p:txBody>
          <a:bodyPr>
            <a:normAutofit/>
          </a:bodyPr>
          <a:lstStyle/>
          <a:p>
            <a:r>
              <a:rPr lang="fr-FR" sz="2800" b="1" dirty="0">
                <a:solidFill>
                  <a:srgbClr val="FF0000"/>
                </a:solidFill>
                <a:latin typeface="Arial" panose="020B0604020202020204" pitchFamily="34" charset="0"/>
                <a:cs typeface="Arial" panose="020B0604020202020204" pitchFamily="34" charset="0"/>
              </a:rPr>
              <a:t>1. </a:t>
            </a:r>
            <a:r>
              <a:rPr lang="fr-FR" sz="2800" b="1" dirty="0" err="1">
                <a:solidFill>
                  <a:srgbClr val="FF0000"/>
                </a:solidFill>
                <a:latin typeface="Arial" panose="020B0604020202020204" pitchFamily="34" charset="0"/>
                <a:cs typeface="Arial" panose="020B0604020202020204" pitchFamily="34" charset="0"/>
              </a:rPr>
              <a:t>Lịch</a:t>
            </a:r>
            <a:r>
              <a:rPr lang="fr-FR" sz="2800" b="1" dirty="0">
                <a:solidFill>
                  <a:srgbClr val="FF0000"/>
                </a:solidFill>
                <a:latin typeface="Arial" panose="020B0604020202020204" pitchFamily="34" charset="0"/>
                <a:cs typeface="Arial" panose="020B0604020202020204" pitchFamily="34" charset="0"/>
              </a:rPr>
              <a:t> </a:t>
            </a:r>
            <a:r>
              <a:rPr lang="fr-FR" sz="2800" b="1" dirty="0" err="1">
                <a:solidFill>
                  <a:srgbClr val="FF0000"/>
                </a:solidFill>
                <a:latin typeface="Arial" panose="020B0604020202020204" pitchFamily="34" charset="0"/>
                <a:cs typeface="Arial" panose="020B0604020202020204" pitchFamily="34" charset="0"/>
              </a:rPr>
              <a:t>sử</a:t>
            </a:r>
            <a:r>
              <a:rPr lang="fr-FR" sz="2800" b="1" dirty="0">
                <a:solidFill>
                  <a:srgbClr val="FF0000"/>
                </a:solidFill>
                <a:latin typeface="Arial" panose="020B0604020202020204" pitchFamily="34" charset="0"/>
                <a:cs typeface="Arial" panose="020B0604020202020204" pitchFamily="34" charset="0"/>
              </a:rPr>
              <a:t> là </a:t>
            </a:r>
            <a:r>
              <a:rPr lang="fr-FR" sz="2800" b="1" dirty="0" err="1" smtClean="0">
                <a:solidFill>
                  <a:srgbClr val="FF0000"/>
                </a:solidFill>
                <a:latin typeface="Arial" panose="020B0604020202020204" pitchFamily="34" charset="0"/>
                <a:cs typeface="Arial" panose="020B0604020202020204" pitchFamily="34" charset="0"/>
              </a:rPr>
              <a:t>gì</a:t>
            </a:r>
            <a:r>
              <a:rPr lang="fr-FR" sz="2800" b="1" dirty="0" smtClean="0">
                <a:solidFill>
                  <a:srgbClr val="FF0000"/>
                </a:solidFill>
                <a:latin typeface="Arial" panose="020B0604020202020204" pitchFamily="34" charset="0"/>
                <a:cs typeface="Arial" panose="020B0604020202020204" pitchFamily="34" charset="0"/>
              </a:rPr>
              <a:t>? </a:t>
            </a:r>
            <a:endParaRPr lang="en-US" sz="2800" b="1"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487288" y="1424794"/>
            <a:ext cx="11049000" cy="572464"/>
          </a:xfrm>
          <a:prstGeom prst="rect">
            <a:avLst/>
          </a:prstGeom>
        </p:spPr>
        <p:txBody>
          <a:bodyPr wrap="square">
            <a:spAutoFit/>
          </a:bodyPr>
          <a:lstStyle/>
          <a:p>
            <a:pPr algn="just">
              <a:lnSpc>
                <a:spcPct val="130000"/>
              </a:lnSpc>
              <a:spcAft>
                <a:spcPts val="0"/>
              </a:spcAft>
              <a:tabLst>
                <a:tab pos="457200" algn="l"/>
              </a:tabLst>
            </a:pPr>
            <a:r>
              <a:rPr lang="en-US" sz="2400" b="1"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vi-VN" sz="2400" b="1" dirty="0" smtClean="0">
                <a:solidFill>
                  <a:srgbClr val="000000"/>
                </a:solidFill>
                <a:latin typeface="Arial" panose="020B0604020202020204" pitchFamily="34" charset="0"/>
                <a:ea typeface="Arial" panose="020B0604020202020204" pitchFamily="34" charset="0"/>
                <a:cs typeface="Arial" panose="020B0604020202020204" pitchFamily="34" charset="0"/>
              </a:rPr>
              <a:t>Lịch </a:t>
            </a:r>
            <a:r>
              <a:rPr lang="vi-VN" sz="2400" b="1" dirty="0">
                <a:solidFill>
                  <a:srgbClr val="000000"/>
                </a:solidFill>
                <a:latin typeface="Arial" panose="020B0604020202020204" pitchFamily="34" charset="0"/>
                <a:ea typeface="Arial" panose="020B0604020202020204" pitchFamily="34" charset="0"/>
                <a:cs typeface="Arial" panose="020B0604020202020204" pitchFamily="34" charset="0"/>
              </a:rPr>
              <a:t>sử là </a:t>
            </a:r>
            <a:r>
              <a:rPr lang="vi-VN" sz="2400" b="1" dirty="0" smtClean="0">
                <a:solidFill>
                  <a:srgbClr val="000000"/>
                </a:solidFill>
                <a:latin typeface="Arial" panose="020B0604020202020204" pitchFamily="34" charset="0"/>
                <a:ea typeface="Arial" panose="020B0604020202020204" pitchFamily="34" charset="0"/>
                <a:cs typeface="Arial" panose="020B0604020202020204" pitchFamily="34" charset="0"/>
              </a:rPr>
              <a:t>những </a:t>
            </a:r>
            <a:r>
              <a:rPr lang="vi-VN" sz="2400" b="1" dirty="0">
                <a:solidFill>
                  <a:srgbClr val="000000"/>
                </a:solidFill>
                <a:latin typeface="Arial" panose="020B0604020202020204" pitchFamily="34" charset="0"/>
                <a:ea typeface="Arial" panose="020B0604020202020204" pitchFamily="34" charset="0"/>
                <a:cs typeface="Arial" panose="020B0604020202020204" pitchFamily="34" charset="0"/>
              </a:rPr>
              <a:t>gì đã xảy ra trong quá </a:t>
            </a:r>
            <a:r>
              <a:rPr lang="vi-VN" sz="2400" b="1" dirty="0" smtClean="0">
                <a:solidFill>
                  <a:srgbClr val="000000"/>
                </a:solidFill>
                <a:latin typeface="Arial" panose="020B0604020202020204" pitchFamily="34" charset="0"/>
                <a:ea typeface="Arial" panose="020B0604020202020204" pitchFamily="34" charset="0"/>
                <a:cs typeface="Arial" panose="020B0604020202020204" pitchFamily="34" charset="0"/>
              </a:rPr>
              <a:t>khứ.</a:t>
            </a:r>
            <a:endParaRPr lang="en-US" sz="2400" b="1" dirty="0">
              <a:effectLst/>
              <a:latin typeface="Arial" panose="020B0604020202020204" pitchFamily="34" charset="0"/>
              <a:ea typeface="Arial" panose="020B0604020202020204" pitchFamily="34" charset="0"/>
              <a:cs typeface="Arial" panose="020B0604020202020204" pitchFamily="34" charset="0"/>
            </a:endParaRPr>
          </a:p>
        </p:txBody>
      </p:sp>
      <p:sp>
        <p:nvSpPr>
          <p:cNvPr id="6" name="Rectangle 5"/>
          <p:cNvSpPr/>
          <p:nvPr/>
        </p:nvSpPr>
        <p:spPr>
          <a:xfrm>
            <a:off x="487288" y="2085611"/>
            <a:ext cx="11048999" cy="1002582"/>
          </a:xfrm>
          <a:prstGeom prst="rect">
            <a:avLst/>
          </a:prstGeom>
        </p:spPr>
        <p:txBody>
          <a:bodyPr wrap="square">
            <a:spAutoFit/>
          </a:bodyPr>
          <a:lstStyle/>
          <a:p>
            <a:pPr algn="just">
              <a:lnSpc>
                <a:spcPct val="130000"/>
              </a:lnSpc>
              <a:tabLst>
                <a:tab pos="457200" algn="l"/>
              </a:tabLst>
            </a:pPr>
            <a:r>
              <a:rPr lang="en-US" sz="24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Môn</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học</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Lịch</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sử</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môn</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học</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tìm</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hiểu</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Architecture" panose="020B0500000000000000" pitchFamily="34" charset="0"/>
                <a:cs typeface="Arial" panose="020B0604020202020204" pitchFamily="34" charset="0"/>
              </a:rPr>
              <a:t>quá</a:t>
            </a:r>
            <a:r>
              <a:rPr lang="en-US" sz="2400" b="1" dirty="0">
                <a:latin typeface="Arial" panose="020B0604020202020204" pitchFamily="34" charset="0"/>
                <a:ea typeface="Architecture" panose="020B0500000000000000" pitchFamily="34" charset="0"/>
                <a:cs typeface="Arial" panose="020B0604020202020204" pitchFamily="34" charset="0"/>
              </a:rPr>
              <a:t> </a:t>
            </a:r>
            <a:r>
              <a:rPr lang="en-US" sz="2400" b="1" dirty="0" err="1">
                <a:latin typeface="Arial" panose="020B0604020202020204" pitchFamily="34" charset="0"/>
                <a:ea typeface="Architecture" panose="020B0500000000000000" pitchFamily="34" charset="0"/>
                <a:cs typeface="Arial" panose="020B0604020202020204" pitchFamily="34" charset="0"/>
              </a:rPr>
              <a:t>trình</a:t>
            </a:r>
            <a:r>
              <a:rPr lang="en-US" sz="2400" b="1" dirty="0">
                <a:latin typeface="Arial" panose="020B0604020202020204" pitchFamily="34" charset="0"/>
                <a:ea typeface="Architecture" panose="020B0500000000000000" pitchFamily="34" charset="0"/>
                <a:cs typeface="Arial" panose="020B0604020202020204" pitchFamily="34" charset="0"/>
              </a:rPr>
              <a:t> </a:t>
            </a:r>
            <a:r>
              <a:rPr lang="en-US" sz="2400" b="1" dirty="0" err="1">
                <a:latin typeface="Arial" panose="020B0604020202020204" pitchFamily="34" charset="0"/>
                <a:ea typeface="Architecture" panose="020B0500000000000000" pitchFamily="34" charset="0"/>
                <a:cs typeface="Arial" panose="020B0604020202020204" pitchFamily="34" charset="0"/>
              </a:rPr>
              <a:t>hình</a:t>
            </a:r>
            <a:r>
              <a:rPr lang="en-US" sz="2400" b="1" dirty="0">
                <a:latin typeface="Arial" panose="020B0604020202020204" pitchFamily="34" charset="0"/>
                <a:ea typeface="Architecture" panose="020B0500000000000000" pitchFamily="34" charset="0"/>
                <a:cs typeface="Arial" panose="020B0604020202020204" pitchFamily="34" charset="0"/>
              </a:rPr>
              <a:t> </a:t>
            </a:r>
            <a:r>
              <a:rPr lang="en-US" sz="2400" b="1" dirty="0" err="1">
                <a:latin typeface="Arial" panose="020B0604020202020204" pitchFamily="34" charset="0"/>
                <a:ea typeface="Architecture" panose="020B0500000000000000" pitchFamily="34" charset="0"/>
                <a:cs typeface="Arial" panose="020B0604020202020204" pitchFamily="34" charset="0"/>
              </a:rPr>
              <a:t>thành</a:t>
            </a:r>
            <a:r>
              <a:rPr lang="en-US" sz="2400" b="1" dirty="0">
                <a:latin typeface="Arial" panose="020B0604020202020204" pitchFamily="34" charset="0"/>
                <a:ea typeface="Architecture" panose="020B0500000000000000" pitchFamily="34" charset="0"/>
                <a:cs typeface="Arial" panose="020B0604020202020204" pitchFamily="34" charset="0"/>
              </a:rPr>
              <a:t>, </a:t>
            </a:r>
            <a:r>
              <a:rPr lang="en-US" sz="2400" b="1" dirty="0" err="1">
                <a:latin typeface="Arial" panose="020B0604020202020204" pitchFamily="34" charset="0"/>
                <a:ea typeface="Architecture" panose="020B0500000000000000" pitchFamily="34" charset="0"/>
                <a:cs typeface="Arial" panose="020B0604020202020204" pitchFamily="34" charset="0"/>
              </a:rPr>
              <a:t>phát</a:t>
            </a:r>
            <a:r>
              <a:rPr lang="en-US" sz="2400" b="1" dirty="0">
                <a:latin typeface="Arial" panose="020B0604020202020204" pitchFamily="34" charset="0"/>
                <a:ea typeface="Architecture" panose="020B0500000000000000" pitchFamily="34" charset="0"/>
                <a:cs typeface="Arial" panose="020B0604020202020204" pitchFamily="34" charset="0"/>
              </a:rPr>
              <a:t> </a:t>
            </a:r>
            <a:r>
              <a:rPr lang="en-US" sz="2400" b="1" dirty="0" err="1">
                <a:latin typeface="Arial" panose="020B0604020202020204" pitchFamily="34" charset="0"/>
                <a:ea typeface="Architecture" panose="020B0500000000000000" pitchFamily="34" charset="0"/>
                <a:cs typeface="Arial" panose="020B0604020202020204" pitchFamily="34" charset="0"/>
              </a:rPr>
              <a:t>triển</a:t>
            </a:r>
            <a:r>
              <a:rPr lang="en-US" sz="2400" b="1" dirty="0">
                <a:latin typeface="Arial" panose="020B0604020202020204" pitchFamily="34" charset="0"/>
                <a:ea typeface="Architecture" panose="020B0500000000000000" pitchFamily="34" charset="0"/>
                <a:cs typeface="Arial" panose="020B0604020202020204" pitchFamily="34" charset="0"/>
              </a:rPr>
              <a:t> </a:t>
            </a:r>
            <a:r>
              <a:rPr lang="en-US" sz="2400" b="1" dirty="0" err="1">
                <a:latin typeface="Arial" panose="020B0604020202020204" pitchFamily="34" charset="0"/>
                <a:ea typeface="Architecture" panose="020B0500000000000000" pitchFamily="34" charset="0"/>
                <a:cs typeface="Arial" panose="020B0604020202020204" pitchFamily="34" charset="0"/>
              </a:rPr>
              <a:t>của</a:t>
            </a:r>
            <a:r>
              <a:rPr lang="en-US" sz="2400" b="1" dirty="0">
                <a:latin typeface="Arial" panose="020B0604020202020204" pitchFamily="34" charset="0"/>
                <a:ea typeface="Architecture" panose="020B0500000000000000" pitchFamily="34" charset="0"/>
                <a:cs typeface="Arial" panose="020B0604020202020204" pitchFamily="34" charset="0"/>
              </a:rPr>
              <a:t> </a:t>
            </a:r>
            <a:r>
              <a:rPr lang="en-US" sz="2400" b="1" dirty="0" err="1">
                <a:latin typeface="Arial" panose="020B0604020202020204" pitchFamily="34" charset="0"/>
                <a:ea typeface="Architecture" panose="020B0500000000000000" pitchFamily="34" charset="0"/>
                <a:cs typeface="Arial" panose="020B0604020202020204" pitchFamily="34" charset="0"/>
              </a:rPr>
              <a:t>xã</a:t>
            </a:r>
            <a:r>
              <a:rPr lang="en-US" sz="2400" b="1" dirty="0">
                <a:latin typeface="Arial" panose="020B0604020202020204" pitchFamily="34" charset="0"/>
                <a:ea typeface="Architecture" panose="020B0500000000000000" pitchFamily="34" charset="0"/>
                <a:cs typeface="Arial" panose="020B0604020202020204" pitchFamily="34" charset="0"/>
              </a:rPr>
              <a:t> </a:t>
            </a:r>
            <a:r>
              <a:rPr lang="en-US" sz="2400" b="1" dirty="0" err="1">
                <a:latin typeface="Arial" panose="020B0604020202020204" pitchFamily="34" charset="0"/>
                <a:ea typeface="Architecture" panose="020B0500000000000000" pitchFamily="34" charset="0"/>
                <a:cs typeface="Arial" panose="020B0604020202020204" pitchFamily="34" charset="0"/>
              </a:rPr>
              <a:t>hội</a:t>
            </a:r>
            <a:r>
              <a:rPr lang="en-US" sz="2400" b="1" dirty="0">
                <a:latin typeface="Arial" panose="020B0604020202020204" pitchFamily="34" charset="0"/>
                <a:ea typeface="Architecture" panose="020B0500000000000000" pitchFamily="34" charset="0"/>
                <a:cs typeface="Arial" panose="020B0604020202020204" pitchFamily="34" charset="0"/>
              </a:rPr>
              <a:t> </a:t>
            </a:r>
            <a:r>
              <a:rPr lang="en-US" sz="2400" b="1" dirty="0" err="1">
                <a:latin typeface="Arial" panose="020B0604020202020204" pitchFamily="34" charset="0"/>
                <a:ea typeface="Architecture" panose="020B0500000000000000" pitchFamily="34" charset="0"/>
                <a:cs typeface="Arial" panose="020B0604020202020204" pitchFamily="34" charset="0"/>
              </a:rPr>
              <a:t>loài</a:t>
            </a:r>
            <a:r>
              <a:rPr lang="en-US" sz="2400" b="1" dirty="0">
                <a:latin typeface="Arial" panose="020B0604020202020204" pitchFamily="34" charset="0"/>
                <a:ea typeface="Architecture" panose="020B0500000000000000" pitchFamily="34" charset="0"/>
                <a:cs typeface="Arial" panose="020B0604020202020204" pitchFamily="34" charset="0"/>
              </a:rPr>
              <a:t> </a:t>
            </a:r>
            <a:r>
              <a:rPr lang="en-US" sz="2400" b="1" dirty="0" err="1">
                <a:latin typeface="Arial" panose="020B0604020202020204" pitchFamily="34" charset="0"/>
                <a:ea typeface="Architecture" panose="020B0500000000000000" pitchFamily="34" charset="0"/>
                <a:cs typeface="Arial" panose="020B0604020202020204" pitchFamily="34" charset="0"/>
              </a:rPr>
              <a:t>người</a:t>
            </a:r>
            <a:r>
              <a:rPr lang="en-US" sz="2400" b="1" dirty="0">
                <a:latin typeface="Arial" panose="020B0604020202020204" pitchFamily="34" charset="0"/>
                <a:ea typeface="Architecture" panose="020B0500000000000000" pitchFamily="34" charset="0"/>
                <a:cs typeface="Arial" panose="020B0604020202020204" pitchFamily="34" charset="0"/>
              </a:rPr>
              <a:t> </a:t>
            </a:r>
            <a:r>
              <a:rPr lang="en-US" sz="2400" b="1" dirty="0" err="1">
                <a:latin typeface="Arial" panose="020B0604020202020204" pitchFamily="34" charset="0"/>
                <a:ea typeface="Architecture" panose="020B0500000000000000" pitchFamily="34" charset="0"/>
                <a:cs typeface="Arial" panose="020B0604020202020204" pitchFamily="34" charset="0"/>
              </a:rPr>
              <a:t>từ</a:t>
            </a:r>
            <a:r>
              <a:rPr lang="en-US" sz="2400" b="1" dirty="0">
                <a:latin typeface="Arial" panose="020B0604020202020204" pitchFamily="34" charset="0"/>
                <a:ea typeface="Architecture" panose="020B0500000000000000" pitchFamily="34" charset="0"/>
                <a:cs typeface="Arial" panose="020B0604020202020204" pitchFamily="34" charset="0"/>
              </a:rPr>
              <a:t> </a:t>
            </a:r>
            <a:r>
              <a:rPr lang="en-US" sz="2400" b="1" dirty="0" err="1">
                <a:latin typeface="Arial" panose="020B0604020202020204" pitchFamily="34" charset="0"/>
                <a:ea typeface="Architecture" panose="020B0500000000000000" pitchFamily="34" charset="0"/>
                <a:cs typeface="Arial" panose="020B0604020202020204" pitchFamily="34" charset="0"/>
              </a:rPr>
              <a:t>khi</a:t>
            </a:r>
            <a:r>
              <a:rPr lang="en-US" sz="2400" b="1" dirty="0">
                <a:latin typeface="Arial" panose="020B0604020202020204" pitchFamily="34" charset="0"/>
                <a:ea typeface="Architecture" panose="020B0500000000000000" pitchFamily="34" charset="0"/>
                <a:cs typeface="Arial" panose="020B0604020202020204" pitchFamily="34" charset="0"/>
              </a:rPr>
              <a:t> con </a:t>
            </a:r>
            <a:r>
              <a:rPr lang="en-US" sz="2400" b="1" dirty="0" err="1">
                <a:latin typeface="Arial" panose="020B0604020202020204" pitchFamily="34" charset="0"/>
                <a:ea typeface="Architecture" panose="020B0500000000000000" pitchFamily="34" charset="0"/>
                <a:cs typeface="Arial" panose="020B0604020202020204" pitchFamily="34" charset="0"/>
              </a:rPr>
              <a:t>người</a:t>
            </a:r>
            <a:r>
              <a:rPr lang="en-US" sz="2400" b="1" dirty="0">
                <a:latin typeface="Arial" panose="020B0604020202020204" pitchFamily="34" charset="0"/>
                <a:ea typeface="Architecture" panose="020B0500000000000000" pitchFamily="34" charset="0"/>
                <a:cs typeface="Arial" panose="020B0604020202020204" pitchFamily="34" charset="0"/>
              </a:rPr>
              <a:t> </a:t>
            </a:r>
            <a:r>
              <a:rPr lang="en-US" sz="2400" b="1" dirty="0" err="1">
                <a:latin typeface="Arial" panose="020B0604020202020204" pitchFamily="34" charset="0"/>
                <a:ea typeface="Architecture" panose="020B0500000000000000" pitchFamily="34" charset="0"/>
                <a:cs typeface="Arial" panose="020B0604020202020204" pitchFamily="34" charset="0"/>
              </a:rPr>
              <a:t>xuất</a:t>
            </a:r>
            <a:r>
              <a:rPr lang="en-US" sz="2400" b="1" dirty="0">
                <a:latin typeface="Arial" panose="020B0604020202020204" pitchFamily="34" charset="0"/>
                <a:ea typeface="Architecture" panose="020B0500000000000000" pitchFamily="34" charset="0"/>
                <a:cs typeface="Arial" panose="020B0604020202020204" pitchFamily="34" charset="0"/>
              </a:rPr>
              <a:t> </a:t>
            </a:r>
            <a:r>
              <a:rPr lang="en-US" sz="2400" b="1" dirty="0" err="1">
                <a:latin typeface="Arial" panose="020B0604020202020204" pitchFamily="34" charset="0"/>
                <a:ea typeface="Architecture" panose="020B0500000000000000" pitchFamily="34" charset="0"/>
                <a:cs typeface="Arial" panose="020B0604020202020204" pitchFamily="34" charset="0"/>
              </a:rPr>
              <a:t>hiện</a:t>
            </a:r>
            <a:r>
              <a:rPr lang="en-US" sz="2400" b="1" dirty="0">
                <a:latin typeface="Arial" panose="020B0604020202020204" pitchFamily="34" charset="0"/>
                <a:ea typeface="Architecture" panose="020B0500000000000000" pitchFamily="34" charset="0"/>
                <a:cs typeface="Arial" panose="020B0604020202020204" pitchFamily="34" charset="0"/>
              </a:rPr>
              <a:t> </a:t>
            </a:r>
            <a:r>
              <a:rPr lang="en-US" sz="2400" b="1" dirty="0" err="1">
                <a:latin typeface="Arial" panose="020B0604020202020204" pitchFamily="34" charset="0"/>
                <a:ea typeface="Architecture" panose="020B0500000000000000" pitchFamily="34" charset="0"/>
                <a:cs typeface="Arial" panose="020B0604020202020204" pitchFamily="34" charset="0"/>
              </a:rPr>
              <a:t>trên</a:t>
            </a:r>
            <a:r>
              <a:rPr lang="en-US" sz="2400" b="1" dirty="0">
                <a:latin typeface="Arial" panose="020B0604020202020204" pitchFamily="34" charset="0"/>
                <a:ea typeface="Architecture" panose="020B0500000000000000" pitchFamily="34" charset="0"/>
                <a:cs typeface="Arial" panose="020B0604020202020204" pitchFamily="34" charset="0"/>
              </a:rPr>
              <a:t> </a:t>
            </a:r>
            <a:r>
              <a:rPr lang="en-US" sz="2400" b="1" dirty="0" err="1">
                <a:latin typeface="Arial" panose="020B0604020202020204" pitchFamily="34" charset="0"/>
                <a:ea typeface="Architecture" panose="020B0500000000000000" pitchFamily="34" charset="0"/>
                <a:cs typeface="Arial" panose="020B0604020202020204" pitchFamily="34" charset="0"/>
              </a:rPr>
              <a:t>Trái</a:t>
            </a:r>
            <a:r>
              <a:rPr lang="en-US" sz="2400" b="1" dirty="0">
                <a:latin typeface="Arial" panose="020B0604020202020204" pitchFamily="34" charset="0"/>
                <a:ea typeface="Architecture" panose="020B0500000000000000" pitchFamily="34" charset="0"/>
                <a:cs typeface="Arial" panose="020B0604020202020204" pitchFamily="34" charset="0"/>
              </a:rPr>
              <a:t> </a:t>
            </a:r>
            <a:r>
              <a:rPr lang="en-US" sz="2400" b="1" dirty="0" err="1">
                <a:latin typeface="Arial" panose="020B0604020202020204" pitchFamily="34" charset="0"/>
                <a:ea typeface="Architecture" panose="020B0500000000000000" pitchFamily="34" charset="0"/>
                <a:cs typeface="Arial" panose="020B0604020202020204" pitchFamily="34" charset="0"/>
              </a:rPr>
              <a:t>Đất</a:t>
            </a:r>
            <a:r>
              <a:rPr lang="en-US" sz="2400" b="1" dirty="0">
                <a:latin typeface="Arial" panose="020B0604020202020204" pitchFamily="34" charset="0"/>
                <a:ea typeface="Architecture" panose="020B0500000000000000" pitchFamily="34" charset="0"/>
                <a:cs typeface="Arial" panose="020B0604020202020204" pitchFamily="34" charset="0"/>
              </a:rPr>
              <a:t> </a:t>
            </a:r>
            <a:r>
              <a:rPr lang="en-US" sz="2400" b="1" dirty="0" err="1">
                <a:latin typeface="Arial" panose="020B0604020202020204" pitchFamily="34" charset="0"/>
                <a:ea typeface="Architecture" panose="020B0500000000000000" pitchFamily="34" charset="0"/>
                <a:cs typeface="Arial" panose="020B0604020202020204" pitchFamily="34" charset="0"/>
              </a:rPr>
              <a:t>cho</a:t>
            </a:r>
            <a:r>
              <a:rPr lang="en-US" sz="2400" b="1" dirty="0">
                <a:latin typeface="Arial" panose="020B0604020202020204" pitchFamily="34" charset="0"/>
                <a:ea typeface="Architecture" panose="020B0500000000000000" pitchFamily="34" charset="0"/>
                <a:cs typeface="Arial" panose="020B0604020202020204" pitchFamily="34" charset="0"/>
              </a:rPr>
              <a:t> </a:t>
            </a:r>
            <a:r>
              <a:rPr lang="en-US" sz="2400" b="1" dirty="0" err="1">
                <a:latin typeface="Arial" panose="020B0604020202020204" pitchFamily="34" charset="0"/>
                <a:ea typeface="Architecture" panose="020B0500000000000000" pitchFamily="34" charset="0"/>
                <a:cs typeface="Arial" panose="020B0604020202020204" pitchFamily="34" charset="0"/>
              </a:rPr>
              <a:t>đến</a:t>
            </a:r>
            <a:r>
              <a:rPr lang="en-US" sz="2400" b="1" dirty="0">
                <a:latin typeface="Arial" panose="020B0604020202020204" pitchFamily="34" charset="0"/>
                <a:ea typeface="Architecture" panose="020B0500000000000000" pitchFamily="34" charset="0"/>
                <a:cs typeface="Arial" panose="020B0604020202020204" pitchFamily="34" charset="0"/>
              </a:rPr>
              <a:t> nay</a:t>
            </a:r>
            <a:r>
              <a:rPr lang="en-US" sz="2400" b="1" dirty="0" smtClean="0">
                <a:latin typeface="Arial" panose="020B0604020202020204" pitchFamily="34" charset="0"/>
                <a:ea typeface="Architecture" panose="020B0500000000000000" pitchFamily="34" charset="0"/>
                <a:cs typeface="Arial" panose="020B0604020202020204" pitchFamily="34" charset="0"/>
              </a:rPr>
              <a:t>.</a:t>
            </a:r>
            <a:endParaRPr lang="en-US" sz="2400" b="1" dirty="0">
              <a:latin typeface="Arial" panose="020B0604020202020204" pitchFamily="34" charset="0"/>
              <a:ea typeface="Architecture" panose="020B0500000000000000" pitchFamily="34" charset="0"/>
              <a:cs typeface="Arial" panose="020B0604020202020204" pitchFamily="34" charset="0"/>
            </a:endParaRPr>
          </a:p>
        </p:txBody>
      </p:sp>
      <p:sp>
        <p:nvSpPr>
          <p:cNvPr id="7" name="TextBox 6"/>
          <p:cNvSpPr txBox="1"/>
          <p:nvPr/>
        </p:nvSpPr>
        <p:spPr>
          <a:xfrm>
            <a:off x="456061" y="3199874"/>
            <a:ext cx="4886174" cy="523220"/>
          </a:xfrm>
          <a:prstGeom prst="rect">
            <a:avLst/>
          </a:prstGeom>
          <a:noFill/>
        </p:spPr>
        <p:txBody>
          <a:bodyPr wrap="square" rtlCol="0">
            <a:spAutoFit/>
          </a:bodyPr>
          <a:lstStyle/>
          <a:p>
            <a:r>
              <a:rPr lang="en-US" sz="2800" b="1" dirty="0" smtClean="0">
                <a:solidFill>
                  <a:srgbClr val="FF0000"/>
                </a:solidFill>
                <a:latin typeface="Arial" panose="020B0604020202020204" pitchFamily="34" charset="0"/>
                <a:cs typeface="Arial" panose="020B0604020202020204" pitchFamily="34" charset="0"/>
              </a:rPr>
              <a:t>2. </a:t>
            </a:r>
            <a:r>
              <a:rPr lang="en-US" sz="2800" b="1" dirty="0" err="1" smtClean="0">
                <a:solidFill>
                  <a:srgbClr val="FF0000"/>
                </a:solidFill>
                <a:latin typeface="Arial" panose="020B0604020202020204" pitchFamily="34" charset="0"/>
                <a:cs typeface="Arial" panose="020B0604020202020204" pitchFamily="34" charset="0"/>
              </a:rPr>
              <a:t>Vì</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sao</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phải</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học</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lịch</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sử</a:t>
            </a:r>
            <a:r>
              <a:rPr lang="en-US" sz="2800" b="1" dirty="0" smtClean="0">
                <a:solidFill>
                  <a:srgbClr val="FF0000"/>
                </a:solidFill>
                <a:latin typeface="Arial" panose="020B0604020202020204" pitchFamily="34" charset="0"/>
                <a:cs typeface="Arial" panose="020B0604020202020204" pitchFamily="34" charset="0"/>
              </a:rPr>
              <a:t>?</a:t>
            </a:r>
            <a:endParaRPr lang="en-US" sz="2800" b="1" dirty="0">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641168" y="3808090"/>
            <a:ext cx="11205089" cy="1052596"/>
          </a:xfrm>
          <a:prstGeom prst="rect">
            <a:avLst/>
          </a:prstGeom>
          <a:noFill/>
        </p:spPr>
        <p:txBody>
          <a:bodyPr wrap="square" rtlCol="0">
            <a:spAutoFit/>
          </a:bodyPr>
          <a:lstStyle/>
          <a:p>
            <a:pPr algn="just">
              <a:lnSpc>
                <a:spcPct val="130000"/>
              </a:lnSpc>
            </a:pPr>
            <a:r>
              <a:rPr lang="en-US" sz="2400" b="1" dirty="0" smtClean="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a:t>
            </a:r>
            <a:r>
              <a:rPr lang="en-US" sz="2400" b="1" dirty="0" err="1" smtClean="0">
                <a:latin typeface="Arial" panose="020B0604020202020204" pitchFamily="34" charset="0"/>
                <a:cs typeface="Arial" panose="020B0604020202020204" pitchFamily="34" charset="0"/>
              </a:rPr>
              <a:t>ể</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biết</a:t>
            </a:r>
            <a:r>
              <a:rPr lang="en-US" sz="2400" b="1" dirty="0" smtClean="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về</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cội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nguồn</a:t>
            </a:r>
            <a:r>
              <a:rPr lang="en-US" sz="2400" b="1" dirty="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tổ</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tiên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quê</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hương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đất</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nước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và</a:t>
            </a:r>
            <a:r>
              <a:rPr lang="en-US" sz="2400" b="1" dirty="0" smtClean="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rộng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hơn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của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cả</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loài</a:t>
            </a:r>
            <a:r>
              <a:rPr lang="en-US" sz="2400" b="1" dirty="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người</a:t>
            </a:r>
            <a:r>
              <a:rPr lang="en-US" sz="2400" b="1" dirty="0" smtClean="0">
                <a:latin typeface="Arial" panose="020B0604020202020204" pitchFamily="34" charset="0"/>
                <a:cs typeface="Arial" panose="020B0604020202020204" pitchFamily="34" charset="0"/>
              </a:rPr>
              <a:t>... </a:t>
            </a:r>
            <a:endParaRPr lang="en-US" sz="2400" b="1" i="1" dirty="0">
              <a:solidFill>
                <a:srgbClr val="FF0000"/>
              </a:solidFill>
              <a:latin typeface="Arial" panose="020B0604020202020204" pitchFamily="34" charset="0"/>
              <a:cs typeface="Arial" panose="020B0604020202020204" pitchFamily="34" charset="0"/>
            </a:endParaRPr>
          </a:p>
        </p:txBody>
      </p:sp>
      <p:sp>
        <p:nvSpPr>
          <p:cNvPr id="9" name="Rectangle 8"/>
          <p:cNvSpPr/>
          <p:nvPr/>
        </p:nvSpPr>
        <p:spPr>
          <a:xfrm>
            <a:off x="606370" y="4949039"/>
            <a:ext cx="11118593" cy="1052596"/>
          </a:xfrm>
          <a:prstGeom prst="rect">
            <a:avLst/>
          </a:prstGeom>
        </p:spPr>
        <p:txBody>
          <a:bodyPr wrap="square">
            <a:spAutoFit/>
          </a:bodyPr>
          <a:lstStyle/>
          <a:p>
            <a:pPr algn="just">
              <a:lnSpc>
                <a:spcPct val="130000"/>
              </a:lnSpc>
            </a:pPr>
            <a:r>
              <a:rPr lang="en-US" sz="2400" b="1" dirty="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Rút</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ra</a:t>
            </a:r>
            <a:r>
              <a:rPr lang="en-US" sz="2400" b="1" dirty="0" smtClean="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những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bài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học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kinh</a:t>
            </a:r>
            <a:r>
              <a:rPr lang="en-US" sz="2400" b="1" dirty="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nghiệm</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của</a:t>
            </a:r>
            <a:r>
              <a:rPr lang="en-US" sz="2400" b="1" dirty="0" smtClean="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quá</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khứ</a:t>
            </a:r>
            <a:r>
              <a:rPr lang="en-US" sz="2400" b="1" dirty="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nhằm</a:t>
            </a:r>
            <a:r>
              <a:rPr lang="en-US" sz="2400" b="1" dirty="0" smtClean="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phục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vụ</a:t>
            </a:r>
            <a:r>
              <a:rPr lang="en-US" sz="2400" b="1" dirty="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cuộc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sống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hiện</a:t>
            </a:r>
            <a:r>
              <a:rPr lang="en-US" sz="2400" b="1" dirty="0" smtClean="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tại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và</a:t>
            </a:r>
            <a:r>
              <a:rPr lang="en-US" sz="2400" b="1" dirty="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tương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lai</a:t>
            </a:r>
            <a:r>
              <a:rPr lang="en-US" sz="2400" b="1" dirty="0" smtClean="0">
                <a:latin typeface="Arial" panose="020B0604020202020204" pitchFamily="34" charset="0"/>
                <a:cs typeface="Arial" panose="020B0604020202020204" pitchFamily="34" charset="0"/>
              </a:rPr>
              <a:t>. </a:t>
            </a:r>
            <a:endParaRPr lang="en-US" sz="2400" b="1" i="1" dirty="0">
              <a:solidFill>
                <a:srgbClr val="FF0000"/>
              </a:solidFill>
              <a:latin typeface="Arial" panose="020B0604020202020204" pitchFamily="34" charset="0"/>
              <a:cs typeface="Arial" panose="020B0604020202020204" pitchFamily="34" charset="0"/>
            </a:endParaRPr>
          </a:p>
        </p:txBody>
      </p:sp>
      <p:pic>
        <p:nvPicPr>
          <p:cNvPr id="10" name="Picture 17" descr="viet3"/>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706104"/>
            <a:ext cx="609600" cy="525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itle 1">
            <a:extLst>
              <a:ext uri="{FF2B5EF4-FFF2-40B4-BE49-F238E27FC236}">
                <a16:creationId xmlns="" xmlns:a16="http://schemas.microsoft.com/office/drawing/2014/main" id="{C9185C34-0859-4B31-B0DB-2E58CF8D4CD1}"/>
              </a:ext>
            </a:extLst>
          </p:cNvPr>
          <p:cNvSpPr txBox="1">
            <a:spLocks/>
          </p:cNvSpPr>
          <p:nvPr/>
        </p:nvSpPr>
        <p:spPr>
          <a:xfrm>
            <a:off x="1908810" y="86462"/>
            <a:ext cx="8835390" cy="53721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Tiết</a:t>
            </a:r>
            <a:r>
              <a:rPr lang="en-US" sz="5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 </a:t>
            </a:r>
            <a:r>
              <a:rPr lang="en-US" sz="54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5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LỊCH SỬ VÀ CUỘC SỐNG </a:t>
            </a:r>
            <a:endParaRPr lang="en-US" sz="5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54773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7085" y="1024530"/>
            <a:ext cx="10885170" cy="1384995"/>
          </a:xfrm>
          <a:prstGeom prst="rect">
            <a:avLst/>
          </a:prstGeom>
          <a:noFill/>
        </p:spPr>
        <p:txBody>
          <a:bodyPr wrap="square" rtlCol="0">
            <a:spAutoFit/>
          </a:bodyPr>
          <a:lstStyle/>
          <a:p>
            <a:pPr algn="just"/>
            <a:r>
              <a:rPr lang="en-US" sz="2800" b="1" i="1" dirty="0" err="1" smtClean="0">
                <a:solidFill>
                  <a:srgbClr val="FF0000"/>
                </a:solidFill>
                <a:latin typeface="Arial" panose="020B0604020202020204" pitchFamily="34" charset="0"/>
                <a:cs typeface="Arial" panose="020B0604020202020204" pitchFamily="34" charset="0"/>
              </a:rPr>
              <a:t>Câu</a:t>
            </a:r>
            <a:r>
              <a:rPr lang="en-US" sz="2800" b="1" i="1" dirty="0" smtClean="0">
                <a:solidFill>
                  <a:srgbClr val="FF0000"/>
                </a:solidFill>
                <a:latin typeface="Arial" panose="020B0604020202020204" pitchFamily="34" charset="0"/>
                <a:cs typeface="Arial" panose="020B0604020202020204" pitchFamily="34" charset="0"/>
              </a:rPr>
              <a:t> 1: </a:t>
            </a:r>
            <a:r>
              <a:rPr lang="en-US" sz="2800" b="1" i="1" dirty="0" err="1" smtClean="0">
                <a:solidFill>
                  <a:srgbClr val="FF0000"/>
                </a:solidFill>
                <a:latin typeface="Arial" panose="020B0604020202020204" pitchFamily="34" charset="0"/>
                <a:cs typeface="Arial" panose="020B0604020202020204" pitchFamily="34" charset="0"/>
              </a:rPr>
              <a:t>Nhà</a:t>
            </a:r>
            <a:r>
              <a:rPr lang="en-US" sz="2800" b="1" i="1" dirty="0" smtClean="0">
                <a:solidFill>
                  <a:srgbClr val="FF0000"/>
                </a:solidFill>
                <a:latin typeface="Arial" panose="020B0604020202020204" pitchFamily="34" charset="0"/>
                <a:cs typeface="Arial" panose="020B0604020202020204" pitchFamily="34" charset="0"/>
              </a:rPr>
              <a:t> </a:t>
            </a:r>
            <a:r>
              <a:rPr lang="en-US" sz="2800" b="1" i="1" dirty="0" err="1" smtClean="0">
                <a:solidFill>
                  <a:srgbClr val="FF0000"/>
                </a:solidFill>
                <a:latin typeface="Arial" panose="020B0604020202020204" pitchFamily="34" charset="0"/>
                <a:cs typeface="Arial" panose="020B0604020202020204" pitchFamily="34" charset="0"/>
              </a:rPr>
              <a:t>chính</a:t>
            </a:r>
            <a:r>
              <a:rPr lang="en-US" sz="2800" b="1" i="1" dirty="0" smtClean="0">
                <a:solidFill>
                  <a:srgbClr val="FF0000"/>
                </a:solidFill>
                <a:latin typeface="Arial" panose="020B0604020202020204" pitchFamily="34" charset="0"/>
                <a:cs typeface="Arial" panose="020B0604020202020204" pitchFamily="34" charset="0"/>
              </a:rPr>
              <a:t> </a:t>
            </a:r>
            <a:r>
              <a:rPr lang="en-US" sz="2800" b="1" i="1" dirty="0" err="1" smtClean="0">
                <a:solidFill>
                  <a:srgbClr val="FF0000"/>
                </a:solidFill>
                <a:latin typeface="Arial" panose="020B0604020202020204" pitchFamily="34" charset="0"/>
                <a:cs typeface="Arial" panose="020B0604020202020204" pitchFamily="34" charset="0"/>
              </a:rPr>
              <a:t>trị</a:t>
            </a:r>
            <a:r>
              <a:rPr lang="en-US" sz="2800" b="1" i="1" dirty="0" smtClean="0">
                <a:solidFill>
                  <a:srgbClr val="FF0000"/>
                </a:solidFill>
                <a:latin typeface="Arial" panose="020B0604020202020204" pitchFamily="34" charset="0"/>
                <a:cs typeface="Arial" panose="020B0604020202020204" pitchFamily="34" charset="0"/>
              </a:rPr>
              <a:t> </a:t>
            </a:r>
            <a:r>
              <a:rPr lang="en-US" sz="2800" b="1" i="1" dirty="0" err="1" smtClean="0">
                <a:solidFill>
                  <a:srgbClr val="FF0000"/>
                </a:solidFill>
                <a:latin typeface="Arial" panose="020B0604020202020204" pitchFamily="34" charset="0"/>
                <a:cs typeface="Arial" panose="020B0604020202020204" pitchFamily="34" charset="0"/>
              </a:rPr>
              <a:t>nổi</a:t>
            </a:r>
            <a:r>
              <a:rPr lang="en-US" sz="2800" b="1" i="1" dirty="0" smtClean="0">
                <a:solidFill>
                  <a:srgbClr val="FF0000"/>
                </a:solidFill>
                <a:latin typeface="Arial" panose="020B0604020202020204" pitchFamily="34" charset="0"/>
                <a:cs typeface="Arial" panose="020B0604020202020204" pitchFamily="34" charset="0"/>
              </a:rPr>
              <a:t> </a:t>
            </a:r>
            <a:r>
              <a:rPr lang="en-US" sz="2800" b="1" i="1" dirty="0" err="1" smtClean="0">
                <a:solidFill>
                  <a:srgbClr val="FF0000"/>
                </a:solidFill>
                <a:latin typeface="Arial" panose="020B0604020202020204" pitchFamily="34" charset="0"/>
                <a:cs typeface="Arial" panose="020B0604020202020204" pitchFamily="34" charset="0"/>
              </a:rPr>
              <a:t>tiếng</a:t>
            </a:r>
            <a:r>
              <a:rPr lang="en-US" sz="2800" b="1" i="1" dirty="0" smtClean="0">
                <a:solidFill>
                  <a:srgbClr val="FF0000"/>
                </a:solidFill>
                <a:latin typeface="Arial" panose="020B0604020202020204" pitchFamily="34" charset="0"/>
                <a:cs typeface="Arial" panose="020B0604020202020204" pitchFamily="34" charset="0"/>
              </a:rPr>
              <a:t> </a:t>
            </a:r>
            <a:r>
              <a:rPr lang="en-US" sz="2800" b="1" i="1" dirty="0" err="1" smtClean="0">
                <a:solidFill>
                  <a:srgbClr val="FF0000"/>
                </a:solidFill>
                <a:latin typeface="Arial" panose="020B0604020202020204" pitchFamily="34" charset="0"/>
                <a:cs typeface="Arial" panose="020B0604020202020204" pitchFamily="34" charset="0"/>
              </a:rPr>
              <a:t>của</a:t>
            </a:r>
            <a:r>
              <a:rPr lang="en-US" sz="2800" b="1" i="1" dirty="0" smtClean="0">
                <a:solidFill>
                  <a:srgbClr val="FF0000"/>
                </a:solidFill>
                <a:latin typeface="Arial" panose="020B0604020202020204" pitchFamily="34" charset="0"/>
                <a:cs typeface="Arial" panose="020B0604020202020204" pitchFamily="34" charset="0"/>
              </a:rPr>
              <a:t> La </a:t>
            </a:r>
            <a:r>
              <a:rPr lang="en-US" sz="2800" b="1" i="1" dirty="0" err="1" smtClean="0">
                <a:solidFill>
                  <a:srgbClr val="FF0000"/>
                </a:solidFill>
                <a:latin typeface="Arial" panose="020B0604020202020204" pitchFamily="34" charset="0"/>
                <a:cs typeface="Arial" panose="020B0604020202020204" pitchFamily="34" charset="0"/>
              </a:rPr>
              <a:t>Mã</a:t>
            </a:r>
            <a:r>
              <a:rPr lang="en-US" sz="2800" b="1" i="1" dirty="0" smtClean="0">
                <a:solidFill>
                  <a:srgbClr val="FF0000"/>
                </a:solidFill>
                <a:latin typeface="Arial" panose="020B0604020202020204" pitchFamily="34" charset="0"/>
                <a:cs typeface="Arial" panose="020B0604020202020204" pitchFamily="34" charset="0"/>
              </a:rPr>
              <a:t> </a:t>
            </a:r>
            <a:r>
              <a:rPr lang="en-US" sz="2800" b="1" i="1" dirty="0" err="1" smtClean="0">
                <a:solidFill>
                  <a:srgbClr val="FF0000"/>
                </a:solidFill>
                <a:latin typeface="Arial" panose="020B0604020202020204" pitchFamily="34" charset="0"/>
                <a:cs typeface="Arial" panose="020B0604020202020204" pitchFamily="34" charset="0"/>
              </a:rPr>
              <a:t>cổ</a:t>
            </a:r>
            <a:r>
              <a:rPr lang="en-US" sz="2800" b="1" i="1" dirty="0" smtClean="0">
                <a:solidFill>
                  <a:srgbClr val="FF0000"/>
                </a:solidFill>
                <a:latin typeface="Arial" panose="020B0604020202020204" pitchFamily="34" charset="0"/>
                <a:cs typeface="Arial" panose="020B0604020202020204" pitchFamily="34" charset="0"/>
              </a:rPr>
              <a:t> </a:t>
            </a:r>
            <a:r>
              <a:rPr lang="en-US" sz="2800" b="1" i="1" dirty="0" err="1" smtClean="0">
                <a:solidFill>
                  <a:srgbClr val="FF0000"/>
                </a:solidFill>
                <a:latin typeface="Arial" panose="020B0604020202020204" pitchFamily="34" charset="0"/>
                <a:cs typeface="Arial" panose="020B0604020202020204" pitchFamily="34" charset="0"/>
              </a:rPr>
              <a:t>đại</a:t>
            </a:r>
            <a:r>
              <a:rPr lang="en-US" sz="2800" b="1" i="1" dirty="0" smtClean="0">
                <a:solidFill>
                  <a:srgbClr val="FF0000"/>
                </a:solidFill>
                <a:latin typeface="Arial" panose="020B0604020202020204" pitchFamily="34" charset="0"/>
                <a:cs typeface="Arial" panose="020B0604020202020204" pitchFamily="34" charset="0"/>
              </a:rPr>
              <a:t> Xi-</a:t>
            </a:r>
            <a:r>
              <a:rPr lang="en-US" sz="2800" b="1" i="1" dirty="0" err="1" smtClean="0">
                <a:solidFill>
                  <a:srgbClr val="FF0000"/>
                </a:solidFill>
                <a:latin typeface="Arial" panose="020B0604020202020204" pitchFamily="34" charset="0"/>
                <a:cs typeface="Arial" panose="020B0604020202020204" pitchFamily="34" charset="0"/>
              </a:rPr>
              <a:t>xê</a:t>
            </a:r>
            <a:r>
              <a:rPr lang="en-US" sz="2800" b="1" i="1" dirty="0" smtClean="0">
                <a:solidFill>
                  <a:srgbClr val="FF0000"/>
                </a:solidFill>
                <a:latin typeface="Arial" panose="020B0604020202020204" pitchFamily="34" charset="0"/>
                <a:cs typeface="Arial" panose="020B0604020202020204" pitchFamily="34" charset="0"/>
              </a:rPr>
              <a:t>-</a:t>
            </a:r>
            <a:r>
              <a:rPr lang="en-US" sz="2800" b="1" i="1" dirty="0" err="1" smtClean="0">
                <a:solidFill>
                  <a:srgbClr val="FF0000"/>
                </a:solidFill>
                <a:latin typeface="Arial" panose="020B0604020202020204" pitchFamily="34" charset="0"/>
                <a:cs typeface="Arial" panose="020B0604020202020204" pitchFamily="34" charset="0"/>
              </a:rPr>
              <a:t>rông</a:t>
            </a:r>
            <a:r>
              <a:rPr lang="en-US" sz="2800" b="1" i="1" dirty="0" smtClean="0">
                <a:solidFill>
                  <a:srgbClr val="FF0000"/>
                </a:solidFill>
                <a:latin typeface="Arial" panose="020B0604020202020204" pitchFamily="34" charset="0"/>
                <a:cs typeface="Arial" panose="020B0604020202020204" pitchFamily="34" charset="0"/>
              </a:rPr>
              <a:t> </a:t>
            </a:r>
            <a:r>
              <a:rPr lang="en-US" sz="2800" b="1" i="1" dirty="0" err="1" smtClean="0">
                <a:solidFill>
                  <a:srgbClr val="FF0000"/>
                </a:solidFill>
                <a:latin typeface="Arial" panose="020B0604020202020204" pitchFamily="34" charset="0"/>
                <a:cs typeface="Arial" panose="020B0604020202020204" pitchFamily="34" charset="0"/>
              </a:rPr>
              <a:t>đã</a:t>
            </a:r>
            <a:r>
              <a:rPr lang="en-US" sz="2800" b="1" i="1" dirty="0" smtClean="0">
                <a:solidFill>
                  <a:srgbClr val="FF0000"/>
                </a:solidFill>
                <a:latin typeface="Arial" panose="020B0604020202020204" pitchFamily="34" charset="0"/>
                <a:cs typeface="Arial" panose="020B0604020202020204" pitchFamily="34" charset="0"/>
              </a:rPr>
              <a:t> </a:t>
            </a:r>
            <a:r>
              <a:rPr lang="en-US" sz="2800" b="1" i="1" dirty="0" err="1" smtClean="0">
                <a:solidFill>
                  <a:srgbClr val="FF0000"/>
                </a:solidFill>
                <a:latin typeface="Arial" panose="020B0604020202020204" pitchFamily="34" charset="0"/>
                <a:cs typeface="Arial" panose="020B0604020202020204" pitchFamily="34" charset="0"/>
              </a:rPr>
              <a:t>nói</a:t>
            </a:r>
            <a:r>
              <a:rPr lang="en-US" sz="2800" b="1" i="1" dirty="0" smtClean="0">
                <a:solidFill>
                  <a:srgbClr val="FF0000"/>
                </a:solidFill>
                <a:latin typeface="Arial" panose="020B0604020202020204" pitchFamily="34" charset="0"/>
                <a:cs typeface="Arial" panose="020B0604020202020204" pitchFamily="34" charset="0"/>
              </a:rPr>
              <a:t>: “</a:t>
            </a:r>
            <a:r>
              <a:rPr lang="en-US" sz="2800" b="1" i="1" dirty="0" err="1" smtClean="0">
                <a:solidFill>
                  <a:srgbClr val="FF0000"/>
                </a:solidFill>
                <a:latin typeface="Arial" panose="020B0604020202020204" pitchFamily="34" charset="0"/>
                <a:cs typeface="Arial" panose="020B0604020202020204" pitchFamily="34" charset="0"/>
              </a:rPr>
              <a:t>Lịch</a:t>
            </a:r>
            <a:r>
              <a:rPr lang="en-US" sz="2800" b="1" i="1" dirty="0" smtClean="0">
                <a:solidFill>
                  <a:srgbClr val="FF0000"/>
                </a:solidFill>
                <a:latin typeface="Arial" panose="020B0604020202020204" pitchFamily="34" charset="0"/>
                <a:cs typeface="Arial" panose="020B0604020202020204" pitchFamily="34" charset="0"/>
              </a:rPr>
              <a:t> </a:t>
            </a:r>
            <a:r>
              <a:rPr lang="en-US" sz="2800" b="1" i="1" dirty="0" err="1" smtClean="0">
                <a:solidFill>
                  <a:srgbClr val="FF0000"/>
                </a:solidFill>
                <a:latin typeface="Arial" panose="020B0604020202020204" pitchFamily="34" charset="0"/>
                <a:cs typeface="Arial" panose="020B0604020202020204" pitchFamily="34" charset="0"/>
              </a:rPr>
              <a:t>sử</a:t>
            </a:r>
            <a:r>
              <a:rPr lang="en-US" sz="2800" b="1" i="1" dirty="0" smtClean="0">
                <a:solidFill>
                  <a:srgbClr val="FF0000"/>
                </a:solidFill>
                <a:latin typeface="Arial" panose="020B0604020202020204" pitchFamily="34" charset="0"/>
                <a:cs typeface="Arial" panose="020B0604020202020204" pitchFamily="34" charset="0"/>
              </a:rPr>
              <a:t> </a:t>
            </a:r>
            <a:r>
              <a:rPr lang="en-US" sz="2800" b="1" i="1" dirty="0" err="1" smtClean="0">
                <a:solidFill>
                  <a:srgbClr val="FF0000"/>
                </a:solidFill>
                <a:latin typeface="Arial" panose="020B0604020202020204" pitchFamily="34" charset="0"/>
                <a:cs typeface="Arial" panose="020B0604020202020204" pitchFamily="34" charset="0"/>
              </a:rPr>
              <a:t>là</a:t>
            </a:r>
            <a:r>
              <a:rPr lang="en-US" sz="2800" b="1" i="1" dirty="0" smtClean="0">
                <a:solidFill>
                  <a:srgbClr val="FF0000"/>
                </a:solidFill>
                <a:latin typeface="Arial" panose="020B0604020202020204" pitchFamily="34" charset="0"/>
                <a:cs typeface="Arial" panose="020B0604020202020204" pitchFamily="34" charset="0"/>
              </a:rPr>
              <a:t> </a:t>
            </a:r>
            <a:r>
              <a:rPr lang="en-US" sz="2800" b="1" i="1" dirty="0" err="1" smtClean="0">
                <a:solidFill>
                  <a:srgbClr val="FF0000"/>
                </a:solidFill>
                <a:latin typeface="Arial" panose="020B0604020202020204" pitchFamily="34" charset="0"/>
                <a:cs typeface="Arial" panose="020B0604020202020204" pitchFamily="34" charset="0"/>
              </a:rPr>
              <a:t>thầy</a:t>
            </a:r>
            <a:r>
              <a:rPr lang="en-US" sz="2800" b="1" i="1" dirty="0" smtClean="0">
                <a:solidFill>
                  <a:srgbClr val="FF0000"/>
                </a:solidFill>
                <a:latin typeface="Arial" panose="020B0604020202020204" pitchFamily="34" charset="0"/>
                <a:cs typeface="Arial" panose="020B0604020202020204" pitchFamily="34" charset="0"/>
              </a:rPr>
              <a:t> </a:t>
            </a:r>
            <a:r>
              <a:rPr lang="en-US" sz="2800" b="1" i="1" dirty="0" err="1" smtClean="0">
                <a:solidFill>
                  <a:srgbClr val="FF0000"/>
                </a:solidFill>
                <a:latin typeface="Arial" panose="020B0604020202020204" pitchFamily="34" charset="0"/>
                <a:cs typeface="Arial" panose="020B0604020202020204" pitchFamily="34" charset="0"/>
              </a:rPr>
              <a:t>dạy</a:t>
            </a:r>
            <a:r>
              <a:rPr lang="en-US" sz="2800" b="1" i="1" dirty="0" smtClean="0">
                <a:solidFill>
                  <a:srgbClr val="FF0000"/>
                </a:solidFill>
                <a:latin typeface="Arial" panose="020B0604020202020204" pitchFamily="34" charset="0"/>
                <a:cs typeface="Arial" panose="020B0604020202020204" pitchFamily="34" charset="0"/>
              </a:rPr>
              <a:t> </a:t>
            </a:r>
            <a:r>
              <a:rPr lang="en-US" sz="2800" b="1" i="1" dirty="0" err="1" smtClean="0">
                <a:solidFill>
                  <a:srgbClr val="FF0000"/>
                </a:solidFill>
                <a:latin typeface="Arial" panose="020B0604020202020204" pitchFamily="34" charset="0"/>
                <a:cs typeface="Arial" panose="020B0604020202020204" pitchFamily="34" charset="0"/>
              </a:rPr>
              <a:t>của</a:t>
            </a:r>
            <a:r>
              <a:rPr lang="en-US" sz="2800" b="1" i="1" dirty="0" smtClean="0">
                <a:solidFill>
                  <a:srgbClr val="FF0000"/>
                </a:solidFill>
                <a:latin typeface="Arial" panose="020B0604020202020204" pitchFamily="34" charset="0"/>
                <a:cs typeface="Arial" panose="020B0604020202020204" pitchFamily="34" charset="0"/>
              </a:rPr>
              <a:t> </a:t>
            </a:r>
            <a:r>
              <a:rPr lang="en-US" sz="2800" b="1" i="1" dirty="0" err="1" smtClean="0">
                <a:solidFill>
                  <a:srgbClr val="FF0000"/>
                </a:solidFill>
                <a:latin typeface="Arial" panose="020B0604020202020204" pitchFamily="34" charset="0"/>
                <a:cs typeface="Arial" panose="020B0604020202020204" pitchFamily="34" charset="0"/>
              </a:rPr>
              <a:t>cuộc</a:t>
            </a:r>
            <a:r>
              <a:rPr lang="en-US" sz="2800" b="1" i="1" dirty="0" smtClean="0">
                <a:solidFill>
                  <a:srgbClr val="FF0000"/>
                </a:solidFill>
                <a:latin typeface="Arial" panose="020B0604020202020204" pitchFamily="34" charset="0"/>
                <a:cs typeface="Arial" panose="020B0604020202020204" pitchFamily="34" charset="0"/>
              </a:rPr>
              <a:t> </a:t>
            </a:r>
            <a:r>
              <a:rPr lang="en-US" sz="2800" b="1" i="1" dirty="0" err="1" smtClean="0">
                <a:solidFill>
                  <a:srgbClr val="FF0000"/>
                </a:solidFill>
                <a:latin typeface="Arial" panose="020B0604020202020204" pitchFamily="34" charset="0"/>
                <a:cs typeface="Arial" panose="020B0604020202020204" pitchFamily="34" charset="0"/>
              </a:rPr>
              <a:t>sống</a:t>
            </a:r>
            <a:r>
              <a:rPr lang="en-US" sz="2800" b="1" i="1" dirty="0" smtClean="0">
                <a:solidFill>
                  <a:srgbClr val="FF0000"/>
                </a:solidFill>
                <a:latin typeface="Arial" panose="020B0604020202020204" pitchFamily="34" charset="0"/>
                <a:cs typeface="Arial" panose="020B0604020202020204" pitchFamily="34" charset="0"/>
              </a:rPr>
              <a:t>”. </a:t>
            </a:r>
            <a:r>
              <a:rPr lang="en-US" sz="2800" b="1" i="1" dirty="0" err="1" smtClean="0">
                <a:solidFill>
                  <a:srgbClr val="FF0000"/>
                </a:solidFill>
                <a:latin typeface="Arial" panose="020B0604020202020204" pitchFamily="34" charset="0"/>
                <a:cs typeface="Arial" panose="020B0604020202020204" pitchFamily="34" charset="0"/>
              </a:rPr>
              <a:t>Em</a:t>
            </a:r>
            <a:r>
              <a:rPr lang="en-US" sz="2800" b="1" i="1" dirty="0">
                <a:solidFill>
                  <a:srgbClr val="FF0000"/>
                </a:solidFill>
                <a:latin typeface="Arial" panose="020B0604020202020204" pitchFamily="34" charset="0"/>
                <a:cs typeface="Arial" panose="020B0604020202020204" pitchFamily="34" charset="0"/>
              </a:rPr>
              <a:t> </a:t>
            </a:r>
            <a:r>
              <a:rPr lang="en-US" sz="2800" b="1" i="1" dirty="0" err="1">
                <a:solidFill>
                  <a:srgbClr val="FF0000"/>
                </a:solidFill>
                <a:latin typeface="Arial" panose="020B0604020202020204" pitchFamily="34" charset="0"/>
                <a:cs typeface="Arial" panose="020B0604020202020204" pitchFamily="34" charset="0"/>
              </a:rPr>
              <a:t>có</a:t>
            </a:r>
            <a:r>
              <a:rPr lang="en-US" sz="2800" b="1" i="1" dirty="0">
                <a:solidFill>
                  <a:srgbClr val="FF0000"/>
                </a:solidFill>
                <a:latin typeface="Arial" panose="020B0604020202020204" pitchFamily="34" charset="0"/>
                <a:cs typeface="Arial" panose="020B0604020202020204" pitchFamily="34" charset="0"/>
              </a:rPr>
              <a:t> </a:t>
            </a:r>
            <a:r>
              <a:rPr lang="en-US" sz="2800" b="1" i="1" dirty="0" err="1">
                <a:solidFill>
                  <a:srgbClr val="FF0000"/>
                </a:solidFill>
                <a:latin typeface="Arial" panose="020B0604020202020204" pitchFamily="34" charset="0"/>
                <a:cs typeface="Arial" panose="020B0604020202020204" pitchFamily="34" charset="0"/>
              </a:rPr>
              <a:t>đồng</a:t>
            </a:r>
            <a:r>
              <a:rPr lang="en-US" sz="2800" b="1" i="1" dirty="0">
                <a:solidFill>
                  <a:srgbClr val="FF0000"/>
                </a:solidFill>
                <a:latin typeface="Arial" panose="020B0604020202020204" pitchFamily="34" charset="0"/>
                <a:cs typeface="Arial" panose="020B0604020202020204" pitchFamily="34" charset="0"/>
              </a:rPr>
              <a:t> ý</a:t>
            </a:r>
            <a:r>
              <a:rPr lang="en-US" sz="2800" b="1" i="1" dirty="0" smtClean="0">
                <a:solidFill>
                  <a:srgbClr val="FF0000"/>
                </a:solidFill>
                <a:latin typeface="Arial" panose="020B0604020202020204" pitchFamily="34" charset="0"/>
                <a:cs typeface="Arial" panose="020B0604020202020204" pitchFamily="34" charset="0"/>
              </a:rPr>
              <a:t> </a:t>
            </a:r>
            <a:r>
              <a:rPr lang="en-US" sz="2800" b="1" i="1" dirty="0" err="1">
                <a:solidFill>
                  <a:srgbClr val="FF0000"/>
                </a:solidFill>
                <a:latin typeface="Arial" panose="020B0604020202020204" pitchFamily="34" charset="0"/>
                <a:cs typeface="Arial" panose="020B0604020202020204" pitchFamily="34" charset="0"/>
              </a:rPr>
              <a:t>với</a:t>
            </a:r>
            <a:r>
              <a:rPr lang="en-US" sz="2800" b="1" i="1" dirty="0">
                <a:solidFill>
                  <a:srgbClr val="FF0000"/>
                </a:solidFill>
                <a:latin typeface="Arial" panose="020B0604020202020204" pitchFamily="34" charset="0"/>
                <a:cs typeface="Arial" panose="020B0604020202020204" pitchFamily="34" charset="0"/>
              </a:rPr>
              <a:t> </a:t>
            </a:r>
            <a:r>
              <a:rPr lang="en-US" sz="2800" b="1" i="1" dirty="0" err="1" smtClean="0">
                <a:solidFill>
                  <a:srgbClr val="FF0000"/>
                </a:solidFill>
                <a:latin typeface="Arial" panose="020B0604020202020204" pitchFamily="34" charset="0"/>
                <a:cs typeface="Arial" panose="020B0604020202020204" pitchFamily="34" charset="0"/>
              </a:rPr>
              <a:t>nhận</a:t>
            </a:r>
            <a:r>
              <a:rPr lang="en-US" sz="2800" b="1" i="1" dirty="0" smtClean="0">
                <a:solidFill>
                  <a:srgbClr val="FF0000"/>
                </a:solidFill>
                <a:latin typeface="Arial" panose="020B0604020202020204" pitchFamily="34" charset="0"/>
                <a:cs typeface="Arial" panose="020B0604020202020204" pitchFamily="34" charset="0"/>
              </a:rPr>
              <a:t> </a:t>
            </a:r>
            <a:r>
              <a:rPr lang="en-US" sz="2800" b="1" i="1" dirty="0" err="1" smtClean="0">
                <a:solidFill>
                  <a:srgbClr val="FF0000"/>
                </a:solidFill>
                <a:latin typeface="Arial" panose="020B0604020202020204" pitchFamily="34" charset="0"/>
                <a:cs typeface="Arial" panose="020B0604020202020204" pitchFamily="34" charset="0"/>
              </a:rPr>
              <a:t>xét</a:t>
            </a:r>
            <a:r>
              <a:rPr lang="en-US" sz="2800" b="1" i="1" dirty="0" smtClean="0">
                <a:solidFill>
                  <a:srgbClr val="FF0000"/>
                </a:solidFill>
                <a:latin typeface="Arial" panose="020B0604020202020204" pitchFamily="34" charset="0"/>
                <a:cs typeface="Arial" panose="020B0604020202020204" pitchFamily="34" charset="0"/>
              </a:rPr>
              <a:t> </a:t>
            </a:r>
            <a:r>
              <a:rPr lang="en-US" sz="2800" b="1" i="1" dirty="0" err="1" smtClean="0">
                <a:solidFill>
                  <a:srgbClr val="FF0000"/>
                </a:solidFill>
                <a:latin typeface="Arial" panose="020B0604020202020204" pitchFamily="34" charset="0"/>
                <a:cs typeface="Arial" panose="020B0604020202020204" pitchFamily="34" charset="0"/>
              </a:rPr>
              <a:t>đó</a:t>
            </a:r>
            <a:r>
              <a:rPr lang="en-US" sz="2800" b="1" i="1" dirty="0" smtClean="0">
                <a:solidFill>
                  <a:srgbClr val="FF0000"/>
                </a:solidFill>
                <a:latin typeface="Arial" panose="020B0604020202020204" pitchFamily="34" charset="0"/>
                <a:cs typeface="Arial" panose="020B0604020202020204" pitchFamily="34" charset="0"/>
              </a:rPr>
              <a:t> </a:t>
            </a:r>
            <a:r>
              <a:rPr lang="en-US" sz="2800" b="1" i="1" dirty="0" err="1" smtClean="0">
                <a:solidFill>
                  <a:srgbClr val="FF0000"/>
                </a:solidFill>
                <a:latin typeface="Arial" panose="020B0604020202020204" pitchFamily="34" charset="0"/>
                <a:cs typeface="Arial" panose="020B0604020202020204" pitchFamily="34" charset="0"/>
              </a:rPr>
              <a:t>không</a:t>
            </a:r>
            <a:r>
              <a:rPr lang="en-US" sz="2800" b="1" i="1" dirty="0">
                <a:solidFill>
                  <a:srgbClr val="FF0000"/>
                </a:solidFill>
                <a:latin typeface="Arial" panose="020B0604020202020204" pitchFamily="34" charset="0"/>
                <a:cs typeface="Arial" panose="020B0604020202020204" pitchFamily="34" charset="0"/>
              </a:rPr>
              <a:t>? </a:t>
            </a:r>
            <a:r>
              <a:rPr lang="en-US" sz="2800" b="1" i="1" dirty="0" err="1">
                <a:solidFill>
                  <a:srgbClr val="FF0000"/>
                </a:solidFill>
                <a:latin typeface="Arial" panose="020B0604020202020204" pitchFamily="34" charset="0"/>
                <a:cs typeface="Arial" panose="020B0604020202020204" pitchFamily="34" charset="0"/>
              </a:rPr>
              <a:t>Vì</a:t>
            </a:r>
            <a:r>
              <a:rPr lang="en-US" sz="2800" b="1" i="1" dirty="0">
                <a:solidFill>
                  <a:srgbClr val="FF0000"/>
                </a:solidFill>
                <a:latin typeface="Arial" panose="020B0604020202020204" pitchFamily="34" charset="0"/>
                <a:cs typeface="Arial" panose="020B0604020202020204" pitchFamily="34" charset="0"/>
              </a:rPr>
              <a:t> </a:t>
            </a:r>
            <a:r>
              <a:rPr lang="en-US" sz="2800" b="1" i="1" dirty="0" err="1">
                <a:solidFill>
                  <a:srgbClr val="FF0000"/>
                </a:solidFill>
                <a:latin typeface="Arial" panose="020B0604020202020204" pitchFamily="34" charset="0"/>
                <a:cs typeface="Arial" panose="020B0604020202020204" pitchFamily="34" charset="0"/>
              </a:rPr>
              <a:t>sao</a:t>
            </a:r>
            <a:r>
              <a:rPr lang="en-US" sz="2800" b="1" i="1" dirty="0">
                <a:solidFill>
                  <a:srgbClr val="FF0000"/>
                </a:solidFill>
                <a:latin typeface="Arial" panose="020B0604020202020204" pitchFamily="34" charset="0"/>
                <a:cs typeface="Arial" panose="020B0604020202020204" pitchFamily="34" charset="0"/>
              </a:rPr>
              <a:t>?   </a:t>
            </a:r>
            <a:r>
              <a:rPr lang="en-US" sz="2800" b="1" i="1" dirty="0" smtClean="0">
                <a:solidFill>
                  <a:srgbClr val="FF0000"/>
                </a:solidFill>
                <a:latin typeface="Arial" panose="020B0604020202020204" pitchFamily="34" charset="0"/>
                <a:cs typeface="Arial" panose="020B0604020202020204" pitchFamily="34" charset="0"/>
              </a:rPr>
              <a:t>                                               </a:t>
            </a:r>
            <a:endParaRPr lang="en-US" sz="2800" b="1" i="1" dirty="0">
              <a:solidFill>
                <a:srgbClr val="FF0000"/>
              </a:solidFill>
              <a:latin typeface="Arial" panose="020B0604020202020204" pitchFamily="34" charset="0"/>
              <a:cs typeface="Arial" panose="020B0604020202020204" pitchFamily="34" charset="0"/>
            </a:endParaRPr>
          </a:p>
        </p:txBody>
      </p:sp>
      <p:grpSp>
        <p:nvGrpSpPr>
          <p:cNvPr id="4" name="Group 3"/>
          <p:cNvGrpSpPr/>
          <p:nvPr/>
        </p:nvGrpSpPr>
        <p:grpSpPr>
          <a:xfrm>
            <a:off x="4518176" y="78403"/>
            <a:ext cx="3194833" cy="850005"/>
            <a:chOff x="3904027" y="128900"/>
            <a:chExt cx="3194833" cy="850005"/>
          </a:xfrm>
        </p:grpSpPr>
        <p:sp>
          <p:nvSpPr>
            <p:cNvPr id="8" name="Rounded Rectangle 7"/>
            <p:cNvSpPr/>
            <p:nvPr/>
          </p:nvSpPr>
          <p:spPr>
            <a:xfrm>
              <a:off x="3904027" y="128900"/>
              <a:ext cx="3194833" cy="850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044152" y="225022"/>
              <a:ext cx="2998087" cy="646331"/>
            </a:xfrm>
            <a:prstGeom prst="rect">
              <a:avLst/>
            </a:prstGeom>
            <a:noFill/>
          </p:spPr>
          <p:txBody>
            <a:bodyPr wrap="square" rtlCol="0">
              <a:spAutoFit/>
            </a:bodyPr>
            <a:lstStyle/>
            <a:p>
              <a:r>
                <a:rPr lang="en-US" sz="3600" b="1" dirty="0" smtClean="0">
                  <a:solidFill>
                    <a:schemeClr val="bg1"/>
                  </a:solidFill>
                  <a:latin typeface="Times New Roman" panose="02020603050405020304" pitchFamily="18" charset="0"/>
                  <a:cs typeface="Times New Roman" panose="02020603050405020304" pitchFamily="18" charset="0"/>
                </a:rPr>
                <a:t>LUYỆN TẬP</a:t>
              </a:r>
              <a:endParaRPr lang="en-US" sz="3600" b="1" dirty="0">
                <a:solidFill>
                  <a:schemeClr val="bg1"/>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647700" y="2448348"/>
            <a:ext cx="10978570" cy="3693319"/>
          </a:xfrm>
          <a:prstGeom prst="rect">
            <a:avLst/>
          </a:prstGeom>
        </p:spPr>
        <p:txBody>
          <a:bodyPr wrap="square">
            <a:spAutoFit/>
          </a:bodyPr>
          <a:lstStyle/>
          <a:p>
            <a:pPr marL="36195" marR="36195" indent="319405" algn="just">
              <a:spcAft>
                <a:spcPts val="0"/>
              </a:spcAft>
            </a:pPr>
            <a:r>
              <a:rPr lang="en-US" sz="2600" b="1" dirty="0" err="1">
                <a:solidFill>
                  <a:srgbClr val="003399"/>
                </a:solidFill>
                <a:latin typeface="Times New Roman" panose="02020603050405020304" pitchFamily="18" charset="0"/>
                <a:ea typeface="Times New Roman" panose="02020603050405020304" pitchFamily="18" charset="0"/>
              </a:rPr>
              <a:t>Đồng</a:t>
            </a:r>
            <a:r>
              <a:rPr lang="en-US" sz="2600" b="1" dirty="0">
                <a:solidFill>
                  <a:srgbClr val="003399"/>
                </a:solidFill>
                <a:latin typeface="Times New Roman" panose="02020603050405020304" pitchFamily="18" charset="0"/>
                <a:ea typeface="Times New Roman" panose="02020603050405020304" pitchFamily="18" charset="0"/>
              </a:rPr>
              <a:t> ý </a:t>
            </a:r>
            <a:r>
              <a:rPr lang="en-US" sz="2600" b="1" dirty="0" err="1">
                <a:solidFill>
                  <a:srgbClr val="003399"/>
                </a:solidFill>
                <a:latin typeface="Times New Roman" panose="02020603050405020304" pitchFamily="18" charset="0"/>
                <a:ea typeface="Times New Roman" panose="02020603050405020304" pitchFamily="18" charset="0"/>
              </a:rPr>
              <a:t>với</a:t>
            </a:r>
            <a:r>
              <a:rPr lang="en-US" sz="2600" b="1" dirty="0">
                <a:solidFill>
                  <a:srgbClr val="003399"/>
                </a:solidFill>
                <a:latin typeface="Times New Roman" panose="02020603050405020304" pitchFamily="18" charset="0"/>
                <a:ea typeface="Times New Roman" panose="02020603050405020304" pitchFamily="18" charset="0"/>
              </a:rPr>
              <a:t> ý </a:t>
            </a:r>
            <a:r>
              <a:rPr lang="en-US" sz="2600" b="1" dirty="0" err="1">
                <a:solidFill>
                  <a:srgbClr val="003399"/>
                </a:solidFill>
                <a:latin typeface="Times New Roman" panose="02020603050405020304" pitchFamily="18" charset="0"/>
                <a:ea typeface="Times New Roman" panose="02020603050405020304" pitchFamily="18" charset="0"/>
              </a:rPr>
              <a:t>kiến</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smtClean="0">
                <a:solidFill>
                  <a:srgbClr val="003399"/>
                </a:solidFill>
                <a:latin typeface="Times New Roman" panose="02020603050405020304" pitchFamily="18" charset="0"/>
                <a:ea typeface="Times New Roman" panose="02020603050405020304" pitchFamily="18" charset="0"/>
              </a:rPr>
              <a:t>đó</a:t>
            </a:r>
            <a:r>
              <a:rPr lang="en-US" sz="2600" b="1" dirty="0" smtClean="0">
                <a:solidFill>
                  <a:srgbClr val="003399"/>
                </a:solidFill>
                <a:latin typeface="Times New Roman" panose="02020603050405020304" pitchFamily="18" charset="0"/>
                <a:ea typeface="Times New Roman" panose="02020603050405020304" pitchFamily="18" charset="0"/>
              </a:rPr>
              <a:t> </a:t>
            </a:r>
            <a:r>
              <a:rPr lang="en-US" sz="2600" b="1" dirty="0" err="1" smtClean="0">
                <a:solidFill>
                  <a:srgbClr val="003399"/>
                </a:solidFill>
                <a:latin typeface="Times New Roman" panose="02020603050405020304" pitchFamily="18" charset="0"/>
                <a:ea typeface="Times New Roman" panose="02020603050405020304" pitchFamily="18" charset="0"/>
              </a:rPr>
              <a:t>vì</a:t>
            </a:r>
            <a:r>
              <a:rPr lang="en-US" sz="2600" b="1" dirty="0">
                <a:solidFill>
                  <a:srgbClr val="003399"/>
                </a:solidFill>
                <a:latin typeface="Times New Roman" panose="02020603050405020304" pitchFamily="18" charset="0"/>
                <a:ea typeface="Times New Roman" panose="02020603050405020304" pitchFamily="18" charset="0"/>
              </a:rPr>
              <a:t>:</a:t>
            </a:r>
          </a:p>
          <a:p>
            <a:pPr marR="36195" indent="319405" algn="just">
              <a:spcAft>
                <a:spcPts val="0"/>
              </a:spcAft>
            </a:pPr>
            <a:r>
              <a:rPr lang="en-US" sz="2600" b="1" dirty="0" smtClean="0">
                <a:solidFill>
                  <a:srgbClr val="003399"/>
                </a:solidFill>
                <a:latin typeface="Times New Roman" panose="02020603050405020304" pitchFamily="18" charset="0"/>
                <a:ea typeface="Times New Roman" panose="02020603050405020304" pitchFamily="18" charset="0"/>
              </a:rPr>
              <a:t>- </a:t>
            </a:r>
            <a:r>
              <a:rPr lang="en-US" sz="2600" b="1" dirty="0" err="1" smtClean="0">
                <a:solidFill>
                  <a:srgbClr val="003399"/>
                </a:solidFill>
                <a:latin typeface="Times New Roman" panose="02020603050405020304" pitchFamily="18" charset="0"/>
                <a:ea typeface="Times New Roman" panose="02020603050405020304" pitchFamily="18" charset="0"/>
              </a:rPr>
              <a:t>Lịch</a:t>
            </a:r>
            <a:r>
              <a:rPr lang="en-US" sz="2600" b="1" dirty="0" smtClean="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sử</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cho</a:t>
            </a:r>
            <a:r>
              <a:rPr lang="en-US" sz="2600" b="1" dirty="0">
                <a:solidFill>
                  <a:srgbClr val="003399"/>
                </a:solidFill>
                <a:latin typeface="Times New Roman" panose="02020603050405020304" pitchFamily="18" charset="0"/>
                <a:ea typeface="Times New Roman" panose="02020603050405020304" pitchFamily="18" charset="0"/>
              </a:rPr>
              <a:t> ta </a:t>
            </a:r>
            <a:r>
              <a:rPr lang="en-US" sz="2600" b="1" dirty="0" err="1">
                <a:solidFill>
                  <a:srgbClr val="003399"/>
                </a:solidFill>
                <a:latin typeface="Times New Roman" panose="02020603050405020304" pitchFamily="18" charset="0"/>
                <a:ea typeface="Times New Roman" panose="02020603050405020304" pitchFamily="18" charset="0"/>
              </a:rPr>
              <a:t>biết</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về</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quá</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khứ</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của</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một</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dân</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tộc</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nền</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văn</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hóa</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và</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truyền</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thống</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của</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smtClean="0">
                <a:solidFill>
                  <a:srgbClr val="003399"/>
                </a:solidFill>
                <a:latin typeface="Times New Roman" panose="02020603050405020304" pitchFamily="18" charset="0"/>
                <a:ea typeface="Times New Roman" panose="02020603050405020304" pitchFamily="18" charset="0"/>
              </a:rPr>
              <a:t>một</a:t>
            </a:r>
            <a:r>
              <a:rPr lang="en-US" sz="2600" b="1" dirty="0" smtClean="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dân</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tộc</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chủ</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quyền</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của</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đất</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nước</a:t>
            </a:r>
            <a:r>
              <a:rPr lang="en-US" sz="2600" b="1" dirty="0">
                <a:solidFill>
                  <a:srgbClr val="003399"/>
                </a:solidFill>
                <a:latin typeface="Times New Roman" panose="02020603050405020304" pitchFamily="18" charset="0"/>
                <a:ea typeface="Times New Roman" panose="02020603050405020304" pitchFamily="18" charset="0"/>
              </a:rPr>
              <a:t>. Qua </a:t>
            </a:r>
            <a:r>
              <a:rPr lang="en-US" sz="2600" b="1" dirty="0" err="1">
                <a:solidFill>
                  <a:srgbClr val="003399"/>
                </a:solidFill>
                <a:latin typeface="Times New Roman" panose="02020603050405020304" pitchFamily="18" charset="0"/>
                <a:ea typeface="Times New Roman" panose="02020603050405020304" pitchFamily="18" charset="0"/>
              </a:rPr>
              <a:t>đó</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nhắc</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nhở</a:t>
            </a:r>
            <a:r>
              <a:rPr lang="en-US" sz="2600" b="1" dirty="0">
                <a:solidFill>
                  <a:srgbClr val="003399"/>
                </a:solidFill>
                <a:latin typeface="Times New Roman" panose="02020603050405020304" pitchFamily="18" charset="0"/>
                <a:ea typeface="Times New Roman" panose="02020603050405020304" pitchFamily="18" charset="0"/>
              </a:rPr>
              <a:t> ta </a:t>
            </a:r>
            <a:r>
              <a:rPr lang="en-US" sz="2600" b="1" dirty="0" err="1">
                <a:solidFill>
                  <a:srgbClr val="003399"/>
                </a:solidFill>
                <a:latin typeface="Times New Roman" panose="02020603050405020304" pitchFamily="18" charset="0"/>
                <a:ea typeface="Times New Roman" panose="02020603050405020304" pitchFamily="18" charset="0"/>
              </a:rPr>
              <a:t>hãy</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nhớ</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về</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quá</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khứ</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của</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dân</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tộc</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mình</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phát</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huy</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truyền</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thống</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văn</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hóa</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tốt</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đẹp</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của</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dân</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tộc</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và</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hơn</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hết</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nhắc</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nhở</a:t>
            </a:r>
            <a:r>
              <a:rPr lang="en-US" sz="2600" b="1" dirty="0">
                <a:solidFill>
                  <a:srgbClr val="003399"/>
                </a:solidFill>
                <a:latin typeface="Times New Roman" panose="02020603050405020304" pitchFamily="18" charset="0"/>
                <a:ea typeface="Times New Roman" panose="02020603050405020304" pitchFamily="18" charset="0"/>
              </a:rPr>
              <a:t> ta </a:t>
            </a:r>
            <a:r>
              <a:rPr lang="en-US" sz="2600" b="1" dirty="0" err="1">
                <a:solidFill>
                  <a:srgbClr val="003399"/>
                </a:solidFill>
                <a:latin typeface="Times New Roman" panose="02020603050405020304" pitchFamily="18" charset="0"/>
                <a:ea typeface="Times New Roman" panose="02020603050405020304" pitchFamily="18" charset="0"/>
              </a:rPr>
              <a:t>đấu</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tranh</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bảo</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vệ</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đất</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nước</a:t>
            </a:r>
            <a:r>
              <a:rPr lang="en-US" sz="2600" b="1" dirty="0">
                <a:solidFill>
                  <a:srgbClr val="003399"/>
                </a:solidFill>
                <a:latin typeface="Times New Roman" panose="02020603050405020304" pitchFamily="18" charset="0"/>
                <a:ea typeface="Times New Roman" panose="02020603050405020304" pitchFamily="18" charset="0"/>
              </a:rPr>
              <a:t>.</a:t>
            </a:r>
          </a:p>
          <a:p>
            <a:pPr marR="36195" indent="319405" algn="just">
              <a:spcAft>
                <a:spcPts val="0"/>
              </a:spcAft>
            </a:pPr>
            <a:r>
              <a:rPr lang="en-US" sz="2600" b="1" dirty="0" smtClean="0">
                <a:solidFill>
                  <a:srgbClr val="003399"/>
                </a:solidFill>
                <a:latin typeface="Times New Roman" panose="02020603050405020304" pitchFamily="18" charset="0"/>
                <a:ea typeface="Times New Roman" panose="02020603050405020304" pitchFamily="18" charset="0"/>
              </a:rPr>
              <a:t>- </a:t>
            </a:r>
            <a:r>
              <a:rPr lang="en-US" sz="2600" b="1" dirty="0" err="1" smtClean="0">
                <a:solidFill>
                  <a:srgbClr val="003399"/>
                </a:solidFill>
                <a:latin typeface="Times New Roman" panose="02020603050405020304" pitchFamily="18" charset="0"/>
                <a:ea typeface="Times New Roman" panose="02020603050405020304" pitchFamily="18" charset="0"/>
              </a:rPr>
              <a:t>Lịch</a:t>
            </a:r>
            <a:r>
              <a:rPr lang="en-US" sz="2600" b="1" dirty="0" smtClean="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sử</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còn</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để</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đúc</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kết</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những</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bài</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học</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kinh</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nghiệm</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về</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sự</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thành</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công</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và</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thất</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bại</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của</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quá</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khứ</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để</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phục</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vụ</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hiện</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tại</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và</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xây</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dựng</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cuộc</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sống</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mới</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trong</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tương</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lai</a:t>
            </a:r>
            <a:endParaRPr lang="en-US" sz="2600" b="1" dirty="0">
              <a:solidFill>
                <a:srgbClr val="003399"/>
              </a:solidFill>
              <a:latin typeface="Times New Roman" panose="02020603050405020304" pitchFamily="18" charset="0"/>
              <a:ea typeface="Times New Roman" panose="02020603050405020304" pitchFamily="18" charset="0"/>
            </a:endParaRPr>
          </a:p>
          <a:p>
            <a:pPr marL="36195" marR="36195" indent="319405" algn="just">
              <a:spcAft>
                <a:spcPts val="0"/>
              </a:spcAft>
            </a:pPr>
            <a:r>
              <a:rPr lang="en-US" sz="2600" b="1" dirty="0">
                <a:solidFill>
                  <a:srgbClr val="003399"/>
                </a:solidFill>
                <a:latin typeface="Times New Roman" panose="02020603050405020304" pitchFamily="18" charset="0"/>
                <a:ea typeface="Times New Roman" panose="02020603050405020304" pitchFamily="18" charset="0"/>
              </a:rPr>
              <a:t>=&gt; </a:t>
            </a:r>
            <a:r>
              <a:rPr lang="en-US" sz="2600" b="1" dirty="0" err="1">
                <a:solidFill>
                  <a:srgbClr val="003399"/>
                </a:solidFill>
                <a:latin typeface="Times New Roman" panose="02020603050405020304" pitchFamily="18" charset="0"/>
                <a:ea typeface="Times New Roman" panose="02020603050405020304" pitchFamily="18" charset="0"/>
              </a:rPr>
              <a:t>Chính</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vì</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vậy</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lịch</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sử</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xứng</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đáng</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được</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coi</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là</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thầy</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dạy</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của</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cuộc</a:t>
            </a:r>
            <a:r>
              <a:rPr lang="en-US" sz="2600" b="1" dirty="0">
                <a:solidFill>
                  <a:srgbClr val="003399"/>
                </a:solidFill>
                <a:latin typeface="Times New Roman" panose="02020603050405020304" pitchFamily="18" charset="0"/>
                <a:ea typeface="Times New Roman" panose="02020603050405020304" pitchFamily="18" charset="0"/>
              </a:rPr>
              <a:t> </a:t>
            </a:r>
            <a:r>
              <a:rPr lang="en-US" sz="2600" b="1" dirty="0" err="1">
                <a:solidFill>
                  <a:srgbClr val="003399"/>
                </a:solidFill>
                <a:latin typeface="Times New Roman" panose="02020603050405020304" pitchFamily="18" charset="0"/>
                <a:ea typeface="Times New Roman" panose="02020603050405020304" pitchFamily="18" charset="0"/>
              </a:rPr>
              <a:t>sống</a:t>
            </a:r>
            <a:r>
              <a:rPr lang="en-US" sz="2600" b="1" dirty="0">
                <a:solidFill>
                  <a:srgbClr val="003399"/>
                </a:solidFill>
                <a:latin typeface="Times New Roman" panose="02020603050405020304" pitchFamily="18" charset="0"/>
                <a:ea typeface="Times New Roman" panose="02020603050405020304" pitchFamily="18" charset="0"/>
              </a:rPr>
              <a:t>.</a:t>
            </a:r>
            <a:endParaRPr lang="en-US" sz="2600" b="1" dirty="0">
              <a:solidFill>
                <a:srgbClr val="003399"/>
              </a:solidFill>
              <a:effectLst/>
              <a:latin typeface="Times New Roman" panose="02020603050405020304" pitchFamily="18" charset="0"/>
              <a:ea typeface="Times New Roman" panose="02020603050405020304" pitchFamily="18" charset="0"/>
            </a:endParaRPr>
          </a:p>
        </p:txBody>
      </p:sp>
      <p:pic>
        <p:nvPicPr>
          <p:cNvPr id="10" name="Picture 3"/>
          <p:cNvPicPr>
            <a:picLocks noChangeAspect="1" noChangeArrowheads="1"/>
          </p:cNvPicPr>
          <p:nvPr/>
        </p:nvPicPr>
        <p:blipFill>
          <a:blip r:embed="rId2">
            <a:extLst>
              <a:ext uri="{28A0092B-C50C-407E-A947-70E740481C1C}">
                <a14:useLocalDpi xmlns="" xmlns:a14="http://schemas.microsoft.com/office/drawing/2010/main" val="0"/>
              </a:ext>
            </a:extLst>
          </a:blip>
          <a:srcRect l="13333" t="53659"/>
          <a:stretch>
            <a:fillRect/>
          </a:stretch>
        </p:blipFill>
        <p:spPr bwMode="auto">
          <a:xfrm>
            <a:off x="152400" y="0"/>
            <a:ext cx="495300" cy="304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5"/>
          <p:cNvPicPr>
            <a:picLocks noChangeAspect="1" noChangeArrowheads="1"/>
          </p:cNvPicPr>
          <p:nvPr/>
        </p:nvPicPr>
        <p:blipFill>
          <a:blip r:embed="rId3">
            <a:extLst>
              <a:ext uri="{28A0092B-C50C-407E-A947-70E740481C1C}">
                <a14:useLocalDpi xmlns="" xmlns:a14="http://schemas.microsoft.com/office/drawing/2010/main" val="0"/>
              </a:ext>
            </a:extLst>
          </a:blip>
          <a:srcRect t="13333" r="53659"/>
          <a:stretch>
            <a:fillRect/>
          </a:stretch>
        </p:blipFill>
        <p:spPr bwMode="auto">
          <a:xfrm>
            <a:off x="9111670" y="0"/>
            <a:ext cx="3048000" cy="49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6"/>
          <p:cNvPicPr>
            <a:picLocks noChangeAspect="1" noChangeArrowheads="1"/>
          </p:cNvPicPr>
          <p:nvPr/>
        </p:nvPicPr>
        <p:blipFill>
          <a:blip r:embed="rId4">
            <a:extLst>
              <a:ext uri="{28A0092B-C50C-407E-A947-70E740481C1C}">
                <a14:useLocalDpi xmlns="" xmlns:a14="http://schemas.microsoft.com/office/drawing/2010/main" val="0"/>
              </a:ext>
            </a:extLst>
          </a:blip>
          <a:srcRect r="13333" b="53659"/>
          <a:stretch>
            <a:fillRect/>
          </a:stretch>
        </p:blipFill>
        <p:spPr bwMode="auto">
          <a:xfrm>
            <a:off x="11664370" y="3733800"/>
            <a:ext cx="495300"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8"/>
          <p:cNvPicPr>
            <a:picLocks noChangeAspect="1" noChangeArrowheads="1"/>
          </p:cNvPicPr>
          <p:nvPr/>
        </p:nvPicPr>
        <p:blipFill>
          <a:blip r:embed="rId5">
            <a:extLst>
              <a:ext uri="{28A0092B-C50C-407E-A947-70E740481C1C}">
                <a14:useLocalDpi xmlns="" xmlns:a14="http://schemas.microsoft.com/office/drawing/2010/main" val="0"/>
              </a:ext>
            </a:extLst>
          </a:blip>
          <a:srcRect l="53659" b="13333"/>
          <a:stretch>
            <a:fillRect/>
          </a:stretch>
        </p:blipFill>
        <p:spPr bwMode="auto">
          <a:xfrm>
            <a:off x="0" y="6362700"/>
            <a:ext cx="3048000" cy="49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3032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A4CFC06-1E33-4979-9A91-CA17F0F17BE9}"/>
              </a:ext>
            </a:extLst>
          </p:cNvPr>
          <p:cNvPicPr>
            <a:picLocks noChangeAspect="1"/>
          </p:cNvPicPr>
          <p:nvPr/>
        </p:nvPicPr>
        <p:blipFill>
          <a:blip r:embed="rId2"/>
          <a:stretch>
            <a:fillRect/>
          </a:stretch>
        </p:blipFill>
        <p:spPr>
          <a:xfrm>
            <a:off x="533400" y="222561"/>
            <a:ext cx="5428572" cy="6479846"/>
          </a:xfrm>
          <a:prstGeom prst="rect">
            <a:avLst/>
          </a:prstGeom>
        </p:spPr>
      </p:pic>
      <p:sp>
        <p:nvSpPr>
          <p:cNvPr id="5" name="Rectangle 4"/>
          <p:cNvSpPr/>
          <p:nvPr/>
        </p:nvSpPr>
        <p:spPr>
          <a:xfrm>
            <a:off x="6126480" y="3462484"/>
            <a:ext cx="5406390" cy="1815882"/>
          </a:xfrm>
          <a:prstGeom prst="rect">
            <a:avLst/>
          </a:prstGeom>
        </p:spPr>
        <p:txBody>
          <a:bodyPr wrap="square">
            <a:spAutoFit/>
          </a:bodyPr>
          <a:lstStyle/>
          <a:p>
            <a:pPr marL="36195" marR="36195" indent="319405" algn="just">
              <a:spcAft>
                <a:spcPts val="0"/>
              </a:spcAft>
            </a:pPr>
            <a:r>
              <a:rPr lang="en-US" sz="2800" b="1" dirty="0" err="1">
                <a:solidFill>
                  <a:srgbClr val="003399"/>
                </a:solidFill>
                <a:latin typeface="Times New Roman" panose="02020603050405020304" pitchFamily="18" charset="0"/>
                <a:ea typeface="Times New Roman" panose="02020603050405020304" pitchFamily="18" charset="0"/>
              </a:rPr>
              <a:t>Các</a:t>
            </a:r>
            <a:r>
              <a:rPr lang="en-US" sz="2800" b="1" dirty="0">
                <a:solidFill>
                  <a:srgbClr val="003399"/>
                </a:solidFill>
                <a:latin typeface="Times New Roman" panose="02020603050405020304" pitchFamily="18" charset="0"/>
                <a:ea typeface="Times New Roman" panose="02020603050405020304" pitchFamily="18" charset="0"/>
              </a:rPr>
              <a:t> </a:t>
            </a:r>
            <a:r>
              <a:rPr lang="en-US" sz="2800" b="1" dirty="0" err="1">
                <a:solidFill>
                  <a:srgbClr val="003399"/>
                </a:solidFill>
                <a:latin typeface="Times New Roman" panose="02020603050405020304" pitchFamily="18" charset="0"/>
                <a:ea typeface="Times New Roman" panose="02020603050405020304" pitchFamily="18" charset="0"/>
              </a:rPr>
              <a:t>bạn</a:t>
            </a:r>
            <a:r>
              <a:rPr lang="en-US" sz="2800" b="1" dirty="0">
                <a:solidFill>
                  <a:srgbClr val="003399"/>
                </a:solidFill>
                <a:latin typeface="Times New Roman" panose="02020603050405020304" pitchFamily="18" charset="0"/>
                <a:ea typeface="Times New Roman" panose="02020603050405020304" pitchFamily="18" charset="0"/>
              </a:rPr>
              <a:t> </a:t>
            </a:r>
            <a:r>
              <a:rPr lang="en-US" sz="2800" b="1" dirty="0" err="1" smtClean="0">
                <a:solidFill>
                  <a:srgbClr val="003399"/>
                </a:solidFill>
                <a:latin typeface="Times New Roman" panose="02020603050405020304" pitchFamily="18" charset="0"/>
                <a:ea typeface="Times New Roman" panose="02020603050405020304" pitchFamily="18" charset="0"/>
              </a:rPr>
              <a:t>đang</a:t>
            </a:r>
            <a:r>
              <a:rPr lang="en-US" sz="2800" b="1" dirty="0" smtClean="0">
                <a:solidFill>
                  <a:srgbClr val="003399"/>
                </a:solidFill>
                <a:latin typeface="Times New Roman" panose="02020603050405020304" pitchFamily="18" charset="0"/>
                <a:ea typeface="Times New Roman" panose="02020603050405020304" pitchFamily="18" charset="0"/>
              </a:rPr>
              <a:t> </a:t>
            </a:r>
            <a:r>
              <a:rPr lang="en-US" sz="2800" b="1" dirty="0" err="1">
                <a:solidFill>
                  <a:srgbClr val="003399"/>
                </a:solidFill>
                <a:latin typeface="Times New Roman" panose="02020603050405020304" pitchFamily="18" charset="0"/>
                <a:ea typeface="Times New Roman" panose="02020603050405020304" pitchFamily="18" charset="0"/>
              </a:rPr>
              <a:t>lau</a:t>
            </a:r>
            <a:r>
              <a:rPr lang="en-US" sz="2800" b="1" dirty="0">
                <a:solidFill>
                  <a:srgbClr val="003399"/>
                </a:solidFill>
                <a:latin typeface="Times New Roman" panose="02020603050405020304" pitchFamily="18" charset="0"/>
                <a:ea typeface="Times New Roman" panose="02020603050405020304" pitchFamily="18" charset="0"/>
              </a:rPr>
              <a:t> </a:t>
            </a:r>
            <a:r>
              <a:rPr lang="en-US" sz="2800" b="1" dirty="0" err="1">
                <a:solidFill>
                  <a:srgbClr val="003399"/>
                </a:solidFill>
                <a:latin typeface="Times New Roman" panose="02020603050405020304" pitchFamily="18" charset="0"/>
                <a:ea typeface="Times New Roman" panose="02020603050405020304" pitchFamily="18" charset="0"/>
              </a:rPr>
              <a:t>dọn</a:t>
            </a:r>
            <a:r>
              <a:rPr lang="en-US" sz="2800" b="1" dirty="0">
                <a:solidFill>
                  <a:srgbClr val="003399"/>
                </a:solidFill>
                <a:latin typeface="Times New Roman" panose="02020603050405020304" pitchFamily="18" charset="0"/>
                <a:ea typeface="Times New Roman" panose="02020603050405020304" pitchFamily="18" charset="0"/>
              </a:rPr>
              <a:t> </a:t>
            </a:r>
            <a:r>
              <a:rPr lang="en-US" sz="2800" b="1" dirty="0" err="1">
                <a:solidFill>
                  <a:srgbClr val="003399"/>
                </a:solidFill>
                <a:latin typeface="Times New Roman" panose="02020603050405020304" pitchFamily="18" charset="0"/>
                <a:ea typeface="Times New Roman" panose="02020603050405020304" pitchFamily="18" charset="0"/>
              </a:rPr>
              <a:t>lại</a:t>
            </a:r>
            <a:r>
              <a:rPr lang="en-US" sz="2800" b="1" dirty="0">
                <a:solidFill>
                  <a:srgbClr val="003399"/>
                </a:solidFill>
                <a:latin typeface="Times New Roman" panose="02020603050405020304" pitchFamily="18" charset="0"/>
                <a:ea typeface="Times New Roman" panose="02020603050405020304" pitchFamily="18" charset="0"/>
              </a:rPr>
              <a:t> </a:t>
            </a:r>
            <a:r>
              <a:rPr lang="en-US" sz="2800" b="1" dirty="0" err="1">
                <a:solidFill>
                  <a:srgbClr val="003399"/>
                </a:solidFill>
                <a:latin typeface="Times New Roman" panose="02020603050405020304" pitchFamily="18" charset="0"/>
                <a:ea typeface="Times New Roman" panose="02020603050405020304" pitchFamily="18" charset="0"/>
              </a:rPr>
              <a:t>các</a:t>
            </a:r>
            <a:r>
              <a:rPr lang="en-US" sz="2800" b="1" dirty="0">
                <a:solidFill>
                  <a:srgbClr val="003399"/>
                </a:solidFill>
                <a:latin typeface="Times New Roman" panose="02020603050405020304" pitchFamily="18" charset="0"/>
                <a:ea typeface="Times New Roman" panose="02020603050405020304" pitchFamily="18" charset="0"/>
              </a:rPr>
              <a:t> </a:t>
            </a:r>
            <a:r>
              <a:rPr lang="en-US" sz="2800" b="1" dirty="0" err="1">
                <a:solidFill>
                  <a:srgbClr val="003399"/>
                </a:solidFill>
                <a:latin typeface="Times New Roman" panose="02020603050405020304" pitchFamily="18" charset="0"/>
                <a:ea typeface="Times New Roman" panose="02020603050405020304" pitchFamily="18" charset="0"/>
              </a:rPr>
              <a:t>phần</a:t>
            </a:r>
            <a:r>
              <a:rPr lang="en-US" sz="2800" b="1" dirty="0">
                <a:solidFill>
                  <a:srgbClr val="003399"/>
                </a:solidFill>
                <a:latin typeface="Times New Roman" panose="02020603050405020304" pitchFamily="18" charset="0"/>
                <a:ea typeface="Times New Roman" panose="02020603050405020304" pitchFamily="18" charset="0"/>
              </a:rPr>
              <a:t> </a:t>
            </a:r>
            <a:r>
              <a:rPr lang="en-US" sz="2800" b="1" dirty="0" err="1">
                <a:solidFill>
                  <a:srgbClr val="003399"/>
                </a:solidFill>
                <a:latin typeface="Times New Roman" panose="02020603050405020304" pitchFamily="18" charset="0"/>
                <a:ea typeface="Times New Roman" panose="02020603050405020304" pitchFamily="18" charset="0"/>
              </a:rPr>
              <a:t>mộ</a:t>
            </a:r>
            <a:r>
              <a:rPr lang="en-US" sz="2800" b="1" dirty="0">
                <a:solidFill>
                  <a:srgbClr val="003399"/>
                </a:solidFill>
                <a:latin typeface="Times New Roman" panose="02020603050405020304" pitchFamily="18" charset="0"/>
                <a:ea typeface="Times New Roman" panose="02020603050405020304" pitchFamily="18" charset="0"/>
              </a:rPr>
              <a:t>. </a:t>
            </a:r>
            <a:r>
              <a:rPr lang="en-US" sz="2800" b="1" dirty="0" err="1">
                <a:solidFill>
                  <a:srgbClr val="003399"/>
                </a:solidFill>
                <a:latin typeface="Times New Roman" panose="02020603050405020304" pitchFamily="18" charset="0"/>
                <a:ea typeface="Times New Roman" panose="02020603050405020304" pitchFamily="18" charset="0"/>
              </a:rPr>
              <a:t>Đây</a:t>
            </a:r>
            <a:r>
              <a:rPr lang="en-US" sz="2800" b="1" dirty="0">
                <a:solidFill>
                  <a:srgbClr val="003399"/>
                </a:solidFill>
                <a:latin typeface="Times New Roman" panose="02020603050405020304" pitchFamily="18" charset="0"/>
                <a:ea typeface="Times New Roman" panose="02020603050405020304" pitchFamily="18" charset="0"/>
              </a:rPr>
              <a:t> </a:t>
            </a:r>
            <a:r>
              <a:rPr lang="en-US" sz="2800" b="1" dirty="0" err="1">
                <a:solidFill>
                  <a:srgbClr val="003399"/>
                </a:solidFill>
                <a:latin typeface="Times New Roman" panose="02020603050405020304" pitchFamily="18" charset="0"/>
                <a:ea typeface="Times New Roman" panose="02020603050405020304" pitchFamily="18" charset="0"/>
              </a:rPr>
              <a:t>là</a:t>
            </a:r>
            <a:r>
              <a:rPr lang="en-US" sz="2800" b="1" dirty="0">
                <a:solidFill>
                  <a:srgbClr val="003399"/>
                </a:solidFill>
                <a:latin typeface="Times New Roman" panose="02020603050405020304" pitchFamily="18" charset="0"/>
                <a:ea typeface="Times New Roman" panose="02020603050405020304" pitchFamily="18" charset="0"/>
              </a:rPr>
              <a:t> </a:t>
            </a:r>
            <a:r>
              <a:rPr lang="en-US" sz="2800" b="1" dirty="0" err="1">
                <a:solidFill>
                  <a:srgbClr val="003399"/>
                </a:solidFill>
                <a:latin typeface="Times New Roman" panose="02020603050405020304" pitchFamily="18" charset="0"/>
                <a:ea typeface="Times New Roman" panose="02020603050405020304" pitchFamily="18" charset="0"/>
              </a:rPr>
              <a:t>hành</a:t>
            </a:r>
            <a:r>
              <a:rPr lang="en-US" sz="2800" b="1" dirty="0">
                <a:solidFill>
                  <a:srgbClr val="003399"/>
                </a:solidFill>
                <a:latin typeface="Times New Roman" panose="02020603050405020304" pitchFamily="18" charset="0"/>
                <a:ea typeface="Times New Roman" panose="02020603050405020304" pitchFamily="18" charset="0"/>
              </a:rPr>
              <a:t> </a:t>
            </a:r>
            <a:r>
              <a:rPr lang="en-US" sz="2800" b="1" dirty="0" err="1">
                <a:solidFill>
                  <a:srgbClr val="003399"/>
                </a:solidFill>
                <a:latin typeface="Times New Roman" panose="02020603050405020304" pitchFamily="18" charset="0"/>
                <a:ea typeface="Times New Roman" panose="02020603050405020304" pitchFamily="18" charset="0"/>
              </a:rPr>
              <a:t>động</a:t>
            </a:r>
            <a:r>
              <a:rPr lang="en-US" sz="2800" b="1" dirty="0">
                <a:solidFill>
                  <a:srgbClr val="003399"/>
                </a:solidFill>
                <a:latin typeface="Times New Roman" panose="02020603050405020304" pitchFamily="18" charset="0"/>
                <a:ea typeface="Times New Roman" panose="02020603050405020304" pitchFamily="18" charset="0"/>
              </a:rPr>
              <a:t> </a:t>
            </a:r>
            <a:r>
              <a:rPr lang="en-US" sz="2800" b="1" dirty="0" err="1">
                <a:solidFill>
                  <a:srgbClr val="003399"/>
                </a:solidFill>
                <a:latin typeface="Times New Roman" panose="02020603050405020304" pitchFamily="18" charset="0"/>
                <a:ea typeface="Times New Roman" panose="02020603050405020304" pitchFamily="18" charset="0"/>
              </a:rPr>
              <a:t>thể</a:t>
            </a:r>
            <a:r>
              <a:rPr lang="en-US" sz="2800" b="1" dirty="0">
                <a:solidFill>
                  <a:srgbClr val="003399"/>
                </a:solidFill>
                <a:latin typeface="Times New Roman" panose="02020603050405020304" pitchFamily="18" charset="0"/>
                <a:ea typeface="Times New Roman" panose="02020603050405020304" pitchFamily="18" charset="0"/>
              </a:rPr>
              <a:t> </a:t>
            </a:r>
            <a:r>
              <a:rPr lang="en-US" sz="2800" b="1" dirty="0" err="1">
                <a:solidFill>
                  <a:srgbClr val="003399"/>
                </a:solidFill>
                <a:latin typeface="Times New Roman" panose="02020603050405020304" pitchFamily="18" charset="0"/>
                <a:ea typeface="Times New Roman" panose="02020603050405020304" pitchFamily="18" charset="0"/>
              </a:rPr>
              <a:t>hiện</a:t>
            </a:r>
            <a:r>
              <a:rPr lang="en-US" sz="2800" b="1" dirty="0">
                <a:solidFill>
                  <a:srgbClr val="003399"/>
                </a:solidFill>
                <a:latin typeface="Times New Roman" panose="02020603050405020304" pitchFamily="18" charset="0"/>
                <a:ea typeface="Times New Roman" panose="02020603050405020304" pitchFamily="18" charset="0"/>
              </a:rPr>
              <a:t> </a:t>
            </a:r>
            <a:r>
              <a:rPr lang="en-US" sz="2800" b="1" dirty="0" err="1">
                <a:solidFill>
                  <a:srgbClr val="003399"/>
                </a:solidFill>
                <a:latin typeface="Times New Roman" panose="02020603050405020304" pitchFamily="18" charset="0"/>
                <a:ea typeface="Times New Roman" panose="02020603050405020304" pitchFamily="18" charset="0"/>
              </a:rPr>
              <a:t>sự</a:t>
            </a:r>
            <a:r>
              <a:rPr lang="en-US" sz="2800" b="1" dirty="0">
                <a:solidFill>
                  <a:srgbClr val="003399"/>
                </a:solidFill>
                <a:latin typeface="Times New Roman" panose="02020603050405020304" pitchFamily="18" charset="0"/>
                <a:ea typeface="Times New Roman" panose="02020603050405020304" pitchFamily="18" charset="0"/>
              </a:rPr>
              <a:t> </a:t>
            </a:r>
            <a:r>
              <a:rPr lang="en-US" sz="2800" b="1" dirty="0" err="1">
                <a:solidFill>
                  <a:srgbClr val="003399"/>
                </a:solidFill>
                <a:latin typeface="Times New Roman" panose="02020603050405020304" pitchFamily="18" charset="0"/>
                <a:ea typeface="Times New Roman" panose="02020603050405020304" pitchFamily="18" charset="0"/>
              </a:rPr>
              <a:t>nhớ</a:t>
            </a:r>
            <a:r>
              <a:rPr lang="en-US" sz="2800" b="1" dirty="0">
                <a:solidFill>
                  <a:srgbClr val="003399"/>
                </a:solidFill>
                <a:latin typeface="Times New Roman" panose="02020603050405020304" pitchFamily="18" charset="0"/>
                <a:ea typeface="Times New Roman" panose="02020603050405020304" pitchFamily="18" charset="0"/>
              </a:rPr>
              <a:t> </a:t>
            </a:r>
            <a:r>
              <a:rPr lang="en-US" sz="2800" b="1" dirty="0" err="1">
                <a:solidFill>
                  <a:srgbClr val="003399"/>
                </a:solidFill>
                <a:latin typeface="Times New Roman" panose="02020603050405020304" pitchFamily="18" charset="0"/>
                <a:ea typeface="Times New Roman" panose="02020603050405020304" pitchFamily="18" charset="0"/>
              </a:rPr>
              <a:t>ơn</a:t>
            </a:r>
            <a:r>
              <a:rPr lang="en-US" sz="2800" b="1" dirty="0">
                <a:solidFill>
                  <a:srgbClr val="003399"/>
                </a:solidFill>
                <a:latin typeface="Times New Roman" panose="02020603050405020304" pitchFamily="18" charset="0"/>
                <a:ea typeface="Times New Roman" panose="02020603050405020304" pitchFamily="18" charset="0"/>
              </a:rPr>
              <a:t> </a:t>
            </a:r>
            <a:r>
              <a:rPr lang="en-US" sz="2800" b="1" dirty="0" err="1">
                <a:solidFill>
                  <a:srgbClr val="003399"/>
                </a:solidFill>
                <a:latin typeface="Times New Roman" panose="02020603050405020304" pitchFamily="18" charset="0"/>
                <a:ea typeface="Times New Roman" panose="02020603050405020304" pitchFamily="18" charset="0"/>
              </a:rPr>
              <a:t>và</a:t>
            </a:r>
            <a:r>
              <a:rPr lang="en-US" sz="2800" b="1" dirty="0">
                <a:solidFill>
                  <a:srgbClr val="003399"/>
                </a:solidFill>
                <a:latin typeface="Times New Roman" panose="02020603050405020304" pitchFamily="18" charset="0"/>
                <a:ea typeface="Times New Roman" panose="02020603050405020304" pitchFamily="18" charset="0"/>
              </a:rPr>
              <a:t> </a:t>
            </a:r>
            <a:r>
              <a:rPr lang="en-US" sz="2800" b="1" dirty="0" err="1">
                <a:solidFill>
                  <a:srgbClr val="003399"/>
                </a:solidFill>
                <a:latin typeface="Times New Roman" panose="02020603050405020304" pitchFamily="18" charset="0"/>
                <a:ea typeface="Times New Roman" panose="02020603050405020304" pitchFamily="18" charset="0"/>
              </a:rPr>
              <a:t>trân</a:t>
            </a:r>
            <a:r>
              <a:rPr lang="en-US" sz="2800" b="1" dirty="0">
                <a:solidFill>
                  <a:srgbClr val="003399"/>
                </a:solidFill>
                <a:latin typeface="Times New Roman" panose="02020603050405020304" pitchFamily="18" charset="0"/>
                <a:ea typeface="Times New Roman" panose="02020603050405020304" pitchFamily="18" charset="0"/>
              </a:rPr>
              <a:t> </a:t>
            </a:r>
            <a:r>
              <a:rPr lang="en-US" sz="2800" b="1" dirty="0" err="1">
                <a:solidFill>
                  <a:srgbClr val="003399"/>
                </a:solidFill>
                <a:latin typeface="Times New Roman" panose="02020603050405020304" pitchFamily="18" charset="0"/>
                <a:ea typeface="Times New Roman" panose="02020603050405020304" pitchFamily="18" charset="0"/>
              </a:rPr>
              <a:t>trọng</a:t>
            </a:r>
            <a:r>
              <a:rPr lang="en-US" sz="2800" b="1" dirty="0">
                <a:solidFill>
                  <a:srgbClr val="003399"/>
                </a:solidFill>
                <a:latin typeface="Times New Roman" panose="02020603050405020304" pitchFamily="18" charset="0"/>
                <a:ea typeface="Times New Roman" panose="02020603050405020304" pitchFamily="18" charset="0"/>
              </a:rPr>
              <a:t> </a:t>
            </a:r>
            <a:r>
              <a:rPr lang="en-US" sz="2800" b="1" dirty="0" err="1">
                <a:solidFill>
                  <a:srgbClr val="003399"/>
                </a:solidFill>
                <a:latin typeface="Times New Roman" panose="02020603050405020304" pitchFamily="18" charset="0"/>
                <a:ea typeface="Times New Roman" panose="02020603050405020304" pitchFamily="18" charset="0"/>
              </a:rPr>
              <a:t>những</a:t>
            </a:r>
            <a:r>
              <a:rPr lang="en-US" sz="2800" b="1" dirty="0">
                <a:solidFill>
                  <a:srgbClr val="003399"/>
                </a:solidFill>
                <a:latin typeface="Times New Roman" panose="02020603050405020304" pitchFamily="18" charset="0"/>
                <a:ea typeface="Times New Roman" panose="02020603050405020304" pitchFamily="18" charset="0"/>
              </a:rPr>
              <a:t> </a:t>
            </a:r>
            <a:r>
              <a:rPr lang="en-US" sz="2800" b="1" dirty="0" err="1">
                <a:solidFill>
                  <a:srgbClr val="003399"/>
                </a:solidFill>
                <a:latin typeface="Times New Roman" panose="02020603050405020304" pitchFamily="18" charset="0"/>
                <a:ea typeface="Times New Roman" panose="02020603050405020304" pitchFamily="18" charset="0"/>
              </a:rPr>
              <a:t>người</a:t>
            </a:r>
            <a:r>
              <a:rPr lang="en-US" sz="2800" b="1" dirty="0">
                <a:solidFill>
                  <a:srgbClr val="003399"/>
                </a:solidFill>
                <a:latin typeface="Times New Roman" panose="02020603050405020304" pitchFamily="18" charset="0"/>
                <a:ea typeface="Times New Roman" panose="02020603050405020304" pitchFamily="18" charset="0"/>
              </a:rPr>
              <a:t> </a:t>
            </a:r>
            <a:r>
              <a:rPr lang="en-US" sz="2800" b="1" dirty="0" err="1">
                <a:solidFill>
                  <a:srgbClr val="003399"/>
                </a:solidFill>
                <a:latin typeface="Times New Roman" panose="02020603050405020304" pitchFamily="18" charset="0"/>
                <a:ea typeface="Times New Roman" panose="02020603050405020304" pitchFamily="18" charset="0"/>
              </a:rPr>
              <a:t>đã</a:t>
            </a:r>
            <a:r>
              <a:rPr lang="en-US" sz="2800" b="1" dirty="0">
                <a:solidFill>
                  <a:srgbClr val="003399"/>
                </a:solidFill>
                <a:latin typeface="Times New Roman" panose="02020603050405020304" pitchFamily="18" charset="0"/>
                <a:ea typeface="Times New Roman" panose="02020603050405020304" pitchFamily="18" charset="0"/>
              </a:rPr>
              <a:t> </a:t>
            </a:r>
            <a:r>
              <a:rPr lang="en-US" sz="2800" b="1" dirty="0" err="1">
                <a:solidFill>
                  <a:srgbClr val="003399"/>
                </a:solidFill>
                <a:latin typeface="Times New Roman" panose="02020603050405020304" pitchFamily="18" charset="0"/>
                <a:ea typeface="Times New Roman" panose="02020603050405020304" pitchFamily="18" charset="0"/>
              </a:rPr>
              <a:t>khuất</a:t>
            </a:r>
            <a:r>
              <a:rPr lang="en-US" sz="2800" b="1" dirty="0">
                <a:solidFill>
                  <a:srgbClr val="003399"/>
                </a:solidFill>
                <a:latin typeface="Times New Roman" panose="02020603050405020304" pitchFamily="18" charset="0"/>
                <a:ea typeface="Times New Roman" panose="02020603050405020304" pitchFamily="18" charset="0"/>
              </a:rPr>
              <a:t>. </a:t>
            </a:r>
            <a:endParaRPr lang="en-US" sz="2800" b="1" dirty="0">
              <a:solidFill>
                <a:srgbClr val="003399"/>
              </a:solidFill>
              <a:effectLst/>
              <a:latin typeface="Times New Roman" panose="02020603050405020304" pitchFamily="18" charset="0"/>
              <a:ea typeface="Times New Roman" panose="02020603050405020304" pitchFamily="18" charset="0"/>
            </a:endParaRPr>
          </a:p>
        </p:txBody>
      </p:sp>
      <p:sp>
        <p:nvSpPr>
          <p:cNvPr id="7" name="7-Point Star 6"/>
          <p:cNvSpPr/>
          <p:nvPr/>
        </p:nvSpPr>
        <p:spPr>
          <a:xfrm>
            <a:off x="6455391" y="246334"/>
            <a:ext cx="4189863" cy="2888603"/>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i="1" dirty="0" smtClean="0">
              <a:latin typeface="Times New Roman" panose="02020603050405020304" pitchFamily="18" charset="0"/>
              <a:cs typeface="Times New Roman" panose="02020603050405020304" pitchFamily="18" charset="0"/>
            </a:endParaRPr>
          </a:p>
          <a:p>
            <a:pPr algn="ctr"/>
            <a:r>
              <a:rPr lang="en-US" sz="2200" b="1" i="1" dirty="0" err="1" smtClean="0">
                <a:solidFill>
                  <a:srgbClr val="FF0000"/>
                </a:solidFill>
                <a:latin typeface="Times New Roman" panose="02020603050405020304" pitchFamily="18" charset="0"/>
                <a:cs typeface="Times New Roman" panose="02020603050405020304" pitchFamily="18" charset="0"/>
              </a:rPr>
              <a:t>Câu</a:t>
            </a:r>
            <a:r>
              <a:rPr lang="en-US" sz="2200" b="1" i="1" dirty="0" smtClean="0">
                <a:solidFill>
                  <a:srgbClr val="FF0000"/>
                </a:solidFill>
                <a:latin typeface="Times New Roman" panose="02020603050405020304" pitchFamily="18" charset="0"/>
                <a:cs typeface="Times New Roman" panose="02020603050405020304" pitchFamily="18" charset="0"/>
              </a:rPr>
              <a:t> 2: </a:t>
            </a:r>
            <a:r>
              <a:rPr lang="en-US" sz="2200" b="1" i="1" dirty="0" err="1" smtClean="0">
                <a:solidFill>
                  <a:srgbClr val="FF0000"/>
                </a:solidFill>
                <a:latin typeface="Times New Roman" panose="02020603050405020304" pitchFamily="18" charset="0"/>
                <a:cs typeface="Times New Roman" panose="02020603050405020304" pitchFamily="18" charset="0"/>
              </a:rPr>
              <a:t>Các</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bạn</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trong</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hình</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bên</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đang</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làm</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gì</a:t>
            </a:r>
            <a:r>
              <a:rPr lang="en-US" sz="2200" b="1" i="1" dirty="0" smtClean="0">
                <a:solidFill>
                  <a:srgbClr val="FF0000"/>
                </a:solidFill>
                <a:latin typeface="Times New Roman" panose="02020603050405020304" pitchFamily="18" charset="0"/>
                <a:cs typeface="Times New Roman" panose="02020603050405020304" pitchFamily="18" charset="0"/>
              </a:rPr>
              <a:t>? </a:t>
            </a:r>
            <a:r>
              <a:rPr lang="en-US" sz="2200" b="1" i="1" dirty="0">
                <a:solidFill>
                  <a:srgbClr val="FF0000"/>
                </a:solidFill>
                <a:latin typeface="Times New Roman" panose="02020603050405020304" pitchFamily="18" charset="0"/>
                <a:cs typeface="Times New Roman" panose="02020603050405020304" pitchFamily="18" charset="0"/>
              </a:rPr>
              <a:t>Theo </a:t>
            </a:r>
            <a:r>
              <a:rPr lang="en-US" sz="2200" b="1" i="1" dirty="0" err="1">
                <a:solidFill>
                  <a:srgbClr val="FF0000"/>
                </a:solidFill>
                <a:latin typeface="Times New Roman" panose="02020603050405020304" pitchFamily="18" charset="0"/>
                <a:cs typeface="Times New Roman" panose="02020603050405020304" pitchFamily="18" charset="0"/>
              </a:rPr>
              <a:t>em</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việc</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làm</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đó</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có</a:t>
            </a:r>
            <a:r>
              <a:rPr lang="en-US" sz="2200" b="1" i="1" dirty="0">
                <a:solidFill>
                  <a:srgbClr val="FF0000"/>
                </a:solidFill>
                <a:latin typeface="Times New Roman" panose="02020603050405020304" pitchFamily="18" charset="0"/>
                <a:cs typeface="Times New Roman" panose="02020603050405020304" pitchFamily="18" charset="0"/>
              </a:rPr>
              <a:t> ý </a:t>
            </a:r>
            <a:r>
              <a:rPr lang="en-US" sz="2200" b="1" i="1" dirty="0" err="1">
                <a:solidFill>
                  <a:srgbClr val="FF0000"/>
                </a:solidFill>
                <a:latin typeface="Times New Roman" panose="02020603050405020304" pitchFamily="18" charset="0"/>
                <a:cs typeface="Times New Roman" panose="02020603050405020304" pitchFamily="18" charset="0"/>
              </a:rPr>
              <a:t>nghĩa</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như</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thế</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smtClean="0">
                <a:solidFill>
                  <a:srgbClr val="FF0000"/>
                </a:solidFill>
                <a:latin typeface="Times New Roman" panose="02020603050405020304" pitchFamily="18" charset="0"/>
                <a:cs typeface="Times New Roman" panose="02020603050405020304" pitchFamily="18" charset="0"/>
              </a:rPr>
              <a:t>nào</a:t>
            </a:r>
            <a:r>
              <a:rPr lang="en-US" sz="2200" b="1" i="1" dirty="0" smtClean="0">
                <a:solidFill>
                  <a:srgbClr val="FF0000"/>
                </a:solidFill>
                <a:latin typeface="Times New Roman" panose="02020603050405020304" pitchFamily="18" charset="0"/>
                <a:cs typeface="Times New Roman" panose="02020603050405020304" pitchFamily="18" charset="0"/>
              </a:rPr>
              <a:t>? </a:t>
            </a:r>
            <a:endParaRPr lang="en-US" sz="2200" b="1" i="1" dirty="0">
              <a:solidFill>
                <a:srgbClr val="FF0000"/>
              </a:solidFill>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l="45732" b="6667"/>
          <a:stretch>
            <a:fillRect/>
          </a:stretch>
        </p:blipFill>
        <p:spPr bwMode="auto">
          <a:xfrm>
            <a:off x="0" y="0"/>
            <a:ext cx="37338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 xmlns:a14="http://schemas.microsoft.com/office/drawing/2010/main" val="0"/>
              </a:ext>
            </a:extLst>
          </a:blip>
          <a:srcRect l="13333" t="53659"/>
          <a:stretch>
            <a:fillRect/>
          </a:stretch>
        </p:blipFill>
        <p:spPr bwMode="auto">
          <a:xfrm>
            <a:off x="152400" y="0"/>
            <a:ext cx="495300" cy="304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5">
            <a:extLst>
              <a:ext uri="{28A0092B-C50C-407E-A947-70E740481C1C}">
                <a14:useLocalDpi xmlns="" xmlns:a14="http://schemas.microsoft.com/office/drawing/2010/main" val="0"/>
              </a:ext>
            </a:extLst>
          </a:blip>
          <a:srcRect l="6667" t="45732"/>
          <a:stretch>
            <a:fillRect/>
          </a:stretch>
        </p:blipFill>
        <p:spPr bwMode="auto">
          <a:xfrm>
            <a:off x="11626270" y="0"/>
            <a:ext cx="533400" cy="335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p:nvPicPr>
        <p:blipFill>
          <a:blip r:embed="rId3">
            <a:extLst>
              <a:ext uri="{28A0092B-C50C-407E-A947-70E740481C1C}">
                <a14:useLocalDpi xmlns="" xmlns:a14="http://schemas.microsoft.com/office/drawing/2010/main" val="0"/>
              </a:ext>
            </a:extLst>
          </a:blip>
          <a:srcRect t="13333" r="53659"/>
          <a:stretch>
            <a:fillRect/>
          </a:stretch>
        </p:blipFill>
        <p:spPr bwMode="auto">
          <a:xfrm>
            <a:off x="9111670" y="0"/>
            <a:ext cx="3048000" cy="49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6"/>
          <p:cNvPicPr>
            <a:picLocks noChangeAspect="1" noChangeArrowheads="1"/>
          </p:cNvPicPr>
          <p:nvPr/>
        </p:nvPicPr>
        <p:blipFill>
          <a:blip r:embed="rId6">
            <a:extLst>
              <a:ext uri="{28A0092B-C50C-407E-A947-70E740481C1C}">
                <a14:useLocalDpi xmlns="" xmlns:a14="http://schemas.microsoft.com/office/drawing/2010/main" val="0"/>
              </a:ext>
            </a:extLst>
          </a:blip>
          <a:srcRect r="13333" b="53659"/>
          <a:stretch>
            <a:fillRect/>
          </a:stretch>
        </p:blipFill>
        <p:spPr bwMode="auto">
          <a:xfrm>
            <a:off x="11664370" y="3733800"/>
            <a:ext cx="495300"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7"/>
          <p:cNvPicPr>
            <a:picLocks noChangeAspect="1" noChangeArrowheads="1"/>
          </p:cNvPicPr>
          <p:nvPr/>
        </p:nvPicPr>
        <p:blipFill>
          <a:blip r:embed="rId7">
            <a:extLst>
              <a:ext uri="{28A0092B-C50C-407E-A947-70E740481C1C}">
                <a14:useLocalDpi xmlns="" xmlns:a14="http://schemas.microsoft.com/office/drawing/2010/main" val="0"/>
              </a:ext>
            </a:extLst>
          </a:blip>
          <a:srcRect t="6667" r="45732"/>
          <a:stretch>
            <a:fillRect/>
          </a:stretch>
        </p:blipFill>
        <p:spPr bwMode="auto">
          <a:xfrm>
            <a:off x="8502070" y="6324600"/>
            <a:ext cx="36576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8"/>
          <p:cNvPicPr>
            <a:picLocks noChangeAspect="1" noChangeArrowheads="1"/>
          </p:cNvPicPr>
          <p:nvPr/>
        </p:nvPicPr>
        <p:blipFill>
          <a:blip r:embed="rId7">
            <a:extLst>
              <a:ext uri="{28A0092B-C50C-407E-A947-70E740481C1C}">
                <a14:useLocalDpi xmlns="" xmlns:a14="http://schemas.microsoft.com/office/drawing/2010/main" val="0"/>
              </a:ext>
            </a:extLst>
          </a:blip>
          <a:srcRect l="53659" b="13333"/>
          <a:stretch>
            <a:fillRect/>
          </a:stretch>
        </p:blipFill>
        <p:spPr bwMode="auto">
          <a:xfrm>
            <a:off x="0" y="6362700"/>
            <a:ext cx="3048000" cy="49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9"/>
          <p:cNvPicPr>
            <a:picLocks noChangeAspect="1" noChangeArrowheads="1"/>
          </p:cNvPicPr>
          <p:nvPr/>
        </p:nvPicPr>
        <p:blipFill>
          <a:blip r:embed="rId4">
            <a:extLst>
              <a:ext uri="{28A0092B-C50C-407E-A947-70E740481C1C}">
                <a14:useLocalDpi xmlns="" xmlns:a14="http://schemas.microsoft.com/office/drawing/2010/main" val="0"/>
              </a:ext>
            </a:extLst>
          </a:blip>
          <a:srcRect r="6667" b="45732"/>
          <a:stretch>
            <a:fillRect/>
          </a:stretch>
        </p:blipFill>
        <p:spPr bwMode="auto">
          <a:xfrm>
            <a:off x="0" y="3429000"/>
            <a:ext cx="5334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91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17270" y="926757"/>
            <a:ext cx="10556836" cy="1384995"/>
          </a:xfrm>
          <a:prstGeom prst="rect">
            <a:avLst/>
          </a:prstGeom>
        </p:spPr>
        <p:txBody>
          <a:bodyPr wrap="square">
            <a:spAutoFit/>
          </a:bodyPr>
          <a:lstStyle/>
          <a:p>
            <a:pPr marL="36195" marR="36195" indent="319405" algn="just">
              <a:spcAft>
                <a:spcPts val="0"/>
              </a:spcAft>
            </a:pPr>
            <a:r>
              <a:rPr lang="en-US" sz="2800" b="1" i="1"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Câu</a:t>
            </a:r>
            <a:r>
              <a:rPr lang="en-US" sz="2800" b="1" i="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3</a:t>
            </a:r>
            <a:r>
              <a:rPr lang="en-US" sz="2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Hãy</a:t>
            </a:r>
            <a:r>
              <a:rPr lang="en-US" sz="2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chia </a:t>
            </a:r>
            <a:r>
              <a:rPr lang="en-US" sz="2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sẻ</a:t>
            </a:r>
            <a:r>
              <a:rPr lang="en-US" sz="2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với</a:t>
            </a:r>
            <a:r>
              <a:rPr lang="en-US" sz="2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thầy</a:t>
            </a:r>
            <a:r>
              <a:rPr lang="en-US" sz="2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r>
              <a:rPr lang="en-US" sz="2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cô</a:t>
            </a:r>
            <a:r>
              <a:rPr lang="en-US" sz="2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giáo</a:t>
            </a:r>
            <a:r>
              <a:rPr lang="en-US" sz="2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và</a:t>
            </a:r>
            <a:r>
              <a:rPr lang="en-US" sz="2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các</a:t>
            </a:r>
            <a:r>
              <a:rPr lang="en-US" sz="2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bạn</a:t>
            </a:r>
            <a:r>
              <a:rPr lang="en-US" sz="2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các</a:t>
            </a:r>
            <a:r>
              <a:rPr lang="en-US" sz="2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hình</a:t>
            </a:r>
            <a:r>
              <a:rPr lang="en-US" sz="2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thức</a:t>
            </a:r>
            <a:r>
              <a:rPr lang="en-US" sz="2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học</a:t>
            </a:r>
            <a:r>
              <a:rPr lang="en-US" sz="2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lịch</a:t>
            </a:r>
            <a:r>
              <a:rPr lang="en-US" sz="2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sử</a:t>
            </a:r>
            <a:r>
              <a:rPr lang="en-US" sz="2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mà</a:t>
            </a:r>
            <a:r>
              <a:rPr lang="en-US" sz="2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em</a:t>
            </a:r>
            <a:r>
              <a:rPr lang="en-US" sz="2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biết</a:t>
            </a:r>
            <a:r>
              <a:rPr lang="en-US" sz="2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cách</a:t>
            </a:r>
            <a:r>
              <a:rPr lang="en-US" sz="2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học</a:t>
            </a:r>
            <a:r>
              <a:rPr lang="en-US" sz="2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lịch</a:t>
            </a:r>
            <a:r>
              <a:rPr lang="en-US" sz="2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sử</a:t>
            </a:r>
            <a:r>
              <a:rPr lang="en-US" sz="2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nào</a:t>
            </a:r>
            <a:r>
              <a:rPr lang="en-US" sz="2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giúp</a:t>
            </a:r>
            <a:r>
              <a:rPr lang="en-US" sz="2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em</a:t>
            </a:r>
            <a:r>
              <a:rPr lang="en-US" sz="2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hứng</a:t>
            </a:r>
            <a:r>
              <a:rPr lang="en-US" sz="2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thú</a:t>
            </a:r>
            <a:r>
              <a:rPr lang="en-US" sz="2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và</a:t>
            </a:r>
            <a:r>
              <a:rPr lang="en-US" sz="2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đạt</a:t>
            </a:r>
            <a:r>
              <a:rPr lang="en-US" sz="2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hiệu</a:t>
            </a:r>
            <a:r>
              <a:rPr lang="en-US" sz="2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quả</a:t>
            </a:r>
            <a:r>
              <a:rPr lang="en-US" sz="2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tốt</a:t>
            </a:r>
            <a:r>
              <a:rPr lang="en-US" sz="2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nhất</a:t>
            </a:r>
            <a:r>
              <a:rPr lang="en-US" sz="2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endParaRPr lang="en-US" sz="28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p:cNvSpPr/>
          <p:nvPr/>
        </p:nvSpPr>
        <p:spPr>
          <a:xfrm>
            <a:off x="827731" y="2417111"/>
            <a:ext cx="10746375" cy="3539430"/>
          </a:xfrm>
          <a:prstGeom prst="rect">
            <a:avLst/>
          </a:prstGeom>
        </p:spPr>
        <p:txBody>
          <a:bodyPr wrap="square">
            <a:spAutoFit/>
          </a:bodyPr>
          <a:lstStyle/>
          <a:p>
            <a:pPr marL="36195" marR="36195" indent="319405" algn="just">
              <a:spcAft>
                <a:spcPts val="0"/>
              </a:spcAft>
            </a:pPr>
            <a:r>
              <a:rPr lang="en-US" sz="2800" b="1" dirty="0" err="1" smtClean="0">
                <a:solidFill>
                  <a:srgbClr val="031A8F"/>
                </a:solidFill>
                <a:latin typeface="Arial" panose="020B0604020202020204" pitchFamily="34" charset="0"/>
                <a:ea typeface="Times New Roman" panose="02020603050405020304" pitchFamily="18" charset="0"/>
                <a:cs typeface="Arial" panose="020B0604020202020204" pitchFamily="34" charset="0"/>
              </a:rPr>
              <a:t>Một</a:t>
            </a:r>
            <a:r>
              <a:rPr lang="en-US" sz="2800" b="1" dirty="0" smtClean="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số</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cách</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học</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lịch</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sử</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a:t>
            </a:r>
          </a:p>
          <a:p>
            <a:pPr marR="36195" indent="319405" algn="just">
              <a:spcAft>
                <a:spcPts val="0"/>
              </a:spcAft>
            </a:pPr>
            <a:r>
              <a:rPr lang="en-US" sz="2800" b="1" dirty="0" smtClean="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solidFill>
                  <a:srgbClr val="031A8F"/>
                </a:solidFill>
                <a:latin typeface="Arial" panose="020B0604020202020204" pitchFamily="34" charset="0"/>
                <a:ea typeface="Times New Roman" panose="02020603050405020304" pitchFamily="18" charset="0"/>
                <a:cs typeface="Arial" panose="020B0604020202020204" pitchFamily="34" charset="0"/>
              </a:rPr>
              <a:t>Đọc</a:t>
            </a:r>
            <a:r>
              <a:rPr lang="en-US" sz="2800" b="1" dirty="0" smtClean="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sách</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giáo</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khoa</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sau</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đó</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tự</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tóm</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tắt</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kiến</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thức</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chính</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vào</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vở</a:t>
            </a:r>
            <a:endPar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endParaRPr>
          </a:p>
          <a:p>
            <a:pPr marR="36195" indent="319405" algn="just">
              <a:spcAft>
                <a:spcPts val="0"/>
              </a:spcAft>
            </a:pPr>
            <a:r>
              <a:rPr lang="en-US" sz="2800" b="1" dirty="0" smtClean="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solidFill>
                  <a:srgbClr val="031A8F"/>
                </a:solidFill>
                <a:latin typeface="Arial" panose="020B0604020202020204" pitchFamily="34" charset="0"/>
                <a:ea typeface="Times New Roman" panose="02020603050405020304" pitchFamily="18" charset="0"/>
                <a:cs typeface="Arial" panose="020B0604020202020204" pitchFamily="34" charset="0"/>
              </a:rPr>
              <a:t>Đọc</a:t>
            </a:r>
            <a:r>
              <a:rPr lang="en-US" sz="2800" b="1" dirty="0" smtClean="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sách</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trước</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khi</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lên</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lớp</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và</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đọc</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lại</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vào</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buổi</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tối</a:t>
            </a:r>
            <a:endPar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endParaRPr>
          </a:p>
          <a:p>
            <a:pPr marR="36195" indent="319405" algn="just">
              <a:spcAft>
                <a:spcPts val="0"/>
              </a:spcAft>
            </a:pPr>
            <a:r>
              <a:rPr lang="en-US" sz="2800" b="1" dirty="0" smtClean="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solidFill>
                  <a:srgbClr val="031A8F"/>
                </a:solidFill>
                <a:latin typeface="Arial" panose="020B0604020202020204" pitchFamily="34" charset="0"/>
                <a:ea typeface="Times New Roman" panose="02020603050405020304" pitchFamily="18" charset="0"/>
                <a:cs typeface="Arial" panose="020B0604020202020204" pitchFamily="34" charset="0"/>
              </a:rPr>
              <a:t>Ghi</a:t>
            </a:r>
            <a:r>
              <a:rPr lang="en-US" sz="2800" b="1" dirty="0" smtClean="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các</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sự</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kiện</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vào</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giấy</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nhớ</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và</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dán</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lên</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khu</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vực</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bàn</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học</a:t>
            </a:r>
            <a:endPar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endParaRPr>
          </a:p>
          <a:p>
            <a:pPr marR="36195" indent="319405" algn="just">
              <a:spcAft>
                <a:spcPts val="0"/>
              </a:spcAft>
            </a:pPr>
            <a:r>
              <a:rPr lang="en-US" sz="2800" b="1" dirty="0" smtClean="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solidFill>
                  <a:srgbClr val="031A8F"/>
                </a:solidFill>
                <a:latin typeface="Arial" panose="020B0604020202020204" pitchFamily="34" charset="0"/>
                <a:ea typeface="Times New Roman" panose="02020603050405020304" pitchFamily="18" charset="0"/>
                <a:cs typeface="Arial" panose="020B0604020202020204" pitchFamily="34" charset="0"/>
              </a:rPr>
              <a:t>Vẽ</a:t>
            </a:r>
            <a:r>
              <a:rPr lang="en-US" sz="2800" b="1" dirty="0" smtClean="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sơ</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đồ</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tư</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duy</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chỉ</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ghi</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ý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chính</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có</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thể</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mô</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tả</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bằng</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hình</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ảnh</a:t>
            </a:r>
            <a:endPar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endParaRPr>
          </a:p>
          <a:p>
            <a:pPr marR="36195" indent="319405" algn="just">
              <a:spcAft>
                <a:spcPts val="0"/>
              </a:spcAft>
            </a:pPr>
            <a:r>
              <a:rPr lang="en-US" sz="2800" b="1" dirty="0" smtClean="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solidFill>
                  <a:srgbClr val="031A8F"/>
                </a:solidFill>
                <a:latin typeface="Arial" panose="020B0604020202020204" pitchFamily="34" charset="0"/>
                <a:ea typeface="Times New Roman" panose="02020603050405020304" pitchFamily="18" charset="0"/>
                <a:cs typeface="Arial" panose="020B0604020202020204" pitchFamily="34" charset="0"/>
              </a:rPr>
              <a:t>Học</a:t>
            </a:r>
            <a:r>
              <a:rPr lang="en-US" sz="2800" b="1" dirty="0" smtClean="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cùng</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bạn</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bè</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trong</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giờ</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ra</a:t>
            </a:r>
            <a:r>
              <a:rPr lang="en-US" sz="2800" b="1" dirty="0">
                <a:solidFill>
                  <a:srgbClr val="031A8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31A8F"/>
                </a:solidFill>
                <a:latin typeface="Arial" panose="020B0604020202020204" pitchFamily="34" charset="0"/>
                <a:ea typeface="Times New Roman" panose="02020603050405020304" pitchFamily="18" charset="0"/>
                <a:cs typeface="Arial" panose="020B0604020202020204" pitchFamily="34" charset="0"/>
              </a:rPr>
              <a:t>chơi</a:t>
            </a:r>
            <a:endParaRPr lang="en-US" sz="2800" b="1" dirty="0">
              <a:solidFill>
                <a:srgbClr val="031A8F"/>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4" name="Group 2"/>
          <p:cNvGrpSpPr>
            <a:grpSpLocks/>
          </p:cNvGrpSpPr>
          <p:nvPr/>
        </p:nvGrpSpPr>
        <p:grpSpPr bwMode="auto">
          <a:xfrm>
            <a:off x="0" y="0"/>
            <a:ext cx="12192000" cy="6858000"/>
            <a:chOff x="1985" y="1418"/>
            <a:chExt cx="8820" cy="14097"/>
          </a:xfrm>
        </p:grpSpPr>
        <p:grpSp>
          <p:nvGrpSpPr>
            <p:cNvPr id="7" name="Group 3"/>
            <p:cNvGrpSpPr>
              <a:grpSpLocks/>
            </p:cNvGrpSpPr>
            <p:nvPr/>
          </p:nvGrpSpPr>
          <p:grpSpPr bwMode="auto">
            <a:xfrm>
              <a:off x="1985" y="1418"/>
              <a:ext cx="1905" cy="1920"/>
              <a:chOff x="1985" y="1418"/>
              <a:chExt cx="1905" cy="1920"/>
            </a:xfrm>
          </p:grpSpPr>
          <p:pic>
            <p:nvPicPr>
              <p:cNvPr id="21"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8"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865" y="1544"/>
              <a:ext cx="4860"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9" name="Group 7"/>
            <p:cNvGrpSpPr>
              <a:grpSpLocks/>
            </p:cNvGrpSpPr>
            <p:nvPr/>
          </p:nvGrpSpPr>
          <p:grpSpPr bwMode="auto">
            <a:xfrm rot="5400000">
              <a:off x="8892" y="1418"/>
              <a:ext cx="1905" cy="1920"/>
              <a:chOff x="1985" y="1418"/>
              <a:chExt cx="1905" cy="1920"/>
            </a:xfrm>
          </p:grpSpPr>
          <p:pic>
            <p:nvPicPr>
              <p:cNvPr id="19" name="Picture 8"/>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9"/>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0" name="Group 10"/>
            <p:cNvGrpSpPr>
              <a:grpSpLocks/>
            </p:cNvGrpSpPr>
            <p:nvPr/>
          </p:nvGrpSpPr>
          <p:grpSpPr bwMode="auto">
            <a:xfrm rot="-5400000">
              <a:off x="1992" y="13595"/>
              <a:ext cx="1905" cy="1920"/>
              <a:chOff x="1985" y="1418"/>
              <a:chExt cx="1905" cy="1920"/>
            </a:xfrm>
          </p:grpSpPr>
          <p:pic>
            <p:nvPicPr>
              <p:cNvPr id="17" name="Picture 11"/>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1" name="Group 13"/>
            <p:cNvGrpSpPr>
              <a:grpSpLocks/>
            </p:cNvGrpSpPr>
            <p:nvPr/>
          </p:nvGrpSpPr>
          <p:grpSpPr bwMode="auto">
            <a:xfrm rot="10800000">
              <a:off x="8899" y="13595"/>
              <a:ext cx="1905" cy="1920"/>
              <a:chOff x="1985" y="1418"/>
              <a:chExt cx="1905" cy="1920"/>
            </a:xfrm>
          </p:grpSpPr>
          <p:pic>
            <p:nvPicPr>
              <p:cNvPr id="15" name="Picture 1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2" name="Picture 16"/>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0525" y="3323"/>
              <a:ext cx="140" cy="10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7"/>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2125" y="3323"/>
              <a:ext cx="140" cy="10339"/>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14" name="Picture 18"/>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940" y="15149"/>
              <a:ext cx="4860"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50650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6826" y="4712427"/>
            <a:ext cx="11588934" cy="2000548"/>
          </a:xfrm>
          <a:prstGeom prst="rect">
            <a:avLst/>
          </a:prstGeom>
        </p:spPr>
        <p:txBody>
          <a:bodyPr wrap="square">
            <a:spAutoFit/>
          </a:bodyPr>
          <a:lstStyle/>
          <a:p>
            <a:pPr indent="292100" algn="just">
              <a:lnSpc>
                <a:spcPct val="124000"/>
              </a:lnSpc>
              <a:spcAft>
                <a:spcPts val="2000"/>
              </a:spcAft>
            </a:pPr>
            <a:r>
              <a:rPr lang="vi-VN" sz="2000" b="1" dirty="0">
                <a:solidFill>
                  <a:srgbClr val="003399"/>
                </a:solidFill>
                <a:latin typeface="Times New Roman" panose="02020603050405020304" pitchFamily="18" charset="0"/>
                <a:ea typeface="Times New Roman" panose="02020603050405020304" pitchFamily="18" charset="0"/>
              </a:rPr>
              <a:t>Đoan Môn là di tích tiêu biểu thuộc quần thể Hoàng thành Thăng Long - gắn với lịch sử kinh thành Thăng Long (Hà Nội). Công trình kiến trúc đồ sộ này được các triều vua xây dựng trong nhiều giai đoạn lịch sử và trở thành di tích quan trọng bậc nhất trong hệ </a:t>
            </a:r>
            <a:r>
              <a:rPr lang="vi-VN" sz="2000" b="1" dirty="0" smtClean="0">
                <a:solidFill>
                  <a:srgbClr val="003399"/>
                </a:solidFill>
                <a:latin typeface="Times New Roman" panose="02020603050405020304" pitchFamily="18" charset="0"/>
                <a:ea typeface="Times New Roman" panose="02020603050405020304" pitchFamily="18" charset="0"/>
              </a:rPr>
              <a:t>thốngcác </a:t>
            </a:r>
            <a:r>
              <a:rPr lang="vi-VN" sz="2000" b="1" dirty="0">
                <a:solidFill>
                  <a:srgbClr val="003399"/>
                </a:solidFill>
                <a:latin typeface="Times New Roman" panose="02020603050405020304" pitchFamily="18" charset="0"/>
                <a:ea typeface="Times New Roman" panose="02020603050405020304" pitchFamily="18" charset="0"/>
              </a:rPr>
              <a:t>di tích </a:t>
            </a:r>
            <a:r>
              <a:rPr lang="vi-VN" sz="2000" b="1" dirty="0" smtClean="0">
                <a:solidFill>
                  <a:srgbClr val="003399"/>
                </a:solidFill>
                <a:latin typeface="Times New Roman" panose="02020603050405020304" pitchFamily="18" charset="0"/>
                <a:ea typeface="Times New Roman" panose="02020603050405020304" pitchFamily="18" charset="0"/>
              </a:rPr>
              <a:t>VN. </a:t>
            </a:r>
            <a:r>
              <a:rPr lang="vi-VN" sz="2000" b="1" dirty="0">
                <a:solidFill>
                  <a:srgbClr val="003399"/>
                </a:solidFill>
                <a:latin typeface="Times New Roman" panose="02020603050405020304" pitchFamily="18" charset="0"/>
                <a:ea typeface="Times New Roman" panose="02020603050405020304" pitchFamily="18" charset="0"/>
              </a:rPr>
              <a:t>Những dấu vết kiến trúc độc đáo cùng hàng triệu hiện vật quý giá đã phần nào tái hiện lại quá trình lịch sử trải dài từ thời kì Bắc thuộc dưới ách đô hộ của nhà Tuỳ và </a:t>
            </a:r>
            <a:r>
              <a:rPr lang="vi-VN" sz="2000" b="1" dirty="0" smtClean="0">
                <a:solidFill>
                  <a:srgbClr val="003399"/>
                </a:solidFill>
                <a:latin typeface="Times New Roman" panose="02020603050405020304" pitchFamily="18" charset="0"/>
                <a:ea typeface="Times New Roman" panose="02020603050405020304" pitchFamily="18" charset="0"/>
              </a:rPr>
              <a:t>nhà </a:t>
            </a:r>
            <a:r>
              <a:rPr lang="vi-VN" sz="2000" b="1" dirty="0">
                <a:solidFill>
                  <a:srgbClr val="003399"/>
                </a:solidFill>
                <a:latin typeface="Times New Roman" panose="02020603050405020304" pitchFamily="18" charset="0"/>
                <a:ea typeface="Times New Roman" panose="02020603050405020304" pitchFamily="18" charset="0"/>
              </a:rPr>
              <a:t>Đường, xuyên suốt các triều đại: Lý, Trần, Lê, Mạc và Nguyễn. </a:t>
            </a:r>
            <a:endParaRPr lang="en-US" sz="2000" b="1" dirty="0">
              <a:solidFill>
                <a:srgbClr val="003399"/>
              </a:solidFill>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41194" y="72878"/>
            <a:ext cx="11454566" cy="4639549"/>
          </a:xfrm>
          <a:prstGeom prst="rect">
            <a:avLst/>
          </a:prstGeom>
        </p:spPr>
      </p:pic>
    </p:spTree>
    <p:extLst>
      <p:ext uri="{BB962C8B-B14F-4D97-AF65-F5344CB8AC3E}">
        <p14:creationId xmlns="" xmlns:p14="http://schemas.microsoft.com/office/powerpoint/2010/main" val="406077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0459" y="237782"/>
            <a:ext cx="11022842" cy="1200329"/>
          </a:xfrm>
          <a:prstGeom prst="rect">
            <a:avLst/>
          </a:prstGeom>
        </p:spPr>
        <p:txBody>
          <a:bodyPr wrap="square">
            <a:spAutoFit/>
          </a:bodyPr>
          <a:lstStyle/>
          <a:p>
            <a:pPr algn="just"/>
            <a:r>
              <a:rPr lang="en-US" sz="2400" b="1" i="1"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Câu</a:t>
            </a:r>
            <a:r>
              <a:rPr lang="en-US" sz="2400" b="1" i="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4</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Em</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hãy</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điều</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tra</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xem</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trong</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lớp</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có</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bao</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nhiêu</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bạn</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thích</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học</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môn</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Toán</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môn</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Ngữ</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văn</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và</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môn</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Lịch</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sử</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Theo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em</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các</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bạn</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thích</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học</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những</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môn</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khác</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có</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cần</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biết</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lịch</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sử</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không</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Vì</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sao</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endParaRPr lang="en-US" sz="2400" b="1" i="1"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600501" y="1833482"/>
            <a:ext cx="10972800" cy="5012847"/>
          </a:xfrm>
          <a:prstGeom prst="rect">
            <a:avLst/>
          </a:prstGeom>
        </p:spPr>
        <p:txBody>
          <a:bodyPr wrap="square">
            <a:spAutoFit/>
          </a:bodyPr>
          <a:lstStyle/>
          <a:p>
            <a:pPr indent="254000" algn="just">
              <a:lnSpc>
                <a:spcPct val="144000"/>
              </a:lnSpc>
              <a:spcAft>
                <a:spcPts val="0"/>
              </a:spcAft>
              <a:tabLst>
                <a:tab pos="457200" algn="l"/>
              </a:tabLst>
            </a:pP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Học</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lịch</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sử</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để</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biết</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nguồn</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gốc</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tổ</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tiên</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và</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rút</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ra</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những</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bài</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học</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kinh</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nghiệm</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cho</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cuộc</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sống</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nên</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bất</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cứ</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ai</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cũng</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cần</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a:t>
            </a:r>
          </a:p>
          <a:p>
            <a:pPr indent="254000" algn="just">
              <a:lnSpc>
                <a:spcPct val="144000"/>
              </a:lnSpc>
              <a:spcAft>
                <a:spcPts val="0"/>
              </a:spcAft>
              <a:tabLst>
                <a:tab pos="457200" algn="l"/>
              </a:tabLst>
            </a:pP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Mỗi</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môn</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học</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ngành</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học</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đều</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có</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lịch</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sử</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hình</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thành</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và</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phát</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triển</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của</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nó</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Toán</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học</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có</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lịch</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sử</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ngành</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Toán</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học</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Vật</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lí</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có</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lịch</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sử</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ngành</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Vật</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lí</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Nếu</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các</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em</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hiểu</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và</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biết</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được</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lịch</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sử</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các</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ngành</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nghề</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thì</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sẽ</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giúp</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các</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em</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làm</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tốt</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hơn</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ngành</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nghề</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mình</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yêu</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thích</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Suy</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rộng</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ra</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học</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lịch</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sử</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là</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để</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đúc</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rút</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kinh</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nghiệm</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những</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bài</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học</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về</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sự</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thành</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công</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và</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thất</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bại</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của</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quá</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khứ</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để</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phục</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vụ</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cho</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hiện</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tại</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và</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xây</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dựng</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cuộc</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sống</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mới</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trong</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tương</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 </a:t>
            </a:r>
            <a:r>
              <a:rPr lang="en-US" sz="2500" b="1" dirty="0" err="1">
                <a:solidFill>
                  <a:srgbClr val="003399"/>
                </a:solidFill>
                <a:latin typeface="Arial" panose="020B0604020202020204" pitchFamily="34" charset="0"/>
                <a:ea typeface="Arial" panose="020B0604020202020204" pitchFamily="34" charset="0"/>
                <a:cs typeface="Arial" panose="020B0604020202020204" pitchFamily="34" charset="0"/>
              </a:rPr>
              <a:t>lai</a:t>
            </a:r>
            <a:r>
              <a:rPr lang="en-US" sz="2500" b="1" dirty="0">
                <a:solidFill>
                  <a:srgbClr val="003399"/>
                </a:solidFill>
                <a:latin typeface="Arial" panose="020B0604020202020204" pitchFamily="34" charset="0"/>
                <a:ea typeface="Arial" panose="020B0604020202020204" pitchFamily="34" charset="0"/>
                <a:cs typeface="Arial" panose="020B0604020202020204" pitchFamily="34" charset="0"/>
              </a:rPr>
              <a:t>.</a:t>
            </a:r>
            <a:endParaRPr lang="en-US" sz="2500" b="1" dirty="0">
              <a:solidFill>
                <a:srgbClr val="003399"/>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00022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0562DCB-2588-4350-8E0E-316A42DD2926}"/>
              </a:ext>
            </a:extLst>
          </p:cNvPr>
          <p:cNvSpPr>
            <a:spLocks noGrp="1"/>
          </p:cNvSpPr>
          <p:nvPr>
            <p:ph idx="1"/>
          </p:nvPr>
        </p:nvSpPr>
        <p:spPr>
          <a:xfrm>
            <a:off x="438093" y="1062990"/>
            <a:ext cx="11079480" cy="5748350"/>
          </a:xfrm>
        </p:spPr>
        <p:txBody>
          <a:bodyPr/>
          <a:lstStyle/>
          <a:p>
            <a:pPr marL="0" indent="0">
              <a:buNone/>
            </a:pPr>
            <a:r>
              <a:rPr lang="en-US" dirty="0" err="1" smtClean="0"/>
              <a:t>Em</a:t>
            </a:r>
            <a:r>
              <a:rPr lang="en-US" dirty="0" smtClean="0"/>
              <a:t> </a:t>
            </a:r>
            <a:r>
              <a:rPr lang="en-US" dirty="0" err="1"/>
              <a:t>hãy</a:t>
            </a:r>
            <a:r>
              <a:rPr lang="en-US" dirty="0"/>
              <a:t> </a:t>
            </a:r>
            <a:r>
              <a:rPr lang="en-US" dirty="0" err="1"/>
              <a:t>viết</a:t>
            </a:r>
            <a:r>
              <a:rPr lang="en-US" dirty="0"/>
              <a:t> </a:t>
            </a:r>
            <a:r>
              <a:rPr lang="en-US" dirty="0" err="1"/>
              <a:t>ít</a:t>
            </a:r>
            <a:r>
              <a:rPr lang="en-US" dirty="0"/>
              <a:t> </a:t>
            </a:r>
            <a:r>
              <a:rPr lang="en-US" dirty="0" err="1"/>
              <a:t>nhất</a:t>
            </a:r>
            <a:r>
              <a:rPr lang="en-US" dirty="0"/>
              <a:t> 1- 2 ý </a:t>
            </a:r>
            <a:r>
              <a:rPr lang="en-US" dirty="0" err="1"/>
              <a:t>hiểu</a:t>
            </a:r>
            <a:r>
              <a:rPr lang="en-US" dirty="0"/>
              <a:t> </a:t>
            </a:r>
            <a:r>
              <a:rPr lang="en-US" dirty="0" err="1"/>
              <a:t>của</a:t>
            </a:r>
            <a:r>
              <a:rPr lang="en-US" dirty="0"/>
              <a:t> </a:t>
            </a:r>
            <a:r>
              <a:rPr lang="en-US" dirty="0" err="1" smtClean="0"/>
              <a:t>em</a:t>
            </a:r>
            <a:r>
              <a:rPr lang="en-US" dirty="0" smtClean="0"/>
              <a:t> </a:t>
            </a:r>
            <a:r>
              <a:rPr lang="en-US" dirty="0" err="1"/>
              <a:t>về</a:t>
            </a:r>
            <a:r>
              <a:rPr lang="en-US" dirty="0"/>
              <a:t> </a:t>
            </a:r>
            <a:r>
              <a:rPr lang="en-US" dirty="0" err="1"/>
              <a:t>lời</a:t>
            </a:r>
            <a:r>
              <a:rPr lang="en-US" dirty="0"/>
              <a:t> </a:t>
            </a:r>
            <a:r>
              <a:rPr lang="en-US" dirty="0" err="1"/>
              <a:t>căn</a:t>
            </a:r>
            <a:r>
              <a:rPr lang="en-US" dirty="0"/>
              <a:t> </a:t>
            </a:r>
            <a:r>
              <a:rPr lang="en-US" dirty="0" err="1"/>
              <a:t>dặn</a:t>
            </a:r>
            <a:r>
              <a:rPr lang="en-US" dirty="0"/>
              <a:t> </a:t>
            </a:r>
            <a:r>
              <a:rPr lang="en-US" dirty="0" err="1"/>
              <a:t>của</a:t>
            </a:r>
            <a:r>
              <a:rPr lang="en-US" dirty="0"/>
              <a:t> </a:t>
            </a:r>
            <a:r>
              <a:rPr lang="en-US" dirty="0" err="1"/>
              <a:t>Bác</a:t>
            </a:r>
            <a:r>
              <a:rPr lang="en-US" dirty="0"/>
              <a:t>: </a:t>
            </a:r>
          </a:p>
        </p:txBody>
      </p:sp>
      <p:pic>
        <p:nvPicPr>
          <p:cNvPr id="4" name="Picture 3">
            <a:extLst>
              <a:ext uri="{FF2B5EF4-FFF2-40B4-BE49-F238E27FC236}">
                <a16:creationId xmlns="" xmlns:a16="http://schemas.microsoft.com/office/drawing/2014/main" id="{D1453DCA-EAF7-433C-8504-EE3C13CD36E1}"/>
              </a:ext>
            </a:extLst>
          </p:cNvPr>
          <p:cNvPicPr>
            <a:picLocks noChangeAspect="1"/>
          </p:cNvPicPr>
          <p:nvPr/>
        </p:nvPicPr>
        <p:blipFill>
          <a:blip r:embed="rId2"/>
          <a:stretch>
            <a:fillRect/>
          </a:stretch>
        </p:blipFill>
        <p:spPr>
          <a:xfrm>
            <a:off x="724147" y="1889293"/>
            <a:ext cx="10151165" cy="4664850"/>
          </a:xfrm>
          <a:prstGeom prst="rect">
            <a:avLst/>
          </a:prstGeom>
        </p:spPr>
      </p:pic>
      <p:grpSp>
        <p:nvGrpSpPr>
          <p:cNvPr id="6" name="Group 5"/>
          <p:cNvGrpSpPr/>
          <p:nvPr/>
        </p:nvGrpSpPr>
        <p:grpSpPr>
          <a:xfrm>
            <a:off x="4597485" y="127948"/>
            <a:ext cx="3014896" cy="850005"/>
            <a:chOff x="3945778" y="364324"/>
            <a:chExt cx="3194833" cy="850005"/>
          </a:xfrm>
        </p:grpSpPr>
        <p:sp>
          <p:nvSpPr>
            <p:cNvPr id="7" name="Rounded Rectangle 6"/>
            <p:cNvSpPr/>
            <p:nvPr/>
          </p:nvSpPr>
          <p:spPr>
            <a:xfrm>
              <a:off x="3945778" y="364324"/>
              <a:ext cx="3194833" cy="85000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142525" y="455573"/>
              <a:ext cx="2795290" cy="646331"/>
            </a:xfrm>
            <a:prstGeom prst="rect">
              <a:avLst/>
            </a:prstGeom>
            <a:noFill/>
          </p:spPr>
          <p:txBody>
            <a:bodyPr wrap="square" rtlCol="0">
              <a:spAutoFit/>
            </a:bodyPr>
            <a:lstStyle/>
            <a:p>
              <a:r>
                <a:rPr lang="en-US" sz="3600" b="1" dirty="0" smtClean="0">
                  <a:solidFill>
                    <a:schemeClr val="bg1"/>
                  </a:solidFill>
                  <a:latin typeface="Times New Roman" panose="02020603050405020304" pitchFamily="18" charset="0"/>
                  <a:cs typeface="Times New Roman" panose="02020603050405020304" pitchFamily="18" charset="0"/>
                </a:rPr>
                <a:t>VẬN DỤNG</a:t>
              </a:r>
              <a:endParaRPr lang="en-US" sz="3600" b="1" dirty="0">
                <a:solidFill>
                  <a:schemeClr val="bg1"/>
                </a:solidFill>
                <a:latin typeface="Times New Roman" panose="02020603050405020304" pitchFamily="18" charset="0"/>
                <a:cs typeface="Times New Roman" panose="02020603050405020304" pitchFamily="18" charset="0"/>
              </a:endParaRPr>
            </a:p>
          </p:txBody>
        </p:sp>
      </p:grpSp>
      <p:grpSp>
        <p:nvGrpSpPr>
          <p:cNvPr id="9" name="Group 2"/>
          <p:cNvGrpSpPr>
            <a:grpSpLocks/>
          </p:cNvGrpSpPr>
          <p:nvPr/>
        </p:nvGrpSpPr>
        <p:grpSpPr bwMode="auto">
          <a:xfrm>
            <a:off x="-1" y="0"/>
            <a:ext cx="12107119" cy="6774324"/>
            <a:chOff x="1985" y="1418"/>
            <a:chExt cx="8820" cy="13925"/>
          </a:xfrm>
        </p:grpSpPr>
        <p:grpSp>
          <p:nvGrpSpPr>
            <p:cNvPr id="10" name="Group 3"/>
            <p:cNvGrpSpPr>
              <a:grpSpLocks/>
            </p:cNvGrpSpPr>
            <p:nvPr/>
          </p:nvGrpSpPr>
          <p:grpSpPr bwMode="auto">
            <a:xfrm>
              <a:off x="1985" y="1418"/>
              <a:ext cx="1905" cy="1920"/>
              <a:chOff x="1985" y="1418"/>
              <a:chExt cx="1905" cy="1920"/>
            </a:xfrm>
          </p:grpSpPr>
          <p:pic>
            <p:nvPicPr>
              <p:cNvPr id="24"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1" name="Picture 6"/>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865" y="1544"/>
              <a:ext cx="4860"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2" name="Group 7"/>
            <p:cNvGrpSpPr>
              <a:grpSpLocks/>
            </p:cNvGrpSpPr>
            <p:nvPr/>
          </p:nvGrpSpPr>
          <p:grpSpPr bwMode="auto">
            <a:xfrm rot="5400000">
              <a:off x="8892" y="1418"/>
              <a:ext cx="1905" cy="1920"/>
              <a:chOff x="1985" y="1418"/>
              <a:chExt cx="1905" cy="1920"/>
            </a:xfrm>
          </p:grpSpPr>
          <p:pic>
            <p:nvPicPr>
              <p:cNvPr id="22" name="Picture 8"/>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Picture 9"/>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21" name="Picture 1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10800000">
              <a:off x="2433" y="15020"/>
              <a:ext cx="870" cy="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6"/>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10525" y="3323"/>
              <a:ext cx="140" cy="10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7"/>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125" y="3323"/>
              <a:ext cx="140" cy="10339"/>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17" name="Picture 18"/>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940" y="15149"/>
              <a:ext cx="4860"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147703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7996" y="553078"/>
            <a:ext cx="7686891" cy="904792"/>
          </a:xfrm>
        </p:spPr>
        <p:txBody>
          <a:bodyPr>
            <a:normAutofit/>
          </a:bodyPr>
          <a:lstStyle/>
          <a:p>
            <a:pPr algn="ctr"/>
            <a:r>
              <a:rPr lang="en-US" b="1" dirty="0" smtClean="0">
                <a:solidFill>
                  <a:srgbClr val="FF0000"/>
                </a:solidFill>
                <a:latin typeface="Times New Roman" panose="02020603050405020304" pitchFamily="18" charset="0"/>
                <a:cs typeface="Times New Roman" panose="02020603050405020304" pitchFamily="18" charset="0"/>
              </a:rPr>
              <a:t>HƯỚNG DẪN HỌC Ở NHÀ</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960699" y="1518045"/>
            <a:ext cx="10515361" cy="3847207"/>
          </a:xfrm>
          <a:prstGeom prst="rect">
            <a:avLst/>
          </a:prstGeom>
          <a:noFill/>
        </p:spPr>
        <p:txBody>
          <a:bodyPr wrap="square" rtlCol="0">
            <a:spAutoFit/>
          </a:bodyPr>
          <a:lstStyle/>
          <a:p>
            <a:pPr marL="514350" indent="-514350">
              <a:spcBef>
                <a:spcPts val="600"/>
              </a:spcBef>
              <a:spcAft>
                <a:spcPts val="600"/>
              </a:spcAft>
              <a:buAutoNum type="arabicPeriod"/>
            </a:pPr>
            <a:r>
              <a:rPr lang="en-US" sz="3200" b="1" dirty="0" err="1" smtClean="0">
                <a:solidFill>
                  <a:srgbClr val="006600"/>
                </a:solidFill>
                <a:latin typeface="Arial" panose="020B0604020202020204" pitchFamily="34" charset="0"/>
                <a:cs typeface="Arial" panose="020B0604020202020204" pitchFamily="34" charset="0"/>
              </a:rPr>
              <a:t>Học</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bài</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cũ</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và</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trả</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lời</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các</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câu</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hỏi</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phần</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cuối</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bài</a:t>
            </a:r>
            <a:r>
              <a:rPr lang="en-US" sz="3200" b="1" dirty="0" smtClean="0">
                <a:solidFill>
                  <a:srgbClr val="006600"/>
                </a:solidFill>
                <a:latin typeface="Arial" panose="020B0604020202020204" pitchFamily="34" charset="0"/>
                <a:cs typeface="Arial" panose="020B0604020202020204" pitchFamily="34" charset="0"/>
              </a:rPr>
              <a:t>.</a:t>
            </a:r>
          </a:p>
          <a:p>
            <a:pPr marL="514350" indent="-514350">
              <a:spcBef>
                <a:spcPts val="600"/>
              </a:spcBef>
              <a:spcAft>
                <a:spcPts val="600"/>
              </a:spcAft>
              <a:buAutoNum type="arabicPeriod"/>
            </a:pPr>
            <a:r>
              <a:rPr lang="en-US" sz="3200" b="1" dirty="0" err="1" smtClean="0">
                <a:solidFill>
                  <a:srgbClr val="006600"/>
                </a:solidFill>
                <a:latin typeface="Arial" panose="020B0604020202020204" pitchFamily="34" charset="0"/>
                <a:cs typeface="Arial" panose="020B0604020202020204" pitchFamily="34" charset="0"/>
              </a:rPr>
              <a:t>Tìm</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hiểu</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những</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câu</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chuyện</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cuốn</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sách</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đoạn</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phim</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nói</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về</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a:solidFill>
                  <a:srgbClr val="006600"/>
                </a:solidFill>
                <a:latin typeface="Arial" panose="020B0604020202020204" pitchFamily="34" charset="0"/>
                <a:cs typeface="Arial" panose="020B0604020202020204" pitchFamily="34" charset="0"/>
              </a:rPr>
              <a:t>l</a:t>
            </a:r>
            <a:r>
              <a:rPr lang="en-US" sz="3200" b="1" dirty="0" err="1" smtClean="0">
                <a:solidFill>
                  <a:srgbClr val="006600"/>
                </a:solidFill>
                <a:latin typeface="Arial" panose="020B0604020202020204" pitchFamily="34" charset="0"/>
                <a:cs typeface="Arial" panose="020B0604020202020204" pitchFamily="34" charset="0"/>
              </a:rPr>
              <a:t>ịch</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sử</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nước</a:t>
            </a:r>
            <a:r>
              <a:rPr lang="en-US" sz="3200" b="1" dirty="0" smtClean="0">
                <a:solidFill>
                  <a:srgbClr val="006600"/>
                </a:solidFill>
                <a:latin typeface="Arial" panose="020B0604020202020204" pitchFamily="34" charset="0"/>
                <a:cs typeface="Arial" panose="020B0604020202020204" pitchFamily="34" charset="0"/>
              </a:rPr>
              <a:t> ta </a:t>
            </a:r>
            <a:r>
              <a:rPr lang="en-US" sz="3200" b="1" dirty="0" err="1" smtClean="0">
                <a:solidFill>
                  <a:srgbClr val="006600"/>
                </a:solidFill>
                <a:latin typeface="Arial" panose="020B0604020202020204" pitchFamily="34" charset="0"/>
                <a:cs typeface="Arial" panose="020B0604020202020204" pitchFamily="34" charset="0"/>
              </a:rPr>
              <a:t>cũng</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như</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lịch</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sử</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thế</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giới</a:t>
            </a:r>
            <a:r>
              <a:rPr lang="en-US" sz="3200" b="1" dirty="0" smtClean="0">
                <a:solidFill>
                  <a:srgbClr val="006600"/>
                </a:solidFill>
                <a:latin typeface="Arial" panose="020B0604020202020204" pitchFamily="34" charset="0"/>
                <a:cs typeface="Arial" panose="020B0604020202020204" pitchFamily="34" charset="0"/>
              </a:rPr>
              <a:t>.</a:t>
            </a:r>
          </a:p>
          <a:p>
            <a:pPr marL="514350" indent="-514350">
              <a:spcBef>
                <a:spcPts val="600"/>
              </a:spcBef>
              <a:spcAft>
                <a:spcPts val="600"/>
              </a:spcAft>
              <a:buFontTx/>
              <a:buAutoNum type="arabicPeriod"/>
            </a:pPr>
            <a:r>
              <a:rPr lang="en-US" sz="3200" b="1" dirty="0" err="1" smtClean="0">
                <a:solidFill>
                  <a:srgbClr val="006600"/>
                </a:solidFill>
                <a:latin typeface="Arial" panose="020B0604020202020204" pitchFamily="34" charset="0"/>
                <a:cs typeface="Arial" panose="020B0604020202020204" pitchFamily="34" charset="0"/>
              </a:rPr>
              <a:t>Chuẩn</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bị</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bài</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mới</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Đọc</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và</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trả</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lời</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các</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câu</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hỏi</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của</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Bài</a:t>
            </a:r>
            <a:r>
              <a:rPr lang="en-US" sz="3200" b="1" dirty="0" smtClean="0">
                <a:solidFill>
                  <a:srgbClr val="006600"/>
                </a:solidFill>
                <a:latin typeface="Arial" panose="020B0604020202020204" pitchFamily="34" charset="0"/>
                <a:cs typeface="Arial" panose="020B0604020202020204" pitchFamily="34" charset="0"/>
              </a:rPr>
              <a:t> 2:  “DỰA </a:t>
            </a:r>
            <a:r>
              <a:rPr lang="en-US" sz="3200" b="1" dirty="0">
                <a:solidFill>
                  <a:srgbClr val="006600"/>
                </a:solidFill>
                <a:latin typeface="Arial" panose="020B0604020202020204" pitchFamily="34" charset="0"/>
                <a:cs typeface="Arial" panose="020B0604020202020204" pitchFamily="34" charset="0"/>
              </a:rPr>
              <a:t>VÀO ĐÂU ĐỂ BIẾT VÀ PHỤC DỰNG LẠI LỊCH SỬ</a:t>
            </a:r>
            <a:r>
              <a:rPr lang="en-US" sz="3200" b="1" dirty="0" smtClean="0">
                <a:solidFill>
                  <a:srgbClr val="006600"/>
                </a:solidFill>
                <a:latin typeface="Arial" panose="020B0604020202020204" pitchFamily="34" charset="0"/>
                <a:cs typeface="Arial" panose="020B0604020202020204" pitchFamily="34" charset="0"/>
              </a:rPr>
              <a:t>?”</a:t>
            </a:r>
            <a:endParaRPr lang="en-US" sz="3200" b="1" dirty="0">
              <a:solidFill>
                <a:srgbClr val="006600"/>
              </a:solidFill>
              <a:latin typeface="Arial" panose="020B0604020202020204" pitchFamily="34" charset="0"/>
              <a:cs typeface="Arial" panose="020B0604020202020204" pitchFamily="34" charset="0"/>
            </a:endParaRPr>
          </a:p>
        </p:txBody>
      </p:sp>
      <p:grpSp>
        <p:nvGrpSpPr>
          <p:cNvPr id="5" name="Group 2"/>
          <p:cNvGrpSpPr>
            <a:grpSpLocks/>
          </p:cNvGrpSpPr>
          <p:nvPr/>
        </p:nvGrpSpPr>
        <p:grpSpPr bwMode="auto">
          <a:xfrm>
            <a:off x="0" y="92596"/>
            <a:ext cx="12192000" cy="6765404"/>
            <a:chOff x="1985" y="1418"/>
            <a:chExt cx="8820" cy="14097"/>
          </a:xfrm>
        </p:grpSpPr>
        <p:grpSp>
          <p:nvGrpSpPr>
            <p:cNvPr id="6" name="Group 3"/>
            <p:cNvGrpSpPr>
              <a:grpSpLocks/>
            </p:cNvGrpSpPr>
            <p:nvPr/>
          </p:nvGrpSpPr>
          <p:grpSpPr bwMode="auto">
            <a:xfrm>
              <a:off x="1985" y="1418"/>
              <a:ext cx="1905" cy="1920"/>
              <a:chOff x="1985" y="1418"/>
              <a:chExt cx="1905" cy="1920"/>
            </a:xfrm>
          </p:grpSpPr>
          <p:pic>
            <p:nvPicPr>
              <p:cNvPr id="20"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7"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865" y="1544"/>
              <a:ext cx="4860"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8" name="Group 7"/>
            <p:cNvGrpSpPr>
              <a:grpSpLocks/>
            </p:cNvGrpSpPr>
            <p:nvPr/>
          </p:nvGrpSpPr>
          <p:grpSpPr bwMode="auto">
            <a:xfrm rot="5400000">
              <a:off x="8892" y="1418"/>
              <a:ext cx="1905" cy="1920"/>
              <a:chOff x="1985" y="1418"/>
              <a:chExt cx="1905" cy="1920"/>
            </a:xfrm>
          </p:grpSpPr>
          <p:pic>
            <p:nvPicPr>
              <p:cNvPr id="18" name="Picture 8"/>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9"/>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9" name="Group 10"/>
            <p:cNvGrpSpPr>
              <a:grpSpLocks/>
            </p:cNvGrpSpPr>
            <p:nvPr/>
          </p:nvGrpSpPr>
          <p:grpSpPr bwMode="auto">
            <a:xfrm rot="-5400000">
              <a:off x="1992" y="13595"/>
              <a:ext cx="1905" cy="1920"/>
              <a:chOff x="1985" y="1418"/>
              <a:chExt cx="1905" cy="1920"/>
            </a:xfrm>
          </p:grpSpPr>
          <p:pic>
            <p:nvPicPr>
              <p:cNvPr id="16" name="Picture 11"/>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0" name="Group 13"/>
            <p:cNvGrpSpPr>
              <a:grpSpLocks/>
            </p:cNvGrpSpPr>
            <p:nvPr/>
          </p:nvGrpSpPr>
          <p:grpSpPr bwMode="auto">
            <a:xfrm rot="10800000">
              <a:off x="8899" y="13595"/>
              <a:ext cx="1905" cy="1920"/>
              <a:chOff x="1985" y="1418"/>
              <a:chExt cx="1905" cy="1920"/>
            </a:xfrm>
          </p:grpSpPr>
          <p:pic>
            <p:nvPicPr>
              <p:cNvPr id="14" name="Picture 1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1" name="Picture 16"/>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0525" y="3323"/>
              <a:ext cx="140" cy="10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7"/>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2125" y="3323"/>
              <a:ext cx="140" cy="10339"/>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13" name="Picture 18"/>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940" y="15149"/>
              <a:ext cx="4860"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390695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
            </a:r>
            <a:endParaRPr lang="en-US" dirty="0"/>
          </a:p>
        </p:txBody>
      </p:sp>
      <p:sp>
        <p:nvSpPr>
          <p:cNvPr id="8" name="Rectangle 4"/>
          <p:cNvSpPr>
            <a:spLocks noChangeArrowheads="1"/>
          </p:cNvSpPr>
          <p:nvPr/>
        </p:nvSpPr>
        <p:spPr bwMode="auto">
          <a:xfrm>
            <a:off x="6310368" y="1390918"/>
            <a:ext cx="10730161"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190186" y="0"/>
            <a:ext cx="7001814" cy="3193962"/>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10" name="Content Placeholder 9"/>
          <p:cNvPicPr>
            <a:picLocks noGrp="1" noChangeAspect="1"/>
          </p:cNvPicPr>
          <p:nvPr>
            <p:ph idx="1"/>
          </p:nvPr>
        </p:nvPicPr>
        <p:blipFill>
          <a:blip r:embed="rId3">
            <a:extLst>
              <a:ext uri="{28A0092B-C50C-407E-A947-70E740481C1C}">
                <a14:useLocalDpi xmlns="" xmlns:a14="http://schemas.microsoft.com/office/drawing/2010/main" val="0"/>
              </a:ext>
            </a:extLst>
          </a:blip>
          <a:stretch>
            <a:fillRect/>
          </a:stretch>
        </p:blipFill>
        <p:spPr>
          <a:xfrm>
            <a:off x="0" y="0"/>
            <a:ext cx="3039414" cy="1991915"/>
          </a:xfrm>
        </p:spPr>
      </p:pic>
      <p:pic>
        <p:nvPicPr>
          <p:cNvPr id="11" name="Picture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88503" y="1991915"/>
            <a:ext cx="3270954" cy="1991915"/>
          </a:xfrm>
          <a:prstGeom prst="rect">
            <a:avLst/>
          </a:prstGeom>
        </p:spPr>
      </p:pic>
      <p:pic>
        <p:nvPicPr>
          <p:cNvPr id="12" name="Picture 1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794436" y="3983830"/>
            <a:ext cx="3207119" cy="2030604"/>
          </a:xfrm>
          <a:prstGeom prst="rect">
            <a:avLst/>
          </a:prstGeom>
        </p:spPr>
      </p:pic>
      <p:pic>
        <p:nvPicPr>
          <p:cNvPr id="13" name="Picture 12"/>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6001555" y="4855335"/>
            <a:ext cx="3309870" cy="1918451"/>
          </a:xfrm>
          <a:prstGeom prst="rect">
            <a:avLst/>
          </a:prstGeom>
        </p:spPr>
      </p:pic>
      <p:sp>
        <p:nvSpPr>
          <p:cNvPr id="14" name="TextBox 13"/>
          <p:cNvSpPr txBox="1"/>
          <p:nvPr/>
        </p:nvSpPr>
        <p:spPr>
          <a:xfrm>
            <a:off x="193183" y="6310648"/>
            <a:ext cx="4636394" cy="369332"/>
          </a:xfrm>
          <a:prstGeom prst="rect">
            <a:avLst/>
          </a:prstGeom>
          <a:noFill/>
        </p:spPr>
        <p:txBody>
          <a:bodyPr wrap="square" rtlCol="0">
            <a:spAutoFit/>
          </a:bodyPr>
          <a:lstStyle/>
          <a:p>
            <a:r>
              <a:rPr lang="en-US" b="1" i="1" dirty="0" err="1" smtClean="0">
                <a:latin typeface="Times New Roman" panose="02020603050405020304" pitchFamily="18" charset="0"/>
                <a:cs typeface="Times New Roman" panose="02020603050405020304" pitchFamily="18" charset="0"/>
              </a:rPr>
              <a:t>Nhà</a:t>
            </a:r>
            <a:r>
              <a:rPr lang="en-US" b="1" i="1" dirty="0" smtClean="0">
                <a:latin typeface="Times New Roman" panose="02020603050405020304" pitchFamily="18" charset="0"/>
                <a:cs typeface="Times New Roman" panose="02020603050405020304" pitchFamily="18" charset="0"/>
              </a:rPr>
              <a:t> ở </a:t>
            </a:r>
            <a:r>
              <a:rPr lang="en-US" b="1" i="1" dirty="0" err="1" smtClean="0">
                <a:latin typeface="Times New Roman" panose="02020603050405020304" pitchFamily="18" charset="0"/>
                <a:cs typeface="Times New Roman" panose="02020603050405020304" pitchFamily="18" charset="0"/>
              </a:rPr>
              <a:t>của</a:t>
            </a:r>
            <a:r>
              <a:rPr lang="en-US" b="1" i="1" dirty="0" smtClean="0">
                <a:latin typeface="Times New Roman" panose="02020603050405020304" pitchFamily="18" charset="0"/>
                <a:cs typeface="Times New Roman" panose="02020603050405020304" pitchFamily="18" charset="0"/>
              </a:rPr>
              <a:t> con </a:t>
            </a:r>
            <a:r>
              <a:rPr lang="en-US" b="1" i="1" dirty="0" err="1" smtClean="0">
                <a:latin typeface="Times New Roman" panose="02020603050405020304" pitchFamily="18" charset="0"/>
                <a:cs typeface="Times New Roman" panose="02020603050405020304" pitchFamily="18" charset="0"/>
              </a:rPr>
              <a:t>người</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từ</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khi</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xuất</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hiện</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đến</a:t>
            </a:r>
            <a:r>
              <a:rPr lang="en-US" b="1" i="1" dirty="0" smtClean="0">
                <a:latin typeface="Times New Roman" panose="02020603050405020304" pitchFamily="18" charset="0"/>
                <a:cs typeface="Times New Roman" panose="02020603050405020304" pitchFamily="18" charset="0"/>
              </a:rPr>
              <a:t> nay</a:t>
            </a:r>
            <a:endParaRPr lang="en-US" b="1" i="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499537" y="3562094"/>
            <a:ext cx="5623775" cy="1200329"/>
          </a:xfrm>
          <a:prstGeom prst="rect">
            <a:avLst/>
          </a:prstGeom>
          <a:noFill/>
        </p:spPr>
        <p:txBody>
          <a:bodyPr wrap="square" rtlCol="0">
            <a:spAutoFit/>
          </a:bodyPr>
          <a:lstStyle/>
          <a:p>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Em</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hãy</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cho</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biết</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sự</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thay</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đổi</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của</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các</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sự</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vật</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máy</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tính</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nhà</a:t>
            </a:r>
            <a:r>
              <a:rPr lang="en-US" sz="2400" b="1" i="1" dirty="0" smtClean="0">
                <a:solidFill>
                  <a:srgbClr val="FF0000"/>
                </a:solidFill>
                <a:latin typeface="Times New Roman" panose="02020603050405020304" pitchFamily="18" charset="0"/>
                <a:cs typeface="Times New Roman" panose="02020603050405020304" pitchFamily="18" charset="0"/>
              </a:rPr>
              <a:t> ở) qua </a:t>
            </a:r>
            <a:r>
              <a:rPr lang="en-US" sz="2400" b="1" i="1" dirty="0" err="1" smtClean="0">
                <a:solidFill>
                  <a:srgbClr val="FF0000"/>
                </a:solidFill>
                <a:latin typeface="Times New Roman" panose="02020603050405020304" pitchFamily="18" charset="0"/>
                <a:cs typeface="Times New Roman" panose="02020603050405020304" pitchFamily="18" charset="0"/>
              </a:rPr>
              <a:t>các</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bức</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ảnh</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như</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thế</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nào</a:t>
            </a:r>
            <a:r>
              <a:rPr lang="en-US" sz="2400" b="1" i="1" dirty="0" smtClean="0">
                <a:solidFill>
                  <a:srgbClr val="FF0000"/>
                </a:solidFill>
                <a:latin typeface="Times New Roman" panose="02020603050405020304" pitchFamily="18" charset="0"/>
                <a:cs typeface="Times New Roman" panose="02020603050405020304" pitchFamily="18" charset="0"/>
              </a:rPr>
              <a:t>?</a:t>
            </a:r>
            <a:endParaRPr lang="en-US" sz="2400" b="1" i="1" dirty="0">
              <a:solidFill>
                <a:srgbClr val="FF0000"/>
              </a:solidFill>
              <a:latin typeface="Times New Roman" panose="02020603050405020304" pitchFamily="18" charset="0"/>
              <a:cs typeface="Times New Roman" panose="02020603050405020304" pitchFamily="18" charset="0"/>
            </a:endParaRPr>
          </a:p>
        </p:txBody>
      </p:sp>
      <p:sp>
        <p:nvSpPr>
          <p:cNvPr id="16" name="Action Button: Help 15">
            <a:hlinkClick r:id="" action="ppaction://noaction" highlightClick="1"/>
          </p:cNvPr>
          <p:cNvSpPr/>
          <p:nvPr/>
        </p:nvSpPr>
        <p:spPr>
          <a:xfrm>
            <a:off x="6727372" y="3634481"/>
            <a:ext cx="440438" cy="378734"/>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7" name="Content Placeholder 4">
            <a:extLst>
              <a:ext uri="{FF2B5EF4-FFF2-40B4-BE49-F238E27FC236}">
                <a16:creationId xmlns="" xmlns:a16="http://schemas.microsoft.com/office/drawing/2014/main" id="{8ABB5857-486A-CC4F-9082-2CF4500D59CC}"/>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767625" y="3375212"/>
            <a:ext cx="789867" cy="897271"/>
          </a:xfrm>
          <a:prstGeom prst="rect">
            <a:avLst/>
          </a:prstGeom>
        </p:spPr>
      </p:pic>
    </p:spTree>
    <p:extLst>
      <p:ext uri="{BB962C8B-B14F-4D97-AF65-F5344CB8AC3E}">
        <p14:creationId xmlns="" xmlns:p14="http://schemas.microsoft.com/office/powerpoint/2010/main" val="414125274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185C34-0859-4B31-B0DB-2E58CF8D4CD1}"/>
              </a:ext>
            </a:extLst>
          </p:cNvPr>
          <p:cNvSpPr>
            <a:spLocks noGrp="1"/>
          </p:cNvSpPr>
          <p:nvPr>
            <p:ph type="ctrTitle"/>
          </p:nvPr>
        </p:nvSpPr>
        <p:spPr>
          <a:xfrm>
            <a:off x="999309" y="755166"/>
            <a:ext cx="10646228" cy="958228"/>
          </a:xfrm>
        </p:spPr>
        <p:txBody>
          <a:bodyPr>
            <a:normAutofit fontScale="90000"/>
          </a:bodyPr>
          <a:lstStyle/>
          <a:p>
            <a:r>
              <a:rPr lang="en-US" sz="5400" b="1" dirty="0" smtClean="0">
                <a:solidFill>
                  <a:srgbClr val="00B050"/>
                </a:solidFill>
                <a:effectLst>
                  <a:outerShdw blurRad="38100" dist="38100" dir="2700000" algn="tl">
                    <a:srgbClr val="000000">
                      <a:alpha val="43137"/>
                    </a:srgbClr>
                  </a:outerShdw>
                </a:effectLst>
              </a:rPr>
              <a:t>CHƯƠNG 1: VÌ SAO PHẢI HỌC LỊCH SỬ</a:t>
            </a:r>
            <a:endParaRPr lang="en-US" sz="5400" b="1" dirty="0">
              <a:solidFill>
                <a:srgbClr val="00B050"/>
              </a:solidFill>
              <a:effectLst>
                <a:outerShdw blurRad="38100" dist="38100" dir="2700000" algn="tl">
                  <a:srgbClr val="000000">
                    <a:alpha val="43137"/>
                  </a:srgbClr>
                </a:outerShdw>
              </a:effectLst>
            </a:endParaRPr>
          </a:p>
        </p:txBody>
      </p:sp>
      <p:sp>
        <p:nvSpPr>
          <p:cNvPr id="3" name="Subtitle 2">
            <a:extLst>
              <a:ext uri="{FF2B5EF4-FFF2-40B4-BE49-F238E27FC236}">
                <a16:creationId xmlns="" xmlns:a16="http://schemas.microsoft.com/office/drawing/2014/main" id="{DA8049D0-F0D0-4A62-AAF6-E84266737F53}"/>
              </a:ext>
            </a:extLst>
          </p:cNvPr>
          <p:cNvSpPr>
            <a:spLocks noGrp="1"/>
          </p:cNvSpPr>
          <p:nvPr>
            <p:ph type="subTitle" idx="1"/>
          </p:nvPr>
        </p:nvSpPr>
        <p:spPr>
          <a:xfrm>
            <a:off x="640080" y="3546401"/>
            <a:ext cx="11364686" cy="2199624"/>
          </a:xfrm>
        </p:spPr>
        <p:txBody>
          <a:bodyPr/>
          <a:lstStyle/>
          <a:p>
            <a:pPr>
              <a:spcAft>
                <a:spcPts val="1200"/>
              </a:spcAft>
            </a:pPr>
            <a:r>
              <a:rPr lang="en-US" sz="4000" b="1" dirty="0" err="1">
                <a:solidFill>
                  <a:srgbClr val="FF0000"/>
                </a:solidFill>
                <a:latin typeface="Arial" panose="020B0604020202020204" pitchFamily="34" charset="0"/>
                <a:cs typeface="Arial" panose="020B0604020202020204" pitchFamily="34" charset="0"/>
              </a:rPr>
              <a:t>Mục</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tiêu</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bài</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học</a:t>
            </a:r>
            <a:endParaRPr lang="en-US" sz="4000" b="1" dirty="0">
              <a:solidFill>
                <a:srgbClr val="FF0000"/>
              </a:solidFill>
              <a:latin typeface="Arial" panose="020B0604020202020204" pitchFamily="34" charset="0"/>
              <a:cs typeface="Arial" panose="020B0604020202020204" pitchFamily="34" charset="0"/>
            </a:endParaRPr>
          </a:p>
          <a:p>
            <a:pPr marL="457200" indent="-457200" algn="just">
              <a:spcAft>
                <a:spcPts val="1200"/>
              </a:spcAft>
              <a:buFontTx/>
              <a:buChar char="-"/>
            </a:pPr>
            <a:r>
              <a:rPr lang="en-US" sz="3200" b="1" dirty="0">
                <a:solidFill>
                  <a:srgbClr val="003399"/>
                </a:solidFill>
                <a:latin typeface="Arial" panose="020B0604020202020204" pitchFamily="34" charset="0"/>
                <a:cs typeface="Arial" panose="020B0604020202020204" pitchFamily="34" charset="0"/>
              </a:rPr>
              <a:t>N</a:t>
            </a:r>
            <a:r>
              <a:rPr lang="vi-VN" sz="3200" b="1" dirty="0">
                <a:solidFill>
                  <a:srgbClr val="003399"/>
                </a:solidFill>
                <a:latin typeface="Arial" panose="020B0604020202020204" pitchFamily="34" charset="0"/>
                <a:cs typeface="Arial" panose="020B0604020202020204" pitchFamily="34" charset="0"/>
              </a:rPr>
              <a:t>êu được khái niệm lịch sử và môn lịch sử.</a:t>
            </a:r>
            <a:endParaRPr lang="en-US" sz="3200" b="1" dirty="0">
              <a:solidFill>
                <a:srgbClr val="003399"/>
              </a:solidFill>
              <a:latin typeface="Arial" panose="020B0604020202020204" pitchFamily="34" charset="0"/>
              <a:cs typeface="Arial" panose="020B0604020202020204" pitchFamily="34" charset="0"/>
            </a:endParaRPr>
          </a:p>
          <a:p>
            <a:pPr marL="457200" indent="-457200" algn="just">
              <a:spcAft>
                <a:spcPts val="1200"/>
              </a:spcAft>
              <a:buFontTx/>
              <a:buChar char="-"/>
            </a:pPr>
            <a:r>
              <a:rPr lang="en-US" sz="3200" b="1" dirty="0" err="1">
                <a:solidFill>
                  <a:srgbClr val="003399"/>
                </a:solidFill>
                <a:latin typeface="Arial" panose="020B0604020202020204" pitchFamily="34" charset="0"/>
                <a:cs typeface="Arial" panose="020B0604020202020204" pitchFamily="34" charset="0"/>
              </a:rPr>
              <a:t>Giải</a:t>
            </a:r>
            <a:r>
              <a:rPr lang="en-US" sz="3200" b="1" dirty="0">
                <a:solidFill>
                  <a:srgbClr val="003399"/>
                </a:solidFill>
                <a:latin typeface="Arial" panose="020B0604020202020204" pitchFamily="34" charset="0"/>
                <a:cs typeface="Arial" panose="020B0604020202020204" pitchFamily="34" charset="0"/>
              </a:rPr>
              <a:t> </a:t>
            </a:r>
            <a:r>
              <a:rPr lang="en-US" sz="3200" b="1" dirty="0" err="1">
                <a:solidFill>
                  <a:srgbClr val="003399"/>
                </a:solidFill>
                <a:latin typeface="Arial" panose="020B0604020202020204" pitchFamily="34" charset="0"/>
                <a:cs typeface="Arial" panose="020B0604020202020204" pitchFamily="34" charset="0"/>
              </a:rPr>
              <a:t>thích</a:t>
            </a:r>
            <a:r>
              <a:rPr lang="en-US" sz="3200" b="1" dirty="0">
                <a:solidFill>
                  <a:srgbClr val="003399"/>
                </a:solidFill>
                <a:latin typeface="Arial" panose="020B0604020202020204" pitchFamily="34" charset="0"/>
                <a:cs typeface="Arial" panose="020B0604020202020204" pitchFamily="34" charset="0"/>
              </a:rPr>
              <a:t> </a:t>
            </a:r>
            <a:r>
              <a:rPr lang="en-US" sz="3200" b="1" dirty="0" err="1">
                <a:solidFill>
                  <a:srgbClr val="003399"/>
                </a:solidFill>
                <a:latin typeface="Arial" panose="020B0604020202020204" pitchFamily="34" charset="0"/>
                <a:cs typeface="Arial" panose="020B0604020202020204" pitchFamily="34" charset="0"/>
              </a:rPr>
              <a:t>vì</a:t>
            </a:r>
            <a:r>
              <a:rPr lang="en-US" sz="3200" b="1" dirty="0">
                <a:solidFill>
                  <a:srgbClr val="003399"/>
                </a:solidFill>
                <a:latin typeface="Arial" panose="020B0604020202020204" pitchFamily="34" charset="0"/>
                <a:cs typeface="Arial" panose="020B0604020202020204" pitchFamily="34" charset="0"/>
              </a:rPr>
              <a:t> </a:t>
            </a:r>
            <a:r>
              <a:rPr lang="en-US" sz="3200" b="1" dirty="0" err="1">
                <a:solidFill>
                  <a:srgbClr val="003399"/>
                </a:solidFill>
                <a:latin typeface="Arial" panose="020B0604020202020204" pitchFamily="34" charset="0"/>
                <a:cs typeface="Arial" panose="020B0604020202020204" pitchFamily="34" charset="0"/>
              </a:rPr>
              <a:t>sao</a:t>
            </a:r>
            <a:r>
              <a:rPr lang="en-US" sz="3200" b="1" dirty="0">
                <a:solidFill>
                  <a:srgbClr val="003399"/>
                </a:solidFill>
                <a:latin typeface="Arial" panose="020B0604020202020204" pitchFamily="34" charset="0"/>
                <a:cs typeface="Arial" panose="020B0604020202020204" pitchFamily="34" charset="0"/>
              </a:rPr>
              <a:t> </a:t>
            </a:r>
            <a:r>
              <a:rPr lang="en-US" sz="3200" b="1" dirty="0" err="1">
                <a:solidFill>
                  <a:srgbClr val="003399"/>
                </a:solidFill>
                <a:latin typeface="Arial" panose="020B0604020202020204" pitchFamily="34" charset="0"/>
                <a:cs typeface="Arial" panose="020B0604020202020204" pitchFamily="34" charset="0"/>
              </a:rPr>
              <a:t>cần</a:t>
            </a:r>
            <a:r>
              <a:rPr lang="en-US" sz="3200" b="1" dirty="0">
                <a:solidFill>
                  <a:srgbClr val="003399"/>
                </a:solidFill>
                <a:latin typeface="Arial" panose="020B0604020202020204" pitchFamily="34" charset="0"/>
                <a:cs typeface="Arial" panose="020B0604020202020204" pitchFamily="34" charset="0"/>
              </a:rPr>
              <a:t> </a:t>
            </a:r>
            <a:r>
              <a:rPr lang="en-US" sz="3200" b="1" dirty="0" err="1">
                <a:solidFill>
                  <a:srgbClr val="003399"/>
                </a:solidFill>
                <a:latin typeface="Arial" panose="020B0604020202020204" pitchFamily="34" charset="0"/>
                <a:cs typeface="Arial" panose="020B0604020202020204" pitchFamily="34" charset="0"/>
              </a:rPr>
              <a:t>thiết</a:t>
            </a:r>
            <a:r>
              <a:rPr lang="en-US" sz="3200" b="1" dirty="0">
                <a:solidFill>
                  <a:srgbClr val="003399"/>
                </a:solidFill>
                <a:latin typeface="Arial" panose="020B0604020202020204" pitchFamily="34" charset="0"/>
                <a:cs typeface="Arial" panose="020B0604020202020204" pitchFamily="34" charset="0"/>
              </a:rPr>
              <a:t> </a:t>
            </a:r>
            <a:r>
              <a:rPr lang="en-US" sz="3200" b="1" dirty="0" err="1">
                <a:solidFill>
                  <a:srgbClr val="003399"/>
                </a:solidFill>
                <a:latin typeface="Arial" panose="020B0604020202020204" pitchFamily="34" charset="0"/>
                <a:cs typeface="Arial" panose="020B0604020202020204" pitchFamily="34" charset="0"/>
              </a:rPr>
              <a:t>phải</a:t>
            </a:r>
            <a:r>
              <a:rPr lang="en-US" sz="3200" b="1" dirty="0">
                <a:solidFill>
                  <a:srgbClr val="003399"/>
                </a:solidFill>
                <a:latin typeface="Arial" panose="020B0604020202020204" pitchFamily="34" charset="0"/>
                <a:cs typeface="Arial" panose="020B0604020202020204" pitchFamily="34" charset="0"/>
              </a:rPr>
              <a:t> </a:t>
            </a:r>
            <a:r>
              <a:rPr lang="en-US" sz="3200" b="1" dirty="0" err="1">
                <a:solidFill>
                  <a:srgbClr val="003399"/>
                </a:solidFill>
                <a:latin typeface="Arial" panose="020B0604020202020204" pitchFamily="34" charset="0"/>
                <a:cs typeface="Arial" panose="020B0604020202020204" pitchFamily="34" charset="0"/>
              </a:rPr>
              <a:t>học</a:t>
            </a:r>
            <a:r>
              <a:rPr lang="en-US" sz="3200" b="1" dirty="0">
                <a:solidFill>
                  <a:srgbClr val="003399"/>
                </a:solidFill>
                <a:latin typeface="Arial" panose="020B0604020202020204" pitchFamily="34" charset="0"/>
                <a:cs typeface="Arial" panose="020B0604020202020204" pitchFamily="34" charset="0"/>
              </a:rPr>
              <a:t> </a:t>
            </a:r>
            <a:r>
              <a:rPr lang="en-US" sz="3200" b="1" dirty="0" err="1">
                <a:solidFill>
                  <a:srgbClr val="003399"/>
                </a:solidFill>
                <a:latin typeface="Arial" panose="020B0604020202020204" pitchFamily="34" charset="0"/>
                <a:cs typeface="Arial" panose="020B0604020202020204" pitchFamily="34" charset="0"/>
              </a:rPr>
              <a:t>lịch</a:t>
            </a:r>
            <a:r>
              <a:rPr lang="en-US" sz="3200" b="1" dirty="0">
                <a:solidFill>
                  <a:srgbClr val="003399"/>
                </a:solidFill>
                <a:latin typeface="Arial" panose="020B0604020202020204" pitchFamily="34" charset="0"/>
                <a:cs typeface="Arial" panose="020B0604020202020204" pitchFamily="34" charset="0"/>
              </a:rPr>
              <a:t> </a:t>
            </a:r>
            <a:r>
              <a:rPr lang="en-US" sz="3200" b="1" dirty="0" err="1">
                <a:solidFill>
                  <a:srgbClr val="003399"/>
                </a:solidFill>
                <a:latin typeface="Arial" panose="020B0604020202020204" pitchFamily="34" charset="0"/>
                <a:cs typeface="Arial" panose="020B0604020202020204" pitchFamily="34" charset="0"/>
              </a:rPr>
              <a:t>sử</a:t>
            </a:r>
            <a:r>
              <a:rPr lang="en-US" sz="3200" b="1" dirty="0">
                <a:solidFill>
                  <a:srgbClr val="003399"/>
                </a:solidFill>
                <a:latin typeface="Arial" panose="020B0604020202020204" pitchFamily="34" charset="0"/>
                <a:cs typeface="Arial" panose="020B0604020202020204" pitchFamily="34" charset="0"/>
              </a:rPr>
              <a:t>.</a:t>
            </a:r>
          </a:p>
        </p:txBody>
      </p:sp>
      <p:sp>
        <p:nvSpPr>
          <p:cNvPr id="4" name="Title 1">
            <a:extLst>
              <a:ext uri="{FF2B5EF4-FFF2-40B4-BE49-F238E27FC236}">
                <a16:creationId xmlns="" xmlns:a16="http://schemas.microsoft.com/office/drawing/2014/main" id="{C9185C34-0859-4B31-B0DB-2E58CF8D4CD1}"/>
              </a:ext>
            </a:extLst>
          </p:cNvPr>
          <p:cNvSpPr txBox="1">
            <a:spLocks/>
          </p:cNvSpPr>
          <p:nvPr/>
        </p:nvSpPr>
        <p:spPr>
          <a:xfrm>
            <a:off x="1151709" y="2045667"/>
            <a:ext cx="10646228" cy="958228"/>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err="1" smtClean="0">
                <a:solidFill>
                  <a:srgbClr val="FF0000"/>
                </a:solidFill>
                <a:effectLst>
                  <a:outerShdw blurRad="38100" dist="38100" dir="2700000" algn="tl">
                    <a:srgbClr val="000000">
                      <a:alpha val="43137"/>
                    </a:srgbClr>
                  </a:outerShdw>
                </a:effectLst>
              </a:rPr>
              <a:t>Tiết</a:t>
            </a:r>
            <a:r>
              <a:rPr lang="en-US" sz="5400" b="1" dirty="0" smtClean="0">
                <a:solidFill>
                  <a:srgbClr val="FF0000"/>
                </a:solidFill>
                <a:effectLst>
                  <a:outerShdw blurRad="38100" dist="38100" dir="2700000" algn="tl">
                    <a:srgbClr val="000000">
                      <a:alpha val="43137"/>
                    </a:srgbClr>
                  </a:outerShdw>
                </a:effectLst>
              </a:rPr>
              <a:t> 1 - </a:t>
            </a:r>
            <a:r>
              <a:rPr lang="en-US" sz="5400" b="1" dirty="0" err="1" smtClean="0">
                <a:solidFill>
                  <a:srgbClr val="FF0000"/>
                </a:solidFill>
                <a:effectLst>
                  <a:outerShdw blurRad="38100" dist="38100" dir="2700000" algn="tl">
                    <a:srgbClr val="000000">
                      <a:alpha val="43137"/>
                    </a:srgbClr>
                  </a:outerShdw>
                </a:effectLst>
              </a:rPr>
              <a:t>Bài</a:t>
            </a:r>
            <a:r>
              <a:rPr lang="en-US" sz="5400" b="1" dirty="0" smtClean="0">
                <a:solidFill>
                  <a:srgbClr val="FF0000"/>
                </a:solidFill>
                <a:effectLst>
                  <a:outerShdw blurRad="38100" dist="38100" dir="2700000" algn="tl">
                    <a:srgbClr val="000000">
                      <a:alpha val="43137"/>
                    </a:srgbClr>
                  </a:outerShdw>
                </a:effectLst>
              </a:rPr>
              <a:t> 1: LỊCH SỬ VÀ CUỘC SỐNG </a:t>
            </a:r>
            <a:endParaRPr lang="en-US" sz="5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8699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ony\Desktop\nguon-goc-con-nguoi.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03200" y="962106"/>
            <a:ext cx="11480800" cy="580064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le 1">
            <a:extLst>
              <a:ext uri="{FF2B5EF4-FFF2-40B4-BE49-F238E27FC236}">
                <a16:creationId xmlns="" xmlns:a16="http://schemas.microsoft.com/office/drawing/2014/main" id="{86659DC8-D994-47DB-BD24-795DCB94CC64}"/>
              </a:ext>
            </a:extLst>
          </p:cNvPr>
          <p:cNvSpPr txBox="1">
            <a:spLocks/>
          </p:cNvSpPr>
          <p:nvPr/>
        </p:nvSpPr>
        <p:spPr>
          <a:xfrm>
            <a:off x="518468" y="813517"/>
            <a:ext cx="3230572" cy="58094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FF0000"/>
                </a:solidFill>
                <a:latin typeface="Arial" panose="020B0604020202020204" pitchFamily="34" charset="0"/>
                <a:cs typeface="Arial" panose="020B0604020202020204" pitchFamily="34" charset="0"/>
              </a:rPr>
              <a:t>1. </a:t>
            </a:r>
            <a:r>
              <a:rPr lang="en-US" sz="2800" b="1" dirty="0" err="1" smtClean="0">
                <a:solidFill>
                  <a:srgbClr val="FF0000"/>
                </a:solidFill>
                <a:latin typeface="Arial" panose="020B0604020202020204" pitchFamily="34" charset="0"/>
                <a:cs typeface="Arial" panose="020B0604020202020204" pitchFamily="34" charset="0"/>
              </a:rPr>
              <a:t>Lịch</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sử</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là</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gì</a:t>
            </a:r>
            <a:r>
              <a:rPr lang="en-US" sz="2800" b="1" dirty="0" smtClean="0">
                <a:solidFill>
                  <a:srgbClr val="FF0000"/>
                </a:solidFill>
                <a:latin typeface="Arial" panose="020B0604020202020204" pitchFamily="34" charset="0"/>
                <a:cs typeface="Arial" panose="020B0604020202020204" pitchFamily="34" charset="0"/>
              </a:rPr>
              <a:t>? </a:t>
            </a:r>
            <a:endParaRPr lang="en-US" sz="2800" b="1" dirty="0">
              <a:solidFill>
                <a:srgbClr val="FF0000"/>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C9185C34-0859-4B31-B0DB-2E58CF8D4CD1}"/>
              </a:ext>
            </a:extLst>
          </p:cNvPr>
          <p:cNvSpPr txBox="1">
            <a:spLocks/>
          </p:cNvSpPr>
          <p:nvPr/>
        </p:nvSpPr>
        <p:spPr>
          <a:xfrm>
            <a:off x="1908810" y="86462"/>
            <a:ext cx="8835390" cy="537210"/>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5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 1: LỊCH SỬ VÀ CUỘC SỐNG </a:t>
            </a:r>
            <a:endParaRPr lang="en-US" sz="5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87636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himviet.free.fr/36/nqdn077/nqdn077j.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3346" y="341195"/>
            <a:ext cx="5909480" cy="5167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179699" y="5509147"/>
            <a:ext cx="12053246" cy="900752"/>
          </a:xfrm>
          <a:prstGeom prst="rect">
            <a:avLst/>
          </a:prstGeom>
        </p:spPr>
        <p:style>
          <a:lnRef idx="1">
            <a:schemeClr val="accent3"/>
          </a:lnRef>
          <a:fillRef idx="2">
            <a:schemeClr val="accent3"/>
          </a:fillRef>
          <a:effectRef idx="1">
            <a:schemeClr val="accent3"/>
          </a:effectRef>
          <a:fontRef idx="minor">
            <a:schemeClr val="dk1"/>
          </a:fontRef>
        </p:style>
        <p:txBody>
          <a:bodyPr lIns="121917" tIns="60958" rIns="121917" bIns="60958" rtlCol="0" anchor="ctr"/>
          <a:lstStyle/>
          <a:p>
            <a:pPr algn="ctr"/>
            <a:r>
              <a:rPr lang="en-US" sz="4000" b="1" dirty="0" err="1" smtClean="0">
                <a:latin typeface="Times New Roman" pitchFamily="18" charset="0"/>
                <a:cs typeface="Times New Roman" pitchFamily="18" charset="0"/>
              </a:rPr>
              <a:t>Lớp</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học</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xưa</a:t>
            </a:r>
            <a:endParaRPr lang="en-US" sz="4000" b="1" dirty="0">
              <a:latin typeface="Times New Roman" pitchFamily="18" charset="0"/>
              <a:cs typeface="Times New Roman" pitchFamily="18" charset="0"/>
            </a:endParaRPr>
          </a:p>
        </p:txBody>
      </p:sp>
      <p:pic>
        <p:nvPicPr>
          <p:cNvPr id="4" name="Picture 2" descr="http://tintuc.hocmai.vn/images/stories/anh_tin_tuc/2009/cau_chuyen_giao_duc/10/sub_9.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316636" y="341195"/>
            <a:ext cx="5875364" cy="5167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0203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3"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par>
                                <p:cTn id="13" presetID="53"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k14.vcmedia.vn/thumb_w/600/A3YmnWqkHeph7OwGyu6TwbX57tgTw/Image/2012/11/11B/giao-duc-teeniscover-kenh14-09-563f3.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86408" y="240837"/>
            <a:ext cx="10636465" cy="6083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a:off x="546705" y="6235322"/>
            <a:ext cx="11133539" cy="330063"/>
          </a:xfrm>
          <a:prstGeom prst="rect">
            <a:avLst/>
          </a:prstGeom>
        </p:spPr>
        <p:style>
          <a:lnRef idx="1">
            <a:schemeClr val="accent3"/>
          </a:lnRef>
          <a:fillRef idx="2">
            <a:schemeClr val="accent3"/>
          </a:fillRef>
          <a:effectRef idx="1">
            <a:schemeClr val="accent3"/>
          </a:effectRef>
          <a:fontRef idx="minor">
            <a:schemeClr val="dk1"/>
          </a:fontRef>
        </p:style>
        <p:txBody>
          <a:bodyPr lIns="121917" tIns="60958" rIns="121917" bIns="60958" rtlCol="0" anchor="ctr"/>
          <a:lstStyle/>
          <a:p>
            <a:pPr algn="ctr"/>
            <a:r>
              <a:rPr lang="en-US" sz="3600" b="1" dirty="0" err="1" smtClean="0">
                <a:latin typeface="Times New Roman" pitchFamily="18" charset="0"/>
                <a:cs typeface="Times New Roman" pitchFamily="18" charset="0"/>
              </a:rPr>
              <a:t>Trường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xưa</a:t>
            </a:r>
            <a:endParaRPr lang="en-US" sz="3600" b="1" dirty="0">
              <a:latin typeface="Times New Roman" pitchFamily="18" charset="0"/>
              <a:cs typeface="Times New Roman" pitchFamily="18" charset="0"/>
            </a:endParaRPr>
          </a:p>
        </p:txBody>
      </p:sp>
      <p:grpSp>
        <p:nvGrpSpPr>
          <p:cNvPr id="4" name="Group 2"/>
          <p:cNvGrpSpPr>
            <a:grpSpLocks/>
          </p:cNvGrpSpPr>
          <p:nvPr/>
        </p:nvGrpSpPr>
        <p:grpSpPr bwMode="auto">
          <a:xfrm>
            <a:off x="0" y="0"/>
            <a:ext cx="12192000" cy="6858000"/>
            <a:chOff x="1985" y="1418"/>
            <a:chExt cx="8820" cy="14097"/>
          </a:xfrm>
        </p:grpSpPr>
        <p:grpSp>
          <p:nvGrpSpPr>
            <p:cNvPr id="5" name="Group 3"/>
            <p:cNvGrpSpPr>
              <a:grpSpLocks/>
            </p:cNvGrpSpPr>
            <p:nvPr/>
          </p:nvGrpSpPr>
          <p:grpSpPr bwMode="auto">
            <a:xfrm>
              <a:off x="1985" y="1418"/>
              <a:ext cx="1905" cy="1920"/>
              <a:chOff x="1985" y="1418"/>
              <a:chExt cx="1905" cy="1920"/>
            </a:xfrm>
          </p:grpSpPr>
          <p:pic>
            <p:nvPicPr>
              <p:cNvPr id="19"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6" name="Picture 6"/>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865" y="1544"/>
              <a:ext cx="4860"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7" name="Group 7"/>
            <p:cNvGrpSpPr>
              <a:grpSpLocks/>
            </p:cNvGrpSpPr>
            <p:nvPr/>
          </p:nvGrpSpPr>
          <p:grpSpPr bwMode="auto">
            <a:xfrm rot="5400000">
              <a:off x="8892" y="1418"/>
              <a:ext cx="1905" cy="1920"/>
              <a:chOff x="1985" y="1418"/>
              <a:chExt cx="1905" cy="1920"/>
            </a:xfrm>
          </p:grpSpPr>
          <p:pic>
            <p:nvPicPr>
              <p:cNvPr id="17" name="Picture 8"/>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9"/>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8" name="Group 10"/>
            <p:cNvGrpSpPr>
              <a:grpSpLocks/>
            </p:cNvGrpSpPr>
            <p:nvPr/>
          </p:nvGrpSpPr>
          <p:grpSpPr bwMode="auto">
            <a:xfrm rot="-5400000">
              <a:off x="1992" y="13595"/>
              <a:ext cx="1905" cy="1920"/>
              <a:chOff x="1985" y="1418"/>
              <a:chExt cx="1905" cy="1920"/>
            </a:xfrm>
          </p:grpSpPr>
          <p:pic>
            <p:nvPicPr>
              <p:cNvPr id="15" name="Picture 11"/>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9" name="Group 13"/>
            <p:cNvGrpSpPr>
              <a:grpSpLocks/>
            </p:cNvGrpSpPr>
            <p:nvPr/>
          </p:nvGrpSpPr>
          <p:grpSpPr bwMode="auto">
            <a:xfrm rot="10800000">
              <a:off x="8899" y="13595"/>
              <a:ext cx="1905" cy="1920"/>
              <a:chOff x="1985" y="1418"/>
              <a:chExt cx="1905" cy="1920"/>
            </a:xfrm>
          </p:grpSpPr>
          <p:pic>
            <p:nvPicPr>
              <p:cNvPr id="13" name="Picture 1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0" name="Picture 16"/>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10525" y="3323"/>
              <a:ext cx="140" cy="10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7"/>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125" y="3323"/>
              <a:ext cx="140" cy="10339"/>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12" name="Picture 18"/>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940" y="15149"/>
              <a:ext cx="4860"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22048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ony\Desktop\may-chieu-van-phong-truong-hoc.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12800" y="136478"/>
            <a:ext cx="10668000" cy="618812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770641" y="6287786"/>
            <a:ext cx="10667999" cy="533400"/>
          </a:xfrm>
          <a:prstGeom prst="rect">
            <a:avLst/>
          </a:prstGeom>
        </p:spPr>
        <p:style>
          <a:lnRef idx="1">
            <a:schemeClr val="accent3"/>
          </a:lnRef>
          <a:fillRef idx="2">
            <a:schemeClr val="accent3"/>
          </a:fillRef>
          <a:effectRef idx="1">
            <a:schemeClr val="accent3"/>
          </a:effectRef>
          <a:fontRef idx="minor">
            <a:schemeClr val="dk1"/>
          </a:fontRef>
        </p:style>
        <p:txBody>
          <a:bodyPr lIns="121917" tIns="60958" rIns="121917" bIns="60958" rtlCol="0" anchor="ctr"/>
          <a:lstStyle/>
          <a:p>
            <a:pPr algn="ctr"/>
            <a:r>
              <a:rPr lang="en-US" sz="3600" b="1" dirty="0" err="1" smtClean="0">
                <a:latin typeface="Times New Roman" pitchFamily="18" charset="0"/>
                <a:cs typeface="Times New Roman" pitchFamily="18" charset="0"/>
              </a:rPr>
              <a:t>Lớp</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học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ngày</a:t>
            </a:r>
            <a:r>
              <a:rPr lang="en-US" sz="3600" b="1" dirty="0" smtClean="0">
                <a:latin typeface="Times New Roman" pitchFamily="18" charset="0"/>
                <a:cs typeface="Times New Roman" pitchFamily="18" charset="0"/>
              </a:rPr>
              <a:t> nay</a:t>
            </a:r>
            <a:endParaRPr lang="en-US" sz="3600" b="1" dirty="0">
              <a:latin typeface="Times New Roman" pitchFamily="18" charset="0"/>
              <a:cs typeface="Times New Roman" pitchFamily="18" charset="0"/>
            </a:endParaRPr>
          </a:p>
        </p:txBody>
      </p:sp>
      <p:grpSp>
        <p:nvGrpSpPr>
          <p:cNvPr id="4" name="Group 2"/>
          <p:cNvGrpSpPr>
            <a:grpSpLocks/>
          </p:cNvGrpSpPr>
          <p:nvPr/>
        </p:nvGrpSpPr>
        <p:grpSpPr bwMode="auto">
          <a:xfrm>
            <a:off x="0" y="3405"/>
            <a:ext cx="12192000" cy="6854595"/>
            <a:chOff x="1985" y="1425"/>
            <a:chExt cx="8820" cy="14090"/>
          </a:xfrm>
        </p:grpSpPr>
        <p:grpSp>
          <p:nvGrpSpPr>
            <p:cNvPr id="5" name="Group 3"/>
            <p:cNvGrpSpPr>
              <a:grpSpLocks/>
            </p:cNvGrpSpPr>
            <p:nvPr/>
          </p:nvGrpSpPr>
          <p:grpSpPr bwMode="auto">
            <a:xfrm>
              <a:off x="1991" y="1427"/>
              <a:ext cx="1905" cy="1920"/>
              <a:chOff x="1991" y="1427"/>
              <a:chExt cx="1905" cy="1920"/>
            </a:xfrm>
          </p:grpSpPr>
          <p:pic>
            <p:nvPicPr>
              <p:cNvPr id="19"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16200000">
                <a:off x="1984" y="1434"/>
                <a:ext cx="1920" cy="1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6" name="Picture 6"/>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865" y="1544"/>
              <a:ext cx="4860"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7" name="Group 7"/>
            <p:cNvGrpSpPr>
              <a:grpSpLocks/>
            </p:cNvGrpSpPr>
            <p:nvPr/>
          </p:nvGrpSpPr>
          <p:grpSpPr bwMode="auto">
            <a:xfrm rot="5400000">
              <a:off x="8892" y="1418"/>
              <a:ext cx="1905" cy="1920"/>
              <a:chOff x="1985" y="1418"/>
              <a:chExt cx="1905" cy="1920"/>
            </a:xfrm>
          </p:grpSpPr>
          <p:pic>
            <p:nvPicPr>
              <p:cNvPr id="17" name="Picture 8"/>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9"/>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8" name="Group 10"/>
            <p:cNvGrpSpPr>
              <a:grpSpLocks/>
            </p:cNvGrpSpPr>
            <p:nvPr/>
          </p:nvGrpSpPr>
          <p:grpSpPr bwMode="auto">
            <a:xfrm rot="-5400000">
              <a:off x="1992" y="13595"/>
              <a:ext cx="1905" cy="1920"/>
              <a:chOff x="1985" y="1418"/>
              <a:chExt cx="1905" cy="1920"/>
            </a:xfrm>
          </p:grpSpPr>
          <p:pic>
            <p:nvPicPr>
              <p:cNvPr id="15" name="Picture 11"/>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9" name="Group 13"/>
            <p:cNvGrpSpPr>
              <a:grpSpLocks/>
            </p:cNvGrpSpPr>
            <p:nvPr/>
          </p:nvGrpSpPr>
          <p:grpSpPr bwMode="auto">
            <a:xfrm rot="10800000">
              <a:off x="8899" y="13595"/>
              <a:ext cx="1905" cy="1920"/>
              <a:chOff x="1985" y="1418"/>
              <a:chExt cx="1905" cy="1920"/>
            </a:xfrm>
          </p:grpSpPr>
          <p:pic>
            <p:nvPicPr>
              <p:cNvPr id="13" name="Picture 1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0" name="Picture 16"/>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10525" y="3323"/>
              <a:ext cx="140" cy="10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7"/>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125" y="3323"/>
              <a:ext cx="140" cy="10339"/>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7226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9770" y="1216567"/>
            <a:ext cx="6162858" cy="954107"/>
          </a:xfrm>
          <a:prstGeom prst="rect">
            <a:avLst/>
          </a:prstGeom>
        </p:spPr>
        <p:txBody>
          <a:bodyPr wrap="square">
            <a:spAutoFit/>
          </a:bodyPr>
          <a:lstStyle/>
          <a:p>
            <a:pPr algn="just"/>
            <a:r>
              <a:rPr lang="en-US" sz="2800" b="1" dirty="0" err="1" smtClean="0">
                <a:solidFill>
                  <a:srgbClr val="FF0000"/>
                </a:solidFill>
                <a:latin typeface="Times New Roman" panose="02020603050405020304" pitchFamily="18" charset="0"/>
                <a:ea typeface="Calibri" panose="020F0502020204030204" pitchFamily="34" charset="0"/>
              </a:rPr>
              <a:t>Quan</a:t>
            </a:r>
            <a:r>
              <a:rPr lang="en-US" sz="2800" b="1" dirty="0" smtClean="0">
                <a:solidFill>
                  <a:srgbClr val="FF0000"/>
                </a:solidFill>
                <a:latin typeface="Times New Roman" panose="02020603050405020304" pitchFamily="18" charset="0"/>
                <a:ea typeface="Calibri" panose="020F0502020204030204" pitchFamily="34" charset="0"/>
              </a:rPr>
              <a:t> </a:t>
            </a:r>
            <a:r>
              <a:rPr lang="en-US" sz="2800" b="1" dirty="0" err="1" smtClean="0">
                <a:solidFill>
                  <a:srgbClr val="FF0000"/>
                </a:solidFill>
                <a:latin typeface="Times New Roman" panose="02020603050405020304" pitchFamily="18" charset="0"/>
                <a:ea typeface="Calibri" panose="020F0502020204030204" pitchFamily="34" charset="0"/>
              </a:rPr>
              <a:t>sát</a:t>
            </a:r>
            <a:r>
              <a:rPr lang="en-US" sz="2800" b="1" dirty="0" smtClean="0">
                <a:solidFill>
                  <a:srgbClr val="FF0000"/>
                </a:solidFill>
                <a:latin typeface="Times New Roman" panose="02020603050405020304" pitchFamily="18" charset="0"/>
                <a:ea typeface="Calibri" panose="020F0502020204030204" pitchFamily="34" charset="0"/>
              </a:rPr>
              <a:t> </a:t>
            </a:r>
            <a:r>
              <a:rPr lang="en-US" sz="2800" b="1" dirty="0" err="1" smtClean="0">
                <a:solidFill>
                  <a:srgbClr val="FF0000"/>
                </a:solidFill>
                <a:latin typeface="Times New Roman" panose="02020603050405020304" pitchFamily="18" charset="0"/>
                <a:ea typeface="Calibri" panose="020F0502020204030204" pitchFamily="34" charset="0"/>
              </a:rPr>
              <a:t>tranh</a:t>
            </a:r>
            <a:r>
              <a:rPr lang="en-US" sz="2800" b="1" dirty="0" smtClean="0">
                <a:solidFill>
                  <a:srgbClr val="FF0000"/>
                </a:solidFill>
                <a:latin typeface="Times New Roman" panose="02020603050405020304" pitchFamily="18" charset="0"/>
                <a:ea typeface="Calibri" panose="020F0502020204030204" pitchFamily="34" charset="0"/>
              </a:rPr>
              <a:t> </a:t>
            </a:r>
            <a:r>
              <a:rPr lang="en-US" sz="2800" b="1" dirty="0" err="1" smtClean="0">
                <a:solidFill>
                  <a:srgbClr val="FF0000"/>
                </a:solidFill>
                <a:latin typeface="Times New Roman" panose="02020603050405020304" pitchFamily="18" charset="0"/>
                <a:ea typeface="Calibri" panose="020F0502020204030204" pitchFamily="34" charset="0"/>
              </a:rPr>
              <a:t>cuộc</a:t>
            </a:r>
            <a:r>
              <a:rPr lang="en-US" sz="2800" b="1" dirty="0" smtClean="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khởi</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nghĩa</a:t>
            </a:r>
            <a:r>
              <a:rPr lang="en-US" sz="2800" b="1" dirty="0">
                <a:solidFill>
                  <a:srgbClr val="FF0000"/>
                </a:solidFill>
                <a:latin typeface="Times New Roman" panose="02020603050405020304" pitchFamily="18" charset="0"/>
                <a:ea typeface="Calibri" panose="020F0502020204030204" pitchFamily="34" charset="0"/>
              </a:rPr>
              <a:t> Hai </a:t>
            </a:r>
            <a:r>
              <a:rPr lang="en-US" sz="2800" b="1" dirty="0" err="1">
                <a:solidFill>
                  <a:srgbClr val="FF0000"/>
                </a:solidFill>
                <a:latin typeface="Times New Roman" panose="02020603050405020304" pitchFamily="18" charset="0"/>
                <a:ea typeface="Calibri" panose="020F0502020204030204" pitchFamily="34" charset="0"/>
              </a:rPr>
              <a:t>Bà</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Trưng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smtClean="0">
                <a:solidFill>
                  <a:srgbClr val="FF0000"/>
                </a:solidFill>
                <a:latin typeface="Times New Roman" panose="02020603050405020304" pitchFamily="18" charset="0"/>
                <a:ea typeface="Calibri" panose="020F0502020204030204" pitchFamily="34" charset="0"/>
              </a:rPr>
              <a:t>và</a:t>
            </a:r>
            <a:r>
              <a:rPr lang="en-US" sz="2800" b="1" dirty="0" smtClean="0">
                <a:solidFill>
                  <a:srgbClr val="FF0000"/>
                </a:solidFill>
                <a:latin typeface="Times New Roman" panose="02020603050405020304" pitchFamily="18" charset="0"/>
                <a:ea typeface="Calibri" panose="020F0502020204030204" pitchFamily="34" charset="0"/>
              </a:rPr>
              <a:t> </a:t>
            </a:r>
            <a:r>
              <a:rPr lang="en-US" sz="2800" b="1" dirty="0" err="1" smtClean="0">
                <a:solidFill>
                  <a:srgbClr val="FF0000"/>
                </a:solidFill>
                <a:latin typeface="Times New Roman" panose="02020603050405020304" pitchFamily="18" charset="0"/>
                <a:ea typeface="Calibri" panose="020F0502020204030204" pitchFamily="34" charset="0"/>
              </a:rPr>
              <a:t>trả</a:t>
            </a:r>
            <a:r>
              <a:rPr lang="en-US" sz="2800" b="1" dirty="0" smtClean="0">
                <a:solidFill>
                  <a:srgbClr val="FF0000"/>
                </a:solidFill>
                <a:latin typeface="Times New Roman" panose="02020603050405020304" pitchFamily="18" charset="0"/>
                <a:ea typeface="Calibri" panose="020F0502020204030204" pitchFamily="34" charset="0"/>
              </a:rPr>
              <a:t> </a:t>
            </a:r>
            <a:r>
              <a:rPr lang="en-US" sz="2800" b="1" dirty="0" err="1" smtClean="0">
                <a:solidFill>
                  <a:srgbClr val="FF0000"/>
                </a:solidFill>
                <a:latin typeface="Times New Roman" panose="02020603050405020304" pitchFamily="18" charset="0"/>
                <a:ea typeface="Calibri" panose="020F0502020204030204" pitchFamily="34" charset="0"/>
              </a:rPr>
              <a:t>lời</a:t>
            </a:r>
            <a:r>
              <a:rPr lang="en-US" sz="2800" b="1" dirty="0" smtClean="0">
                <a:solidFill>
                  <a:srgbClr val="FF0000"/>
                </a:solidFill>
                <a:latin typeface="Times New Roman" panose="02020603050405020304" pitchFamily="18" charset="0"/>
                <a:ea typeface="Calibri" panose="020F0502020204030204" pitchFamily="34" charset="0"/>
              </a:rPr>
              <a:t> </a:t>
            </a:r>
            <a:r>
              <a:rPr lang="en-US" sz="2800" b="1" dirty="0" err="1" smtClean="0">
                <a:solidFill>
                  <a:srgbClr val="FF0000"/>
                </a:solidFill>
                <a:latin typeface="Times New Roman" panose="02020603050405020304" pitchFamily="18" charset="0"/>
                <a:ea typeface="Calibri" panose="020F0502020204030204" pitchFamily="34" charset="0"/>
              </a:rPr>
              <a:t>các</a:t>
            </a:r>
            <a:r>
              <a:rPr lang="en-US" sz="2800" b="1" dirty="0" smtClean="0">
                <a:solidFill>
                  <a:srgbClr val="FF0000"/>
                </a:solidFill>
                <a:latin typeface="Times New Roman" panose="02020603050405020304" pitchFamily="18" charset="0"/>
                <a:ea typeface="Calibri" panose="020F0502020204030204" pitchFamily="34" charset="0"/>
              </a:rPr>
              <a:t> </a:t>
            </a:r>
            <a:r>
              <a:rPr lang="en-US" sz="2800" b="1" dirty="0" err="1" smtClean="0">
                <a:solidFill>
                  <a:srgbClr val="FF0000"/>
                </a:solidFill>
                <a:latin typeface="Times New Roman" panose="02020603050405020304" pitchFamily="18" charset="0"/>
                <a:ea typeface="Calibri" panose="020F0502020204030204" pitchFamily="34" charset="0"/>
              </a:rPr>
              <a:t>câu</a:t>
            </a:r>
            <a:r>
              <a:rPr lang="en-US" sz="2800" b="1" dirty="0" smtClean="0">
                <a:solidFill>
                  <a:srgbClr val="FF0000"/>
                </a:solidFill>
                <a:latin typeface="Times New Roman" panose="02020603050405020304" pitchFamily="18" charset="0"/>
                <a:ea typeface="Calibri" panose="020F0502020204030204" pitchFamily="34" charset="0"/>
              </a:rPr>
              <a:t> </a:t>
            </a:r>
            <a:r>
              <a:rPr lang="en-US" sz="2800" b="1" dirty="0" err="1" smtClean="0">
                <a:solidFill>
                  <a:srgbClr val="FF0000"/>
                </a:solidFill>
                <a:latin typeface="Times New Roman" panose="02020603050405020304" pitchFamily="18" charset="0"/>
                <a:ea typeface="Calibri" panose="020F0502020204030204" pitchFamily="34" charset="0"/>
              </a:rPr>
              <a:t>hỏi</a:t>
            </a:r>
            <a:r>
              <a:rPr lang="en-US" sz="2800" b="1" dirty="0" smtClean="0">
                <a:solidFill>
                  <a:srgbClr val="FF0000"/>
                </a:solidFill>
                <a:latin typeface="Times New Roman" panose="02020603050405020304" pitchFamily="18" charset="0"/>
                <a:ea typeface="Calibri" panose="020F0502020204030204" pitchFamily="34" charset="0"/>
              </a:rPr>
              <a:t> </a:t>
            </a:r>
            <a:r>
              <a:rPr lang="en-US" sz="2800" b="1" dirty="0" err="1" smtClean="0">
                <a:solidFill>
                  <a:srgbClr val="FF0000"/>
                </a:solidFill>
                <a:latin typeface="Times New Roman" panose="02020603050405020304" pitchFamily="18" charset="0"/>
                <a:ea typeface="Calibri" panose="020F0502020204030204" pitchFamily="34" charset="0"/>
              </a:rPr>
              <a:t>sau</a:t>
            </a:r>
            <a:r>
              <a:rPr lang="en-US" sz="2800" b="1" dirty="0" smtClean="0">
                <a:solidFill>
                  <a:srgbClr val="FF0000"/>
                </a:solidFill>
                <a:latin typeface="Times New Roman" panose="02020603050405020304" pitchFamily="18" charset="0"/>
                <a:ea typeface="Calibri" panose="020F0502020204030204" pitchFamily="34" charset="0"/>
              </a:rPr>
              <a:t>: </a:t>
            </a:r>
            <a:endParaRPr lang="en-US" sz="2800" b="1" dirty="0">
              <a:solidFill>
                <a:srgbClr val="FF0000"/>
              </a:solidFill>
            </a:endParaRPr>
          </a:p>
        </p:txBody>
      </p:sp>
      <p:sp>
        <p:nvSpPr>
          <p:cNvPr id="5" name="Rectangle 4"/>
          <p:cNvSpPr/>
          <p:nvPr/>
        </p:nvSpPr>
        <p:spPr>
          <a:xfrm>
            <a:off x="6807004" y="1102433"/>
            <a:ext cx="5264330" cy="2246769"/>
          </a:xfrm>
          <a:prstGeom prst="rect">
            <a:avLst/>
          </a:prstGeom>
        </p:spPr>
        <p:txBody>
          <a:bodyPr wrap="square">
            <a:spAutoFit/>
          </a:bodyPr>
          <a:lstStyle/>
          <a:p>
            <a:pPr algn="just"/>
            <a:r>
              <a:rPr lang="en-US" sz="2800" b="1" u="sng" dirty="0" err="1" smtClean="0">
                <a:solidFill>
                  <a:srgbClr val="C00000"/>
                </a:solidFill>
                <a:latin typeface="Times New Roman" panose="02020603050405020304" pitchFamily="18" charset="0"/>
                <a:ea typeface="Calibri" panose="020F0502020204030204" pitchFamily="34" charset="0"/>
              </a:rPr>
              <a:t>Nhóm</a:t>
            </a:r>
            <a:r>
              <a:rPr lang="en-US" sz="2800" b="1" u="sng" dirty="0" smtClean="0">
                <a:solidFill>
                  <a:srgbClr val="C00000"/>
                </a:solidFill>
                <a:latin typeface="Times New Roman" panose="02020603050405020304" pitchFamily="18" charset="0"/>
                <a:ea typeface="Calibri" panose="020F0502020204030204" pitchFamily="34" charset="0"/>
              </a:rPr>
              <a:t> 1:</a:t>
            </a:r>
            <a:r>
              <a:rPr lang="en-US" sz="2800" b="1" dirty="0" smtClean="0">
                <a:solidFill>
                  <a:srgbClr val="FF0000"/>
                </a:solidFill>
                <a:latin typeface="Times New Roman" panose="02020603050405020304" pitchFamily="18" charset="0"/>
                <a:ea typeface="Calibri" panose="020F0502020204030204" pitchFamily="34" charset="0"/>
              </a:rPr>
              <a:t> </a:t>
            </a:r>
            <a:r>
              <a:rPr lang="en-US" sz="2800" dirty="0" smtClean="0">
                <a:latin typeface="Times New Roman" panose="02020603050405020304" pitchFamily="18" charset="0"/>
                <a:ea typeface="Calibri" panose="020F0502020204030204" pitchFamily="34" charset="0"/>
              </a:rPr>
              <a:t>Theo </a:t>
            </a:r>
            <a:r>
              <a:rPr lang="en-US" sz="2800" dirty="0" err="1">
                <a:latin typeface="Times New Roman" panose="02020603050405020304" pitchFamily="18" charset="0"/>
                <a:ea typeface="Calibri" panose="020F0502020204030204" pitchFamily="34" charset="0"/>
              </a:rPr>
              <a:t>em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những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câu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hỏi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nào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có</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thể</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được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đặt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ra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để</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tìm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hiểu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về</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quá</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khứ</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quan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sát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hình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ảnh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sự</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kiện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khởi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nghĩa</a:t>
            </a:r>
            <a:r>
              <a:rPr lang="en-US" sz="2800" dirty="0">
                <a:latin typeface="Times New Roman" panose="02020603050405020304" pitchFamily="18" charset="0"/>
                <a:ea typeface="Calibri" panose="020F0502020204030204" pitchFamily="34" charset="0"/>
              </a:rPr>
              <a:t> Hai </a:t>
            </a:r>
            <a:r>
              <a:rPr lang="en-US" sz="2800" dirty="0" err="1">
                <a:latin typeface="Times New Roman" panose="02020603050405020304" pitchFamily="18" charset="0"/>
                <a:ea typeface="Calibri" panose="020F0502020204030204" pitchFamily="34" charset="0"/>
              </a:rPr>
              <a:t>Bà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Trưng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năm</a:t>
            </a:r>
            <a:r>
              <a:rPr lang="en-US" sz="2800" dirty="0">
                <a:latin typeface="Times New Roman" panose="02020603050405020304" pitchFamily="18" charset="0"/>
                <a:ea typeface="Calibri" panose="020F0502020204030204" pitchFamily="34" charset="0"/>
              </a:rPr>
              <a:t> 40?</a:t>
            </a:r>
            <a:endParaRPr lang="en-US" sz="2800" dirty="0"/>
          </a:p>
        </p:txBody>
      </p:sp>
      <p:sp>
        <p:nvSpPr>
          <p:cNvPr id="6" name="Rectangle 5"/>
          <p:cNvSpPr/>
          <p:nvPr/>
        </p:nvSpPr>
        <p:spPr>
          <a:xfrm>
            <a:off x="6885380" y="3349202"/>
            <a:ext cx="5107578" cy="1384995"/>
          </a:xfrm>
          <a:prstGeom prst="rect">
            <a:avLst/>
          </a:prstGeom>
        </p:spPr>
        <p:txBody>
          <a:bodyPr wrap="square">
            <a:spAutoFit/>
          </a:bodyPr>
          <a:lstStyle/>
          <a:p>
            <a:pPr algn="just"/>
            <a:r>
              <a:rPr lang="en-US" sz="2800" b="1" u="sng" dirty="0" err="1" smtClean="0">
                <a:solidFill>
                  <a:srgbClr val="C00000"/>
                </a:solidFill>
                <a:latin typeface="Times New Roman" panose="02020603050405020304" pitchFamily="18" charset="0"/>
                <a:ea typeface="Calibri" panose="020F0502020204030204" pitchFamily="34" charset="0"/>
              </a:rPr>
              <a:t>Nhóm</a:t>
            </a:r>
            <a:r>
              <a:rPr lang="en-US" sz="2800" b="1" u="sng" dirty="0" smtClean="0">
                <a:solidFill>
                  <a:srgbClr val="C00000"/>
                </a:solidFill>
                <a:latin typeface="Times New Roman" panose="02020603050405020304" pitchFamily="18" charset="0"/>
                <a:ea typeface="Calibri" panose="020F0502020204030204" pitchFamily="34" charset="0"/>
              </a:rPr>
              <a:t> 2:</a:t>
            </a:r>
            <a:r>
              <a:rPr lang="en-US" sz="2800" dirty="0" smtClean="0">
                <a:latin typeface="Times New Roman" panose="02020603050405020304" pitchFamily="18" charset="0"/>
                <a:ea typeface="Calibri" panose="020F0502020204030204" pitchFamily="34" charset="0"/>
              </a:rPr>
              <a:t> Theo </a:t>
            </a:r>
            <a:r>
              <a:rPr lang="en-US" sz="2800" dirty="0" err="1">
                <a:latin typeface="Times New Roman" panose="02020603050405020304" pitchFamily="18" charset="0"/>
                <a:ea typeface="Calibri" panose="020F0502020204030204" pitchFamily="34" charset="0"/>
              </a:rPr>
              <a:t>em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sự</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kiện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khởi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nghĩa</a:t>
            </a:r>
            <a:r>
              <a:rPr lang="en-US" sz="2800" dirty="0">
                <a:latin typeface="Times New Roman" panose="02020603050405020304" pitchFamily="18" charset="0"/>
                <a:ea typeface="Calibri" panose="020F0502020204030204" pitchFamily="34" charset="0"/>
              </a:rPr>
              <a:t> Hai </a:t>
            </a:r>
            <a:r>
              <a:rPr lang="en-US" sz="2800" dirty="0" err="1">
                <a:latin typeface="Times New Roman" panose="02020603050405020304" pitchFamily="18" charset="0"/>
                <a:ea typeface="Calibri" panose="020F0502020204030204" pitchFamily="34" charset="0"/>
              </a:rPr>
              <a:t>Bà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Trưng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năm</a:t>
            </a:r>
            <a:r>
              <a:rPr lang="en-US" sz="2800" dirty="0">
                <a:latin typeface="Times New Roman" panose="02020603050405020304" pitchFamily="18" charset="0"/>
                <a:ea typeface="Calibri" panose="020F0502020204030204" pitchFamily="34" charset="0"/>
              </a:rPr>
              <a:t> 40 </a:t>
            </a:r>
            <a:r>
              <a:rPr lang="en-US" sz="2800" dirty="0" err="1">
                <a:latin typeface="Times New Roman" panose="02020603050405020304" pitchFamily="18" charset="0"/>
                <a:ea typeface="Calibri" panose="020F0502020204030204" pitchFamily="34" charset="0"/>
              </a:rPr>
              <a:t>có</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phải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lịch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sử</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không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Vì</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sao</a:t>
            </a:r>
            <a:r>
              <a:rPr lang="en-US" sz="2800" dirty="0">
                <a:latin typeface="Times New Roman" panose="02020603050405020304" pitchFamily="18" charset="0"/>
                <a:ea typeface="Calibri" panose="020F0502020204030204" pitchFamily="34" charset="0"/>
              </a:rPr>
              <a:t>?</a:t>
            </a:r>
            <a:endParaRPr lang="en-US" sz="2800" dirty="0"/>
          </a:p>
        </p:txBody>
      </p:sp>
      <p:sp>
        <p:nvSpPr>
          <p:cNvPr id="7" name="Rectangle 6"/>
          <p:cNvSpPr/>
          <p:nvPr/>
        </p:nvSpPr>
        <p:spPr>
          <a:xfrm>
            <a:off x="6885380" y="4743474"/>
            <a:ext cx="4978771" cy="954107"/>
          </a:xfrm>
          <a:prstGeom prst="rect">
            <a:avLst/>
          </a:prstGeom>
        </p:spPr>
        <p:txBody>
          <a:bodyPr wrap="square">
            <a:spAutoFit/>
          </a:bodyPr>
          <a:lstStyle/>
          <a:p>
            <a:pPr algn="just"/>
            <a:r>
              <a:rPr lang="en-US" sz="2800" b="1" u="sng" dirty="0" err="1" smtClean="0">
                <a:solidFill>
                  <a:srgbClr val="C00000"/>
                </a:solidFill>
                <a:latin typeface="Times New Roman" panose="02020603050405020304" pitchFamily="18" charset="0"/>
                <a:ea typeface="Calibri" panose="020F0502020204030204" pitchFamily="34" charset="0"/>
              </a:rPr>
              <a:t>Nhóm</a:t>
            </a:r>
            <a:r>
              <a:rPr lang="en-US" sz="2800" b="1" u="sng" dirty="0" smtClean="0">
                <a:solidFill>
                  <a:srgbClr val="C00000"/>
                </a:solidFill>
                <a:latin typeface="Times New Roman" panose="02020603050405020304" pitchFamily="18" charset="0"/>
                <a:ea typeface="Calibri" panose="020F0502020204030204" pitchFamily="34" charset="0"/>
              </a:rPr>
              <a:t> 3:</a:t>
            </a:r>
            <a:r>
              <a:rPr lang="en-US" sz="2800" dirty="0" smtClean="0">
                <a:latin typeface="Times New Roman" panose="02020603050405020304" pitchFamily="18" charset="0"/>
                <a:ea typeface="Calibri" panose="020F0502020204030204" pitchFamily="34" charset="0"/>
              </a:rPr>
              <a:t> Qua </a:t>
            </a:r>
            <a:r>
              <a:rPr lang="en-US" sz="2800" dirty="0" err="1">
                <a:latin typeface="Times New Roman" panose="02020603050405020304" pitchFamily="18" charset="0"/>
                <a:ea typeface="Calibri" panose="020F0502020204030204" pitchFamily="34" charset="0"/>
              </a:rPr>
              <a:t>đó</a:t>
            </a:r>
            <a:r>
              <a:rPr lang="en-US" sz="2800" dirty="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em</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hiểu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lịch</a:t>
            </a:r>
            <a:r>
              <a:rPr lang="en-US" sz="2800" dirty="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sử</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gì</a:t>
            </a:r>
            <a:r>
              <a:rPr lang="en-US" sz="2800" dirty="0">
                <a:latin typeface="Times New Roman" panose="02020603050405020304" pitchFamily="18" charset="0"/>
                <a:ea typeface="Calibri" panose="020F0502020204030204" pitchFamily="34" charset="0"/>
              </a:rPr>
              <a:t>?</a:t>
            </a:r>
            <a:endParaRPr lang="en-US" sz="2800" dirty="0"/>
          </a:p>
        </p:txBody>
      </p:sp>
      <p:sp>
        <p:nvSpPr>
          <p:cNvPr id="8" name="TextBox 7"/>
          <p:cNvSpPr txBox="1"/>
          <p:nvPr/>
        </p:nvSpPr>
        <p:spPr>
          <a:xfrm>
            <a:off x="4231817" y="42841"/>
            <a:ext cx="4272103" cy="584775"/>
          </a:xfrm>
          <a:prstGeom prst="rect">
            <a:avLst/>
          </a:prstGeom>
          <a:solidFill>
            <a:srgbClr val="003399"/>
          </a:solidFill>
        </p:spPr>
        <p:txBody>
          <a:bodyPr wrap="square" rtlCol="0">
            <a:spAutoFit/>
          </a:bodyPr>
          <a:lstStyle/>
          <a:p>
            <a:r>
              <a:rPr lang="en-US" sz="3200" b="1" dirty="0" smtClean="0">
                <a:solidFill>
                  <a:schemeClr val="bg1"/>
                </a:solidFill>
                <a:latin typeface="Arial" panose="020B0604020202020204" pitchFamily="34" charset="0"/>
                <a:cs typeface="Arial" panose="020B0604020202020204" pitchFamily="34" charset="0"/>
              </a:rPr>
              <a:t>THẢO LUẬN NHÓM</a:t>
            </a:r>
            <a:endParaRPr lang="en-US" sz="3200" b="1" dirty="0">
              <a:solidFill>
                <a:schemeClr val="bg1"/>
              </a:solidFill>
              <a:latin typeface="Arial" panose="020B0604020202020204" pitchFamily="34" charset="0"/>
              <a:cs typeface="Arial" panose="020B0604020202020204" pitchFamily="34" charset="0"/>
            </a:endParaRPr>
          </a:p>
        </p:txBody>
      </p:sp>
      <p:grpSp>
        <p:nvGrpSpPr>
          <p:cNvPr id="12" name="Group 11"/>
          <p:cNvGrpSpPr/>
          <p:nvPr/>
        </p:nvGrpSpPr>
        <p:grpSpPr>
          <a:xfrm>
            <a:off x="181967" y="2370919"/>
            <a:ext cx="6558466" cy="4070416"/>
            <a:chOff x="103593" y="1518309"/>
            <a:chExt cx="6558466" cy="4070416"/>
          </a:xfrm>
        </p:grpSpPr>
        <p:pic>
          <p:nvPicPr>
            <p:cNvPr id="10" name="Picture 2" descr="C:\Users\Sony\Desktop\hai-ba-trung.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3593" y="1518309"/>
              <a:ext cx="6558464" cy="3537016"/>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Rectangle 10"/>
            <p:cNvSpPr/>
            <p:nvPr/>
          </p:nvSpPr>
          <p:spPr>
            <a:xfrm>
              <a:off x="103593" y="5055325"/>
              <a:ext cx="6558466" cy="533400"/>
            </a:xfrm>
            <a:prstGeom prst="rect">
              <a:avLst/>
            </a:prstGeom>
            <a:solidFill>
              <a:srgbClr val="F4E890"/>
            </a:solidFill>
          </p:spPr>
          <p:style>
            <a:lnRef idx="1">
              <a:schemeClr val="accent3"/>
            </a:lnRef>
            <a:fillRef idx="2">
              <a:schemeClr val="accent3"/>
            </a:fillRef>
            <a:effectRef idx="1">
              <a:schemeClr val="accent3"/>
            </a:effectRef>
            <a:fontRef idx="minor">
              <a:schemeClr val="dk1"/>
            </a:fontRef>
          </p:style>
          <p:txBody>
            <a:bodyPr lIns="121917" tIns="60958" rIns="121917" bIns="60958" rtlCol="0" anchor="ctr"/>
            <a:lstStyle/>
            <a:p>
              <a:pPr algn="ctr"/>
              <a:r>
                <a:rPr lang="en-US" sz="2000" b="1" dirty="0" err="1" smtClean="0">
                  <a:solidFill>
                    <a:srgbClr val="031A8F"/>
                  </a:solidFill>
                  <a:latin typeface="Times New Roman" pitchFamily="18" charset="0"/>
                  <a:cs typeface="Times New Roman" pitchFamily="18" charset="0"/>
                </a:rPr>
                <a:t>Khởi</a:t>
              </a:r>
              <a:r>
                <a:rPr lang="en-US" sz="2000" b="1" dirty="0" smtClean="0">
                  <a:solidFill>
                    <a:srgbClr val="031A8F"/>
                  </a:solidFill>
                  <a:latin typeface="Times New Roman" pitchFamily="18" charset="0"/>
                  <a:cs typeface="Times New Roman" pitchFamily="18" charset="0"/>
                </a:rPr>
                <a:t> </a:t>
              </a:r>
              <a:r>
                <a:rPr lang="en-US" sz="2000" b="1" dirty="0" err="1" smtClean="0">
                  <a:solidFill>
                    <a:srgbClr val="031A8F"/>
                  </a:solidFill>
                  <a:latin typeface="Times New Roman" pitchFamily="18" charset="0"/>
                  <a:cs typeface="Times New Roman" pitchFamily="18" charset="0"/>
                </a:rPr>
                <a:t>nghĩa</a:t>
              </a:r>
              <a:r>
                <a:rPr lang="en-US" sz="2000" b="1" dirty="0" smtClean="0">
                  <a:solidFill>
                    <a:srgbClr val="031A8F"/>
                  </a:solidFill>
                  <a:latin typeface="Times New Roman" pitchFamily="18" charset="0"/>
                  <a:cs typeface="Times New Roman" pitchFamily="18" charset="0"/>
                </a:rPr>
                <a:t> </a:t>
              </a:r>
              <a:r>
                <a:rPr lang="en-US" sz="2000" b="1" dirty="0" err="1" smtClean="0">
                  <a:solidFill>
                    <a:srgbClr val="031A8F"/>
                  </a:solidFill>
                  <a:latin typeface="Times New Roman" pitchFamily="18" charset="0"/>
                  <a:cs typeface="Times New Roman" pitchFamily="18" charset="0"/>
                </a:rPr>
                <a:t>Hai</a:t>
              </a:r>
              <a:r>
                <a:rPr lang="en-US" sz="2000" b="1" dirty="0" smtClean="0">
                  <a:solidFill>
                    <a:srgbClr val="031A8F"/>
                  </a:solidFill>
                  <a:latin typeface="Times New Roman" pitchFamily="18" charset="0"/>
                  <a:cs typeface="Times New Roman" pitchFamily="18" charset="0"/>
                </a:rPr>
                <a:t> </a:t>
              </a:r>
              <a:r>
                <a:rPr lang="en-US" sz="2000" b="1" dirty="0" err="1" smtClean="0">
                  <a:solidFill>
                    <a:srgbClr val="031A8F"/>
                  </a:solidFill>
                  <a:latin typeface="Times New Roman" pitchFamily="18" charset="0"/>
                  <a:cs typeface="Times New Roman" pitchFamily="18" charset="0"/>
                </a:rPr>
                <a:t>Bà</a:t>
              </a:r>
              <a:r>
                <a:rPr lang="en-US" sz="2000" b="1" dirty="0" smtClean="0">
                  <a:solidFill>
                    <a:srgbClr val="031A8F"/>
                  </a:solidFill>
                  <a:latin typeface="Times New Roman" pitchFamily="18" charset="0"/>
                  <a:cs typeface="Times New Roman" pitchFamily="18" charset="0"/>
                </a:rPr>
                <a:t> </a:t>
              </a:r>
              <a:r>
                <a:rPr lang="en-US" sz="2000" b="1" dirty="0" err="1" smtClean="0">
                  <a:solidFill>
                    <a:srgbClr val="031A8F"/>
                  </a:solidFill>
                  <a:latin typeface="Times New Roman" pitchFamily="18" charset="0"/>
                  <a:cs typeface="Times New Roman" pitchFamily="18" charset="0"/>
                </a:rPr>
                <a:t>Trưng</a:t>
              </a:r>
              <a:r>
                <a:rPr lang="en-US" sz="2000" b="1" dirty="0" smtClean="0">
                  <a:solidFill>
                    <a:srgbClr val="031A8F"/>
                  </a:solidFill>
                  <a:latin typeface="Times New Roman" pitchFamily="18" charset="0"/>
                  <a:cs typeface="Times New Roman" pitchFamily="18" charset="0"/>
                </a:rPr>
                <a:t> </a:t>
              </a:r>
              <a:r>
                <a:rPr lang="en-US" sz="2000" b="1" dirty="0" err="1" smtClean="0">
                  <a:solidFill>
                    <a:srgbClr val="031A8F"/>
                  </a:solidFill>
                  <a:latin typeface="Times New Roman" pitchFamily="18" charset="0"/>
                  <a:cs typeface="Times New Roman" pitchFamily="18" charset="0"/>
                </a:rPr>
                <a:t>năm</a:t>
              </a:r>
              <a:r>
                <a:rPr lang="en-US" sz="2000" b="1" dirty="0" smtClean="0">
                  <a:solidFill>
                    <a:srgbClr val="031A8F"/>
                  </a:solidFill>
                  <a:latin typeface="Times New Roman" pitchFamily="18" charset="0"/>
                  <a:cs typeface="Times New Roman" pitchFamily="18" charset="0"/>
                </a:rPr>
                <a:t> 40</a:t>
              </a:r>
              <a:endParaRPr lang="en-US" sz="2000" b="1" dirty="0">
                <a:solidFill>
                  <a:srgbClr val="031A8F"/>
                </a:solidFill>
                <a:latin typeface="Times New Roman" pitchFamily="18" charset="0"/>
                <a:cs typeface="Times New Roman" pitchFamily="18" charset="0"/>
              </a:endParaRPr>
            </a:p>
          </p:txBody>
        </p:sp>
      </p:grpSp>
      <p:pic>
        <p:nvPicPr>
          <p:cNvPr id="13" name="Picture 2" descr="Hình ảnh Thảo Luận Làm Việc Cùng Nhau đối Tác đồng Nghiệp, Làm, Nhóm Làm  Việc, Công Việc miễn phí tải tập tin PNG PSDComment và Vector">
            <a:extLst>
              <a:ext uri="{FF2B5EF4-FFF2-40B4-BE49-F238E27FC236}">
                <a16:creationId xmlns="" xmlns:a16="http://schemas.microsoft.com/office/drawing/2014/main" id="{FF6A41C2-92A9-2A4E-A12B-F844240A3833}"/>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20452" y="29983"/>
            <a:ext cx="1813560" cy="1234440"/>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Rectangle 13"/>
          <p:cNvSpPr/>
          <p:nvPr/>
        </p:nvSpPr>
        <p:spPr>
          <a:xfrm>
            <a:off x="6885380" y="5811881"/>
            <a:ext cx="4978771" cy="954107"/>
          </a:xfrm>
          <a:prstGeom prst="rect">
            <a:avLst/>
          </a:prstGeom>
        </p:spPr>
        <p:txBody>
          <a:bodyPr wrap="square">
            <a:spAutoFit/>
          </a:bodyPr>
          <a:lstStyle/>
          <a:p>
            <a:pPr algn="just"/>
            <a:r>
              <a:rPr lang="en-US" sz="2800" b="1" u="sng" dirty="0" err="1" smtClean="0">
                <a:solidFill>
                  <a:srgbClr val="C00000"/>
                </a:solidFill>
                <a:latin typeface="Times New Roman" panose="02020603050405020304" pitchFamily="18" charset="0"/>
                <a:ea typeface="Calibri" panose="020F0502020204030204" pitchFamily="34" charset="0"/>
              </a:rPr>
              <a:t>Nhóm</a:t>
            </a:r>
            <a:r>
              <a:rPr lang="en-US" sz="2800" b="1" u="sng" dirty="0" smtClean="0">
                <a:solidFill>
                  <a:srgbClr val="C00000"/>
                </a:solidFill>
                <a:latin typeface="Times New Roman" panose="02020603050405020304" pitchFamily="18" charset="0"/>
                <a:ea typeface="Calibri" panose="020F0502020204030204" pitchFamily="34" charset="0"/>
              </a:rPr>
              <a:t> 4:</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Em</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hiểu</a:t>
            </a:r>
            <a:r>
              <a:rPr lang="en-US" sz="2800" dirty="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môn</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lịch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sử</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gì</a:t>
            </a:r>
            <a:r>
              <a:rPr lang="en-US" sz="2800" dirty="0">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 xmlns:p14="http://schemas.microsoft.com/office/powerpoint/2010/main" val="160637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TotalTime>
  <Words>2000</Words>
  <Application>Microsoft Office PowerPoint</Application>
  <PresentationFormat>Custom</PresentationFormat>
  <Paragraphs>89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Design</vt:lpstr>
      <vt:lpstr>CHƯƠNG 1: VÌ SAO PHẢI HỌC LỊCH SỬ</vt:lpstr>
      <vt:lpstr>Slide 5</vt:lpstr>
      <vt:lpstr>Slide 6</vt:lpstr>
      <vt:lpstr>Slide 7</vt:lpstr>
      <vt:lpstr>Slide 8</vt:lpstr>
      <vt:lpstr>Slide 9</vt:lpstr>
      <vt:lpstr>Slide 10</vt:lpstr>
      <vt:lpstr>1. Lịch sử là gì? </vt:lpstr>
      <vt:lpstr>Slide 12</vt:lpstr>
      <vt:lpstr>Slide 13</vt:lpstr>
      <vt:lpstr>Slide 14</vt:lpstr>
      <vt:lpstr>Slide 15</vt:lpstr>
      <vt:lpstr>1. Lịch sử là gì? </vt:lpstr>
      <vt:lpstr>Slide 17</vt:lpstr>
      <vt:lpstr>Slide 18</vt:lpstr>
      <vt:lpstr>Slide 19</vt:lpstr>
      <vt:lpstr>Slide 20</vt:lpstr>
      <vt:lpstr>Slide 21</vt:lpstr>
      <vt:lpstr>HƯỚNG DẪN HỌC Ở NHÀ</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 LỊCH SỬ VÀ CUỘC SỐNG</dc:title>
  <dc:creator>Thái Nguyễn Đức Minh Quân</dc:creator>
  <cp:lastModifiedBy>MTBA</cp:lastModifiedBy>
  <cp:revision>59</cp:revision>
  <dcterms:created xsi:type="dcterms:W3CDTF">2021-07-17T06:56:30Z</dcterms:created>
  <dcterms:modified xsi:type="dcterms:W3CDTF">2023-09-06T04:25:31Z</dcterms:modified>
</cp:coreProperties>
</file>