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44" r:id="rId2"/>
    <p:sldId id="345" r:id="rId3"/>
    <p:sldId id="257" r:id="rId4"/>
    <p:sldId id="348" r:id="rId5"/>
    <p:sldId id="351" r:id="rId6"/>
    <p:sldId id="353" r:id="rId7"/>
    <p:sldId id="354" r:id="rId8"/>
    <p:sldId id="374" r:id="rId9"/>
    <p:sldId id="359" r:id="rId10"/>
    <p:sldId id="360" r:id="rId11"/>
    <p:sldId id="361" r:id="rId12"/>
    <p:sldId id="362" r:id="rId13"/>
    <p:sldId id="269" r:id="rId14"/>
    <p:sldId id="369" r:id="rId15"/>
    <p:sldId id="271" r:id="rId16"/>
    <p:sldId id="370" r:id="rId17"/>
    <p:sldId id="274" r:id="rId18"/>
    <p:sldId id="276" r:id="rId19"/>
    <p:sldId id="375" r:id="rId20"/>
    <p:sldId id="372" r:id="rId21"/>
    <p:sldId id="368" r:id="rId22"/>
    <p:sldId id="366" r:id="rId23"/>
    <p:sldId id="367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1F8F"/>
    <a:srgbClr val="035112"/>
    <a:srgbClr val="000099"/>
    <a:srgbClr val="FFCC99"/>
    <a:srgbClr val="FF99FF"/>
    <a:srgbClr val="CC66FF"/>
    <a:srgbClr val="CCFF99"/>
    <a:srgbClr val="9966FF"/>
    <a:srgbClr val="FFCCFF"/>
    <a:srgbClr val="AAF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460" autoAdjust="0"/>
  </p:normalViewPr>
  <p:slideViewPr>
    <p:cSldViewPr>
      <p:cViewPr varScale="1">
        <p:scale>
          <a:sx n="71" d="100"/>
          <a:sy n="71" d="100"/>
        </p:scale>
        <p:origin x="13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210671A-46BF-4161-B761-72291A633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0456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576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403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337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7963E3-3B9B-4B20-BA4C-5C0165FA467C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08237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244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094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099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555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236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463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947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4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145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03035F-4C78-4826-9FE3-D9FC96800871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5884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091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029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231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636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726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280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581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671A-46BF-4161-B761-72291A63355C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611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572F1C-9487-4E05-92D2-49BFB4C11432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557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F8D6D-1B7F-485D-B987-1D09E39C2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65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0A69B-2006-4B2F-BFD3-DDF5D7E2DB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78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15FBA-0A21-46C7-A187-31DBBDB379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25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56D83-3BB3-4B94-AC11-23B1978D39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737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AA482-B471-4ADE-B274-8DE8067FF5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42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21E1-7172-4E99-9732-EAE726870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07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7E55E-F3B3-44EF-B15C-6FD936137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38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FBFDD-FA9F-47AA-BE7E-976CBDA871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167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31E52-E297-46FD-9203-0F7E16C69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06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66343-58A1-45C6-B15F-4D68FFD9DF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03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30741-C9B7-4B41-86AC-26CFBE2535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19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D88D1-F268-4799-AFB4-300C79D752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8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19D31-29D1-49D8-82C2-037A5EA3CC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30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3C6A0A3-DFF1-435F-AD67-322F504C58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7.gif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gif"/><Relationship Id="rId5" Type="http://schemas.openxmlformats.org/officeDocument/2006/relationships/image" Target="../media/image18.gif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8.gif"/><Relationship Id="rId5" Type="http://schemas.openxmlformats.org/officeDocument/2006/relationships/image" Target="../media/image18.gif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8.gif"/><Relationship Id="rId5" Type="http://schemas.openxmlformats.org/officeDocument/2006/relationships/image" Target="../media/image18.gif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8.gif"/><Relationship Id="rId5" Type="http://schemas.openxmlformats.org/officeDocument/2006/relationships/image" Target="../media/image18.gif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g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28.gif"/><Relationship Id="rId5" Type="http://schemas.openxmlformats.org/officeDocument/2006/relationships/image" Target="../media/image18.gif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tags" Target="../tags/tag2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3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4.jpe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315200" cy="715962"/>
          </a:xfrm>
          <a:solidFill>
            <a:srgbClr val="B6E8C0"/>
          </a:solidFill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D21E1-7172-4E99-9732-EAE726870C06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6200" y="985259"/>
            <a:ext cx="8686800" cy="141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05200" y="33528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143000" y="2603176"/>
            <a:ext cx="3276600" cy="113516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Flowchart: Alternate Process 9"/>
          <p:cNvSpPr/>
          <p:nvPr/>
        </p:nvSpPr>
        <p:spPr>
          <a:xfrm>
            <a:off x="152400" y="3891539"/>
            <a:ext cx="1905000" cy="106146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CÁ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955473" y="2514600"/>
            <a:ext cx="159327" cy="685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owchart: Alternate Process 17"/>
          <p:cNvSpPr/>
          <p:nvPr/>
        </p:nvSpPr>
        <p:spPr>
          <a:xfrm>
            <a:off x="1600200" y="1253549"/>
            <a:ext cx="5676900" cy="133725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ĐỘNG VẬT CÓ XƯƠNG SỐNG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2289464" y="3859248"/>
            <a:ext cx="2053936" cy="109375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LƯỠNG CƯ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lowchart: Alternate Process 22"/>
          <p:cNvSpPr/>
          <p:nvPr/>
        </p:nvSpPr>
        <p:spPr>
          <a:xfrm>
            <a:off x="4575464" y="3844636"/>
            <a:ext cx="2053936" cy="109375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BÒ SÁT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6858000" y="3831539"/>
            <a:ext cx="1981200" cy="109375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CHIM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>
            <a:endCxn id="22" idx="0"/>
          </p:cNvCxnSpPr>
          <p:nvPr/>
        </p:nvCxnSpPr>
        <p:spPr>
          <a:xfrm flipH="1">
            <a:off x="3316432" y="2679123"/>
            <a:ext cx="1081068" cy="11801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3" idx="0"/>
          </p:cNvCxnSpPr>
          <p:nvPr/>
        </p:nvCxnSpPr>
        <p:spPr>
          <a:xfrm>
            <a:off x="4458566" y="2678443"/>
            <a:ext cx="1143866" cy="11661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4" idx="0"/>
          </p:cNvCxnSpPr>
          <p:nvPr/>
        </p:nvCxnSpPr>
        <p:spPr>
          <a:xfrm>
            <a:off x="4458566" y="2619761"/>
            <a:ext cx="3390034" cy="12117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66293"/>
            <a:ext cx="1981200" cy="12744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7"/>
          <a:stretch/>
        </p:blipFill>
        <p:spPr>
          <a:xfrm>
            <a:off x="2325063" y="5166292"/>
            <a:ext cx="1865937" cy="1274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4929" r="22752" b="4929"/>
          <a:stretch/>
        </p:blipFill>
        <p:spPr>
          <a:xfrm>
            <a:off x="6897062" y="5154387"/>
            <a:ext cx="1865938" cy="133589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7" b="15222"/>
          <a:stretch/>
        </p:blipFill>
        <p:spPr>
          <a:xfrm>
            <a:off x="4397500" y="5154387"/>
            <a:ext cx="2231899" cy="1335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68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5" grpId="1"/>
      <p:bldP spid="10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198438"/>
            <a:ext cx="5943600" cy="1249362"/>
          </a:xfrm>
          <a:solidFill>
            <a:srgbClr val="B6E8C0"/>
          </a:solidFill>
          <a:ln>
            <a:solidFill>
              <a:srgbClr val="A50021"/>
            </a:solidFill>
          </a:ln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46: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930D0-CD6B-4693-A5D3-24BC057FA80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8534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3716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ĐỜI SỐNG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371600" y="228600"/>
            <a:ext cx="6553200" cy="1100138"/>
          </a:xfrm>
          <a:prstGeom prst="rect">
            <a:avLst/>
          </a:prstGeom>
          <a:solidFill>
            <a:srgbClr val="FF99FF"/>
          </a:solidFill>
          <a:ln w="28575">
            <a:solidFill>
              <a:srgbClr val="00B050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</a:p>
          <a:p>
            <a:r>
              <a:rPr lang="en-US" sz="32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  THỎ</a:t>
            </a:r>
            <a:endParaRPr lang="en-US" sz="32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2286000"/>
            <a:ext cx="75438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800" indent="-812800" eaLnBrk="1" hangingPunct="1">
              <a:buFontTx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rậm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812800" indent="-812800" eaLnBrk="1" hangingPunct="1">
              <a:buFontTx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gặm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nhấm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12800" indent="-812800" eaLnBrk="1" hangingPunct="1">
              <a:buFontTx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hay ban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hang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lẩn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812800" indent="-812800" eaLnBrk="1" hangingPunct="1">
              <a:buFontTx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12800" indent="-812800" eaLnBrk="1" hangingPunct="1">
              <a:buFontTx/>
              <a:buNone/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5029200"/>
            <a:ext cx="662940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-"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FontTx/>
              <a:buChar char="-"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09600" y="1828800"/>
            <a:ext cx="243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09600" y="44958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3" descr="Book-09-june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26470"/>
            <a:ext cx="1005305" cy="73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198438"/>
            <a:ext cx="5943600" cy="1249362"/>
          </a:xfrm>
          <a:solidFill>
            <a:srgbClr val="B6E8C0"/>
          </a:solidFill>
          <a:ln>
            <a:solidFill>
              <a:srgbClr val="A50021"/>
            </a:solidFill>
          </a:ln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46: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930D0-CD6B-4693-A5D3-24BC057FA80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8534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371600" y="228600"/>
            <a:ext cx="6553200" cy="1100138"/>
          </a:xfrm>
          <a:prstGeom prst="rect">
            <a:avLst/>
          </a:prstGeom>
          <a:solidFill>
            <a:srgbClr val="FF99FF"/>
          </a:solidFill>
          <a:ln w="28575">
            <a:solidFill>
              <a:srgbClr val="00B050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</a:p>
          <a:p>
            <a:r>
              <a:rPr lang="en-US" sz="32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  THỎ</a:t>
            </a:r>
            <a:endParaRPr lang="en-US" sz="32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57200" y="1524000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5" descr="rabbit_in_grass_md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5787027"/>
            <a:ext cx="1238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unny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05" y="574992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rabbit_in_grass_md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14" y="5864225"/>
            <a:ext cx="1238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457200"/>
            <a:ext cx="6013450" cy="625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4584700" y="2357438"/>
            <a:ext cx="695325" cy="6048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81625" y="1995488"/>
            <a:ext cx="29241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xốp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2435225" y="2349500"/>
            <a:ext cx="730250" cy="9048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501775"/>
            <a:ext cx="27130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thính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ria)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nhạy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bén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570413" y="623888"/>
            <a:ext cx="695325" cy="6048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78438" y="157163"/>
            <a:ext cx="36369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Vành tai lớn, cử động được theo các phía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2514600" y="4267200"/>
            <a:ext cx="730250" cy="889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49288" y="3865563"/>
            <a:ext cx="20970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Chi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ngắn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4800" y="5464175"/>
            <a:ext cx="2574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Chi sau dài, khỏe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2581275" y="5888038"/>
            <a:ext cx="1257300" cy="29845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5" name="TextBox 20"/>
          <p:cNvSpPr txBox="1">
            <a:spLocks noChangeArrowheads="1"/>
          </p:cNvSpPr>
          <p:nvPr/>
        </p:nvSpPr>
        <p:spPr bwMode="auto">
          <a:xfrm>
            <a:off x="188913" y="38100"/>
            <a:ext cx="4395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ngoài của thỏ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2879725" y="1393825"/>
            <a:ext cx="769938" cy="74295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473325" y="941388"/>
            <a:ext cx="879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Mắt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715000" y="5562600"/>
            <a:ext cx="838200" cy="457201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0201" y="5202565"/>
            <a:ext cx="1335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Đuôi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76472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6" grpId="0"/>
      <p:bldP spid="17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94D3B5-7DBB-47FF-9C31-825D825ADE8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pic>
        <p:nvPicPr>
          <p:cNvPr id="16387" name="Picture 4" descr="Tho dao h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53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198438"/>
            <a:ext cx="5943600" cy="1249362"/>
          </a:xfrm>
          <a:solidFill>
            <a:srgbClr val="B6E8C0"/>
          </a:solidFill>
          <a:ln>
            <a:solidFill>
              <a:srgbClr val="A50021"/>
            </a:solidFill>
          </a:ln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46: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930D0-CD6B-4693-A5D3-24BC057FA80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-19594"/>
            <a:ext cx="9144000" cy="6934200"/>
          </a:xfrm>
          <a:prstGeom prst="rect">
            <a:avLst/>
          </a:prstGeo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8534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371600" y="228600"/>
            <a:ext cx="6553200" cy="1100138"/>
          </a:xfrm>
          <a:prstGeom prst="rect">
            <a:avLst/>
          </a:prstGeom>
          <a:solidFill>
            <a:srgbClr val="FF99FF"/>
          </a:solidFill>
          <a:ln w="28575">
            <a:solidFill>
              <a:srgbClr val="00B050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</a:p>
          <a:p>
            <a:r>
              <a:rPr lang="en-US" sz="32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  THỎ</a:t>
            </a:r>
            <a:endParaRPr lang="en-US" sz="32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81000" y="1524000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5" descr="rabbit_in_grass_md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5787027"/>
            <a:ext cx="1238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unny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05" y="574992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rabbit_in_grass_md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14" y="5864225"/>
            <a:ext cx="1238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62000" y="2209800"/>
            <a:ext cx="7764236" cy="3429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46.2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46.3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/149, 150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lẩn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altLang="en-US" sz="2800" dirty="0" smtClean="0">
              <a:solidFill>
                <a:srgbClr val="0000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7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45" name="Group 8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630774936"/>
              </p:ext>
            </p:extLst>
          </p:nvPr>
        </p:nvGraphicFramePr>
        <p:xfrm>
          <a:off x="0" y="1066801"/>
          <a:ext cx="9144000" cy="5714999"/>
        </p:xfrm>
        <a:graphic>
          <a:graphicData uri="http://schemas.openxmlformats.org/drawingml/2006/table">
            <a:tbl>
              <a:tblPr/>
              <a:tblGrid>
                <a:gridCol w="17954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925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560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743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lẩn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kẻ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thù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9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 lông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lông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549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 (có vuốt)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6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……………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118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Mũi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………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lông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882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Tai ……………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tai………………………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E05532-8893-4BB2-B872-559BC70DF9E0}" type="slidenum"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12" name="Text Box 56"/>
          <p:cNvSpPr txBox="1">
            <a:spLocks noChangeArrowheads="1"/>
          </p:cNvSpPr>
          <p:nvPr/>
        </p:nvSpPr>
        <p:spPr bwMode="auto">
          <a:xfrm>
            <a:off x="2971800" y="1983938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13" name="Text Box 57"/>
          <p:cNvSpPr txBox="1">
            <a:spLocks noChangeArrowheads="1"/>
          </p:cNvSpPr>
          <p:nvPr/>
        </p:nvSpPr>
        <p:spPr bwMode="auto">
          <a:xfrm>
            <a:off x="3352800" y="2674203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15" name="Text Box 59"/>
          <p:cNvSpPr txBox="1">
            <a:spLocks noChangeArrowheads="1"/>
          </p:cNvSpPr>
          <p:nvPr/>
        </p:nvSpPr>
        <p:spPr bwMode="auto">
          <a:xfrm>
            <a:off x="3048000" y="3436203"/>
            <a:ext cx="152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16" name="Text Box 60"/>
          <p:cNvSpPr txBox="1">
            <a:spLocks noChangeArrowheads="1"/>
          </p:cNvSpPr>
          <p:nvPr/>
        </p:nvSpPr>
        <p:spPr bwMode="auto">
          <a:xfrm>
            <a:off x="2590800" y="4253085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17" name="Text Box 61"/>
          <p:cNvSpPr txBox="1">
            <a:spLocks noChangeArrowheads="1"/>
          </p:cNvSpPr>
          <p:nvPr/>
        </p:nvSpPr>
        <p:spPr bwMode="auto">
          <a:xfrm>
            <a:off x="2514600" y="4655403"/>
            <a:ext cx="342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hạy</a:t>
            </a:r>
            <a:r>
              <a:rPr lang="en-US" alt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19" name="Text Box 63"/>
          <p:cNvSpPr txBox="1">
            <a:spLocks noChangeArrowheads="1"/>
          </p:cNvSpPr>
          <p:nvPr/>
        </p:nvSpPr>
        <p:spPr bwMode="auto">
          <a:xfrm>
            <a:off x="2362200" y="5569803"/>
            <a:ext cx="274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23" name="Text Box 67"/>
          <p:cNvSpPr txBox="1">
            <a:spLocks noChangeArrowheads="1"/>
          </p:cNvSpPr>
          <p:nvPr/>
        </p:nvSpPr>
        <p:spPr bwMode="auto">
          <a:xfrm>
            <a:off x="5448300" y="4274403"/>
            <a:ext cx="373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524" name="Text Box 68"/>
          <p:cNvSpPr txBox="1">
            <a:spLocks noChangeArrowheads="1"/>
          </p:cNvSpPr>
          <p:nvPr/>
        </p:nvSpPr>
        <p:spPr bwMode="auto">
          <a:xfrm>
            <a:off x="5486400" y="5477728"/>
            <a:ext cx="373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541" name="Text Box 85"/>
          <p:cNvSpPr txBox="1">
            <a:spLocks noChangeArrowheads="1"/>
          </p:cNvSpPr>
          <p:nvPr/>
        </p:nvSpPr>
        <p:spPr bwMode="auto">
          <a:xfrm>
            <a:off x="5505450" y="3422561"/>
            <a:ext cx="365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thỏ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chạy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săn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đuổi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42" name="Text Box 86"/>
          <p:cNvSpPr txBox="1">
            <a:spLocks noChangeArrowheads="1"/>
          </p:cNvSpPr>
          <p:nvPr/>
        </p:nvSpPr>
        <p:spPr bwMode="auto">
          <a:xfrm>
            <a:off x="5486400" y="2124928"/>
            <a:ext cx="350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43" name="Text Box 87"/>
          <p:cNvSpPr txBox="1">
            <a:spLocks noChangeArrowheads="1"/>
          </p:cNvSpPr>
          <p:nvPr/>
        </p:nvSpPr>
        <p:spPr bwMode="auto">
          <a:xfrm>
            <a:off x="5486400" y="2810728"/>
            <a:ext cx="3276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44" name="Text Box 88"/>
          <p:cNvSpPr txBox="1">
            <a:spLocks noChangeArrowheads="1"/>
          </p:cNvSpPr>
          <p:nvPr/>
        </p:nvSpPr>
        <p:spPr bwMode="auto">
          <a:xfrm>
            <a:off x="2743200" y="5184695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14300" y="10180"/>
            <a:ext cx="533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3" descr="Book-09-june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8517"/>
            <a:ext cx="1005305" cy="73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28600" y="471487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12" grpId="0"/>
      <p:bldP spid="19513" grpId="0"/>
      <p:bldP spid="19515" grpId="0"/>
      <p:bldP spid="19516" grpId="0"/>
      <p:bldP spid="19517" grpId="0"/>
      <p:bldP spid="19519" grpId="0"/>
      <p:bldP spid="19523" grpId="0"/>
      <p:bldP spid="19524" grpId="0"/>
      <p:bldP spid="19541" grpId="0"/>
      <p:bldP spid="19542" grpId="0"/>
      <p:bldP spid="19543" grpId="0"/>
      <p:bldP spid="195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198438"/>
            <a:ext cx="5943600" cy="1249362"/>
          </a:xfrm>
          <a:solidFill>
            <a:srgbClr val="B6E8C0"/>
          </a:solidFill>
          <a:ln>
            <a:solidFill>
              <a:srgbClr val="A50021"/>
            </a:solidFill>
          </a:ln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46: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930D0-CD6B-4693-A5D3-24BC057FA80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-19594"/>
            <a:ext cx="9144000" cy="6934200"/>
          </a:xfrm>
          <a:prstGeom prst="rect">
            <a:avLst/>
          </a:prstGeo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8534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371600" y="228600"/>
            <a:ext cx="6553200" cy="1100138"/>
          </a:xfrm>
          <a:prstGeom prst="rect">
            <a:avLst/>
          </a:prstGeom>
          <a:solidFill>
            <a:srgbClr val="FF99FF"/>
          </a:solidFill>
          <a:ln w="28575">
            <a:solidFill>
              <a:srgbClr val="00B050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</a:p>
          <a:p>
            <a:r>
              <a:rPr lang="en-US" sz="32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  THỎ</a:t>
            </a:r>
            <a:endParaRPr lang="en-US" sz="32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81000" y="1524000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5" descr="rabbit_in_grass_md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5787027"/>
            <a:ext cx="1238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unny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05" y="574992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rabbit_in_grass_md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14" y="5864225"/>
            <a:ext cx="1238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57200" y="2057400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7200" y="3590925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62000" y="2590800"/>
            <a:ext cx="7848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lẩn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9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343400" y="4267200"/>
            <a:ext cx="4419600" cy="175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altLang="en-US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chuyển</a:t>
            </a:r>
            <a:r>
              <a:rPr lang="en-US" altLang="en-US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altLang="en-US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altLang="en-US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altLang="en-US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BF8D7C-CCBF-44F6-8466-DBCEEB9438BF}" type="slidenum"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4" descr="Dong tac di chuyen cua t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3429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Tho-ch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37338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495800" y="4450140"/>
            <a:ext cx="4267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4191000" y="4572000"/>
            <a:ext cx="381000" cy="457200"/>
          </a:xfrm>
          <a:prstGeom prst="rightArrow">
            <a:avLst/>
          </a:prstGeom>
          <a:solidFill>
            <a:srgbClr val="00B05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Rectangle 8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657600" cy="54102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lẩn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7508F2-44A2-478E-B77E-AB2F3998E733}" type="slidenum"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Picture 4" descr="2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C8D4"/>
              </a:clrFrom>
              <a:clrTo>
                <a:srgbClr val="FAC8D4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1660"/>
            <a:ext cx="4357688" cy="5127739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0"/>
            <a:ext cx="89916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46.5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build="p"/>
      <p:bldP spid="2560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6CF3A6-00D5-4620-A3D3-07F1C8C612E4}" type="slidenum"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WordArt 4"/>
          <p:cNvSpPr>
            <a:spLocks noChangeArrowheads="1" noChangeShapeType="1" noTextEdit="1"/>
          </p:cNvSpPr>
          <p:nvPr/>
        </p:nvSpPr>
        <p:spPr bwMode="auto">
          <a:xfrm>
            <a:off x="2057400" y="228600"/>
            <a:ext cx="480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94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0000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0" y="16002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74km/h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76200" y="3200400"/>
            <a:ext cx="8915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chậm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24582" name="Picture 7" descr="記念~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7413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8" descr="rabbit_in_grass_md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000750"/>
            <a:ext cx="1238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9" descr="bunny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867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0" descr="記念~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5626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1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850193"/>
            <a:ext cx="3167708" cy="21200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D21E1-7172-4E99-9732-EAE726870C0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015" y="4892675"/>
            <a:ext cx="3046452" cy="1853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015" y="1066799"/>
            <a:ext cx="3058267" cy="1760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8" y="4892675"/>
            <a:ext cx="3024247" cy="1860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82" y="4892675"/>
            <a:ext cx="2837951" cy="1841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82" y="2819400"/>
            <a:ext cx="2837952" cy="2088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8" y="1066800"/>
            <a:ext cx="3012432" cy="1767538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82" y="1050945"/>
            <a:ext cx="2837951" cy="178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8" y="2851503"/>
            <a:ext cx="3023942" cy="202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3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198438"/>
            <a:ext cx="5943600" cy="1249362"/>
          </a:xfrm>
          <a:solidFill>
            <a:srgbClr val="B6E8C0"/>
          </a:solidFill>
          <a:ln>
            <a:solidFill>
              <a:srgbClr val="A50021"/>
            </a:solidFill>
          </a:ln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46: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930D0-CD6B-4693-A5D3-24BC057FA80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-19594"/>
            <a:ext cx="9144000" cy="6934200"/>
          </a:xfrm>
          <a:prstGeom prst="rect">
            <a:avLst/>
          </a:prstGeo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8534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371600" y="228600"/>
            <a:ext cx="6553200" cy="1100138"/>
          </a:xfrm>
          <a:prstGeom prst="rect">
            <a:avLst/>
          </a:prstGeom>
          <a:solidFill>
            <a:srgbClr val="FF99FF"/>
          </a:solidFill>
          <a:ln w="28575">
            <a:solidFill>
              <a:srgbClr val="00B050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</a:p>
          <a:p>
            <a:r>
              <a:rPr lang="en-US" sz="32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  THỎ</a:t>
            </a:r>
            <a:endParaRPr lang="en-US" sz="32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81000" y="1524000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5" descr="rabbit_in_grass_md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5787027"/>
            <a:ext cx="1238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unny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05" y="574992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rabbit_in_grass_md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14" y="5864225"/>
            <a:ext cx="1238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33400" y="2133600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3400" y="35814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14400" y="4146187"/>
            <a:ext cx="7315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38200" y="2667000"/>
            <a:ext cx="7848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lẩn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3" descr="Book-09-june 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926" y="1563601"/>
            <a:ext cx="1005305" cy="73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91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92188"/>
            <a:ext cx="2547937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1916113"/>
            <a:ext cx="259556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2125663"/>
            <a:ext cx="21463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946275"/>
            <a:ext cx="2112963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96938"/>
            <a:ext cx="235108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0363"/>
            <a:ext cx="2513013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55838"/>
            <a:ext cx="2201863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282825"/>
            <a:ext cx="21875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282825"/>
            <a:ext cx="2187575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2051050"/>
            <a:ext cx="2655887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756025"/>
            <a:ext cx="2405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279" y="4369890"/>
            <a:ext cx="17859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4633913"/>
            <a:ext cx="24320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971800"/>
            <a:ext cx="198437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2568575" cy="9302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2989263"/>
            <a:ext cx="228917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601913"/>
            <a:ext cx="1201737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>
            <a:off x="2506663" y="150812"/>
            <a:ext cx="3741738" cy="9159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dirty="0" err="1">
                <a:solidFill>
                  <a:srgbClr val="FF0000"/>
                </a:solidFill>
              </a:rPr>
              <a:t>Củng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Cố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10356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J1450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6705" y="-761162"/>
            <a:ext cx="9680705" cy="76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inh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85800" y="457200"/>
            <a:ext cx="9982200" cy="5791200"/>
          </a:xfrm>
          <a:prstGeom prst="rect">
            <a:avLst/>
          </a:prstGeom>
          <a:noFill/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362325" y="808037"/>
            <a:ext cx="2276475" cy="554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DẶN DÒ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52600" y="1417637"/>
            <a:ext cx="6096000" cy="422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/>
              <a:buChar char="J"/>
              <a:defRPr/>
            </a:pP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46,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511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35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3511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35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35112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35112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35112"/>
                </a:solidFill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2800" b="1" dirty="0">
                <a:solidFill>
                  <a:srgbClr val="0351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35112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03511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/>
              <a:buChar char="J"/>
              <a:defRPr/>
            </a:pPr>
            <a:r>
              <a:rPr lang="en-US" altLang="en-US" sz="2800" b="1" dirty="0" err="1" smtClean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SGK tr151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/>
              <a:buChar char="J"/>
              <a:defRPr/>
            </a:pP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47: “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 smtClean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/>
              <a:buChar char="J"/>
              <a:defRPr/>
            </a:pP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48: “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2800" b="1" dirty="0">
                <a:solidFill>
                  <a:srgbClr val="035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/>
              <a:buChar char="J"/>
              <a:defRPr/>
            </a:pP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J"/>
              <a:tabLst/>
              <a:defRPr/>
            </a:pP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solidFill>
                <a:srgbClr val="1F10E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98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923925"/>
          </a:xfrm>
        </p:spPr>
        <p:txBody>
          <a:bodyPr>
            <a:normAutofit fontScale="90000"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174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" y="685800"/>
            <a:ext cx="8534400" cy="1316038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9154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6400800"/>
            <a:ext cx="8526462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Content Placeholder 2"/>
          <p:cNvSpPr txBox="1">
            <a:spLocks/>
          </p:cNvSpPr>
          <p:nvPr/>
        </p:nvSpPr>
        <p:spPr bwMode="auto">
          <a:xfrm>
            <a:off x="457200" y="838200"/>
            <a:ext cx="8534400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9pPr>
          </a:lstStyle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</p:txBody>
      </p:sp>
      <p:sp>
        <p:nvSpPr>
          <p:cNvPr id="31751" name="Content Placeholder 2"/>
          <p:cNvSpPr txBox="1">
            <a:spLocks/>
          </p:cNvSpPr>
          <p:nvPr/>
        </p:nvSpPr>
        <p:spPr bwMode="auto">
          <a:xfrm>
            <a:off x="609600" y="990600"/>
            <a:ext cx="8534400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9pPr>
          </a:lstStyle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</p:txBody>
      </p:sp>
      <p:sp>
        <p:nvSpPr>
          <p:cNvPr id="9" name="Rounded Rectangle 8"/>
          <p:cNvSpPr/>
          <p:nvPr/>
        </p:nvSpPr>
        <p:spPr bwMode="auto">
          <a:xfrm>
            <a:off x="557213" y="692150"/>
            <a:ext cx="8039100" cy="4876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075" tIns="46038" rIns="92075" bIns="46038" anchor="ctr">
            <a:spAutoFit/>
          </a:bodyPr>
          <a:lstStyle/>
          <a:p>
            <a:pPr eaLnBrk="0" hangingPunct="0">
              <a:defRPr/>
            </a:pPr>
            <a:endParaRPr lang="en-US">
              <a:solidFill>
                <a:schemeClr val="tx1"/>
              </a:solidFill>
              <a:sym typeface="Symbol" charset="2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166813" y="885825"/>
            <a:ext cx="6819900" cy="457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2075" tIns="46038" rIns="92075" bIns="46038" anchor="ctr">
            <a:spAutoFit/>
          </a:bodyPr>
          <a:lstStyle/>
          <a:p>
            <a:pPr eaLnBrk="0" hangingPunct="0">
              <a:defRPr/>
            </a:pPr>
            <a:endParaRPr lang="en-US">
              <a:solidFill>
                <a:schemeClr val="tx1"/>
              </a:solidFill>
              <a:sym typeface="Symbol" charset="2"/>
            </a:endParaRPr>
          </a:p>
        </p:txBody>
      </p:sp>
      <p:sp>
        <p:nvSpPr>
          <p:cNvPr id="31754" name="Content Placeholder 2"/>
          <p:cNvSpPr txBox="1">
            <a:spLocks/>
          </p:cNvSpPr>
          <p:nvPr/>
        </p:nvSpPr>
        <p:spPr bwMode="auto">
          <a:xfrm>
            <a:off x="762000" y="1143000"/>
            <a:ext cx="8534400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9pPr>
          </a:lstStyle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</p:txBody>
      </p:sp>
      <p:sp>
        <p:nvSpPr>
          <p:cNvPr id="31755" name="Content Placeholder 2"/>
          <p:cNvSpPr txBox="1">
            <a:spLocks/>
          </p:cNvSpPr>
          <p:nvPr/>
        </p:nvSpPr>
        <p:spPr bwMode="auto">
          <a:xfrm>
            <a:off x="914400" y="1295400"/>
            <a:ext cx="8534400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9pPr>
          </a:lstStyle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</p:txBody>
      </p:sp>
      <p:sp>
        <p:nvSpPr>
          <p:cNvPr id="31756" name="Content Placeholder 2"/>
          <p:cNvSpPr txBox="1">
            <a:spLocks/>
          </p:cNvSpPr>
          <p:nvPr/>
        </p:nvSpPr>
        <p:spPr bwMode="auto">
          <a:xfrm>
            <a:off x="1066800" y="1447800"/>
            <a:ext cx="8534400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9pPr>
          </a:lstStyle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</p:txBody>
      </p:sp>
      <p:pic>
        <p:nvPicPr>
          <p:cNvPr id="31757" name="Picture 6" descr="d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990600"/>
            <a:ext cx="77200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30709" y="2709715"/>
            <a:ext cx="6690520" cy="92333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1759" name="Picture 17" descr="590938stswwg4xy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30" y="885380"/>
            <a:ext cx="33464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7" descr="590938stswwg4xy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63" y="774255"/>
            <a:ext cx="35020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595174"/>
      </p:ext>
    </p:extLst>
  </p:cSld>
  <p:clrMapOvr>
    <a:masterClrMapping/>
  </p:clrMapOvr>
  <p:transition spd="slow" advTm="31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427038"/>
            <a:ext cx="5943600" cy="1249362"/>
          </a:xfrm>
          <a:solidFill>
            <a:srgbClr val="B6E8C0"/>
          </a:solidFill>
          <a:ln>
            <a:solidFill>
              <a:srgbClr val="A50021"/>
            </a:solidFill>
          </a:ln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46: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930D0-CD6B-4693-A5D3-24BC057FA80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" y="-70031"/>
            <a:ext cx="9144000" cy="6858000"/>
          </a:xfrm>
          <a:prstGeom prst="rect">
            <a:avLst/>
          </a:prstGeo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8534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ĐỜI SỐNG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86000"/>
            <a:ext cx="3581400" cy="3264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5999"/>
            <a:ext cx="3831265" cy="326452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371600" y="304800"/>
            <a:ext cx="6553200" cy="1100138"/>
          </a:xfrm>
          <a:prstGeom prst="rect">
            <a:avLst/>
          </a:prstGeom>
          <a:solidFill>
            <a:srgbClr val="FF99FF"/>
          </a:solidFill>
          <a:ln w="28575">
            <a:solidFill>
              <a:srgbClr val="00B050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</a:p>
          <a:p>
            <a:r>
              <a:rPr lang="en-US" sz="32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  THỎ</a:t>
            </a:r>
            <a:endParaRPr lang="en-US" sz="32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5" descr="rabbit_in_gras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05" y="5743402"/>
            <a:ext cx="2285999" cy="106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hoto_twilight_rabbit_10-03-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6" y="2262349"/>
            <a:ext cx="3810000" cy="324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505200" y="5519566"/>
            <a:ext cx="396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dirty="0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600200" y="5562215"/>
            <a:ext cx="5715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rậm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đào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hang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ẩn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náu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19505"/>
            <a:ext cx="7391400" cy="33191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9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198438"/>
            <a:ext cx="5943600" cy="1249362"/>
          </a:xfrm>
          <a:solidFill>
            <a:srgbClr val="B6E8C0"/>
          </a:solidFill>
          <a:ln>
            <a:solidFill>
              <a:srgbClr val="A50021"/>
            </a:solidFill>
          </a:ln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46: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930D0-CD6B-4693-A5D3-24BC057FA80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8534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5240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ĐỜI SỐNG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2057400"/>
            <a:ext cx="4219575" cy="2812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66" y="2057400"/>
            <a:ext cx="3656734" cy="2812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399" y="4953000"/>
            <a:ext cx="7557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325" y="4932453"/>
            <a:ext cx="7557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ban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371600" y="304800"/>
            <a:ext cx="6553200" cy="1100138"/>
          </a:xfrm>
          <a:prstGeom prst="rect">
            <a:avLst/>
          </a:prstGeom>
          <a:solidFill>
            <a:srgbClr val="FF99FF"/>
          </a:solidFill>
          <a:ln w="28575">
            <a:solidFill>
              <a:srgbClr val="00B050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</a:p>
          <a:p>
            <a:r>
              <a:rPr lang="en-US" sz="32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  THỎ</a:t>
            </a:r>
            <a:endParaRPr lang="en-US" sz="32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5" descr="rabbit_in_gras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886560"/>
            <a:ext cx="2285999" cy="96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046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build="allAtOnce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198438"/>
            <a:ext cx="5943600" cy="1249362"/>
          </a:xfrm>
          <a:solidFill>
            <a:srgbClr val="B6E8C0"/>
          </a:solidFill>
          <a:ln>
            <a:solidFill>
              <a:srgbClr val="A50021"/>
            </a:solidFill>
          </a:ln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46: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930D0-CD6B-4693-A5D3-24BC057FA80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8534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447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ĐỜI SỐNG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399" y="5029200"/>
            <a:ext cx="7557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℃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℃.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399" y="5926734"/>
            <a:ext cx="755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838200" y="6009724"/>
            <a:ext cx="762000" cy="31487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371600" y="228600"/>
            <a:ext cx="6553200" cy="1100138"/>
          </a:xfrm>
          <a:prstGeom prst="rect">
            <a:avLst/>
          </a:prstGeom>
          <a:solidFill>
            <a:srgbClr val="FF99FF"/>
          </a:solidFill>
          <a:ln w="28575">
            <a:solidFill>
              <a:srgbClr val="00B050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 (LỚP CÓ VÚ)</a:t>
            </a:r>
          </a:p>
          <a:p>
            <a:r>
              <a:rPr lang="en-US" sz="32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  THỎ</a:t>
            </a:r>
            <a:endParaRPr lang="en-US" sz="32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albino_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849198"/>
            <a:ext cx="4114800" cy="304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42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1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60E9FD-0206-4D62-8332-4ABC00C33C3E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pic>
        <p:nvPicPr>
          <p:cNvPr id="8195" name="Picture 4" descr="Nhau thai cua t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76200"/>
            <a:ext cx="8915400" cy="6705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345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D21E1-7172-4E99-9732-EAE726870C0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Cloud Callout 5"/>
          <p:cNvSpPr/>
          <p:nvPr/>
        </p:nvSpPr>
        <p:spPr>
          <a:xfrm>
            <a:off x="1181100" y="0"/>
            <a:ext cx="6858000" cy="1752600"/>
          </a:xfrm>
          <a:prstGeom prst="cloudCallout">
            <a:avLst>
              <a:gd name="adj1" fmla="val -30156"/>
              <a:gd name="adj2" fmla="val 61010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46.1,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 Tr149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38201" y="1928553"/>
            <a:ext cx="4876800" cy="814647"/>
          </a:xfrm>
          <a:prstGeom prst="flowChartAlternateProcess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Alternate Process 17"/>
          <p:cNvSpPr/>
          <p:nvPr/>
        </p:nvSpPr>
        <p:spPr>
          <a:xfrm>
            <a:off x="838200" y="5029200"/>
            <a:ext cx="7543800" cy="983238"/>
          </a:xfrm>
          <a:prstGeom prst="flowChartAlternateProcess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-   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phôi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trao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1752599" y="2756802"/>
            <a:ext cx="4592782" cy="741035"/>
          </a:xfrm>
          <a:prstGeom prst="flowChartAlternateProcess">
            <a:avLst/>
          </a:prstGeom>
          <a:solidFill>
            <a:srgbClr val="CDE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838201" y="3505200"/>
            <a:ext cx="6324599" cy="750483"/>
          </a:xfrm>
          <a:prstGeom prst="flowChartAlternateProcess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owchart: Alternate Process 20"/>
          <p:cNvSpPr/>
          <p:nvPr/>
        </p:nvSpPr>
        <p:spPr>
          <a:xfrm>
            <a:off x="1752599" y="6019800"/>
            <a:ext cx="7121367" cy="741035"/>
          </a:xfrm>
          <a:prstGeom prst="flowChartAlternateProcess">
            <a:avLst/>
          </a:prstGeom>
          <a:solidFill>
            <a:srgbClr val="CDE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905000" y="3024447"/>
            <a:ext cx="381000" cy="328353"/>
          </a:xfrm>
          <a:prstGeom prst="rightArrow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905000" y="6355113"/>
            <a:ext cx="381000" cy="328353"/>
          </a:xfrm>
          <a:prstGeom prst="rightArrow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Alternate Process 11"/>
          <p:cNvSpPr/>
          <p:nvPr/>
        </p:nvSpPr>
        <p:spPr>
          <a:xfrm>
            <a:off x="1808018" y="4267200"/>
            <a:ext cx="6040582" cy="741035"/>
          </a:xfrm>
          <a:prstGeom prst="flowChartAlternateProcess">
            <a:avLst/>
          </a:prstGeom>
          <a:solidFill>
            <a:srgbClr val="CDE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905000" y="4582062"/>
            <a:ext cx="381000" cy="328353"/>
          </a:xfrm>
          <a:prstGeom prst="rightArrow">
            <a:avLst/>
          </a:prstGeom>
          <a:solidFill>
            <a:srgbClr val="00B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20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2" name="soi-san-tho-rung-nhu-the-nao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D21E1-7172-4E99-9732-EAE726870C0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5" name="Picture 4" descr="Nhau thai cua th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4495800" y="1142999"/>
            <a:ext cx="0" cy="990601"/>
          </a:xfrm>
          <a:prstGeom prst="straightConnector1">
            <a:avLst/>
          </a:prstGeom>
          <a:ln w="57150">
            <a:solidFill>
              <a:srgbClr val="0351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686300" y="1758276"/>
            <a:ext cx="2933700" cy="919242"/>
          </a:xfrm>
          <a:prstGeom prst="straightConnector1">
            <a:avLst/>
          </a:prstGeom>
          <a:ln w="28575">
            <a:solidFill>
              <a:srgbClr val="035112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10200" y="3505200"/>
            <a:ext cx="1667692" cy="6575"/>
          </a:xfrm>
          <a:prstGeom prst="straightConnector1">
            <a:avLst/>
          </a:prstGeom>
          <a:ln>
            <a:solidFill>
              <a:srgbClr val="035112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981200" y="3048000"/>
            <a:ext cx="228600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09600" y="1288033"/>
            <a:ext cx="838200" cy="1378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219200" y="6172200"/>
            <a:ext cx="6705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46.1  NHAU THAI CỦA THỎ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200" y="2908404"/>
            <a:ext cx="20193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MÀNG TỬ CUNG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" y="3062650"/>
            <a:ext cx="167005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 TỬ CUNG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1327150" y="2667000"/>
            <a:ext cx="609600" cy="457200"/>
          </a:xfrm>
          <a:prstGeom prst="straightConnector1">
            <a:avLst/>
          </a:prstGeom>
          <a:ln w="57150">
            <a:solidFill>
              <a:srgbClr val="0351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676503" y="2129246"/>
            <a:ext cx="9797" cy="43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24200" y="554098"/>
            <a:ext cx="2590800" cy="549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352800" y="467380"/>
            <a:ext cx="2428875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THAI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53200" y="1091449"/>
            <a:ext cx="2133600" cy="5468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819902" y="1153180"/>
            <a:ext cx="22478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RỐN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62800" y="3139112"/>
            <a:ext cx="1435100" cy="5600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239000" y="3200400"/>
            <a:ext cx="1295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274638"/>
            <a:ext cx="1860550" cy="868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6200" y="342549"/>
            <a:ext cx="1860550" cy="868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2400" y="76200"/>
            <a:ext cx="1981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TỬ CUNG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718458" y="979714"/>
            <a:ext cx="13062" cy="744584"/>
          </a:xfrm>
          <a:prstGeom prst="straightConnector1">
            <a:avLst/>
          </a:prstGeom>
          <a:ln w="57150">
            <a:solidFill>
              <a:srgbClr val="0351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Alternate Process 25"/>
          <p:cNvSpPr/>
          <p:nvPr/>
        </p:nvSpPr>
        <p:spPr>
          <a:xfrm>
            <a:off x="76200" y="5830126"/>
            <a:ext cx="8915400" cy="875474"/>
          </a:xfrm>
          <a:prstGeom prst="flowChartAlternateProcess">
            <a:avLst/>
          </a:prstGeom>
          <a:solidFill>
            <a:srgbClr val="CDE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58750" y="6180480"/>
            <a:ext cx="527050" cy="296520"/>
          </a:xfrm>
          <a:prstGeom prst="rightArrow">
            <a:avLst/>
          </a:prstGeom>
          <a:solidFill>
            <a:srgbClr val="03511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35112"/>
                </a:solidFill>
              </a:ln>
              <a:solidFill>
                <a:srgbClr val="035112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43400" y="2129246"/>
            <a:ext cx="0" cy="13759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676503" y="2129246"/>
            <a:ext cx="1" cy="13759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92203" y="2222565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52704" y="27432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8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47" grpId="0" animBg="1"/>
      <p:bldP spid="31" grpId="0" animBg="1"/>
      <p:bldP spid="33" grpId="0" animBg="1"/>
      <p:bldP spid="35" grpId="0" animBg="1"/>
      <p:bldP spid="39" grpId="0" animBg="1"/>
      <p:bldP spid="26" grpId="0" animBg="1"/>
      <p:bldP spid="3" grpId="0" animBg="1"/>
      <p:bldP spid="16" grpId="0"/>
      <p:bldP spid="16" grpId="1"/>
      <p:bldP spid="38" grpId="0"/>
      <p:bldP spid="3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hau thai cua t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76200"/>
            <a:ext cx="4419600" cy="316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lizard%20laying%20egg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9" y="-11620"/>
            <a:ext cx="43434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09600" y="3165475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ưu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thai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? 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52700" y="3581400"/>
            <a:ext cx="6438900" cy="3200400"/>
            <a:chOff x="1440" y="2304"/>
            <a:chExt cx="4032" cy="2016"/>
          </a:xfrm>
          <a:solidFill>
            <a:schemeClr val="accent5">
              <a:lumMod val="90000"/>
            </a:schemeClr>
          </a:solidFill>
        </p:grpSpPr>
        <p:sp>
          <p:nvSpPr>
            <p:cNvPr id="24587" name="AutoShape 6"/>
            <p:cNvSpPr>
              <a:spLocks noChangeArrowheads="1"/>
            </p:cNvSpPr>
            <p:nvPr/>
          </p:nvSpPr>
          <p:spPr bwMode="auto">
            <a:xfrm>
              <a:off x="2064" y="2304"/>
              <a:ext cx="3408" cy="576"/>
            </a:xfrm>
            <a:prstGeom prst="flowChart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3300"/>
                </a:solidFill>
                <a:latin typeface=".VnTime" panose="020B7200000000000000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24588" name="AutoShape 7"/>
            <p:cNvSpPr>
              <a:spLocks noChangeArrowheads="1"/>
            </p:cNvSpPr>
            <p:nvPr/>
          </p:nvSpPr>
          <p:spPr bwMode="auto">
            <a:xfrm>
              <a:off x="2064" y="2928"/>
              <a:ext cx="3408" cy="576"/>
            </a:xfrm>
            <a:prstGeom prst="flowChart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3300"/>
                </a:solidFill>
                <a:latin typeface=".VnTime" panose="020B7200000000000000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24589" name="AutoShape 8"/>
            <p:cNvSpPr>
              <a:spLocks noChangeArrowheads="1"/>
            </p:cNvSpPr>
            <p:nvPr/>
          </p:nvSpPr>
          <p:spPr bwMode="auto">
            <a:xfrm>
              <a:off x="2064" y="3552"/>
              <a:ext cx="3408" cy="768"/>
            </a:xfrm>
            <a:prstGeom prst="flowChart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3300"/>
                </a:solidFill>
                <a:latin typeface=".VnTime" panose="020B7200000000000000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24590" name="Line 9"/>
            <p:cNvSpPr>
              <a:spLocks noChangeShapeType="1"/>
            </p:cNvSpPr>
            <p:nvPr/>
          </p:nvSpPr>
          <p:spPr bwMode="auto">
            <a:xfrm flipV="1">
              <a:off x="1440" y="2736"/>
              <a:ext cx="624" cy="52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Line 10"/>
            <p:cNvSpPr>
              <a:spLocks noChangeShapeType="1"/>
            </p:cNvSpPr>
            <p:nvPr/>
          </p:nvSpPr>
          <p:spPr bwMode="auto">
            <a:xfrm>
              <a:off x="1440" y="3264"/>
              <a:ext cx="624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Line 11"/>
            <p:cNvSpPr>
              <a:spLocks noChangeShapeType="1"/>
            </p:cNvSpPr>
            <p:nvPr/>
          </p:nvSpPr>
          <p:spPr bwMode="auto">
            <a:xfrm>
              <a:off x="1440" y="3264"/>
              <a:ext cx="624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3657600" y="3657600"/>
            <a:ext cx="5257800" cy="1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lượng noãn hoàng trong trứng.</a:t>
            </a:r>
          </a:p>
          <a:p>
            <a:endParaRPr lang="en-US" alt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3657600" y="4636975"/>
            <a:ext cx="54102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 b="1" u="sng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3695700" y="5638800"/>
            <a:ext cx="533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vi-VN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non được nuôi bằng sữa mẹ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 b="1" u="sng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-38100" y="4419600"/>
            <a:ext cx="2590800" cy="1446213"/>
          </a:xfrm>
          <a:prstGeom prst="ellipse">
            <a:avLst/>
          </a:prstGeom>
          <a:solidFill>
            <a:srgbClr val="AAF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THAI SINH</a:t>
            </a:r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769" y="2590800"/>
            <a:ext cx="4343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Thằn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4397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build="p"/>
      <p:bldP spid="17422" grpId="0"/>
      <p:bldP spid="17423" grpId="0"/>
      <p:bldP spid="17424" grpId="0"/>
      <p:bldP spid="4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3D2B3D9F-AD01-490D-8B7C-662E6F31B1A9}"/>
  <p:tag name="ISPRING_RESOURCE_FOLDER" val="C:\Users\DELL\Desktop\LOP THU - BAI 46 - THO\"/>
  <p:tag name="ISPRING_PRESENTATION_PATH" val="C:\Users\DELL\Desktop\LOP THU - BAI 46 - THO.pptx"/>
  <p:tag name="ISPRING_PROJECT_VERSION" val="9.3"/>
  <p:tag name="ISPRING_PROJECT_FOLDER_UPDATED" val="1"/>
  <p:tag name="ISPRING_SCREEN_RECS_UPDATED" val="C:\Users\DELL\Desktop\LOP THU - BAI 46 - THO\"/>
  <p:tag name="ISPRING_PRESENTATION_TITLE" val="LOP THU - BAI 46 - THO"/>
  <p:tag name="ISPRING_FIRST_PUBLISH" val="1"/>
  <p:tag name="ISPRING_PRESENTATION_INFO_2" val="&lt;?xml version=&quot;1.0&quot; encoding=&quot;UTF-8&quot; standalone=&quot;no&quot; ?&gt;&#10;&lt;presentation2&gt;&#10;&#10;  &lt;slides&gt;&#10;    &lt;slide id=&quot;{78BC5B40-1A83-4AC0-8B9D-E716E6F31B09}&quot; pptId=&quot;373&quot;/&gt;&#10;    &lt;slide id=&quot;{3A1E01CF-9D11-45C1-8E52-9F415897E86B}&quot; pptId=&quot;344&quot;/&gt;&#10;    &lt;slide id=&quot;{78731203-20C4-4038-8A05-3188849BD1A8}&quot; pptId=&quot;345&quot;/&gt;&#10;    &lt;slide id=&quot;{DF30C69F-ECFE-4661-B293-FF080509F6A8}&quot; pptId=&quot;257&quot;/&gt;&#10;    &lt;slide id=&quot;{150C2C62-BB03-41E5-BDAB-6D732A3F5140}&quot; pptId=&quot;348&quot;/&gt;&#10;    &lt;slide id=&quot;{0168BA11-147A-4B32-9B62-899CEEA4E5D6}&quot; pptId=&quot;349&quot;/&gt;&#10;    &lt;slide id=&quot;{DF7547F0-2F84-45EE-ABE0-AAEDA513EFE9}&quot; pptId=&quot;351&quot;/&gt;&#10;    &lt;slide id=&quot;{3E836391-5D59-4443-AAC6-56DDA1587969}&quot; pptId=&quot;353&quot;/&gt;&#10;    &lt;slide id=&quot;{B019EE73-4C5A-42B0-9E35-3B4DA406BFCA}&quot; pptId=&quot;354&quot;/&gt;&#10;    &lt;slide id=&quot;{8DE5D4B6-8548-4733-BA48-2C9E7541EE0A}&quot; pptId=&quot;374&quot;/&gt;&#10;    &lt;slide id=&quot;{FBC264D1-2B1B-4F4E-9E1D-4C4ECB6E796E}&quot; pptId=&quot;359&quot;/&gt;&#10;    &lt;slide id=&quot;{ADC8C26C-F7CB-415F-B980-F5E68260635B}&quot; pptId=&quot;360&quot;/&gt;&#10;    &lt;slide id=&quot;{EF81E2B9-9B10-4E07-B8F6-60B87E6620AB}&quot; pptId=&quot;361&quot;/&gt;&#10;    &lt;slide id=&quot;{0667F38A-B471-4798-BA45-005FB3958EA5}&quot; pptId=&quot;362&quot;/&gt;&#10;    &lt;slide id=&quot;{833A898E-E348-4289-AF06-5F6738CE69D0}&quot; pptId=&quot;269&quot;/&gt;&#10;    &lt;slide id=&quot;{B0AC9B54-BD87-4EBA-BBAE-685EE2329F86}&quot; pptId=&quot;369&quot;/&gt;&#10;    &lt;slide id=&quot;{FB32056B-0022-4C73-8D37-4C055096D674}&quot; pptId=&quot;271&quot;/&gt;&#10;    &lt;slide id=&quot;{C411FD8C-A827-4178-813C-91852B0C1A61}&quot; pptId=&quot;370&quot;/&gt;&#10;    &lt;slide id=&quot;{CBD9DE9A-7FBF-4D1D-A5E6-EECCE1942257}&quot; pptId=&quot;274&quot;/&gt;&#10;    &lt;slide id=&quot;{B8F5DFD5-B778-46C2-B85E-BB5659853A0A}&quot; pptId=&quot;371&quot;/&gt;&#10;    &lt;slide id=&quot;{9A8D9892-6A0E-4618-BDF8-09F7F6E7D632}&quot; pptId=&quot;276&quot;/&gt;&#10;    &lt;slide id=&quot;{35B77163-4428-4016-AA14-5A30FC04602E}&quot; pptId=&quot;372&quot;/&gt;&#10;    &lt;slide id=&quot;{23C155E0-BDA8-40FE-AE49-AB925FBAF987}&quot; pptId=&quot;286&quot;/&gt;&#10;    &lt;slide id=&quot;{A6676018-2860-4BA9-9198-6D31B0C08B7D}&quot; pptId=&quot;330&quot;/&gt;&#10;    &lt;slide id=&quot;{6E05A2F0-2F88-401E-881D-423EAAD9B0C1}&quot; pptId=&quot;368&quot;/&gt;&#10;    &lt;slide id=&quot;{F3BE8162-EBBE-4B73-A203-82BFDBF7B59E}&quot; pptId=&quot;366&quot;/&gt;&#10;    &lt;slide id=&quot;{A08793DB-997F-4501-8018-257339331419}&quot; pptId=&quot;367&quot;/&gt;&#10;  &lt;/slides&gt;&#10;&#10;  &lt;narration&gt;&#10;    &lt;audioTracks&gt;&#10;      &lt;audioTrack muted=&quot;false&quot; name=&quot;Audio 1&quot; resource=&quot;2b632f19&quot; slideId=&quot;{78BC5B40-1A83-4AC0-8B9D-E716E6F31B09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1.494"/>
  <p:tag name="TIMING" val="|3.995|3.163|2.433|6.583|2.077|2.231|8.923|8.47"/>
  <p:tag name="ISPRING_SLIDE_ID_2" val="{FBC264D1-2B1B-4F4E-9E1D-4C4ECB6E796E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ADC8C26C-F7CB-415F-B980-F5E68260635B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EF81E2B9-9B10-4E07-B8F6-60B87E6620AB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0.014"/>
  <p:tag name="TIMING" val="|10.618|2.028|5.589|1.045|5.848|1.373|4.788|1.824|6.882|3.991|5.758|1.143|1.143|1.143"/>
  <p:tag name="ISPRING_SLIDE_ID_2" val="{0667F38A-B471-4798-BA45-005FB3958EA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33A898E-E348-4289-AF06-5F6738CE69D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0AC9B54-BD87-4EBA-BBAE-685EE2329F8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501"/>
  <p:tag name="TIMING" val="|0.001|0.5|0.5|0.5|0.5|0.5|2|0.5|0.5|0.5|0.5"/>
  <p:tag name="ISPRING_CUSTOM_TIMING_USED" val="1"/>
  <p:tag name="ISPRING_SLIDE_ID_2" val="{FB32056B-0022-4C73-8D37-4C055096D67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2|0.5"/>
  <p:tag name="ISPRING_CUSTOM_TIMING_USED" val="1"/>
  <p:tag name="ISPRING_SLIDE_ID_2" val="{C411FD8C-A827-4178-813C-91852B0C1A6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|1"/>
  <p:tag name="ISPRING_CUSTOM_TIMING_USED" val="1"/>
  <p:tag name="ISPRING_SLIDE_ID_2" val="{CBD9DE9A-7FBF-4D1D-A5E6-EECCE1942257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"/>
  <p:tag name="ISPRING_CUSTOM_TIMING_USED" val="1"/>
  <p:tag name="ISPRING_SLIDE_ID_2" val="{9A8D9892-6A0E-4618-BDF8-09F7F6E7D63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.501"/>
  <p:tag name="TIMING" val="|0.001|0.5|0.5|0.5|1|0.5|2|0.5"/>
  <p:tag name="ISPRING_CUSTOM_TIMING_USED" val="1"/>
  <p:tag name="ISPRING_SLIDE_ID_2" val="{3A1E01CF-9D11-45C1-8E52-9F415897E86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5"/>
  <p:tag name="ISPRING_CUSTOM_TIMING_USED" val="1"/>
  <p:tag name="ISPRING_SLIDE_ID_2" val="{A6676018-2860-4BA9-9198-6D31B0C08B7D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2|0.5|0.5"/>
  <p:tag name="ISPRING_CUSTOM_TIMING_USED" val="1"/>
  <p:tag name="ISPRING_SLIDE_ID_2" val="{35B77163-4428-4016-AA14-5A30FC04602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2.848"/>
  <p:tag name="TIMING" val="|5.502|5.259|1.497|3.26|3.311|3.978|2.896|1.674|1.198|1.983|2.698|1.388|2.075|2.839|2.121|1.719|3.288"/>
  <p:tag name="ISPRING_SLIDE_ID_2" val="{6E05A2F0-2F88-401E-881D-423EAAD9B0C1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2|0.5|0.5|0.5"/>
  <p:tag name="ISPRING_CUSTOM_TIMING_USED" val="1"/>
  <p:tag name="ISPRING_SLIDE_ID_2" val="{F3BE8162-EBBE-4B73-A203-82BFDBF7B59E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.154"/>
  <p:tag name="TIMING" val="|0.001"/>
  <p:tag name="ISPRING_CUSTOM_TIMING_USED" val="1"/>
  <p:tag name="ISPRING_SLIDE_ID_2" val="{A08793DB-997F-4501-8018-25733933141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2"/>
  <p:tag name="ISPRING_CUSTOM_TIMING_USED" val="1"/>
  <p:tag name="ISPRING_SLIDE_ID_2" val="{78731203-20C4-4038-8A05-3188849BD1A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001"/>
  <p:tag name="TIMING" val="|0.001|2|2|0.5|2|1"/>
  <p:tag name="ISPRING_CUSTOM_TIMING_USED" val="1"/>
  <p:tag name="ISPRING_SLIDE_ID_2" val="{DF30C69F-ECFE-4661-B293-FF080509F6A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2|0.5|1"/>
  <p:tag name="ISPRING_CUSTOM_TIMING_USED" val="1"/>
  <p:tag name="ISPRING_SLIDE_ID_2" val="{150C2C62-BB03-41E5-BDAB-6D732A3F514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2|0.5|0.5"/>
  <p:tag name="ISPRING_CUSTOM_TIMING_USED" val="1"/>
  <p:tag name="ISPRING_SLIDE_ID_2" val="{DF7547F0-2F84-45EE-ABE0-AAEDA513EFE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E836391-5D59-4443-AAC6-56DDA158796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501"/>
  <p:tag name="TIMING" val="|0.001|0.5|1|1|1|2|0.5|2"/>
  <p:tag name="ISPRING_CUSTOM_TIMING_USED" val="1"/>
  <p:tag name="ISPRING_SLIDE_ID_2" val="{B019EE73-4C5A-42B0-9E35-3B4DA406BFCA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|0.5|0.5|0.5|0.5|0.5|0.5"/>
  <p:tag name="ISPRING_CUSTOM_TIMING_USED" val="1"/>
  <p:tag name="ISPRING_SLIDE_ID_2" val="{8DE5D4B6-8548-4733-BA48-2C9E7541EE0A}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3960</TotalTime>
  <Words>1157</Words>
  <Application>Microsoft Office PowerPoint</Application>
  <PresentationFormat>On-screen Show (4:3)</PresentationFormat>
  <Paragraphs>191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.VnTime</vt:lpstr>
      <vt:lpstr>Arial</vt:lpstr>
      <vt:lpstr>Symbol</vt:lpstr>
      <vt:lpstr>Times New Roman</vt:lpstr>
      <vt:lpstr>Wingdings</vt:lpstr>
      <vt:lpstr>Default Design</vt:lpstr>
      <vt:lpstr>KIỂM TRA BÀI CŨ</vt:lpstr>
      <vt:lpstr>LỚP THÚ (LỚP CÓ VÚ)</vt:lpstr>
      <vt:lpstr>LỚP THÚ (LỚP CÓ VÚ) BÀI 46: THỎ</vt:lpstr>
      <vt:lpstr>LỚP THÚ (LỚP CÓ VÚ) BÀI 46: THỎ</vt:lpstr>
      <vt:lpstr>LỚP THÚ (LỚP CÓ VÚ) BÀI 46: THỎ</vt:lpstr>
      <vt:lpstr>PowerPoint Presentation</vt:lpstr>
      <vt:lpstr>PowerPoint Presentation</vt:lpstr>
      <vt:lpstr>PowerPoint Presentation</vt:lpstr>
      <vt:lpstr>PowerPoint Presentation</vt:lpstr>
      <vt:lpstr>LỚP THÚ (LỚP CÓ VÚ) BÀI 46: THỎ</vt:lpstr>
      <vt:lpstr>LỚP THÚ (LỚP CÓ VÚ) BÀI 46: THỎ</vt:lpstr>
      <vt:lpstr>PowerPoint Presentation</vt:lpstr>
      <vt:lpstr>PowerPoint Presentation</vt:lpstr>
      <vt:lpstr>LỚP THÚ (LỚP CÓ VÚ) BÀI 46: THỎ</vt:lpstr>
      <vt:lpstr>PowerPoint Presentation</vt:lpstr>
      <vt:lpstr>LỚP THÚ (LỚP CÓ VÚ) BÀI 46: THỎ</vt:lpstr>
      <vt:lpstr>PowerPoint Presentation</vt:lpstr>
      <vt:lpstr>PowerPoint Presentation</vt:lpstr>
      <vt:lpstr>PowerPoint Presentation</vt:lpstr>
      <vt:lpstr>LỚP THÚ (LỚP CÓ VÚ) BÀI 46: THỎ</vt:lpstr>
      <vt:lpstr>PowerPoint Presentation</vt:lpstr>
      <vt:lpstr>PowerPoint Presentation</vt:lpstr>
      <vt:lpstr> 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LOP THU - BAI 46 - THO</dc:title>
  <dc:creator>User</dc:creator>
  <cp:lastModifiedBy>AutoBVT</cp:lastModifiedBy>
  <cp:revision>293</cp:revision>
  <dcterms:created xsi:type="dcterms:W3CDTF">2006-11-01T16:56:19Z</dcterms:created>
  <dcterms:modified xsi:type="dcterms:W3CDTF">2021-03-02T15:05:54Z</dcterms:modified>
</cp:coreProperties>
</file>