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75" r:id="rId4"/>
    <p:sldId id="277" r:id="rId5"/>
    <p:sldId id="274" r:id="rId6"/>
    <p:sldId id="276" r:id="rId7"/>
    <p:sldId id="260" r:id="rId8"/>
    <p:sldId id="262" r:id="rId9"/>
    <p:sldId id="272" r:id="rId10"/>
    <p:sldId id="265" r:id="rId11"/>
    <p:sldId id="266" r:id="rId12"/>
    <p:sldId id="268" r:id="rId13"/>
    <p:sldId id="267" r:id="rId14"/>
    <p:sldId id="269" r:id="rId15"/>
    <p:sldId id="270" r:id="rId16"/>
    <p:sldId id="273" r:id="rId17"/>
    <p:sldId id="27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CC33"/>
    <a:srgbClr val="0000FF"/>
    <a:srgbClr val="6600FF"/>
    <a:srgbClr val="66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216" y="-4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C4317-6A29-424F-A85B-B4D2E676C17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40DE1-74EE-4DD2-A42A-5148752E8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0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66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77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3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63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43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69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79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73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3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3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99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2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81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40DE1-74EE-4DD2-A42A-5148752E88C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06892-594E-4014-B25F-CEF53D49A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E80893-3D29-4BC9-B790-390187E38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1B8568-DE14-45FD-86DD-96A05E74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5D12-9536-433B-BDBC-487881E1132C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6945F6-487D-4A0D-AA25-6623D0A7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608389-802A-4FC7-B6C3-F5B54099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B242-E74F-41EE-8350-B09255893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2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080FC-00C0-46E9-A2E0-1442D341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CC90C2-33FD-4316-80F8-7850CF31C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7185F0-4B9E-4408-8084-BAE85F64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5D12-9536-433B-BDBC-487881E1132C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7DB99B-7CF1-4351-BAAF-BD397B3A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75130-FAB9-40CC-9CBE-01B9FD7F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B242-E74F-41EE-8350-B09255893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5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BFC71A-96DF-4FC6-BF43-A608057DB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BD4A01-3D97-4388-98BC-887E6AB98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5068A5-5FC8-497A-902D-E655A152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5D12-9536-433B-BDBC-487881E1132C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864B14-A82D-4174-B629-2A6E96B2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AD7EE5-0C5C-46C6-9744-7938D73A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B242-E74F-41EE-8350-B09255893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AEB5C2-6C6C-4D12-A1D1-7D483CB3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33E003-CC80-4F7F-8214-D46975876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D402FF-EFCC-4F87-8118-826FE5E6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5D12-9536-433B-BDBC-487881E1132C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8957D6-82E1-47B9-837B-8ED544FAF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B237D3-2618-4EFA-92F0-77A55813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B242-E74F-41EE-8350-B09255893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5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345F6-5A1A-41E7-AB40-0C393F21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50F590-EB26-4E33-91C9-C42576340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46A9B5-CC76-4D09-85C4-FA4E15BA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5D12-9536-433B-BDBC-487881E1132C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5FFD90-0FB6-45EE-A373-163F53B8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AF4F60-F2C5-4263-B1E9-799C45B7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B242-E74F-41EE-8350-B09255893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3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8032C3-CEEF-4849-A58E-53641E7B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B157C4-4F63-452C-8465-26A737D23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DFCA56-9F79-4EC7-82D8-5A379106E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396E55-372A-4FDD-B291-82EBF936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5D12-9536-433B-BDBC-487881E1132C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9F9C29-DA13-464B-917D-8874A02C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F37CB1-6827-4E21-A4E8-82E7B2EF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B242-E74F-41EE-8350-B09255893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2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D0117-897B-4784-9BD6-834CE23B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97E2E9-24E5-4289-A6E7-00B3E9587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A18F7F-F37D-4442-8A8C-BE86487F7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7C0207D-6219-4BE4-809D-B46E108C7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AF01A35-D6A1-48CD-A565-86919E3C2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2477192-6216-46BE-A1BC-601B814A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5D12-9536-433B-BDBC-487881E1132C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38BF9DC-3BFE-4359-A4B8-1E3AF08D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36544C3-6618-4D2E-9624-A5059E43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B242-E74F-41EE-8350-B09255893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0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4E9B3-0ED9-4D7E-8B05-D213FDDA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4DBF7F-E9A9-41C0-9CA9-093A91D1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5D12-9536-433B-BDBC-487881E1132C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4AEA2A2-666B-47FA-A3A8-387F34B6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335553-957F-4331-A8C3-4F0A0974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B242-E74F-41EE-8350-B09255893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2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79D9781-9631-4FA0-A8AB-8EBCF14E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5D12-9536-433B-BDBC-487881E1132C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A45317F-3B59-4C0E-B189-2EC84531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0CE0FB-0699-4572-A11D-146EB0D9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B242-E74F-41EE-8350-B09255893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9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0FE75-E690-41AC-860E-D03B9ADA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4C2805-69E8-43C9-9B48-98468F48A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C49AF6-0A82-4091-B878-A97BB63DA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353FF4-13A2-46B6-9EB4-29A40B49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5D12-9536-433B-BDBC-487881E1132C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A10A44-02B8-4644-9C5B-BC3897E7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71A611-C885-4BB7-9A6F-0E826D40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B242-E74F-41EE-8350-B09255893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6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EC8020-CC0F-46BB-AB30-E409C30E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43E90E-B68C-4837-832C-BB28C12CF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1FA7B8-924E-4ACE-8E39-D2773E6D8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2826A0-EAF6-4D70-B32B-CC337D60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5D12-9536-433B-BDBC-487881E1132C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2666B7-A6C5-4DD8-BECA-BA7E5CED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C8B0EB-718B-4E90-BE89-1FABA134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9B242-E74F-41EE-8350-B09255893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9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653CB6E-8A49-41AC-A00A-D3F714F60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1B3456-C70D-4F83-BD34-9F47E6B9E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F3BD3F-AA46-41EE-BC2C-B3B21FD5C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E5D12-9536-433B-BDBC-487881E1132C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9A110B-4ED8-4A7C-AC31-E6ECCD501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D20536-8798-4DBA-98BF-1DC0CA90C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9B242-E74F-41EE-8350-B092558936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1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7.xml"/><Relationship Id="rId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DDDF83-604D-4D30-9F5B-5BED77682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771"/>
            <a:ext cx="12192000" cy="607422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84523DF-8379-44DC-A6EC-16A524D08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12192000" cy="70757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Chương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VIII: CÁC NHÓM THỰC VẬT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0F7AAB4-F18D-4FF2-98F4-F3824317232E}"/>
              </a:ext>
            </a:extLst>
          </p:cNvPr>
          <p:cNvSpPr/>
          <p:nvPr/>
        </p:nvSpPr>
        <p:spPr>
          <a:xfrm>
            <a:off x="1326383" y="2099046"/>
            <a:ext cx="8902839" cy="1938992"/>
          </a:xfrm>
          <a:prstGeom prst="rect">
            <a:avLst/>
          </a:prstGeom>
          <a:noFill/>
          <a:ln>
            <a:noFill/>
          </a:ln>
          <a:effectLst>
            <a:innerShdw blurRad="63500" dist="114300" dir="18900000">
              <a:srgbClr val="FFFF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u="sng" dirty="0">
                <a:ln w="12700" cap="rnd">
                  <a:solidFill>
                    <a:schemeClr val="tx1"/>
                  </a:solidFill>
                  <a:prstDash val="solid"/>
                </a:ln>
                <a:pattFill prst="divot">
                  <a:fgClr>
                    <a:srgbClr val="FFFF00"/>
                  </a:fgClr>
                  <a:bgClr>
                    <a:srgbClr val="FF0000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BÀI 37</a:t>
            </a:r>
            <a:r>
              <a:rPr lang="en-US" sz="6000" b="1" dirty="0">
                <a:ln w="12700" cap="rnd">
                  <a:solidFill>
                    <a:schemeClr val="tx1"/>
                  </a:solidFill>
                  <a:prstDash val="solid"/>
                </a:ln>
                <a:pattFill prst="divot">
                  <a:fgClr>
                    <a:srgbClr val="FFFF00"/>
                  </a:fgClr>
                  <a:bgClr>
                    <a:srgbClr val="FF0000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0" b="1" dirty="0">
                <a:ln w="12700" cap="rnd">
                  <a:solidFill>
                    <a:schemeClr val="tx1"/>
                  </a:solidFill>
                  <a:prstDash val="solid"/>
                </a:ln>
                <a:pattFill prst="divot">
                  <a:fgClr>
                    <a:srgbClr val="FFFF00"/>
                  </a:fgClr>
                  <a:bgClr>
                    <a:srgbClr val="FF0000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endParaRPr lang="en-US" sz="12000" b="1" cap="none" spc="0" dirty="0">
              <a:ln w="12700" cap="rnd">
                <a:solidFill>
                  <a:schemeClr val="tx1"/>
                </a:solidFill>
                <a:prstDash val="solid"/>
              </a:ln>
              <a:pattFill prst="divot">
                <a:fgClr>
                  <a:srgbClr val="FFFF00"/>
                </a:fgClr>
                <a:bgClr>
                  <a:srgbClr val="FF0000"/>
                </a:bgClr>
              </a:patt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0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D5340C-0BDE-4AF9-957C-FECBF073E3A2}"/>
              </a:ext>
            </a:extLst>
          </p:cNvPr>
          <p:cNvSpPr txBox="1"/>
          <p:nvPr/>
        </p:nvSpPr>
        <p:spPr>
          <a:xfrm>
            <a:off x="281354" y="326709"/>
            <a:ext cx="2628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en-US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8BBCDF5-8348-4838-81DF-1852DC8E4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782" y="5230042"/>
            <a:ext cx="5237730" cy="120032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Tảo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quang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hợp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thải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ra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khí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ôxi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giúp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cho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sự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hô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hấp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của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các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động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vật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ở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nước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8" descr="cá ăn tảo">
            <a:extLst>
              <a:ext uri="{FF2B5EF4-FFF2-40B4-BE49-F238E27FC236}">
                <a16:creationId xmlns:a16="http://schemas.microsoft.com/office/drawing/2014/main" xmlns="" id="{4924C56F-3411-43CA-AA83-5092EF34F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60" y="1218361"/>
            <a:ext cx="5419410" cy="369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47E9C54A-6AF6-44B9-A41E-7D617E60A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260" y="5191388"/>
            <a:ext cx="5419410" cy="46166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Tảo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làm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thức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ăn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cho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một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số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loài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cá</a:t>
            </a:r>
            <a:r>
              <a:rPr lang="en-US" alt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D53DB80-56F7-4BB6-86DF-8DA79D650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8" y="1218362"/>
            <a:ext cx="5190140" cy="3691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995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A24B52-EF83-492E-8FEE-7DB56490F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7" y="1367965"/>
            <a:ext cx="3907432" cy="2595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10C8D65-C389-4C1D-8B49-19C3052D9C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37" y="1360676"/>
            <a:ext cx="3252037" cy="28398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1E0257C-E655-4BAD-ADFC-970013491A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44" y="1294413"/>
            <a:ext cx="2595652" cy="25956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45F9A8-FA40-4407-8037-970544E30084}"/>
              </a:ext>
            </a:extLst>
          </p:cNvPr>
          <p:cNvSpPr/>
          <p:nvPr/>
        </p:nvSpPr>
        <p:spPr>
          <a:xfrm>
            <a:off x="516417" y="4200528"/>
            <a:ext cx="11159166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súc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thuốc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3A6CC23-268E-4753-8B03-AB0BC234CBFD}"/>
              </a:ext>
            </a:extLst>
          </p:cNvPr>
          <p:cNvSpPr txBox="1"/>
          <p:nvPr/>
        </p:nvSpPr>
        <p:spPr>
          <a:xfrm>
            <a:off x="281354" y="326709"/>
            <a:ext cx="2628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400" b="1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en-US" altLang="en-US" sz="2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1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B41A84-01AA-4C28-A965-9E3539A7C1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787" cy="665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A97E32-63D1-4A43-AABA-5F7AAF897F97}"/>
              </a:ext>
            </a:extLst>
          </p:cNvPr>
          <p:cNvSpPr txBox="1"/>
          <p:nvPr/>
        </p:nvSpPr>
        <p:spPr>
          <a:xfrm>
            <a:off x="400314" y="1194927"/>
            <a:ext cx="2628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400" b="1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en-US" altLang="en-US" sz="2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896C70D-C78B-4A3E-8195-2D19F840B384}"/>
              </a:ext>
            </a:extLst>
          </p:cNvPr>
          <p:cNvSpPr/>
          <p:nvPr/>
        </p:nvSpPr>
        <p:spPr>
          <a:xfrm>
            <a:off x="453696" y="1979005"/>
            <a:ext cx="1089932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oxi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súc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thuốc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7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uy-trieu-do-ky-nguyen-travel">
            <a:extLst>
              <a:ext uri="{FF2B5EF4-FFF2-40B4-BE49-F238E27FC236}">
                <a16:creationId xmlns:a16="http://schemas.microsoft.com/office/drawing/2014/main" xmlns="" id="{47CCB9A0-BF49-4BD6-BB93-7B24B87DF62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15" y="1451689"/>
            <a:ext cx="4119420" cy="26017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3EA451-01A2-45B6-A707-082556EFEB23}"/>
              </a:ext>
            </a:extLst>
          </p:cNvPr>
          <p:cNvSpPr/>
          <p:nvPr/>
        </p:nvSpPr>
        <p:spPr>
          <a:xfrm>
            <a:off x="572652" y="4347375"/>
            <a:ext cx="10991278" cy="235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Phan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7/2002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lụy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rộp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000" b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tanh…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'Thuy trieu do' tan cong cac resort ven bien Mui Ne hinh anh 3 ">
            <a:extLst>
              <a:ext uri="{FF2B5EF4-FFF2-40B4-BE49-F238E27FC236}">
                <a16:creationId xmlns:a16="http://schemas.microsoft.com/office/drawing/2014/main" xmlns="" id="{E52171E5-7C5B-4A9F-AF93-041262F8ED4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10" y="1483924"/>
            <a:ext cx="4119420" cy="26172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F0C415-C59D-4BD6-AADA-F3547BF4B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85" y="1483924"/>
            <a:ext cx="2290622" cy="1631216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solidFill>
                  <a:srgbClr val="009900"/>
                </a:solidFill>
                <a:cs typeface="Arial" panose="020B0604020202020204" pitchFamily="34" charset="0"/>
              </a:rPr>
              <a:t>Một</a:t>
            </a:r>
            <a:r>
              <a:rPr lang="en-US" altLang="vi-VN" sz="2000" b="1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009900"/>
                </a:solidFill>
                <a:cs typeface="Arial" panose="020B0604020202020204" pitchFamily="34" charset="0"/>
              </a:rPr>
              <a:t>số</a:t>
            </a:r>
            <a:r>
              <a:rPr lang="en-US" altLang="vi-VN" sz="2000" b="1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009900"/>
                </a:solidFill>
                <a:cs typeface="Arial" panose="020B0604020202020204" pitchFamily="34" charset="0"/>
              </a:rPr>
              <a:t>tảo</a:t>
            </a:r>
            <a:r>
              <a:rPr lang="en-US" altLang="vi-VN" sz="2000" b="1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009900"/>
                </a:solidFill>
                <a:cs typeface="Arial" panose="020B0604020202020204" pitchFamily="34" charset="0"/>
              </a:rPr>
              <a:t>đơn</a:t>
            </a:r>
            <a:r>
              <a:rPr lang="en-US" altLang="vi-VN" sz="2000" b="1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009900"/>
                </a:solidFill>
                <a:cs typeface="Arial" panose="020B0604020202020204" pitchFamily="34" charset="0"/>
              </a:rPr>
              <a:t>bào</a:t>
            </a:r>
            <a:r>
              <a:rPr lang="en-US" altLang="vi-VN" sz="2000" b="1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009900"/>
                </a:solidFill>
                <a:cs typeface="Arial" panose="020B0604020202020204" pitchFamily="34" charset="0"/>
              </a:rPr>
              <a:t>sinh</a:t>
            </a:r>
            <a:r>
              <a:rPr lang="en-US" altLang="vi-VN" sz="2000" b="1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009900"/>
                </a:solidFill>
                <a:cs typeface="Arial" panose="020B0604020202020204" pitchFamily="34" charset="0"/>
              </a:rPr>
              <a:t>sản</a:t>
            </a:r>
            <a:r>
              <a:rPr lang="en-US" altLang="vi-VN" sz="2000" b="1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009900"/>
                </a:solidFill>
                <a:cs typeface="Arial" panose="020B0604020202020204" pitchFamily="34" charset="0"/>
              </a:rPr>
              <a:t>quá</a:t>
            </a:r>
            <a:r>
              <a:rPr lang="en-US" altLang="vi-VN" sz="2000" b="1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009900"/>
                </a:solidFill>
                <a:cs typeface="Arial" panose="020B0604020202020204" pitchFamily="34" charset="0"/>
              </a:rPr>
              <a:t>nhanh</a:t>
            </a:r>
            <a:r>
              <a:rPr lang="en-US" altLang="vi-VN" sz="2000" b="1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009900"/>
                </a:solidFill>
                <a:cs typeface="Arial" panose="020B0604020202020204" pitchFamily="34" charset="0"/>
              </a:rPr>
              <a:t>gây</a:t>
            </a:r>
            <a:r>
              <a:rPr lang="en-US" altLang="vi-VN" sz="2000" b="1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009900"/>
                </a:solidFill>
                <a:cs typeface="Arial" panose="020B0604020202020204" pitchFamily="34" charset="0"/>
              </a:rPr>
              <a:t>hiện</a:t>
            </a:r>
            <a:r>
              <a:rPr lang="en-US" altLang="vi-VN" sz="2000" b="1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009900"/>
                </a:solidFill>
                <a:cs typeface="Arial" panose="020B0604020202020204" pitchFamily="34" charset="0"/>
              </a:rPr>
              <a:t>tượng</a:t>
            </a:r>
            <a:r>
              <a:rPr lang="en-US" altLang="vi-VN" sz="2000" b="1" dirty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“</a:t>
            </a:r>
            <a:r>
              <a:rPr lang="en-US" altLang="vi-VN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nước</a:t>
            </a:r>
            <a:r>
              <a:rPr lang="en-US" alt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nở</a:t>
            </a:r>
            <a:r>
              <a:rPr lang="en-US" alt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cs typeface="Arial" panose="020B0604020202020204" pitchFamily="34" charset="0"/>
              </a:rPr>
              <a:t>hoa</a:t>
            </a:r>
            <a:r>
              <a:rPr lang="en-US" altLang="vi-VN" sz="2000" b="1" dirty="0">
                <a:solidFill>
                  <a:srgbClr val="FF0000"/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232119-6668-47E1-BA0D-C67CD196EA63}"/>
              </a:ext>
            </a:extLst>
          </p:cNvPr>
          <p:cNvSpPr txBox="1"/>
          <p:nvPr/>
        </p:nvSpPr>
        <p:spPr>
          <a:xfrm>
            <a:off x="281354" y="326709"/>
            <a:ext cx="2628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en-US" sz="2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altLang="en-US" sz="2400" b="1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214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E5157E-7ABA-4276-ACC2-E32723DAD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37" y="1157706"/>
            <a:ext cx="5854700" cy="4046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4BF45F-C72E-46C5-8E5C-CA1B889FAF09}"/>
              </a:ext>
            </a:extLst>
          </p:cNvPr>
          <p:cNvSpPr txBox="1"/>
          <p:nvPr/>
        </p:nvSpPr>
        <p:spPr>
          <a:xfrm>
            <a:off x="406399" y="5346351"/>
            <a:ext cx="1153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xoắn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quấn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nhánh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9F154F-12A4-4D3E-AF70-3700762558BF}"/>
              </a:ext>
            </a:extLst>
          </p:cNvPr>
          <p:cNvSpPr txBox="1"/>
          <p:nvPr/>
        </p:nvSpPr>
        <p:spPr>
          <a:xfrm>
            <a:off x="281354" y="326709"/>
            <a:ext cx="2628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altLang="en-US" sz="2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altLang="en-US" sz="2400" b="1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0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F5D7F0-B79E-412C-ACAD-A5FF7776921C}"/>
              </a:ext>
            </a:extLst>
          </p:cNvPr>
          <p:cNvSpPr txBox="1"/>
          <p:nvPr/>
        </p:nvSpPr>
        <p:spPr>
          <a:xfrm>
            <a:off x="400314" y="1194927"/>
            <a:ext cx="2628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400" b="1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en-US" altLang="en-US" sz="2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lợi</a:t>
            </a: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66FB488-7EC9-4839-A017-B4C5DC3800DC}"/>
              </a:ext>
            </a:extLst>
          </p:cNvPr>
          <p:cNvSpPr/>
          <p:nvPr/>
        </p:nvSpPr>
        <p:spPr>
          <a:xfrm>
            <a:off x="453696" y="1979005"/>
            <a:ext cx="1089932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oxi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súc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thuốc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3E424D-90A6-4D7D-85C4-92AE45C4BC50}"/>
              </a:ext>
            </a:extLst>
          </p:cNvPr>
          <p:cNvSpPr/>
          <p:nvPr/>
        </p:nvSpPr>
        <p:spPr>
          <a:xfrm>
            <a:off x="629205" y="3327461"/>
            <a:ext cx="1481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altLang="en-US" sz="2400" b="1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400" b="1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643AB3-BA05-4EBF-A3AC-4F583522A735}"/>
              </a:ext>
            </a:extLst>
          </p:cNvPr>
          <p:cNvSpPr/>
          <p:nvPr/>
        </p:nvSpPr>
        <p:spPr>
          <a:xfrm>
            <a:off x="453695" y="3843619"/>
            <a:ext cx="11284609" cy="113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ợng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“n</a:t>
            </a:r>
            <a:r>
              <a:rPr lang="vi-V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l</a:t>
            </a:r>
            <a:r>
              <a:rPr lang="vi-VN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àm nhiễm bẩn nguồn nước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xoắn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67640F-B5F5-442D-BC6E-BFBBD5463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787" cy="665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4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857833-35BE-4040-BC5D-41A366792F2B}"/>
              </a:ext>
            </a:extLst>
          </p:cNvPr>
          <p:cNvSpPr txBox="1"/>
          <p:nvPr/>
        </p:nvSpPr>
        <p:spPr>
          <a:xfrm>
            <a:off x="4521057" y="1320615"/>
            <a:ext cx="2409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4D4BBF-D22B-40C7-83E8-3B935C2FB3A0}"/>
              </a:ext>
            </a:extLst>
          </p:cNvPr>
          <p:cNvSpPr txBox="1"/>
          <p:nvPr/>
        </p:nvSpPr>
        <p:spPr>
          <a:xfrm>
            <a:off x="1806203" y="2090056"/>
            <a:ext cx="84383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38.</a:t>
            </a:r>
            <a:r>
              <a:rPr lang="vi-V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RÊU- CÂY RÊU</a:t>
            </a:r>
          </a:p>
          <a:p>
            <a:pPr>
              <a:lnSpc>
                <a:spcPct val="150000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69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871567-54A3-4186-BF12-35DDF6BB1247}"/>
              </a:ext>
            </a:extLst>
          </p:cNvPr>
          <p:cNvSpPr txBox="1"/>
          <p:nvPr/>
        </p:nvSpPr>
        <p:spPr>
          <a:xfrm>
            <a:off x="841248" y="2097024"/>
            <a:ext cx="9409948" cy="1998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BUỔI HỌC KẾT THÚC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 CÁC EM ĐÃ LẮNG NGHE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5540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1C3E5F8-A045-46F5-970E-3E775058AE6D}"/>
              </a:ext>
            </a:extLst>
          </p:cNvPr>
          <p:cNvGrpSpPr/>
          <p:nvPr/>
        </p:nvGrpSpPr>
        <p:grpSpPr>
          <a:xfrm>
            <a:off x="1121682" y="849405"/>
            <a:ext cx="9931461" cy="5339755"/>
            <a:chOff x="1121682" y="849405"/>
            <a:chExt cx="9931461" cy="53397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B30C5A2-2727-4F3A-84E9-8FCA49390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77" b="31045"/>
            <a:stretch/>
          </p:blipFill>
          <p:spPr>
            <a:xfrm>
              <a:off x="1121682" y="1468482"/>
              <a:ext cx="4170753" cy="425901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BFA5691-A752-45EA-9CD5-01CB61D4CC6A}"/>
                </a:ext>
              </a:extLst>
            </p:cNvPr>
            <p:cNvGrpSpPr/>
            <p:nvPr/>
          </p:nvGrpSpPr>
          <p:grpSpPr>
            <a:xfrm>
              <a:off x="1331742" y="849405"/>
              <a:ext cx="9721401" cy="5339755"/>
              <a:chOff x="1331742" y="849405"/>
              <a:chExt cx="9721401" cy="533975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11DA8871-CBDF-49D5-BE33-0F675BC18E52}"/>
                  </a:ext>
                </a:extLst>
              </p:cNvPr>
              <p:cNvSpPr txBox="1"/>
              <p:nvPr/>
            </p:nvSpPr>
            <p:spPr>
              <a:xfrm>
                <a:off x="1331742" y="5727495"/>
                <a:ext cx="41248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Tảo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tiểu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(ở </a:t>
                </a:r>
                <a:r>
                  <a:rPr lang="en-US" sz="2400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4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ngọt</a:t>
                </a:r>
                <a:r>
                  <a:rPr lang="en-US" sz="24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317BC8CE-BE92-4113-BFC3-D5F3C0361E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989773">
                <a:off x="6445252" y="849405"/>
                <a:ext cx="4607891" cy="460789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95CEC14-7BA4-4642-8E7B-0BAD2BB58414}"/>
                  </a:ext>
                </a:extLst>
              </p:cNvPr>
              <p:cNvSpPr txBox="1"/>
              <p:nvPr/>
            </p:nvSpPr>
            <p:spPr>
              <a:xfrm>
                <a:off x="7214717" y="5727495"/>
                <a:ext cx="35317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Tảo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silic</a:t>
                </a:r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(ở </a:t>
                </a:r>
                <a:r>
                  <a:rPr lang="en-US" sz="2400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24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i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ngọt</a:t>
                </a:r>
                <a:r>
                  <a:rPr lang="en-US" sz="2400" b="1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2BDE78-0F93-420C-AC5B-53904B88611F}"/>
              </a:ext>
            </a:extLst>
          </p:cNvPr>
          <p:cNvSpPr txBox="1"/>
          <p:nvPr/>
        </p:nvSpPr>
        <p:spPr>
          <a:xfrm>
            <a:off x="281354" y="326709"/>
            <a:ext cx="56028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altLang="en-US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lang="en-US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ơ</a:t>
            </a:r>
            <a:r>
              <a:rPr lang="en-US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en-US" alt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bào</a:t>
            </a:r>
            <a:r>
              <a:rPr lang="en-US" alt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lang="en-US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tiểu</a:t>
            </a:r>
            <a:r>
              <a:rPr lang="en-US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lang="en-US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silic</a:t>
            </a:r>
            <a:r>
              <a:rPr lang="en-US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kumimoji="0" lang="en-US" altLang="en-US" sz="2400" i="1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120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251371-9F19-4D44-A52A-658692B2DEDD}"/>
              </a:ext>
            </a:extLst>
          </p:cNvPr>
          <p:cNvSpPr txBox="1"/>
          <p:nvPr/>
        </p:nvSpPr>
        <p:spPr>
          <a:xfrm>
            <a:off x="281354" y="326709"/>
            <a:ext cx="5513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lang="en-US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bào</a:t>
            </a:r>
            <a:endParaRPr lang="en-US" altLang="en-US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ảo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xoắn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 </a:t>
            </a:r>
            <a:r>
              <a:rPr lang="en-US" altLang="en-US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ảo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ngọt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BFE1CC2-CAC0-4FB6-B358-B6BEC3B95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971" y="4044367"/>
            <a:ext cx="3651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xoắn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altLang="en-US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ngọt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24DF83EB-4BE9-4657-9C58-E87833EAE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" y="1553186"/>
            <a:ext cx="5706062" cy="261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68FFC4-8697-42BB-9F19-44A518F41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7761" y="155729"/>
            <a:ext cx="3188031" cy="43609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22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251371-9F19-4D44-A52A-658692B2DEDD}"/>
              </a:ext>
            </a:extLst>
          </p:cNvPr>
          <p:cNvSpPr txBox="1"/>
          <p:nvPr/>
        </p:nvSpPr>
        <p:spPr>
          <a:xfrm>
            <a:off x="281354" y="326709"/>
            <a:ext cx="4281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lang="en-US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bào</a:t>
            </a:r>
            <a:endParaRPr lang="en-US" altLang="en-US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xoắn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ngọt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BFE1CC2-CAC0-4FB6-B358-B6BEC3B95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971" y="4044367"/>
            <a:ext cx="3651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xoắn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altLang="en-US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ngọt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24DF83EB-4BE9-4657-9C58-E87833EAE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" y="1553186"/>
            <a:ext cx="5706062" cy="261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68FFC4-8697-42BB-9F19-44A518F41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7761" y="155729"/>
            <a:ext cx="3188031" cy="4360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1DC083-0AE5-43C9-9468-BB4D4F3CB80E}"/>
              </a:ext>
            </a:extLst>
          </p:cNvPr>
          <p:cNvSpPr txBox="1"/>
          <p:nvPr/>
        </p:nvSpPr>
        <p:spPr>
          <a:xfrm>
            <a:off x="279951" y="4620160"/>
            <a:ext cx="11414927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m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rãnh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xoắn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70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BD1B50-11F9-4EEF-9C46-E58D90B6BC6B}"/>
              </a:ext>
            </a:extLst>
          </p:cNvPr>
          <p:cNvSpPr txBox="1"/>
          <p:nvPr/>
        </p:nvSpPr>
        <p:spPr>
          <a:xfrm>
            <a:off x="984956" y="5755585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Rong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(ở n</a:t>
            </a:r>
            <a:r>
              <a:rPr lang="vi-V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mặn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C7CF09-0E94-4685-A084-34319CB7C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6" y="1642153"/>
            <a:ext cx="5146423" cy="3859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97C895-0335-49DB-8875-4C694703D996}"/>
              </a:ext>
            </a:extLst>
          </p:cNvPr>
          <p:cNvSpPr txBox="1"/>
          <p:nvPr/>
        </p:nvSpPr>
        <p:spPr>
          <a:xfrm>
            <a:off x="281354" y="326709"/>
            <a:ext cx="5379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vi-VN" alt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lang="en-US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 </a:t>
            </a:r>
            <a:r>
              <a:rPr lang="en-US" alt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bào</a:t>
            </a:r>
            <a:endParaRPr lang="en-US" altLang="en-US" sz="2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ong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mơ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2400" b="1" i="1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mặn</a:t>
            </a:r>
            <a:r>
              <a:rPr kumimoji="0" lang="en-US" altLang="en-US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62906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BD1B50-11F9-4EEF-9C46-E58D90B6BC6B}"/>
              </a:ext>
            </a:extLst>
          </p:cNvPr>
          <p:cNvSpPr txBox="1"/>
          <p:nvPr/>
        </p:nvSpPr>
        <p:spPr>
          <a:xfrm>
            <a:off x="984956" y="5755585"/>
            <a:ext cx="362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Rong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(ở n</a:t>
            </a:r>
            <a:r>
              <a:rPr lang="vi-VN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mặn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CF7A4E-7A2E-44E4-819C-337772954BB8}"/>
              </a:ext>
            </a:extLst>
          </p:cNvPr>
          <p:cNvSpPr txBox="1"/>
          <p:nvPr/>
        </p:nvSpPr>
        <p:spPr>
          <a:xfrm>
            <a:off x="6096000" y="1642153"/>
            <a:ext cx="5611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ơ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đới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vi-V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ều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diệp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C7CF09-0E94-4685-A084-34319CB7C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6" y="1642153"/>
            <a:ext cx="5146423" cy="3859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97C895-0335-49DB-8875-4C694703D996}"/>
              </a:ext>
            </a:extLst>
          </p:cNvPr>
          <p:cNvSpPr txBox="1"/>
          <p:nvPr/>
        </p:nvSpPr>
        <p:spPr>
          <a:xfrm>
            <a:off x="281354" y="326709"/>
            <a:ext cx="4041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vi-VN" alt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lang="en-US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 </a:t>
            </a:r>
            <a:r>
              <a:rPr lang="en-US" alt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bào</a:t>
            </a: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756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8298C1-4A4F-47B6-BC94-4EB1ED7F9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34" y="1157706"/>
            <a:ext cx="3290720" cy="22724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5BAAA2-FA7C-4A74-A9AE-3DC283E8AE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60" y="1074830"/>
            <a:ext cx="3788229" cy="23739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EB6D702-66EE-40D2-A38A-84CA522BEB9D}"/>
              </a:ext>
            </a:extLst>
          </p:cNvPr>
          <p:cNvSpPr txBox="1"/>
          <p:nvPr/>
        </p:nvSpPr>
        <p:spPr>
          <a:xfrm>
            <a:off x="3189251" y="3357483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0EB55B2-CE78-4521-A3D3-3FC4231F65B3}"/>
              </a:ext>
            </a:extLst>
          </p:cNvPr>
          <p:cNvSpPr txBox="1"/>
          <p:nvPr/>
        </p:nvSpPr>
        <p:spPr>
          <a:xfrm>
            <a:off x="7632906" y="3357483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Rau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9D20B6A-A37F-467A-94B7-0DB79BB13A00}"/>
              </a:ext>
            </a:extLst>
          </p:cNvPr>
          <p:cNvSpPr txBox="1"/>
          <p:nvPr/>
        </p:nvSpPr>
        <p:spPr>
          <a:xfrm>
            <a:off x="3189251" y="6389348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Rau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diếp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841605-3E1F-48ED-9A0B-90C8337ABAF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94" t="50061"/>
          <a:stretch/>
        </p:blipFill>
        <p:spPr>
          <a:xfrm>
            <a:off x="6641959" y="3757593"/>
            <a:ext cx="3788230" cy="26317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28AC0D-F326-462E-97E2-CDA34A2B7C81}"/>
              </a:ext>
            </a:extLst>
          </p:cNvPr>
          <p:cNvSpPr txBox="1"/>
          <p:nvPr/>
        </p:nvSpPr>
        <p:spPr>
          <a:xfrm>
            <a:off x="281354" y="326709"/>
            <a:ext cx="4041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Tảo</a:t>
            </a:r>
            <a:r>
              <a:rPr lang="en-US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bào</a:t>
            </a:r>
            <a:endParaRPr kumimoji="0" lang="en-US" altLang="en-US" sz="2400" b="1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A566B6-E182-415E-A0B0-012107F66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15" y="3830358"/>
            <a:ext cx="3402925" cy="25576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15671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5A891D-A755-4C4E-81EA-6CFE51819E77}"/>
              </a:ext>
            </a:extLst>
          </p:cNvPr>
          <p:cNvSpPr txBox="1"/>
          <p:nvPr/>
        </p:nvSpPr>
        <p:spPr>
          <a:xfrm>
            <a:off x="395785" y="2947916"/>
            <a:ext cx="11058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tạo rất đơn giản,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3F3D7E-6EA5-4421-81F3-BD28DF6E1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8787" cy="665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979" y="450378"/>
            <a:ext cx="5691117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2389" y="1269242"/>
            <a:ext cx="87209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en-US" alt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en-US" alt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Tảo</a:t>
            </a:r>
            <a:r>
              <a:rPr lang="en-US" alt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đ</a:t>
            </a:r>
            <a:r>
              <a:rPr lang="vi-VN" alt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ơ</a:t>
            </a:r>
            <a:r>
              <a:rPr lang="en-US" alt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 </a:t>
            </a:r>
            <a:r>
              <a:rPr lang="en-US" alt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bào</a:t>
            </a:r>
            <a:r>
              <a:rPr lang="en-US" alt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tảo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tiểu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cầu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tảo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silic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…….</a:t>
            </a:r>
            <a:endParaRPr lang="en-US" alt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5218" y="1815153"/>
            <a:ext cx="1013290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b. </a:t>
            </a:r>
            <a:r>
              <a:rPr lang="en-US" alt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Tảo</a:t>
            </a:r>
            <a:r>
              <a:rPr lang="en-US" alt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đa</a:t>
            </a:r>
            <a:r>
              <a:rPr lang="en-US" alt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bào</a:t>
            </a:r>
            <a:r>
              <a:rPr lang="en-US" alt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tảo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xoắn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rong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m</a:t>
            </a:r>
            <a:r>
              <a:rPr lang="vi-VN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ơ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tảo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vòng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rau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diếp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biển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rau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</a:t>
            </a:r>
            <a:endParaRPr lang="vi-VN" alt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tảo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sừng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hư</a:t>
            </a:r>
            <a:r>
              <a:rPr lang="vi-VN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ơ</a:t>
            </a:r>
            <a:r>
              <a:rPr lang="en-US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u,….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06472" y="4189862"/>
            <a:ext cx="6237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Vì sao tảo được gọi là thực vật bậc thấp?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940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10" grpId="0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2D47670-84F6-4425-BDAF-ABDB1DAAB452}"/>
              </a:ext>
            </a:extLst>
          </p:cNvPr>
          <p:cNvSpPr txBox="1"/>
          <p:nvPr/>
        </p:nvSpPr>
        <p:spPr>
          <a:xfrm>
            <a:off x="281354" y="326709"/>
            <a:ext cx="2628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57593B-B815-4A2E-BB61-30911901A27E}"/>
              </a:ext>
            </a:extLst>
          </p:cNvPr>
          <p:cNvSpPr txBox="1"/>
          <p:nvPr/>
        </p:nvSpPr>
        <p:spPr>
          <a:xfrm>
            <a:off x="618836" y="937844"/>
            <a:ext cx="10954328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(SGK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124),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tảo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b="1" i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3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UUID" val="{7E420563-8BBD-42FF-8178-9C5143BBB4D9}"/>
  <p:tag name="FLASHSPRING_ZOOM_TAG" val="66"/>
  <p:tag name="ISPRING_PRESENTATION_INFO_2" val="&lt;?xml version=&quot;1.0&quot; encoding=&quot;UTF-8&quot; standalone=&quot;no&quot; ?&gt;&#10;&lt;presentation2&gt;&#10;&#10;  &lt;slides&gt;&#10;    &lt;slide id=&quot;{62D8B7A6-5CB2-4001-ABFA-F26F958A5931}&quot; pptId=&quot;256&quot;/&gt;&#10;    &lt;slide id=&quot;{BF9F2353-C4AA-4330-A187-63FAF0E20D71}&quot; pptId=&quot;257&quot;/&gt;&#10;    &lt;slide id=&quot;{3C0B3AE9-69D0-4F87-9CDD-CE01EE16007C}&quot; pptId=&quot;259&quot;/&gt;&#10;    &lt;slide id=&quot;{D00B2F4C-7130-427D-A23A-2CF1E82B9D9D}&quot; pptId=&quot;263&quot;/&gt;&#10;    &lt;slide id=&quot;{5CCA5911-97EB-4E22-80BC-669E01852C5E}&quot; pptId=&quot;261&quot;/&gt;&#10;    &lt;slide id=&quot;{462BC35C-3080-4312-AF23-3509AF32CFF5}&quot; pptId=&quot;264&quot;/&gt;&#10;    &lt;slide id=&quot;{A5B094F4-BDD4-41D2-AC34-8EFA83DD0EF1}&quot; pptId=&quot;260&quot;/&gt;&#10;    &lt;slide id=&quot;{6F8C5614-896D-4B25-B75B-992020DB5A2B}&quot; pptId=&quot;262&quot;/&gt;&#10;    &lt;slide id=&quot;{9243A738-24C3-4084-9935-080A28EFD550}&quot; pptId=&quot;272&quot;/&gt;&#10;    &lt;slide id=&quot;{8146CF29-170D-4221-9F54-40719328FF94}&quot; pptId=&quot;265&quot;/&gt;&#10;    &lt;slide id=&quot;{987B7EBD-D9D2-4ADA-AFBA-3CDB5AB20DBF}&quot; pptId=&quot;266&quot;/&gt;&#10;    &lt;slide id=&quot;{5BF31385-DB27-4E93-BDF7-FBB8A6DAC17C}&quot; pptId=&quot;268&quot;/&gt;&#10;    &lt;slide id=&quot;{A4B43FA9-B181-4DEF-A534-BEB027AEA63E}&quot; pptId=&quot;267&quot;/&gt;&#10;    &lt;slide id=&quot;{C598743A-ECEE-46C5-8647-6C3EC906EB68}&quot; pptId=&quot;269&quot;/&gt;&#10;    &lt;slide id=&quot;{828C0CFB-EC88-464E-BADB-67A83E66AA66}&quot; pptId=&quot;270&quot;/&gt;&#10;    &lt;slide id=&quot;{C5DB0E4A-44FB-494C-935D-86B126B642CB}&quot; pptId=&quot;273&quot;/&gt;&#10;    &lt;slide id=&quot;{91ED0E16-895D-4EAB-962F-465EC53EA5B1}&quot; pptId=&quot;271&quot;/&gt;&#10;  &lt;/slides&gt;&#10;&#10;  &lt;narration&gt;&#10;    &lt;audioTracks&gt;&#10;      &lt;audioTrack muted=&quot;false&quot; name=&quot;178B Đường Hậu Giang 4&quot; resource=&quot;3164bff9&quot; slideId=&quot;{62D8B7A6-5CB2-4001-ABFA-F26F958A5931}&quot; startTime=&quot;0&quot; stepIndex=&quot;0&quot; volume=&quot;1&quot;&gt;&#10;        &lt;audio channels=&quot;1&quot; format=&quot;s16p&quot; sampleRate=&quot;48000&quot;/&gt;&#10;      &lt;/audioTrack&gt;&#10;      &lt;audioTrack muted=&quot;false&quot; name=&quot;178B Đường Hậu Giang 5&quot; resource=&quot;a5cbed8b&quot; slideId=&quot;{BF9F2353-C4AA-4330-A187-63FAF0E20D71}&quot; startTime=&quot;0&quot; volume=&quot;1&quot;&gt;&#10;        &lt;audio channels=&quot;1&quot; format=&quot;s16p&quot; sampleRate=&quot;48000&quot;/&gt;&#10;      &lt;/audioTrack&gt;&#10;    &lt;/audioTracks&gt;&#10;    &lt;videoTracks/&gt;&#10;  &lt;/narration&gt;&#10;&#10;&lt;/presentation2&gt;&#10;"/>
  <p:tag name="ISPRING_PRESENTATION_TITLE" val="bai 37 tảo"/>
  <p:tag name="ISPRING_FIRST_PUBLISH" val="1"/>
  <p:tag name="ISPRING_SCREEN_RECS_UPDATED" val="D:\bai 37 tao\bai 37 tảo bai mau\"/>
  <p:tag name="ISPRING_RESOURCE_FOLDER" val="D:\bai 37 tao\bai 37 tảo bai mau\"/>
  <p:tag name="ISPRING_PRESENTATION_PATH" val="D:\bai 37 tao\bai 37 tảo bai mau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ISPRING_SLIDE_ID_2" val="{9243A738-24C3-4084-9935-080A28EFD550}"/>
  <p:tag name="GENSWF_ADVANCE_TIME" val="5.0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146CF29-170D-4221-9F54-40719328FF94}"/>
  <p:tag name="GENSWF_ADVANCE_TIME" val="5.0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87B7EBD-D9D2-4ADA-AFBA-3CDB5AB20DBF}"/>
  <p:tag name="GENSWF_ADVANCE_TIME" val="5.0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5BF31385-DB27-4E93-BDF7-FBB8A6DAC17C}"/>
  <p:tag name="GENSWF_ADVANCE_TIME" val="5.0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4B43FA9-B181-4DEF-A534-BEB027AEA63E}"/>
  <p:tag name="GENSWF_ADVANCE_TIME" val="5.0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598743A-ECEE-46C5-8647-6C3EC906EB68}"/>
  <p:tag name="GENSWF_ADVANCE_TIME" val="5.0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8C0CFB-EC88-464E-BADB-67A83E66AA66}"/>
  <p:tag name="GENSWF_ADVANCE_TIME" val="5.0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5DB0E4A-44FB-494C-935D-86B126B642CB}"/>
  <p:tag name="GENSWF_ADVANCE_TIME" val="5.0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1ED0E16-895D-4EAB-962F-465EC53EA5B1}"/>
  <p:tag name="GENSWF_ADVANCE_TIME" val="5.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9.344"/>
  <p:tag name="ISPRING_SLIDE_HAS_SCREEN_REC" val="1"/>
  <p:tag name="TIMING" val="|17.198"/>
  <p:tag name="ISPRING_SLIDE_ID_2" val="{BF9F2353-C4AA-4330-A187-63FAF0E20D7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|0.5|0.5|0.5"/>
  <p:tag name="ISPRING_SLIDE_ID_2" val="{3C0B3AE9-69D0-4F87-9CDD-CE01EE16007C}"/>
  <p:tag name="GENSWF_ADVANCE_TIME" val="5.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62BC35C-3080-4312-AF23-3509AF32CFF5}"/>
  <p:tag name="GENSWF_ADVANCE_TIME" val="5.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462BC35C-3080-4312-AF23-3509AF32CFF5}"/>
  <p:tag name="GENSWF_ADVANCE_TIME" val="5.0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"/>
  <p:tag name="ISPRING_SLIDE_ID_2" val="{D00B2F4C-7130-427D-A23A-2CF1E82B9D9D}"/>
  <p:tag name="GENSWF_ADVANCE_TIME" val="5.0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001"/>
  <p:tag name="ISPRING_SLIDE_ID_2" val="{D00B2F4C-7130-427D-A23A-2CF1E82B9D9D}"/>
  <p:tag name="GENSWF_ADVANCE_TIME" val="5.0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A5B094F4-BDD4-41D2-AC34-8EFA83DD0EF1}"/>
  <p:tag name="GENSWF_ADVANCE_TIME" val="5.0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ISPRING_SLIDE_ID_2" val="{6F8C5614-896D-4B25-B75B-992020DB5A2B}"/>
  <p:tag name="GENSWF_ADVANCE_TIME" val="5.0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1024</TotalTime>
  <Words>849</Words>
  <Application>Microsoft Office PowerPoint</Application>
  <PresentationFormat>Custom</PresentationFormat>
  <Paragraphs>88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37 tảo</dc:title>
  <dc:creator>PHI NGA</dc:creator>
  <cp:lastModifiedBy>AutoBVT</cp:lastModifiedBy>
  <cp:revision>177</cp:revision>
  <dcterms:created xsi:type="dcterms:W3CDTF">2020-03-31T04:18:22Z</dcterms:created>
  <dcterms:modified xsi:type="dcterms:W3CDTF">2021-02-22T07:20:53Z</dcterms:modified>
</cp:coreProperties>
</file>